
<file path=[Content_Types].xml><?xml version="1.0" encoding="utf-8"?>
<Types xmlns="http://schemas.openxmlformats.org/package/2006/content-types">
  <Default Extension="jpeg" ContentType="image/jpeg"/>
  <Default Extension="xlsx" ContentType="application/vnd.openxmlformats-officedocument.spreadsheetml.sheet"/>
  <Default Extension="wdp" ContentType="image/vnd.ms-photo"/>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38"/>
  </p:handoutMasterIdLst>
  <p:sldIdLst>
    <p:sldId id="257" r:id="rId3"/>
    <p:sldId id="406" r:id="rId5"/>
    <p:sldId id="407" r:id="rId6"/>
    <p:sldId id="408" r:id="rId7"/>
    <p:sldId id="410" r:id="rId8"/>
    <p:sldId id="415" r:id="rId9"/>
    <p:sldId id="420" r:id="rId10"/>
    <p:sldId id="484" r:id="rId11"/>
    <p:sldId id="422" r:id="rId12"/>
    <p:sldId id="531" r:id="rId13"/>
    <p:sldId id="490" r:id="rId14"/>
    <p:sldId id="491" r:id="rId15"/>
    <p:sldId id="475" r:id="rId16"/>
    <p:sldId id="476" r:id="rId17"/>
    <p:sldId id="423" r:id="rId18"/>
    <p:sldId id="437" r:id="rId19"/>
    <p:sldId id="513" r:id="rId20"/>
    <p:sldId id="445" r:id="rId21"/>
    <p:sldId id="454" r:id="rId22"/>
    <p:sldId id="457" r:id="rId23"/>
    <p:sldId id="458" r:id="rId24"/>
    <p:sldId id="478" r:id="rId25"/>
    <p:sldId id="479" r:id="rId26"/>
    <p:sldId id="480" r:id="rId27"/>
    <p:sldId id="481" r:id="rId28"/>
    <p:sldId id="438" r:id="rId29"/>
    <p:sldId id="439" r:id="rId30"/>
    <p:sldId id="440" r:id="rId31"/>
    <p:sldId id="441" r:id="rId32"/>
    <p:sldId id="442" r:id="rId33"/>
    <p:sldId id="443" r:id="rId34"/>
    <p:sldId id="444" r:id="rId35"/>
    <p:sldId id="466" r:id="rId36"/>
    <p:sldId id="302" r:id="rId37"/>
  </p:sldIdLst>
  <p:sldSz cx="12192000" cy="6858000"/>
  <p:notesSz cx="7099300"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a:srgbClr val="FFFFCC"/>
    <a:srgbClr val="FFCC66"/>
    <a:srgbClr val="CC9900"/>
    <a:srgbClr val="FFCC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77225" autoAdjust="0"/>
  </p:normalViewPr>
  <p:slideViewPr>
    <p:cSldViewPr snapToGrid="0" snapToObjects="1">
      <p:cViewPr varScale="1">
        <p:scale>
          <a:sx n="84" d="100"/>
          <a:sy n="84" d="100"/>
        </p:scale>
        <p:origin x="-1576" y="-112"/>
      </p:cViewPr>
      <p:guideLst>
        <p:guide orient="horz" pos="2160"/>
        <p:guide pos="3840"/>
      </p:guideLst>
    </p:cSldViewPr>
  </p:slideViewPr>
  <p:outlineViewPr>
    <p:cViewPr>
      <p:scale>
        <a:sx n="33" d="100"/>
        <a:sy n="33" d="100"/>
      </p:scale>
      <p:origin x="256" y="2304"/>
    </p:cViewPr>
  </p:outlineViewPr>
  <p:notesTextViewPr>
    <p:cViewPr>
      <p:scale>
        <a:sx n="125" d="100"/>
        <a:sy n="125" d="100"/>
      </p:scale>
      <p:origin x="0" y="0"/>
    </p:cViewPr>
  </p:notesTextViewPr>
  <p:sorterViewPr>
    <p:cViewPr>
      <p:scale>
        <a:sx n="66" d="100"/>
        <a:sy n="66" d="100"/>
      </p:scale>
      <p:origin x="0" y="0"/>
    </p:cViewPr>
  </p:sorterViewPr>
  <p:notesViewPr>
    <p:cSldViewPr snapToGrid="0" snapToObjects="1">
      <p:cViewPr varScale="1">
        <p:scale>
          <a:sx n="39" d="100"/>
          <a:sy n="39" d="100"/>
        </p:scale>
        <p:origin x="-2360" y="-72"/>
      </p:cViewPr>
      <p:guideLst>
        <p:guide orient="horz" pos="2472"/>
        <p:guide pos="3923"/>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notesMaster" Target="notesMasters/notesMaster1.xml"/><Relationship Id="rId39" Type="http://schemas.openxmlformats.org/officeDocument/2006/relationships/presProps" Target="presProps.xml"/><Relationship Id="rId38" Type="http://schemas.openxmlformats.org/officeDocument/2006/relationships/handoutMaster" Target="handoutMasters/handoutMaster1.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4" Type="http://schemas.microsoft.com/office/2011/relationships/chartColorStyle" Target="colors1.xml"/><Relationship Id="rId3" Type="http://schemas.microsoft.com/office/2011/relationships/chartStyle" Target="style1.xml"/><Relationship Id="rId2" Type="http://schemas.openxmlformats.org/officeDocument/2006/relationships/themeOverride" Target="../theme/themeOverride2.xml"/><Relationship Id="rId1" Type="http://schemas.openxmlformats.org/officeDocument/2006/relationships/oleObject" Target="&#24037;&#20316;&#31807;1" TargetMode="Externa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1.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file:///\\localhost\Users\summer\Desktop\&#24037;&#20316;&#31807;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spPr>
        <a:noFill/>
        <a:ln>
          <a:noFill/>
        </a:ln>
        <a:effectLst/>
      </c:spPr>
      <c:txPr>
        <a:bodyPr rot="0" spcFirstLastPara="1" vertOverflow="ellipsis" vert="horz" wrap="square" anchor="ctr" anchorCtr="1"/>
        <a:lstStyle/>
        <a:p>
          <a:pPr>
            <a:defRPr lang="zh-CN" sz="1860" b="1" i="0" u="none" strike="noStrike" kern="1200" cap="all" spc="50" baseline="0">
              <a:solidFill>
                <a:schemeClr val="tx1">
                  <a:lumMod val="65000"/>
                  <a:lumOff val="35000"/>
                </a:schemeClr>
              </a:solidFill>
              <a:latin typeface="+mn-lt"/>
              <a:ea typeface="+mn-ea"/>
              <a:cs typeface="+mn-ea"/>
              <a:sym typeface="+mn-lt"/>
            </a:defRPr>
          </a:pPr>
        </a:p>
      </c:txPr>
    </c:title>
    <c:autoTitleDeleted val="0"/>
    <c:plotArea>
      <c:layout>
        <c:manualLayout>
          <c:layoutTarget val="inner"/>
          <c:xMode val="edge"/>
          <c:yMode val="edge"/>
          <c:x val="0.25385742488779"/>
          <c:y val="0.340716803458277"/>
          <c:w val="0.53930159603382"/>
          <c:h val="0.598083448222429"/>
        </c:manualLayout>
      </c:layout>
      <c:pieChart>
        <c:varyColors val="1"/>
        <c:dLbls>
          <c:showLegendKey val="0"/>
          <c:showVal val="1"/>
          <c:showCatName val="0"/>
          <c:showSerName val="0"/>
          <c:showPercent val="0"/>
          <c:showBubbleSize val="0"/>
          <c:showLeaderLines val="0"/>
        </c:dLbls>
        <c:firstSliceAng val="0"/>
      </c:pieChart>
      <c:spPr>
        <a:noFill/>
        <a:ln>
          <a:noFill/>
        </a:ln>
        <a:effectLst/>
      </c:spPr>
    </c:plotArea>
    <c:plotVisOnly val="1"/>
    <c:dispBlanksAs val="zero"/>
    <c:showDLblsOverMax val="0"/>
  </c:chart>
  <c:spPr>
    <a:noFill/>
    <a:ln>
      <a:noFill/>
    </a:ln>
    <a:effectLst/>
  </c:spPr>
  <c:txPr>
    <a:bodyPr/>
    <a:lstStyle/>
    <a:p>
      <a:pPr>
        <a:defRPr lang="zh-CN">
          <a:latin typeface="+mn-lt"/>
          <a:ea typeface="+mn-ea"/>
          <a:cs typeface="+mn-ea"/>
          <a:sym typeface="+mn-lt"/>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860" b="1" i="0" u="none" strike="noStrike" kern="1200" cap="all" spc="50" baseline="0">
                <a:solidFill>
                  <a:schemeClr val="tx1">
                    <a:lumMod val="65000"/>
                    <a:lumOff val="35000"/>
                  </a:schemeClr>
                </a:solidFill>
                <a:latin typeface="+mn-lt"/>
                <a:ea typeface="+mn-ea"/>
                <a:cs typeface="+mn-cs"/>
              </a:defRPr>
            </a:pPr>
            <a:r>
              <a:rPr lang="en-US" altLang="zh-CN" sz="1400" dirty="0">
                <a:solidFill>
                  <a:schemeClr val="accent6">
                    <a:lumMod val="75000"/>
                  </a:schemeClr>
                </a:solidFill>
              </a:rPr>
              <a:t>Composition</a:t>
            </a:r>
            <a:r>
              <a:rPr lang="en-US" altLang="zh-CN" sz="1400" baseline="0" dirty="0">
                <a:solidFill>
                  <a:schemeClr val="accent6">
                    <a:lumMod val="75000"/>
                  </a:schemeClr>
                </a:solidFill>
              </a:rPr>
              <a:t> of International Students (Degree </a:t>
            </a:r>
            <a:r>
              <a:rPr lang="en-US" altLang="zh-CN" sz="1400" baseline="0" dirty="0" err="1">
                <a:solidFill>
                  <a:schemeClr val="accent6">
                    <a:lumMod val="75000"/>
                  </a:schemeClr>
                </a:solidFill>
              </a:rPr>
              <a:t>vs</a:t>
            </a:r>
            <a:r>
              <a:rPr lang="en-US" altLang="zh-CN" sz="1400" baseline="0" dirty="0">
                <a:solidFill>
                  <a:schemeClr val="accent6">
                    <a:lumMod val="75000"/>
                  </a:schemeClr>
                </a:solidFill>
              </a:rPr>
              <a:t> Non-Degree)</a:t>
            </a:r>
            <a:endParaRPr lang="zh-CN" altLang="en-US" sz="1400" dirty="0">
              <a:solidFill>
                <a:schemeClr val="accent6">
                  <a:lumMod val="75000"/>
                </a:schemeClr>
              </a:solidFill>
            </a:endParaRPr>
          </a:p>
        </c:rich>
      </c:tx>
      <c:layout/>
      <c:overlay val="0"/>
      <c:spPr>
        <a:noFill/>
        <a:ln>
          <a:noFill/>
        </a:ln>
        <a:effectLst/>
      </c:spPr>
    </c:title>
    <c:autoTitleDeleted val="0"/>
    <c:plotArea>
      <c:layout/>
      <c:pieChart>
        <c:varyColors val="1"/>
        <c:dLbls>
          <c:showLegendKey val="1"/>
          <c:showVal val="1"/>
          <c:showCatName val="1"/>
          <c:showSerName val="1"/>
          <c:showPercent val="1"/>
          <c:showBubbleSize val="1"/>
          <c:showLeaderLines val="0"/>
        </c:dLbls>
        <c:firstSliceAng val="0"/>
      </c:pieChart>
      <c:spPr>
        <a:noFill/>
        <a:ln>
          <a:noFill/>
        </a:ln>
        <a:effectLst/>
      </c:spPr>
    </c:plotArea>
    <c:plotVisOnly val="1"/>
    <c:dispBlanksAs val="zero"/>
    <c:showDLblsOverMax val="0"/>
  </c:chart>
  <c:spPr>
    <a:noFill/>
    <a:ln>
      <a:noFill/>
    </a:ln>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0" vertOverflow="ellipsis" vert="horz" wrap="square" anchor="ctr" anchorCtr="1"/>
          <a:lstStyle/>
          <a:p>
            <a:pPr defTabSz="914400">
              <a:defRPr lang="zh-CN" sz="1400" b="0" i="0" u="none" strike="noStrike" kern="1200" spc="0" baseline="0">
                <a:solidFill>
                  <a:schemeClr val="tx1">
                    <a:lumMod val="65000"/>
                    <a:lumOff val="35000"/>
                  </a:schemeClr>
                </a:solidFill>
                <a:latin typeface="+mn-lt"/>
                <a:ea typeface="+mn-ea"/>
                <a:cs typeface="+mn-cs"/>
              </a:defRPr>
            </a:pPr>
            <a:r>
              <a:rPr lang="en-US" altLang="zh-CN"/>
              <a:t>Number of International Students</a:t>
            </a:r>
            <a:endParaRPr lang="en-US" altLang="zh-CN"/>
          </a:p>
        </c:rich>
      </c:tx>
      <c:layout/>
      <c:overlay val="0"/>
      <c:spPr>
        <a:noFill/>
        <a:ln>
          <a:noFill/>
        </a:ln>
        <a:effectLst/>
      </c:spPr>
    </c:title>
    <c:autoTitleDeleted val="0"/>
    <c:plotArea>
      <c:layout/>
      <c:barChart>
        <c:barDir val="col"/>
        <c:grouping val="clustered"/>
        <c:varyColors val="0"/>
        <c:ser>
          <c:idx val="0"/>
          <c:order val="0"/>
          <c:tx>
            <c:strRef>
              <c:f>[工作簿1.xlsx]Sheet1!$B$13</c:f>
              <c:strCache>
                <c:ptCount val="1"/>
                <c:pt idx="0">
                  <c:v>Degree Students</c:v>
                </c:pt>
              </c:strCache>
            </c:strRef>
          </c:tx>
          <c:spPr>
            <a:solidFill>
              <a:schemeClr val="accent4">
                <a:tint val="76667"/>
              </a:schemeClr>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9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[工作簿1.xlsx]Sheet1!$A$14:$A$20</c:f>
              <c:numCache>
                <c:formatCode>@</c:formatCode>
                <c:ptCount val="7"/>
                <c:pt idx="0" c:formatCode="@">
                  <c:v>2016</c:v>
                </c:pt>
                <c:pt idx="1" c:formatCode="@">
                  <c:v>2017</c:v>
                </c:pt>
                <c:pt idx="2" c:formatCode="@">
                  <c:v>2018</c:v>
                </c:pt>
                <c:pt idx="3" c:formatCode="@">
                  <c:v>2019</c:v>
                </c:pt>
                <c:pt idx="4" c:formatCode="@">
                  <c:v>2020</c:v>
                </c:pt>
                <c:pt idx="5" c:formatCode="@">
                  <c:v>2021</c:v>
                </c:pt>
                <c:pt idx="6" c:formatCode="@">
                  <c:v>2022</c:v>
                </c:pt>
              </c:numCache>
            </c:numRef>
          </c:cat>
          <c:val>
            <c:numRef>
              <c:f>[工作簿1.xlsx]Sheet1!$B$14:$B$20</c:f>
              <c:numCache>
                <c:formatCode>General</c:formatCode>
                <c:ptCount val="7"/>
                <c:pt idx="0">
                  <c:v>611</c:v>
                </c:pt>
                <c:pt idx="1">
                  <c:v>710</c:v>
                </c:pt>
                <c:pt idx="2">
                  <c:v>908</c:v>
                </c:pt>
                <c:pt idx="3">
                  <c:v>1084</c:v>
                </c:pt>
                <c:pt idx="4">
                  <c:v>1148</c:v>
                </c:pt>
                <c:pt idx="5">
                  <c:v>1270</c:v>
                </c:pt>
                <c:pt idx="6">
                  <c:v>1226</c:v>
                </c:pt>
              </c:numCache>
            </c:numRef>
          </c:val>
        </c:ser>
        <c:ser>
          <c:idx val="1"/>
          <c:order val="1"/>
          <c:tx>
            <c:strRef>
              <c:f>[工作簿1.xlsx]Sheet1!$C$13</c:f>
              <c:strCache>
                <c:ptCount val="1"/>
                <c:pt idx="0">
                  <c:v>Non-degree Students</c:v>
                </c:pt>
              </c:strCache>
            </c:strRef>
          </c:tx>
          <c:spPr>
            <a:solidFill>
              <a:schemeClr val="accent4">
                <a:shade val="76667"/>
              </a:schemeClr>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9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[工作簿1.xlsx]Sheet1!$A$14:$A$20</c:f>
              <c:numCache>
                <c:formatCode>@</c:formatCode>
                <c:ptCount val="7"/>
                <c:pt idx="0" c:formatCode="@">
                  <c:v>2016</c:v>
                </c:pt>
                <c:pt idx="1" c:formatCode="@">
                  <c:v>2017</c:v>
                </c:pt>
                <c:pt idx="2" c:formatCode="@">
                  <c:v>2018</c:v>
                </c:pt>
                <c:pt idx="3" c:formatCode="@">
                  <c:v>2019</c:v>
                </c:pt>
                <c:pt idx="4" c:formatCode="@">
                  <c:v>2020</c:v>
                </c:pt>
                <c:pt idx="5" c:formatCode="@">
                  <c:v>2021</c:v>
                </c:pt>
                <c:pt idx="6" c:formatCode="@">
                  <c:v>2022</c:v>
                </c:pt>
              </c:numCache>
            </c:numRef>
          </c:cat>
          <c:val>
            <c:numRef>
              <c:f>[工作簿1.xlsx]Sheet1!$C$14:$C$20</c:f>
              <c:numCache>
                <c:formatCode>General</c:formatCode>
                <c:ptCount val="7"/>
                <c:pt idx="0">
                  <c:v>811</c:v>
                </c:pt>
                <c:pt idx="1">
                  <c:v>843</c:v>
                </c:pt>
                <c:pt idx="2">
                  <c:v>743</c:v>
                </c:pt>
                <c:pt idx="3">
                  <c:v>621</c:v>
                </c:pt>
                <c:pt idx="4">
                  <c:v>102</c:v>
                </c:pt>
                <c:pt idx="5">
                  <c:v>348</c:v>
                </c:pt>
                <c:pt idx="6">
                  <c:v>924</c:v>
                </c:pt>
              </c:numCache>
            </c:numRef>
          </c:val>
        </c:ser>
        <c:dLbls>
          <c:showLegendKey val="0"/>
          <c:showVal val="1"/>
          <c:showCatName val="0"/>
          <c:showSerName val="0"/>
          <c:showPercent val="0"/>
          <c:showBubbleSize val="0"/>
        </c:dLbls>
        <c:gapWidth val="219"/>
        <c:overlap val="-27"/>
        <c:axId val="2107658360"/>
        <c:axId val="2109925944"/>
      </c:barChart>
      <c:catAx>
        <c:axId val="2107658360"/>
        <c:scaling>
          <c:orientation val="minMax"/>
        </c:scaling>
        <c:delete val="0"/>
        <c:axPos val="b"/>
        <c:numFmt formatCode="@"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2109925944"/>
        <c:crosses val="autoZero"/>
        <c:auto val="1"/>
        <c:lblAlgn val="ctr"/>
        <c:lblOffset val="100"/>
        <c:noMultiLvlLbl val="0"/>
      </c:catAx>
      <c:valAx>
        <c:axId val="21099259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2107658360"/>
        <c:crosses val="autoZero"/>
        <c:crossBetween val="between"/>
      </c:valAx>
      <c:spPr>
        <a:noFill/>
        <a:ln>
          <a:noFill/>
        </a:ln>
        <a:effectLst/>
      </c:spPr>
    </c:plotArea>
    <c:legend>
      <c:legendPos val="b"/>
      <c:layout>
        <c:manualLayout>
          <c:xMode val="edge"/>
          <c:yMode val="edge"/>
          <c:x val="0.249141630901288"/>
          <c:y val="0.899065732399066"/>
          <c:w val="0.484978540772532"/>
          <c:h val="0.0959292625959293"/>
        </c:manualLayout>
      </c:layout>
      <c:overlay val="0"/>
      <c:spPr>
        <a:noFill/>
        <a:ln>
          <a:noFill/>
        </a:ln>
        <a:effectLst/>
      </c:spPr>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4">
  <a:schemeClr val="accent4"/>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5" kern="1200"/>
  </cs:axisTitle>
  <cs:categoryAxis>
    <cs:lnRef idx="0"/>
    <cs:fillRef idx="0"/>
    <cs:effectRef idx="0"/>
    <cs:fontRef idx="minor">
      <a:schemeClr val="tx1">
        <a:lumMod val="65000"/>
        <a:lumOff val="35000"/>
      </a:schemeClr>
    </cs:fontRef>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lt1"/>
    </cs:fontRef>
    <cs:defRPr sz="1195"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5" kern="1200"/>
  </cs:axisTitle>
  <cs:categoryAxis>
    <cs:lnRef idx="0"/>
    <cs:fillRef idx="0"/>
    <cs:effectRef idx="0"/>
    <cs:fontRef idx="minor">
      <a:schemeClr val="tx1">
        <a:lumMod val="65000"/>
        <a:lumOff val="35000"/>
      </a:schemeClr>
    </cs:fontRef>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lt1"/>
    </cs:fontRef>
    <cs:defRPr sz="1195"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1"/>
            <a:ext cx="3076363" cy="511731"/>
          </a:xfrm>
          <a:prstGeom prst="rect">
            <a:avLst/>
          </a:prstGeom>
        </p:spPr>
        <p:txBody>
          <a:bodyPr vert="horz" lIns="99048" tIns="49524" rIns="99048" bIns="49524" rtlCol="0"/>
          <a:lstStyle>
            <a:lvl1pPr algn="l">
              <a:defRPr sz="1300"/>
            </a:lvl1pPr>
          </a:lstStyle>
          <a:p>
            <a:endParaRPr lang="zh-CN" altLang="en-US"/>
          </a:p>
        </p:txBody>
      </p:sp>
      <p:sp>
        <p:nvSpPr>
          <p:cNvPr id="3" name="日期占位符 2"/>
          <p:cNvSpPr>
            <a:spLocks noGrp="1"/>
          </p:cNvSpPr>
          <p:nvPr>
            <p:ph type="dt" sz="quarter" idx="1"/>
          </p:nvPr>
        </p:nvSpPr>
        <p:spPr>
          <a:xfrm>
            <a:off x="4021295" y="1"/>
            <a:ext cx="3076363" cy="511731"/>
          </a:xfrm>
          <a:prstGeom prst="rect">
            <a:avLst/>
          </a:prstGeom>
        </p:spPr>
        <p:txBody>
          <a:bodyPr vert="horz" lIns="99048" tIns="49524" rIns="99048" bIns="49524" rtlCol="0"/>
          <a:lstStyle>
            <a:lvl1pPr algn="r">
              <a:defRPr sz="1300"/>
            </a:lvl1pPr>
          </a:lstStyle>
          <a:p>
            <a:fld id="{CAC881C8-FDD1-449C-B1C5-02028094ACA7}" type="datetimeFigureOut">
              <a:rPr lang="zh-CN" altLang="en-US" smtClean="0"/>
            </a:fld>
            <a:endParaRPr lang="zh-CN" altLang="en-US"/>
          </a:p>
        </p:txBody>
      </p:sp>
      <p:sp>
        <p:nvSpPr>
          <p:cNvPr id="4" name="页脚占位符 3"/>
          <p:cNvSpPr>
            <a:spLocks noGrp="1"/>
          </p:cNvSpPr>
          <p:nvPr>
            <p:ph type="ftr" sz="quarter" idx="2"/>
          </p:nvPr>
        </p:nvSpPr>
        <p:spPr>
          <a:xfrm>
            <a:off x="1" y="9721107"/>
            <a:ext cx="3076363" cy="511731"/>
          </a:xfrm>
          <a:prstGeom prst="rect">
            <a:avLst/>
          </a:prstGeom>
        </p:spPr>
        <p:txBody>
          <a:bodyPr vert="horz" lIns="99048" tIns="49524" rIns="99048" bIns="49524" rtlCol="0" anchor="b"/>
          <a:lstStyle>
            <a:lvl1pPr algn="l">
              <a:defRPr sz="1300"/>
            </a:lvl1pPr>
          </a:lstStyle>
          <a:p>
            <a:endParaRPr lang="zh-CN" altLang="en-US"/>
          </a:p>
        </p:txBody>
      </p:sp>
      <p:sp>
        <p:nvSpPr>
          <p:cNvPr id="5" name="灯片编号占位符 4"/>
          <p:cNvSpPr>
            <a:spLocks noGrp="1"/>
          </p:cNvSpPr>
          <p:nvPr>
            <p:ph type="sldNum" sz="quarter" idx="3"/>
          </p:nvPr>
        </p:nvSpPr>
        <p:spPr>
          <a:xfrm>
            <a:off x="4021295" y="9721107"/>
            <a:ext cx="3076363" cy="511731"/>
          </a:xfrm>
          <a:prstGeom prst="rect">
            <a:avLst/>
          </a:prstGeom>
        </p:spPr>
        <p:txBody>
          <a:bodyPr vert="horz" lIns="99048" tIns="49524" rIns="99048" bIns="49524" rtlCol="0" anchor="b"/>
          <a:lstStyle>
            <a:lvl1pPr algn="r">
              <a:defRPr sz="1300"/>
            </a:lvl1pPr>
          </a:lstStyle>
          <a:p>
            <a:fld id="{ADA199E3-1DE6-41AF-91DB-BC7B5554ED29}"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0"/>
            <a:ext cx="3076363" cy="513508"/>
          </a:xfrm>
          <a:prstGeom prst="rect">
            <a:avLst/>
          </a:prstGeom>
        </p:spPr>
        <p:txBody>
          <a:bodyPr vert="horz" lIns="99048" tIns="49524" rIns="99048" bIns="49524" rtlCol="0"/>
          <a:lstStyle>
            <a:lvl1pPr algn="l">
              <a:defRPr sz="1300"/>
            </a:lvl1pPr>
          </a:lstStyle>
          <a:p>
            <a:endParaRPr lang="zh-CN" altLang="en-US"/>
          </a:p>
        </p:txBody>
      </p:sp>
      <p:sp>
        <p:nvSpPr>
          <p:cNvPr id="3" name="日期占位符 2"/>
          <p:cNvSpPr>
            <a:spLocks noGrp="1"/>
          </p:cNvSpPr>
          <p:nvPr>
            <p:ph type="dt" idx="1"/>
          </p:nvPr>
        </p:nvSpPr>
        <p:spPr>
          <a:xfrm>
            <a:off x="4021295" y="0"/>
            <a:ext cx="3076363" cy="513508"/>
          </a:xfrm>
          <a:prstGeom prst="rect">
            <a:avLst/>
          </a:prstGeom>
        </p:spPr>
        <p:txBody>
          <a:bodyPr vert="horz" lIns="99048" tIns="49524" rIns="99048" bIns="49524" rtlCol="0"/>
          <a:lstStyle>
            <a:lvl1pPr algn="r">
              <a:defRPr sz="1300"/>
            </a:lvl1pPr>
          </a:lstStyle>
          <a:p>
            <a:fld id="{7EB8263B-CBD7-4C99-800D-920823D24D4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1013" y="1279525"/>
            <a:ext cx="6137275" cy="3452813"/>
          </a:xfrm>
          <a:prstGeom prst="rect">
            <a:avLst/>
          </a:prstGeom>
          <a:noFill/>
          <a:ln w="12700">
            <a:solidFill>
              <a:prstClr val="black"/>
            </a:solidFill>
          </a:ln>
        </p:spPr>
        <p:txBody>
          <a:bodyPr vert="horz" lIns="99048" tIns="49524" rIns="99048" bIns="49524" rtlCol="0" anchor="ctr"/>
          <a:lstStyle/>
          <a:p>
            <a:endParaRPr lang="zh-CN" altLang="en-US"/>
          </a:p>
        </p:txBody>
      </p:sp>
      <p:sp>
        <p:nvSpPr>
          <p:cNvPr id="5" name="备注占位符 4"/>
          <p:cNvSpPr>
            <a:spLocks noGrp="1"/>
          </p:cNvSpPr>
          <p:nvPr>
            <p:ph type="body" sz="quarter" idx="3"/>
          </p:nvPr>
        </p:nvSpPr>
        <p:spPr>
          <a:xfrm>
            <a:off x="709930" y="4925408"/>
            <a:ext cx="5679440" cy="4029878"/>
          </a:xfrm>
          <a:prstGeom prst="rect">
            <a:avLst/>
          </a:prstGeom>
        </p:spPr>
        <p:txBody>
          <a:bodyPr vert="horz" lIns="99048" tIns="49524" rIns="99048" bIns="49524"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1" y="9721108"/>
            <a:ext cx="3076363" cy="513507"/>
          </a:xfrm>
          <a:prstGeom prst="rect">
            <a:avLst/>
          </a:prstGeom>
        </p:spPr>
        <p:txBody>
          <a:bodyPr vert="horz" lIns="99048" tIns="49524" rIns="99048" bIns="49524"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4021295" y="9721108"/>
            <a:ext cx="3076363" cy="513507"/>
          </a:xfrm>
          <a:prstGeom prst="rect">
            <a:avLst/>
          </a:prstGeom>
        </p:spPr>
        <p:txBody>
          <a:bodyPr vert="horz" lIns="99048" tIns="49524" rIns="99048" bIns="49524" rtlCol="0" anchor="b"/>
          <a:lstStyle>
            <a:lvl1pPr algn="r">
              <a:defRPr sz="1300"/>
            </a:lvl1pPr>
          </a:lstStyle>
          <a:p>
            <a:fld id="{B48EA2F1-74A4-4B55-B27F-DDEAA3D3BA1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48EA2F1-74A4-4B55-B27F-DDEAA3D3BA17}"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48EA2F1-74A4-4B55-B27F-DDEAA3D3BA17}"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48EA2F1-74A4-4B55-B27F-DDEAA3D3BA17}"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48EA2F1-74A4-4B55-B27F-DDEAA3D3BA17}"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48EA2F1-74A4-4B55-B27F-DDEAA3D3BA17}"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8EA2F1-74A4-4B55-B27F-DDEAA3D3BA17}"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48EA2F1-74A4-4B55-B27F-DDEAA3D3BA17}"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90600"/>
            <a:r>
              <a:rPr lang="en-US" altLang="zh-CN" sz="1300" dirty="0"/>
              <a:t>A variety of scholarships are available for outstanding international students to pursue their further education at NUIST, such as Chinese Government Scholarship, Scholarship of Chinese Ministry of Commerce, Confucius Institute Scholarship, Jasmine Jiangsu Government Scholarship, Nanjing Municipal Government Scholarship, NUIST-WMO Fellowship Program and university scholarship.</a:t>
            </a:r>
            <a:endParaRPr lang="zh-CN" altLang="zh-CN" sz="1300" dirty="0"/>
          </a:p>
          <a:p>
            <a:endParaRPr lang="zh-CN" altLang="en-US" dirty="0"/>
          </a:p>
        </p:txBody>
      </p:sp>
      <p:sp>
        <p:nvSpPr>
          <p:cNvPr id="4" name="灯片编号占位符 3"/>
          <p:cNvSpPr>
            <a:spLocks noGrp="1"/>
          </p:cNvSpPr>
          <p:nvPr>
            <p:ph type="sldNum" sz="quarter" idx="10"/>
          </p:nvPr>
        </p:nvSpPr>
        <p:spPr/>
        <p:txBody>
          <a:bodyPr/>
          <a:lstStyle/>
          <a:p>
            <a:fld id="{B48EA2F1-74A4-4B55-B27F-DDEAA3D3BA17}"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90600"/>
            <a:r>
              <a:rPr lang="en-US" altLang="zh-CN" sz="1300" dirty="0"/>
              <a:t>A variety of scholarships are available for outstanding international students to pursue their further education at NUIST, such as Chinese Government Scholarship, Scholarship of Chinese Ministry of Commerce, Confucius Institute Scholarship, Jasmine Jiangsu Government Scholarship, Nanjing Municipal Government Scholarship, NUIST-WMO Fellowship Program and university scholarship.</a:t>
            </a:r>
            <a:endParaRPr lang="zh-CN" altLang="zh-CN" sz="1300" dirty="0"/>
          </a:p>
          <a:p>
            <a:endParaRPr lang="zh-CN" altLang="en-US" dirty="0"/>
          </a:p>
        </p:txBody>
      </p:sp>
      <p:sp>
        <p:nvSpPr>
          <p:cNvPr id="4" name="灯片编号占位符 3"/>
          <p:cNvSpPr>
            <a:spLocks noGrp="1"/>
          </p:cNvSpPr>
          <p:nvPr>
            <p:ph type="sldNum" sz="quarter" idx="10"/>
          </p:nvPr>
        </p:nvSpPr>
        <p:spPr/>
        <p:txBody>
          <a:bodyPr/>
          <a:lstStyle/>
          <a:p>
            <a:fld id="{B48EA2F1-74A4-4B55-B27F-DDEAA3D3BA17}"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48EA2F1-74A4-4B55-B27F-DDEAA3D3BA17}"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48EA2F1-74A4-4B55-B27F-DDEAA3D3BA1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endParaRPr lang="zh-CN" altLang="en-US" dirty="0"/>
          </a:p>
        </p:txBody>
      </p:sp>
      <p:sp>
        <p:nvSpPr>
          <p:cNvPr id="4" name="灯片编号占位符 3"/>
          <p:cNvSpPr>
            <a:spLocks noGrp="1"/>
          </p:cNvSpPr>
          <p:nvPr>
            <p:ph type="sldNum" sz="quarter" idx="10"/>
          </p:nvPr>
        </p:nvSpPr>
        <p:spPr/>
        <p:txBody>
          <a:bodyPr/>
          <a:lstStyle/>
          <a:p>
            <a:fld id="{B48EA2F1-74A4-4B55-B27F-DDEAA3D3BA17}"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48EA2F1-74A4-4B55-B27F-DDEAA3D3BA17}"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48EA2F1-74A4-4B55-B27F-DDEAA3D3BA17}"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48EA2F1-74A4-4B55-B27F-DDEAA3D3BA17}"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48EA2F1-74A4-4B55-B27F-DDEAA3D3BA17}"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48EA2F1-74A4-4B55-B27F-DDEAA3D3BA17}"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48EA2F1-74A4-4B55-B27F-DDEAA3D3BA17}"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8EA2F1-74A4-4B55-B27F-DDEAA3D3BA17}"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8EA2F1-74A4-4B55-B27F-DDEAA3D3BA17}"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8EA2F1-74A4-4B55-B27F-DDEAA3D3BA17}"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8EA2F1-74A4-4B55-B27F-DDEAA3D3BA17}"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48EA2F1-74A4-4B55-B27F-DDEAA3D3BA17}"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8EA2F1-74A4-4B55-B27F-DDEAA3D3BA17}"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8EA2F1-74A4-4B55-B27F-DDEAA3D3BA17}"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下一页加联系方式</a:t>
            </a:r>
            <a:endParaRPr lang="zh-CN" altLang="en-US" dirty="0"/>
          </a:p>
        </p:txBody>
      </p:sp>
      <p:sp>
        <p:nvSpPr>
          <p:cNvPr id="4" name="灯片编号占位符 3"/>
          <p:cNvSpPr>
            <a:spLocks noGrp="1"/>
          </p:cNvSpPr>
          <p:nvPr>
            <p:ph type="sldNum" sz="quarter" idx="10"/>
          </p:nvPr>
        </p:nvSpPr>
        <p:spPr/>
        <p:txBody>
          <a:bodyPr/>
          <a:lstStyle/>
          <a:p>
            <a:fld id="{B48EA2F1-74A4-4B55-B27F-DDEAA3D3BA17}"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48EA2F1-74A4-4B55-B27F-DDEAA3D3BA17}"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48EA2F1-74A4-4B55-B27F-DDEAA3D3BA17}"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48EA2F1-74A4-4B55-B27F-DDEAA3D3BA17}"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90600"/>
            <a:r>
              <a:rPr lang="en-US" altLang="zh-CN" sz="1300" dirty="0"/>
              <a:t>NUIST started to enroll international students from 1993. The Number of international students reached 1200+ from 100+ countries, of which 700 are degree students, and 31% of them doing master or doctorate degrees.</a:t>
            </a:r>
            <a:endParaRPr lang="zh-CN" altLang="zh-CN" sz="1300" dirty="0"/>
          </a:p>
          <a:p>
            <a:endParaRPr lang="zh-CN" altLang="en-US" dirty="0"/>
          </a:p>
        </p:txBody>
      </p:sp>
      <p:sp>
        <p:nvSpPr>
          <p:cNvPr id="4" name="灯片编号占位符 3"/>
          <p:cNvSpPr>
            <a:spLocks noGrp="1"/>
          </p:cNvSpPr>
          <p:nvPr>
            <p:ph type="sldNum" sz="quarter" idx="10"/>
          </p:nvPr>
        </p:nvSpPr>
        <p:spPr/>
        <p:txBody>
          <a:bodyPr/>
          <a:lstStyle/>
          <a:p>
            <a:fld id="{B48EA2F1-74A4-4B55-B27F-DDEAA3D3BA17}"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90600"/>
            <a:r>
              <a:rPr lang="en-US" altLang="zh-CN" sz="1300" dirty="0"/>
              <a:t>Next, I would like to give a brief introduction to NUIST training and degree programs. </a:t>
            </a:r>
            <a:endParaRPr lang="zh-CN" altLang="zh-CN" sz="1300" dirty="0"/>
          </a:p>
          <a:p>
            <a:endParaRPr lang="zh-CN" altLang="en-US" dirty="0"/>
          </a:p>
        </p:txBody>
      </p:sp>
      <p:sp>
        <p:nvSpPr>
          <p:cNvPr id="4" name="灯片编号占位符 3"/>
          <p:cNvSpPr>
            <a:spLocks noGrp="1"/>
          </p:cNvSpPr>
          <p:nvPr>
            <p:ph type="sldNum" sz="quarter" idx="10"/>
          </p:nvPr>
        </p:nvSpPr>
        <p:spPr/>
        <p:txBody>
          <a:bodyPr/>
          <a:lstStyle/>
          <a:p>
            <a:fld id="{68241984-7D2B-4B5D-ADB3-1F9623619656}"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48EA2F1-74A4-4B55-B27F-DDEAA3D3BA17}"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48EA2F1-74A4-4B55-B27F-DDEAA3D3BA1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tags" Target="../tags/tag2.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传承发展">
    <p:spTree>
      <p:nvGrpSpPr>
        <p:cNvPr id="1" name=""/>
        <p:cNvGrpSpPr/>
        <p:nvPr/>
      </p:nvGrpSpPr>
      <p:grpSpPr>
        <a:xfrm>
          <a:off x="0" y="0"/>
          <a:ext cx="0" cy="0"/>
          <a:chOff x="0" y="0"/>
          <a:chExt cx="0" cy="0"/>
        </a:xfrm>
      </p:grpSpPr>
      <p:sp>
        <p:nvSpPr>
          <p:cNvPr id="10" name="MH_Number"/>
          <p:cNvSpPr/>
          <p:nvPr userDrawn="1">
            <p:custDataLst>
              <p:tags r:id="rId2"/>
            </p:custDataLst>
          </p:nvPr>
        </p:nvSpPr>
        <p:spPr>
          <a:xfrm>
            <a:off x="11253050" y="300137"/>
            <a:ext cx="900000" cy="900000"/>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zh-CN" altLang="en-US" sz="4800" dirty="0">
              <a:solidFill>
                <a:srgbClr val="FFFFFF"/>
              </a:solidFill>
              <a:cs typeface="+mn-ea"/>
              <a:sym typeface="+mn-lt"/>
            </a:endParaRPr>
          </a:p>
        </p:txBody>
      </p:sp>
      <p:sp>
        <p:nvSpPr>
          <p:cNvPr id="2" name="标题 1"/>
          <p:cNvSpPr>
            <a:spLocks noGrp="1"/>
          </p:cNvSpPr>
          <p:nvPr>
            <p:ph type="title"/>
          </p:nvPr>
        </p:nvSpPr>
        <p:spPr>
          <a:xfrm>
            <a:off x="1413163" y="140453"/>
            <a:ext cx="9613605" cy="750136"/>
          </a:xfrm>
        </p:spPr>
        <p:txBody>
          <a:bodyPr>
            <a:normAutofit/>
          </a:bodyPr>
          <a:lstStyle>
            <a:lvl1pPr>
              <a:defRPr sz="3600"/>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A8AE8AF6-DB45-4438-BBD7-4CF5505A74AC}" type="datetime1">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8DDD12D-124D-4846-87AE-E417A7E20DBF}" type="slidenum">
              <a:rPr lang="zh-CN" altLang="en-US" smtClean="0"/>
            </a:fld>
            <a:endParaRPr lang="zh-CN" altLang="en-US"/>
          </a:p>
        </p:txBody>
      </p:sp>
      <p:sp>
        <p:nvSpPr>
          <p:cNvPr id="6" name="medal-of-award_49824"/>
          <p:cNvSpPr>
            <a:spLocks noChangeAspect="1"/>
          </p:cNvSpPr>
          <p:nvPr userDrawn="1"/>
        </p:nvSpPr>
        <p:spPr bwMode="auto">
          <a:xfrm>
            <a:off x="683409" y="140453"/>
            <a:ext cx="554346" cy="609684"/>
          </a:xfrm>
          <a:custGeom>
            <a:avLst/>
            <a:gdLst>
              <a:gd name="connsiteX0" fmla="*/ 458312 w 547887"/>
              <a:gd name="connsiteY0" fmla="*/ 414273 h 602581"/>
              <a:gd name="connsiteX1" fmla="*/ 543041 w 547887"/>
              <a:gd name="connsiteY1" fmla="*/ 498842 h 602581"/>
              <a:gd name="connsiteX2" fmla="*/ 547349 w 547887"/>
              <a:gd name="connsiteY2" fmla="*/ 514609 h 602581"/>
              <a:gd name="connsiteX3" fmla="*/ 534424 w 547887"/>
              <a:gd name="connsiteY3" fmla="*/ 526076 h 602581"/>
              <a:gd name="connsiteX4" fmla="*/ 481289 w 547887"/>
              <a:gd name="connsiteY4" fmla="*/ 536109 h 602581"/>
              <a:gd name="connsiteX5" fmla="*/ 471236 w 547887"/>
              <a:gd name="connsiteY5" fmla="*/ 589144 h 602581"/>
              <a:gd name="connsiteX6" fmla="*/ 459748 w 547887"/>
              <a:gd name="connsiteY6" fmla="*/ 602044 h 602581"/>
              <a:gd name="connsiteX7" fmla="*/ 443951 w 547887"/>
              <a:gd name="connsiteY7" fmla="*/ 597744 h 602581"/>
              <a:gd name="connsiteX8" fmla="*/ 333372 w 547887"/>
              <a:gd name="connsiteY8" fmla="*/ 487375 h 602581"/>
              <a:gd name="connsiteX9" fmla="*/ 341989 w 547887"/>
              <a:gd name="connsiteY9" fmla="*/ 480208 h 602581"/>
              <a:gd name="connsiteX10" fmla="*/ 347733 w 547887"/>
              <a:gd name="connsiteY10" fmla="*/ 477341 h 602581"/>
              <a:gd name="connsiteX11" fmla="*/ 396560 w 547887"/>
              <a:gd name="connsiteY11" fmla="*/ 484508 h 602581"/>
              <a:gd name="connsiteX12" fmla="*/ 433898 w 547887"/>
              <a:gd name="connsiteY12" fmla="*/ 475908 h 602581"/>
              <a:gd name="connsiteX13" fmla="*/ 454003 w 547887"/>
              <a:gd name="connsiteY13" fmla="*/ 442941 h 602581"/>
              <a:gd name="connsiteX14" fmla="*/ 88068 w 547887"/>
              <a:gd name="connsiteY14" fmla="*/ 414273 h 602581"/>
              <a:gd name="connsiteX15" fmla="*/ 92373 w 547887"/>
              <a:gd name="connsiteY15" fmla="*/ 442941 h 602581"/>
              <a:gd name="connsiteX16" fmla="*/ 112462 w 547887"/>
              <a:gd name="connsiteY16" fmla="*/ 475908 h 602581"/>
              <a:gd name="connsiteX17" fmla="*/ 149770 w 547887"/>
              <a:gd name="connsiteY17" fmla="*/ 484508 h 602581"/>
              <a:gd name="connsiteX18" fmla="*/ 198558 w 547887"/>
              <a:gd name="connsiteY18" fmla="*/ 477341 h 602581"/>
              <a:gd name="connsiteX19" fmla="*/ 205732 w 547887"/>
              <a:gd name="connsiteY19" fmla="*/ 480208 h 602581"/>
              <a:gd name="connsiteX20" fmla="*/ 212907 w 547887"/>
              <a:gd name="connsiteY20" fmla="*/ 487375 h 602581"/>
              <a:gd name="connsiteX21" fmla="*/ 103853 w 547887"/>
              <a:gd name="connsiteY21" fmla="*/ 597744 h 602581"/>
              <a:gd name="connsiteX22" fmla="*/ 86633 w 547887"/>
              <a:gd name="connsiteY22" fmla="*/ 602044 h 602581"/>
              <a:gd name="connsiteX23" fmla="*/ 76589 w 547887"/>
              <a:gd name="connsiteY23" fmla="*/ 589144 h 602581"/>
              <a:gd name="connsiteX24" fmla="*/ 66545 w 547887"/>
              <a:gd name="connsiteY24" fmla="*/ 536109 h 602581"/>
              <a:gd name="connsiteX25" fmla="*/ 12017 w 547887"/>
              <a:gd name="connsiteY25" fmla="*/ 526076 h 602581"/>
              <a:gd name="connsiteX26" fmla="*/ 538 w 547887"/>
              <a:gd name="connsiteY26" fmla="*/ 514609 h 602581"/>
              <a:gd name="connsiteX27" fmla="*/ 4843 w 547887"/>
              <a:gd name="connsiteY27" fmla="*/ 498842 h 602581"/>
              <a:gd name="connsiteX28" fmla="*/ 273945 w 547887"/>
              <a:gd name="connsiteY28" fmla="*/ 94487 h 602581"/>
              <a:gd name="connsiteX29" fmla="*/ 428321 w 547887"/>
              <a:gd name="connsiteY29" fmla="*/ 249322 h 602581"/>
              <a:gd name="connsiteX30" fmla="*/ 273945 w 547887"/>
              <a:gd name="connsiteY30" fmla="*/ 404157 h 602581"/>
              <a:gd name="connsiteX31" fmla="*/ 119569 w 547887"/>
              <a:gd name="connsiteY31" fmla="*/ 249322 h 602581"/>
              <a:gd name="connsiteX32" fmla="*/ 273945 w 547887"/>
              <a:gd name="connsiteY32" fmla="*/ 94487 h 602581"/>
              <a:gd name="connsiteX33" fmla="*/ 273254 w 547887"/>
              <a:gd name="connsiteY33" fmla="*/ 68790 h 602581"/>
              <a:gd name="connsiteX34" fmla="*/ 92381 w 547887"/>
              <a:gd name="connsiteY34" fmla="*/ 249364 h 602581"/>
              <a:gd name="connsiteX35" fmla="*/ 273254 w 547887"/>
              <a:gd name="connsiteY35" fmla="*/ 431371 h 602581"/>
              <a:gd name="connsiteX36" fmla="*/ 454127 w 547887"/>
              <a:gd name="connsiteY36" fmla="*/ 249364 h 602581"/>
              <a:gd name="connsiteX37" fmla="*/ 273254 w 547887"/>
              <a:gd name="connsiteY37" fmla="*/ 68790 h 602581"/>
              <a:gd name="connsiteX38" fmla="*/ 273254 w 547887"/>
              <a:gd name="connsiteY38" fmla="*/ 0 h 602581"/>
              <a:gd name="connsiteX39" fmla="*/ 293351 w 547887"/>
              <a:gd name="connsiteY39" fmla="*/ 8599 h 602581"/>
              <a:gd name="connsiteX40" fmla="*/ 327803 w 547887"/>
              <a:gd name="connsiteY40" fmla="*/ 42994 h 602581"/>
              <a:gd name="connsiteX41" fmla="*/ 353642 w 547887"/>
              <a:gd name="connsiteY41" fmla="*/ 51592 h 602581"/>
              <a:gd name="connsiteX42" fmla="*/ 399578 w 547887"/>
              <a:gd name="connsiteY42" fmla="*/ 42994 h 602581"/>
              <a:gd name="connsiteX43" fmla="*/ 422546 w 547887"/>
              <a:gd name="connsiteY43" fmla="*/ 48726 h 602581"/>
              <a:gd name="connsiteX44" fmla="*/ 434030 w 547887"/>
              <a:gd name="connsiteY44" fmla="*/ 68790 h 602581"/>
              <a:gd name="connsiteX45" fmla="*/ 441207 w 547887"/>
              <a:gd name="connsiteY45" fmla="*/ 114650 h 602581"/>
              <a:gd name="connsiteX46" fmla="*/ 456998 w 547887"/>
              <a:gd name="connsiteY46" fmla="*/ 137580 h 602581"/>
              <a:gd name="connsiteX47" fmla="*/ 500063 w 547887"/>
              <a:gd name="connsiteY47" fmla="*/ 157644 h 602581"/>
              <a:gd name="connsiteX48" fmla="*/ 514418 w 547887"/>
              <a:gd name="connsiteY48" fmla="*/ 174841 h 602581"/>
              <a:gd name="connsiteX49" fmla="*/ 512983 w 547887"/>
              <a:gd name="connsiteY49" fmla="*/ 197771 h 602581"/>
              <a:gd name="connsiteX50" fmla="*/ 491450 w 547887"/>
              <a:gd name="connsiteY50" fmla="*/ 240765 h 602581"/>
              <a:gd name="connsiteX51" fmla="*/ 491450 w 547887"/>
              <a:gd name="connsiteY51" fmla="*/ 267994 h 602581"/>
              <a:gd name="connsiteX52" fmla="*/ 512983 w 547887"/>
              <a:gd name="connsiteY52" fmla="*/ 309555 h 602581"/>
              <a:gd name="connsiteX53" fmla="*/ 514418 w 547887"/>
              <a:gd name="connsiteY53" fmla="*/ 332485 h 602581"/>
              <a:gd name="connsiteX54" fmla="*/ 500063 w 547887"/>
              <a:gd name="connsiteY54" fmla="*/ 349683 h 602581"/>
              <a:gd name="connsiteX55" fmla="*/ 456998 w 547887"/>
              <a:gd name="connsiteY55" fmla="*/ 371180 h 602581"/>
              <a:gd name="connsiteX56" fmla="*/ 441207 w 547887"/>
              <a:gd name="connsiteY56" fmla="*/ 392676 h 602581"/>
              <a:gd name="connsiteX57" fmla="*/ 434030 w 547887"/>
              <a:gd name="connsiteY57" fmla="*/ 439970 h 602581"/>
              <a:gd name="connsiteX58" fmla="*/ 422546 w 547887"/>
              <a:gd name="connsiteY58" fmla="*/ 460034 h 602581"/>
              <a:gd name="connsiteX59" fmla="*/ 399578 w 547887"/>
              <a:gd name="connsiteY59" fmla="*/ 464333 h 602581"/>
              <a:gd name="connsiteX60" fmla="*/ 352207 w 547887"/>
              <a:gd name="connsiteY60" fmla="*/ 457168 h 602581"/>
              <a:gd name="connsiteX61" fmla="*/ 327803 w 547887"/>
              <a:gd name="connsiteY61" fmla="*/ 465766 h 602581"/>
              <a:gd name="connsiteX62" fmla="*/ 293351 w 547887"/>
              <a:gd name="connsiteY62" fmla="*/ 500161 h 602581"/>
              <a:gd name="connsiteX63" fmla="*/ 273254 w 547887"/>
              <a:gd name="connsiteY63" fmla="*/ 508760 h 602581"/>
              <a:gd name="connsiteX64" fmla="*/ 253157 w 547887"/>
              <a:gd name="connsiteY64" fmla="*/ 500161 h 602581"/>
              <a:gd name="connsiteX65" fmla="*/ 220141 w 547887"/>
              <a:gd name="connsiteY65" fmla="*/ 465766 h 602581"/>
              <a:gd name="connsiteX66" fmla="*/ 194301 w 547887"/>
              <a:gd name="connsiteY66" fmla="*/ 457168 h 602581"/>
              <a:gd name="connsiteX67" fmla="*/ 146930 w 547887"/>
              <a:gd name="connsiteY67" fmla="*/ 464333 h 602581"/>
              <a:gd name="connsiteX68" fmla="*/ 125397 w 547887"/>
              <a:gd name="connsiteY68" fmla="*/ 460034 h 602581"/>
              <a:gd name="connsiteX69" fmla="*/ 112478 w 547887"/>
              <a:gd name="connsiteY69" fmla="*/ 439970 h 602581"/>
              <a:gd name="connsiteX70" fmla="*/ 105301 w 547887"/>
              <a:gd name="connsiteY70" fmla="*/ 392676 h 602581"/>
              <a:gd name="connsiteX71" fmla="*/ 89510 w 547887"/>
              <a:gd name="connsiteY71" fmla="*/ 371180 h 602581"/>
              <a:gd name="connsiteX72" fmla="*/ 47881 w 547887"/>
              <a:gd name="connsiteY72" fmla="*/ 349683 h 602581"/>
              <a:gd name="connsiteX73" fmla="*/ 32090 w 547887"/>
              <a:gd name="connsiteY73" fmla="*/ 332485 h 602581"/>
              <a:gd name="connsiteX74" fmla="*/ 33525 w 547887"/>
              <a:gd name="connsiteY74" fmla="*/ 309555 h 602581"/>
              <a:gd name="connsiteX75" fmla="*/ 56493 w 547887"/>
              <a:gd name="connsiteY75" fmla="*/ 267994 h 602581"/>
              <a:gd name="connsiteX76" fmla="*/ 56493 w 547887"/>
              <a:gd name="connsiteY76" fmla="*/ 240765 h 602581"/>
              <a:gd name="connsiteX77" fmla="*/ 33525 w 547887"/>
              <a:gd name="connsiteY77" fmla="*/ 197771 h 602581"/>
              <a:gd name="connsiteX78" fmla="*/ 32090 w 547887"/>
              <a:gd name="connsiteY78" fmla="*/ 176274 h 602581"/>
              <a:gd name="connsiteX79" fmla="*/ 47881 w 547887"/>
              <a:gd name="connsiteY79" fmla="*/ 157644 h 602581"/>
              <a:gd name="connsiteX80" fmla="*/ 89510 w 547887"/>
              <a:gd name="connsiteY80" fmla="*/ 137580 h 602581"/>
              <a:gd name="connsiteX81" fmla="*/ 105301 w 547887"/>
              <a:gd name="connsiteY81" fmla="*/ 114650 h 602581"/>
              <a:gd name="connsiteX82" fmla="*/ 112478 w 547887"/>
              <a:gd name="connsiteY82" fmla="*/ 68790 h 602581"/>
              <a:gd name="connsiteX83" fmla="*/ 125397 w 547887"/>
              <a:gd name="connsiteY83" fmla="*/ 48726 h 602581"/>
              <a:gd name="connsiteX84" fmla="*/ 146930 w 547887"/>
              <a:gd name="connsiteY84" fmla="*/ 42994 h 602581"/>
              <a:gd name="connsiteX85" fmla="*/ 194301 w 547887"/>
              <a:gd name="connsiteY85" fmla="*/ 51592 h 602581"/>
              <a:gd name="connsiteX86" fmla="*/ 220141 w 547887"/>
              <a:gd name="connsiteY86" fmla="*/ 42994 h 602581"/>
              <a:gd name="connsiteX87" fmla="*/ 253157 w 547887"/>
              <a:gd name="connsiteY87" fmla="*/ 8599 h 602581"/>
              <a:gd name="connsiteX88" fmla="*/ 273254 w 547887"/>
              <a:gd name="connsiteY88" fmla="*/ 0 h 60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547887" h="602581">
                <a:moveTo>
                  <a:pt x="458312" y="414273"/>
                </a:moveTo>
                <a:lnTo>
                  <a:pt x="543041" y="498842"/>
                </a:lnTo>
                <a:cubicBezTo>
                  <a:pt x="547349" y="503142"/>
                  <a:pt x="548785" y="508875"/>
                  <a:pt x="547349" y="514609"/>
                </a:cubicBezTo>
                <a:cubicBezTo>
                  <a:pt x="544477" y="520342"/>
                  <a:pt x="540168" y="524642"/>
                  <a:pt x="534424" y="526076"/>
                </a:cubicBezTo>
                <a:lnTo>
                  <a:pt x="481289" y="536109"/>
                </a:lnTo>
                <a:lnTo>
                  <a:pt x="471236" y="589144"/>
                </a:lnTo>
                <a:cubicBezTo>
                  <a:pt x="469800" y="594877"/>
                  <a:pt x="465492" y="600611"/>
                  <a:pt x="459748" y="602044"/>
                </a:cubicBezTo>
                <a:cubicBezTo>
                  <a:pt x="454003" y="603477"/>
                  <a:pt x="448259" y="602044"/>
                  <a:pt x="443951" y="597744"/>
                </a:cubicBezTo>
                <a:lnTo>
                  <a:pt x="333372" y="487375"/>
                </a:lnTo>
                <a:lnTo>
                  <a:pt x="341989" y="480208"/>
                </a:lnTo>
                <a:cubicBezTo>
                  <a:pt x="343425" y="477341"/>
                  <a:pt x="344861" y="477341"/>
                  <a:pt x="347733" y="477341"/>
                </a:cubicBezTo>
                <a:lnTo>
                  <a:pt x="396560" y="484508"/>
                </a:lnTo>
                <a:cubicBezTo>
                  <a:pt x="409485" y="487375"/>
                  <a:pt x="423845" y="484508"/>
                  <a:pt x="433898" y="475908"/>
                </a:cubicBezTo>
                <a:cubicBezTo>
                  <a:pt x="445387" y="468741"/>
                  <a:pt x="452567" y="455841"/>
                  <a:pt x="454003" y="442941"/>
                </a:cubicBezTo>
                <a:close/>
                <a:moveTo>
                  <a:pt x="88068" y="414273"/>
                </a:moveTo>
                <a:lnTo>
                  <a:pt x="92373" y="442941"/>
                </a:lnTo>
                <a:cubicBezTo>
                  <a:pt x="95243" y="455841"/>
                  <a:pt x="102418" y="468741"/>
                  <a:pt x="112462" y="475908"/>
                </a:cubicBezTo>
                <a:cubicBezTo>
                  <a:pt x="123942" y="484508"/>
                  <a:pt x="136856" y="487375"/>
                  <a:pt x="149770" y="484508"/>
                </a:cubicBezTo>
                <a:lnTo>
                  <a:pt x="198558" y="477341"/>
                </a:lnTo>
                <a:cubicBezTo>
                  <a:pt x="201428" y="477341"/>
                  <a:pt x="204297" y="477341"/>
                  <a:pt x="205732" y="480208"/>
                </a:cubicBezTo>
                <a:lnTo>
                  <a:pt x="212907" y="487375"/>
                </a:lnTo>
                <a:lnTo>
                  <a:pt x="103853" y="597744"/>
                </a:lnTo>
                <a:cubicBezTo>
                  <a:pt x="99548" y="602044"/>
                  <a:pt x="92373" y="603477"/>
                  <a:pt x="86633" y="602044"/>
                </a:cubicBezTo>
                <a:cubicBezTo>
                  <a:pt x="82329" y="600611"/>
                  <a:pt x="78024" y="594877"/>
                  <a:pt x="76589" y="589144"/>
                </a:cubicBezTo>
                <a:lnTo>
                  <a:pt x="66545" y="536109"/>
                </a:lnTo>
                <a:lnTo>
                  <a:pt x="12017" y="526076"/>
                </a:lnTo>
                <a:cubicBezTo>
                  <a:pt x="6278" y="524642"/>
                  <a:pt x="1973" y="520342"/>
                  <a:pt x="538" y="514609"/>
                </a:cubicBezTo>
                <a:cubicBezTo>
                  <a:pt x="-897" y="508875"/>
                  <a:pt x="538" y="503142"/>
                  <a:pt x="4843" y="498842"/>
                </a:cubicBezTo>
                <a:close/>
                <a:moveTo>
                  <a:pt x="273945" y="94487"/>
                </a:moveTo>
                <a:cubicBezTo>
                  <a:pt x="359205" y="94487"/>
                  <a:pt x="428321" y="163809"/>
                  <a:pt x="428321" y="249322"/>
                </a:cubicBezTo>
                <a:cubicBezTo>
                  <a:pt x="428321" y="334835"/>
                  <a:pt x="359205" y="404157"/>
                  <a:pt x="273945" y="404157"/>
                </a:cubicBezTo>
                <a:cubicBezTo>
                  <a:pt x="188685" y="404157"/>
                  <a:pt x="119569" y="334835"/>
                  <a:pt x="119569" y="249322"/>
                </a:cubicBezTo>
                <a:cubicBezTo>
                  <a:pt x="119569" y="163809"/>
                  <a:pt x="188685" y="94487"/>
                  <a:pt x="273945" y="94487"/>
                </a:cubicBezTo>
                <a:close/>
                <a:moveTo>
                  <a:pt x="273254" y="68790"/>
                </a:moveTo>
                <a:cubicBezTo>
                  <a:pt x="174205" y="68790"/>
                  <a:pt x="92381" y="150478"/>
                  <a:pt x="92381" y="249364"/>
                </a:cubicBezTo>
                <a:cubicBezTo>
                  <a:pt x="92381" y="349683"/>
                  <a:pt x="174205" y="429938"/>
                  <a:pt x="273254" y="431371"/>
                </a:cubicBezTo>
                <a:cubicBezTo>
                  <a:pt x="373739" y="429938"/>
                  <a:pt x="454127" y="349683"/>
                  <a:pt x="454127" y="249364"/>
                </a:cubicBezTo>
                <a:cubicBezTo>
                  <a:pt x="454127" y="150478"/>
                  <a:pt x="373739" y="68790"/>
                  <a:pt x="273254" y="68790"/>
                </a:cubicBezTo>
                <a:close/>
                <a:moveTo>
                  <a:pt x="273254" y="0"/>
                </a:moveTo>
                <a:cubicBezTo>
                  <a:pt x="281867" y="0"/>
                  <a:pt x="289045" y="2866"/>
                  <a:pt x="293351" y="8599"/>
                </a:cubicBezTo>
                <a:lnTo>
                  <a:pt x="327803" y="42994"/>
                </a:lnTo>
                <a:cubicBezTo>
                  <a:pt x="333545" y="48726"/>
                  <a:pt x="343593" y="53025"/>
                  <a:pt x="353642" y="51592"/>
                </a:cubicBezTo>
                <a:lnTo>
                  <a:pt x="399578" y="42994"/>
                </a:lnTo>
                <a:cubicBezTo>
                  <a:pt x="408191" y="41560"/>
                  <a:pt x="415369" y="44427"/>
                  <a:pt x="422546" y="48726"/>
                </a:cubicBezTo>
                <a:cubicBezTo>
                  <a:pt x="428288" y="53025"/>
                  <a:pt x="432595" y="60191"/>
                  <a:pt x="434030" y="68790"/>
                </a:cubicBezTo>
                <a:lnTo>
                  <a:pt x="441207" y="114650"/>
                </a:lnTo>
                <a:cubicBezTo>
                  <a:pt x="442643" y="124682"/>
                  <a:pt x="448385" y="133281"/>
                  <a:pt x="456998" y="137580"/>
                </a:cubicBezTo>
                <a:lnTo>
                  <a:pt x="500063" y="157644"/>
                </a:lnTo>
                <a:cubicBezTo>
                  <a:pt x="507241" y="161943"/>
                  <a:pt x="512983" y="167676"/>
                  <a:pt x="514418" y="174841"/>
                </a:cubicBezTo>
                <a:cubicBezTo>
                  <a:pt x="517289" y="183440"/>
                  <a:pt x="517289" y="192039"/>
                  <a:pt x="512983" y="197771"/>
                </a:cubicBezTo>
                <a:lnTo>
                  <a:pt x="491450" y="240765"/>
                </a:lnTo>
                <a:cubicBezTo>
                  <a:pt x="487143" y="249364"/>
                  <a:pt x="487143" y="259396"/>
                  <a:pt x="491450" y="267994"/>
                </a:cubicBezTo>
                <a:lnTo>
                  <a:pt x="512983" y="309555"/>
                </a:lnTo>
                <a:cubicBezTo>
                  <a:pt x="515853" y="316721"/>
                  <a:pt x="517289" y="325320"/>
                  <a:pt x="514418" y="332485"/>
                </a:cubicBezTo>
                <a:cubicBezTo>
                  <a:pt x="512983" y="339651"/>
                  <a:pt x="507241" y="346816"/>
                  <a:pt x="500063" y="349683"/>
                </a:cubicBezTo>
                <a:lnTo>
                  <a:pt x="456998" y="371180"/>
                </a:lnTo>
                <a:cubicBezTo>
                  <a:pt x="448385" y="375479"/>
                  <a:pt x="442643" y="384078"/>
                  <a:pt x="441207" y="392676"/>
                </a:cubicBezTo>
                <a:lnTo>
                  <a:pt x="434030" y="439970"/>
                </a:lnTo>
                <a:cubicBezTo>
                  <a:pt x="432595" y="448569"/>
                  <a:pt x="428288" y="455735"/>
                  <a:pt x="422546" y="460034"/>
                </a:cubicBezTo>
                <a:cubicBezTo>
                  <a:pt x="415369" y="464333"/>
                  <a:pt x="408191" y="465766"/>
                  <a:pt x="399578" y="464333"/>
                </a:cubicBezTo>
                <a:lnTo>
                  <a:pt x="352207" y="457168"/>
                </a:lnTo>
                <a:cubicBezTo>
                  <a:pt x="343593" y="455735"/>
                  <a:pt x="333545" y="458601"/>
                  <a:pt x="327803" y="465766"/>
                </a:cubicBezTo>
                <a:lnTo>
                  <a:pt x="293351" y="500161"/>
                </a:lnTo>
                <a:cubicBezTo>
                  <a:pt x="289045" y="504461"/>
                  <a:pt x="281867" y="507327"/>
                  <a:pt x="273254" y="508760"/>
                </a:cubicBezTo>
                <a:cubicBezTo>
                  <a:pt x="266077" y="507327"/>
                  <a:pt x="258899" y="504461"/>
                  <a:pt x="253157" y="500161"/>
                </a:cubicBezTo>
                <a:lnTo>
                  <a:pt x="220141" y="465766"/>
                </a:lnTo>
                <a:cubicBezTo>
                  <a:pt x="212963" y="458601"/>
                  <a:pt x="202915" y="455735"/>
                  <a:pt x="194301" y="457168"/>
                </a:cubicBezTo>
                <a:lnTo>
                  <a:pt x="146930" y="464333"/>
                </a:lnTo>
                <a:cubicBezTo>
                  <a:pt x="139753" y="465766"/>
                  <a:pt x="131139" y="464333"/>
                  <a:pt x="125397" y="460034"/>
                </a:cubicBezTo>
                <a:cubicBezTo>
                  <a:pt x="118220" y="455735"/>
                  <a:pt x="113913" y="448569"/>
                  <a:pt x="112478" y="439970"/>
                </a:cubicBezTo>
                <a:lnTo>
                  <a:pt x="105301" y="392676"/>
                </a:lnTo>
                <a:cubicBezTo>
                  <a:pt x="103865" y="384078"/>
                  <a:pt x="98123" y="375479"/>
                  <a:pt x="89510" y="371180"/>
                </a:cubicBezTo>
                <a:lnTo>
                  <a:pt x="47881" y="349683"/>
                </a:lnTo>
                <a:cubicBezTo>
                  <a:pt x="40703" y="346816"/>
                  <a:pt x="34961" y="339651"/>
                  <a:pt x="32090" y="332485"/>
                </a:cubicBezTo>
                <a:cubicBezTo>
                  <a:pt x="29219" y="325320"/>
                  <a:pt x="30655" y="316721"/>
                  <a:pt x="33525" y="309555"/>
                </a:cubicBezTo>
                <a:lnTo>
                  <a:pt x="56493" y="267994"/>
                </a:lnTo>
                <a:cubicBezTo>
                  <a:pt x="60800" y="259396"/>
                  <a:pt x="60800" y="249364"/>
                  <a:pt x="56493" y="240765"/>
                </a:cubicBezTo>
                <a:lnTo>
                  <a:pt x="33525" y="197771"/>
                </a:lnTo>
                <a:cubicBezTo>
                  <a:pt x="30655" y="192039"/>
                  <a:pt x="29219" y="183440"/>
                  <a:pt x="32090" y="176274"/>
                </a:cubicBezTo>
                <a:cubicBezTo>
                  <a:pt x="34961" y="167676"/>
                  <a:pt x="40703" y="161943"/>
                  <a:pt x="47881" y="157644"/>
                </a:cubicBezTo>
                <a:lnTo>
                  <a:pt x="89510" y="137580"/>
                </a:lnTo>
                <a:cubicBezTo>
                  <a:pt x="98123" y="133281"/>
                  <a:pt x="103865" y="124682"/>
                  <a:pt x="105301" y="114650"/>
                </a:cubicBezTo>
                <a:lnTo>
                  <a:pt x="112478" y="68790"/>
                </a:lnTo>
                <a:cubicBezTo>
                  <a:pt x="113913" y="60191"/>
                  <a:pt x="118220" y="53025"/>
                  <a:pt x="125397" y="48726"/>
                </a:cubicBezTo>
                <a:cubicBezTo>
                  <a:pt x="131139" y="44427"/>
                  <a:pt x="139753" y="41560"/>
                  <a:pt x="146930" y="42994"/>
                </a:cubicBezTo>
                <a:lnTo>
                  <a:pt x="194301" y="51592"/>
                </a:lnTo>
                <a:cubicBezTo>
                  <a:pt x="202915" y="53025"/>
                  <a:pt x="212963" y="48726"/>
                  <a:pt x="220141" y="42994"/>
                </a:cubicBezTo>
                <a:lnTo>
                  <a:pt x="253157" y="8599"/>
                </a:lnTo>
                <a:cubicBezTo>
                  <a:pt x="258899" y="2866"/>
                  <a:pt x="266077" y="0"/>
                  <a:pt x="273254" y="0"/>
                </a:cubicBezTo>
                <a:close/>
              </a:path>
            </a:pathLst>
          </a:custGeom>
          <a:solidFill>
            <a:srgbClr val="C00000"/>
          </a:solidFill>
          <a:ln>
            <a:noFill/>
          </a:ln>
        </p:spPr>
      </p:sp>
      <p:sp>
        <p:nvSpPr>
          <p:cNvPr id="7" name="文本框 6"/>
          <p:cNvSpPr txBox="1"/>
          <p:nvPr userDrawn="1"/>
        </p:nvSpPr>
        <p:spPr>
          <a:xfrm>
            <a:off x="9299014" y="-11664"/>
            <a:ext cx="2854036" cy="830997"/>
          </a:xfrm>
          <a:prstGeom prst="rect">
            <a:avLst/>
          </a:prstGeom>
          <a:noFill/>
        </p:spPr>
        <p:txBody>
          <a:bodyPr vert="horz" wrap="square" rtlCol="0">
            <a:spAutoFit/>
          </a:bodyPr>
          <a:lstStyle/>
          <a:p>
            <a:pPr algn="r"/>
            <a:r>
              <a:rPr lang="zh-CN" altLang="en-US" sz="4800" dirty="0">
                <a:solidFill>
                  <a:srgbClr val="FF9966"/>
                </a:solidFill>
                <a:latin typeface="华文行楷" panose="02010800040101010101" pitchFamily="2" charset="-122"/>
                <a:ea typeface="华文行楷" panose="02010800040101010101" pitchFamily="2" charset="-122"/>
              </a:rPr>
              <a:t>传承发展</a:t>
            </a:r>
            <a:endParaRPr lang="zh-CN" altLang="en-US" sz="4800" dirty="0">
              <a:solidFill>
                <a:srgbClr val="FF9966"/>
              </a:solidFill>
              <a:latin typeface="华文行楷" panose="02010800040101010101" pitchFamily="2" charset="-122"/>
              <a:ea typeface="华文行楷" panose="02010800040101010101" pitchFamily="2" charset="-122"/>
            </a:endParaRPr>
          </a:p>
        </p:txBody>
      </p:sp>
      <p:sp>
        <p:nvSpPr>
          <p:cNvPr id="9" name="TextBox 8"/>
          <p:cNvSpPr txBox="1"/>
          <p:nvPr userDrawn="1"/>
        </p:nvSpPr>
        <p:spPr>
          <a:xfrm>
            <a:off x="8553518" y="738472"/>
            <a:ext cx="3553350" cy="461665"/>
          </a:xfrm>
          <a:prstGeom prst="rect">
            <a:avLst/>
          </a:prstGeom>
          <a:noFill/>
        </p:spPr>
        <p:txBody>
          <a:bodyPr vert="horz" wrap="square" rtlCol="0">
            <a:spAutoFit/>
          </a:bodyPr>
          <a:lstStyle/>
          <a:p>
            <a:pPr algn="r"/>
            <a:r>
              <a:rPr lang="en-US" altLang="zh-CN" sz="2400" b="1" dirty="0">
                <a:solidFill>
                  <a:srgbClr val="FF9966"/>
                </a:solidFill>
                <a:latin typeface="Times New Roman" panose="02020703060505090304" pitchFamily="18" charset="0"/>
                <a:cs typeface="Times New Roman" panose="02020703060505090304" pitchFamily="18" charset="0"/>
              </a:rPr>
              <a:t>Journey</a:t>
            </a:r>
            <a:r>
              <a:rPr lang="en-US" altLang="zh-CN" sz="2400" b="1" baseline="0" dirty="0">
                <a:solidFill>
                  <a:srgbClr val="FF9966"/>
                </a:solidFill>
                <a:latin typeface="Times New Roman" panose="02020703060505090304" pitchFamily="18" charset="0"/>
                <a:cs typeface="Times New Roman" panose="02020703060505090304" pitchFamily="18" charset="0"/>
              </a:rPr>
              <a:t> and Growth</a:t>
            </a:r>
            <a:endParaRPr lang="zh-CN" altLang="en-US" sz="2400" b="1" dirty="0">
              <a:solidFill>
                <a:srgbClr val="FF9966"/>
              </a:solidFill>
              <a:latin typeface="Times New Roman" panose="02020703060505090304" pitchFamily="18" charset="0"/>
              <a:cs typeface="Times New Roman" panose="02020703060505090304" pitchFamily="18"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合作基础">
    <p:spTree>
      <p:nvGrpSpPr>
        <p:cNvPr id="1" name=""/>
        <p:cNvGrpSpPr/>
        <p:nvPr/>
      </p:nvGrpSpPr>
      <p:grpSpPr>
        <a:xfrm>
          <a:off x="0" y="0"/>
          <a:ext cx="0" cy="0"/>
          <a:chOff x="0" y="0"/>
          <a:chExt cx="0" cy="0"/>
        </a:xfrm>
      </p:grpSpPr>
      <p:sp>
        <p:nvSpPr>
          <p:cNvPr id="2" name="标题 1"/>
          <p:cNvSpPr>
            <a:spLocks noGrp="1"/>
          </p:cNvSpPr>
          <p:nvPr>
            <p:ph type="title"/>
          </p:nvPr>
        </p:nvSpPr>
        <p:spPr>
          <a:xfrm>
            <a:off x="1413163" y="140453"/>
            <a:ext cx="9613605" cy="750136"/>
          </a:xfrm>
        </p:spPr>
        <p:txBody>
          <a:bodyPr>
            <a:normAutofit/>
          </a:bodyPr>
          <a:lstStyle>
            <a:lvl1pPr>
              <a:defRPr sz="3600"/>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94937F79-0D47-4907-903C-1009C5A8EE06}" type="datetime1">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8DDD12D-124D-4846-87AE-E417A7E20DBF}" type="slidenum">
              <a:rPr lang="zh-CN" altLang="en-US" smtClean="0"/>
            </a:fld>
            <a:endParaRPr lang="zh-CN" altLang="en-US"/>
          </a:p>
        </p:txBody>
      </p:sp>
      <p:sp>
        <p:nvSpPr>
          <p:cNvPr id="11" name="medal-of-award_49824"/>
          <p:cNvSpPr>
            <a:spLocks noChangeAspect="1"/>
          </p:cNvSpPr>
          <p:nvPr userDrawn="1"/>
        </p:nvSpPr>
        <p:spPr bwMode="auto">
          <a:xfrm>
            <a:off x="655740" y="142351"/>
            <a:ext cx="609684" cy="605888"/>
          </a:xfrm>
          <a:custGeom>
            <a:avLst/>
            <a:gdLst>
              <a:gd name="connsiteX0" fmla="*/ 486711 w 593106"/>
              <a:gd name="connsiteY0" fmla="*/ 490288 h 589414"/>
              <a:gd name="connsiteX1" fmla="*/ 489292 w 593106"/>
              <a:gd name="connsiteY1" fmla="*/ 522070 h 589414"/>
              <a:gd name="connsiteX2" fmla="*/ 472086 w 593106"/>
              <a:gd name="connsiteY2" fmla="*/ 534955 h 589414"/>
              <a:gd name="connsiteX3" fmla="*/ 451438 w 593106"/>
              <a:gd name="connsiteY3" fmla="*/ 520352 h 589414"/>
              <a:gd name="connsiteX4" fmla="*/ 451438 w 593106"/>
              <a:gd name="connsiteY4" fmla="*/ 517775 h 589414"/>
              <a:gd name="connsiteX5" fmla="*/ 486711 w 593106"/>
              <a:gd name="connsiteY5" fmla="*/ 490288 h 589414"/>
              <a:gd name="connsiteX6" fmla="*/ 96792 w 593106"/>
              <a:gd name="connsiteY6" fmla="*/ 487634 h 589414"/>
              <a:gd name="connsiteX7" fmla="*/ 123450 w 593106"/>
              <a:gd name="connsiteY7" fmla="*/ 511688 h 589414"/>
              <a:gd name="connsiteX8" fmla="*/ 102811 w 593106"/>
              <a:gd name="connsiteY8" fmla="*/ 520279 h 589414"/>
              <a:gd name="connsiteX9" fmla="*/ 100231 w 593106"/>
              <a:gd name="connsiteY9" fmla="*/ 517702 h 589414"/>
              <a:gd name="connsiteX10" fmla="*/ 96792 w 593106"/>
              <a:gd name="connsiteY10" fmla="*/ 487634 h 589414"/>
              <a:gd name="connsiteX11" fmla="*/ 334303 w 593106"/>
              <a:gd name="connsiteY11" fmla="*/ 470443 h 589414"/>
              <a:gd name="connsiteX12" fmla="*/ 390271 w 593106"/>
              <a:gd name="connsiteY12" fmla="*/ 474744 h 589414"/>
              <a:gd name="connsiteX13" fmla="*/ 417825 w 593106"/>
              <a:gd name="connsiteY13" fmla="*/ 512587 h 589414"/>
              <a:gd name="connsiteX14" fmla="*/ 410936 w 593106"/>
              <a:gd name="connsiteY14" fmla="*/ 539249 h 589414"/>
              <a:gd name="connsiteX15" fmla="*/ 368745 w 593106"/>
              <a:gd name="connsiteY15" fmla="*/ 582252 h 589414"/>
              <a:gd name="connsiteX16" fmla="*/ 334303 w 593106"/>
              <a:gd name="connsiteY16" fmla="*/ 589133 h 589414"/>
              <a:gd name="connsiteX17" fmla="*/ 299861 w 593106"/>
              <a:gd name="connsiteY17" fmla="*/ 556450 h 589414"/>
              <a:gd name="connsiteX18" fmla="*/ 299861 w 593106"/>
              <a:gd name="connsiteY18" fmla="*/ 503986 h 589414"/>
              <a:gd name="connsiteX19" fmla="*/ 334303 w 593106"/>
              <a:gd name="connsiteY19" fmla="*/ 470443 h 589414"/>
              <a:gd name="connsiteX20" fmla="*/ 231018 w 593106"/>
              <a:gd name="connsiteY20" fmla="*/ 470443 h 589414"/>
              <a:gd name="connsiteX21" fmla="*/ 265461 w 593106"/>
              <a:gd name="connsiteY21" fmla="*/ 503982 h 589414"/>
              <a:gd name="connsiteX22" fmla="*/ 265461 w 593106"/>
              <a:gd name="connsiteY22" fmla="*/ 555580 h 589414"/>
              <a:gd name="connsiteX23" fmla="*/ 231018 w 593106"/>
              <a:gd name="connsiteY23" fmla="*/ 583959 h 589414"/>
              <a:gd name="connsiteX24" fmla="*/ 204325 w 593106"/>
              <a:gd name="connsiteY24" fmla="*/ 577080 h 589414"/>
              <a:gd name="connsiteX25" fmla="*/ 162994 w 593106"/>
              <a:gd name="connsiteY25" fmla="*/ 531501 h 589414"/>
              <a:gd name="connsiteX26" fmla="*/ 158688 w 593106"/>
              <a:gd name="connsiteY26" fmla="*/ 510862 h 589414"/>
              <a:gd name="connsiteX27" fmla="*/ 185382 w 593106"/>
              <a:gd name="connsiteY27" fmla="*/ 473883 h 589414"/>
              <a:gd name="connsiteX28" fmla="*/ 231018 w 593106"/>
              <a:gd name="connsiteY28" fmla="*/ 470443 h 589414"/>
              <a:gd name="connsiteX29" fmla="*/ 503923 w 593106"/>
              <a:gd name="connsiteY29" fmla="*/ 304486 h 589414"/>
              <a:gd name="connsiteX30" fmla="*/ 561622 w 593106"/>
              <a:gd name="connsiteY30" fmla="*/ 304486 h 589414"/>
              <a:gd name="connsiteX31" fmla="*/ 592624 w 593106"/>
              <a:gd name="connsiteY31" fmla="*/ 338891 h 589414"/>
              <a:gd name="connsiteX32" fmla="*/ 556455 w 593106"/>
              <a:gd name="connsiteY32" fmla="*/ 441247 h 589414"/>
              <a:gd name="connsiteX33" fmla="*/ 504785 w 593106"/>
              <a:gd name="connsiteY33" fmla="*/ 459310 h 589414"/>
              <a:gd name="connsiteX34" fmla="*/ 497895 w 593106"/>
              <a:gd name="connsiteY34" fmla="*/ 457590 h 589414"/>
              <a:gd name="connsiteX35" fmla="*/ 468615 w 593106"/>
              <a:gd name="connsiteY35" fmla="*/ 416303 h 589414"/>
              <a:gd name="connsiteX36" fmla="*/ 471199 w 593106"/>
              <a:gd name="connsiteY36" fmla="*/ 338891 h 589414"/>
              <a:gd name="connsiteX37" fmla="*/ 503923 w 593106"/>
              <a:gd name="connsiteY37" fmla="*/ 304486 h 589414"/>
              <a:gd name="connsiteX38" fmla="*/ 334297 w 593106"/>
              <a:gd name="connsiteY38" fmla="*/ 304486 h 589414"/>
              <a:gd name="connsiteX39" fmla="*/ 400585 w 593106"/>
              <a:gd name="connsiteY39" fmla="*/ 304486 h 589414"/>
              <a:gd name="connsiteX40" fmla="*/ 436742 w 593106"/>
              <a:gd name="connsiteY40" fmla="*/ 338887 h 589414"/>
              <a:gd name="connsiteX41" fmla="*/ 434159 w 593106"/>
              <a:gd name="connsiteY41" fmla="*/ 410269 h 589414"/>
              <a:gd name="connsiteX42" fmla="*/ 396280 w 593106"/>
              <a:gd name="connsiteY42" fmla="*/ 440370 h 589414"/>
              <a:gd name="connsiteX43" fmla="*/ 334297 w 593106"/>
              <a:gd name="connsiteY43" fmla="*/ 436070 h 589414"/>
              <a:gd name="connsiteX44" fmla="*/ 299861 w 593106"/>
              <a:gd name="connsiteY44" fmla="*/ 400809 h 589414"/>
              <a:gd name="connsiteX45" fmla="*/ 299861 w 593106"/>
              <a:gd name="connsiteY45" fmla="*/ 338887 h 589414"/>
              <a:gd name="connsiteX46" fmla="*/ 334297 w 593106"/>
              <a:gd name="connsiteY46" fmla="*/ 304486 h 589414"/>
              <a:gd name="connsiteX47" fmla="*/ 175089 w 593106"/>
              <a:gd name="connsiteY47" fmla="*/ 304486 h 589414"/>
              <a:gd name="connsiteX48" fmla="*/ 231033 w 593106"/>
              <a:gd name="connsiteY48" fmla="*/ 304486 h 589414"/>
              <a:gd name="connsiteX49" fmla="*/ 265460 w 593106"/>
              <a:gd name="connsiteY49" fmla="*/ 338895 h 589414"/>
              <a:gd name="connsiteX50" fmla="*/ 265460 w 593106"/>
              <a:gd name="connsiteY50" fmla="*/ 400830 h 589414"/>
              <a:gd name="connsiteX51" fmla="*/ 231033 w 593106"/>
              <a:gd name="connsiteY51" fmla="*/ 436099 h 589414"/>
              <a:gd name="connsiteX52" fmla="*/ 179393 w 593106"/>
              <a:gd name="connsiteY52" fmla="*/ 439540 h 589414"/>
              <a:gd name="connsiteX53" fmla="*/ 141523 w 593106"/>
              <a:gd name="connsiteY53" fmla="*/ 409433 h 589414"/>
              <a:gd name="connsiteX54" fmla="*/ 138941 w 593106"/>
              <a:gd name="connsiteY54" fmla="*/ 338895 h 589414"/>
              <a:gd name="connsiteX55" fmla="*/ 175089 w 593106"/>
              <a:gd name="connsiteY55" fmla="*/ 304486 h 589414"/>
              <a:gd name="connsiteX56" fmla="*/ 31285 w 593106"/>
              <a:gd name="connsiteY56" fmla="*/ 304486 h 589414"/>
              <a:gd name="connsiteX57" fmla="*/ 72605 w 593106"/>
              <a:gd name="connsiteY57" fmla="*/ 304486 h 589414"/>
              <a:gd name="connsiteX58" fmla="*/ 105316 w 593106"/>
              <a:gd name="connsiteY58" fmla="*/ 338895 h 589414"/>
              <a:gd name="connsiteX59" fmla="*/ 107898 w 593106"/>
              <a:gd name="connsiteY59" fmla="*/ 414595 h 589414"/>
              <a:gd name="connsiteX60" fmla="*/ 82074 w 593106"/>
              <a:gd name="connsiteY60" fmla="*/ 455887 h 589414"/>
              <a:gd name="connsiteX61" fmla="*/ 33868 w 593106"/>
              <a:gd name="connsiteY61" fmla="*/ 436101 h 589414"/>
              <a:gd name="connsiteX62" fmla="*/ 296 w 593106"/>
              <a:gd name="connsiteY62" fmla="*/ 338895 h 589414"/>
              <a:gd name="connsiteX63" fmla="*/ 31285 w 593106"/>
              <a:gd name="connsiteY63" fmla="*/ 304486 h 589414"/>
              <a:gd name="connsiteX64" fmla="*/ 220702 w 593106"/>
              <a:gd name="connsiteY64" fmla="*/ 131682 h 589414"/>
              <a:gd name="connsiteX65" fmla="*/ 231031 w 593106"/>
              <a:gd name="connsiteY65" fmla="*/ 132542 h 589414"/>
              <a:gd name="connsiteX66" fmla="*/ 265461 w 593106"/>
              <a:gd name="connsiteY66" fmla="*/ 167787 h 589414"/>
              <a:gd name="connsiteX67" fmla="*/ 265461 w 593106"/>
              <a:gd name="connsiteY67" fmla="*/ 235699 h 589414"/>
              <a:gd name="connsiteX68" fmla="*/ 231031 w 593106"/>
              <a:gd name="connsiteY68" fmla="*/ 270085 h 589414"/>
              <a:gd name="connsiteX69" fmla="*/ 178525 w 593106"/>
              <a:gd name="connsiteY69" fmla="*/ 270085 h 589414"/>
              <a:gd name="connsiteX70" fmla="*/ 150121 w 593106"/>
              <a:gd name="connsiteY70" fmla="*/ 236559 h 589414"/>
              <a:gd name="connsiteX71" fmla="*/ 172500 w 593106"/>
              <a:gd name="connsiteY71" fmla="*/ 160910 h 589414"/>
              <a:gd name="connsiteX72" fmla="*/ 220702 w 593106"/>
              <a:gd name="connsiteY72" fmla="*/ 131682 h 589414"/>
              <a:gd name="connsiteX73" fmla="*/ 353254 w 593106"/>
              <a:gd name="connsiteY73" fmla="*/ 130853 h 589414"/>
              <a:gd name="connsiteX74" fmla="*/ 401479 w 593106"/>
              <a:gd name="connsiteY74" fmla="*/ 160075 h 589414"/>
              <a:gd name="connsiteX75" fmla="*/ 424731 w 593106"/>
              <a:gd name="connsiteY75" fmla="*/ 236566 h 589414"/>
              <a:gd name="connsiteX76" fmla="*/ 396312 w 593106"/>
              <a:gd name="connsiteY76" fmla="*/ 270085 h 589414"/>
              <a:gd name="connsiteX77" fmla="*/ 334308 w 593106"/>
              <a:gd name="connsiteY77" fmla="*/ 270085 h 589414"/>
              <a:gd name="connsiteX78" fmla="*/ 299861 w 593106"/>
              <a:gd name="connsiteY78" fmla="*/ 235707 h 589414"/>
              <a:gd name="connsiteX79" fmla="*/ 299861 w 593106"/>
              <a:gd name="connsiteY79" fmla="*/ 167810 h 589414"/>
              <a:gd name="connsiteX80" fmla="*/ 334308 w 593106"/>
              <a:gd name="connsiteY80" fmla="*/ 132572 h 589414"/>
              <a:gd name="connsiteX81" fmla="*/ 353254 w 593106"/>
              <a:gd name="connsiteY81" fmla="*/ 130853 h 589414"/>
              <a:gd name="connsiteX82" fmla="*/ 95050 w 593106"/>
              <a:gd name="connsiteY82" fmla="*/ 115364 h 589414"/>
              <a:gd name="connsiteX83" fmla="*/ 118283 w 593106"/>
              <a:gd name="connsiteY83" fmla="*/ 120521 h 589414"/>
              <a:gd name="connsiteX84" fmla="*/ 138933 w 593106"/>
              <a:gd name="connsiteY84" fmla="*/ 157482 h 589414"/>
              <a:gd name="connsiteX85" fmla="*/ 116562 w 593106"/>
              <a:gd name="connsiteY85" fmla="*/ 236561 h 589414"/>
              <a:gd name="connsiteX86" fmla="*/ 76121 w 593106"/>
              <a:gd name="connsiteY86" fmla="*/ 270084 h 589414"/>
              <a:gd name="connsiteX87" fmla="*/ 32238 w 593106"/>
              <a:gd name="connsiteY87" fmla="*/ 270084 h 589414"/>
              <a:gd name="connsiteX88" fmla="*/ 2122 w 593106"/>
              <a:gd name="connsiteY88" fmla="*/ 236561 h 589414"/>
              <a:gd name="connsiteX89" fmla="*/ 41703 w 593106"/>
              <a:gd name="connsiteY89" fmla="*/ 134274 h 589414"/>
              <a:gd name="connsiteX90" fmla="*/ 95050 w 593106"/>
              <a:gd name="connsiteY90" fmla="*/ 115364 h 589414"/>
              <a:gd name="connsiteX91" fmla="*/ 495327 w 593106"/>
              <a:gd name="connsiteY91" fmla="*/ 111081 h 589414"/>
              <a:gd name="connsiteX92" fmla="*/ 548729 w 593106"/>
              <a:gd name="connsiteY92" fmla="*/ 129130 h 589414"/>
              <a:gd name="connsiteX93" fmla="*/ 591795 w 593106"/>
              <a:gd name="connsiteY93" fmla="*/ 236565 h 589414"/>
              <a:gd name="connsiteX94" fmla="*/ 561649 w 593106"/>
              <a:gd name="connsiteY94" fmla="*/ 270085 h 589414"/>
              <a:gd name="connsiteX95" fmla="*/ 500495 w 593106"/>
              <a:gd name="connsiteY95" fmla="*/ 270085 h 589414"/>
              <a:gd name="connsiteX96" fmla="*/ 460013 w 593106"/>
              <a:gd name="connsiteY96" fmla="*/ 236565 h 589414"/>
              <a:gd name="connsiteX97" fmla="*/ 436758 w 593106"/>
              <a:gd name="connsiteY97" fmla="*/ 156634 h 589414"/>
              <a:gd name="connsiteX98" fmla="*/ 457429 w 593106"/>
              <a:gd name="connsiteY98" fmla="*/ 119676 h 589414"/>
              <a:gd name="connsiteX99" fmla="*/ 495327 w 593106"/>
              <a:gd name="connsiteY99" fmla="*/ 111081 h 589414"/>
              <a:gd name="connsiteX100" fmla="*/ 258364 w 593106"/>
              <a:gd name="connsiteY100" fmla="*/ 35758 h 589414"/>
              <a:gd name="connsiteX101" fmla="*/ 265460 w 593106"/>
              <a:gd name="connsiteY101" fmla="*/ 52636 h 589414"/>
              <a:gd name="connsiteX102" fmla="*/ 265460 w 593106"/>
              <a:gd name="connsiteY102" fmla="*/ 64677 h 589414"/>
              <a:gd name="connsiteX103" fmla="*/ 234495 w 593106"/>
              <a:gd name="connsiteY103" fmla="*/ 98218 h 589414"/>
              <a:gd name="connsiteX104" fmla="*/ 223314 w 593106"/>
              <a:gd name="connsiteY104" fmla="*/ 67257 h 589414"/>
              <a:gd name="connsiteX105" fmla="*/ 242237 w 593106"/>
              <a:gd name="connsiteY105" fmla="*/ 44036 h 589414"/>
              <a:gd name="connsiteX106" fmla="*/ 258364 w 593106"/>
              <a:gd name="connsiteY106" fmla="*/ 35758 h 589414"/>
              <a:gd name="connsiteX107" fmla="*/ 307077 w 593106"/>
              <a:gd name="connsiteY107" fmla="*/ 24998 h 589414"/>
              <a:gd name="connsiteX108" fmla="*/ 323985 w 593106"/>
              <a:gd name="connsiteY108" fmla="*/ 32847 h 589414"/>
              <a:gd name="connsiteX109" fmla="*/ 350693 w 593106"/>
              <a:gd name="connsiteY109" fmla="*/ 67253 h 589414"/>
              <a:gd name="connsiteX110" fmla="*/ 335185 w 593106"/>
              <a:gd name="connsiteY110" fmla="*/ 97358 h 589414"/>
              <a:gd name="connsiteX111" fmla="*/ 334323 w 593106"/>
              <a:gd name="connsiteY111" fmla="*/ 98218 h 589414"/>
              <a:gd name="connsiteX112" fmla="*/ 299861 w 593106"/>
              <a:gd name="connsiteY112" fmla="*/ 64672 h 589414"/>
              <a:gd name="connsiteX113" fmla="*/ 299861 w 593106"/>
              <a:gd name="connsiteY113" fmla="*/ 42309 h 589414"/>
              <a:gd name="connsiteX114" fmla="*/ 307077 w 593106"/>
              <a:gd name="connsiteY114" fmla="*/ 24998 h 589414"/>
              <a:gd name="connsiteX115" fmla="*/ 204359 w 593106"/>
              <a:gd name="connsiteY115" fmla="*/ 7108 h 589414"/>
              <a:gd name="connsiteX116" fmla="*/ 215552 w 593106"/>
              <a:gd name="connsiteY116" fmla="*/ 24292 h 589414"/>
              <a:gd name="connsiteX117" fmla="*/ 186279 w 593106"/>
              <a:gd name="connsiteY117" fmla="*/ 63815 h 589414"/>
              <a:gd name="connsiteX118" fmla="*/ 134621 w 593106"/>
              <a:gd name="connsiteY118" fmla="*/ 88732 h 589414"/>
              <a:gd name="connsiteX119" fmla="*/ 120846 w 593106"/>
              <a:gd name="connsiteY119" fmla="*/ 86155 h 589414"/>
              <a:gd name="connsiteX120" fmla="*/ 113097 w 593106"/>
              <a:gd name="connsiteY120" fmla="*/ 55223 h 589414"/>
              <a:gd name="connsiteX121" fmla="*/ 204359 w 593106"/>
              <a:gd name="connsiteY121" fmla="*/ 7108 h 589414"/>
              <a:gd name="connsiteX122" fmla="*/ 368806 w 593106"/>
              <a:gd name="connsiteY122" fmla="*/ 1108 h 589414"/>
              <a:gd name="connsiteX123" fmla="*/ 475572 w 593106"/>
              <a:gd name="connsiteY123" fmla="*/ 51810 h 589414"/>
              <a:gd name="connsiteX124" fmla="*/ 468684 w 593106"/>
              <a:gd name="connsiteY124" fmla="*/ 81887 h 589414"/>
              <a:gd name="connsiteX125" fmla="*/ 441131 w 593106"/>
              <a:gd name="connsiteY125" fmla="*/ 87043 h 589414"/>
              <a:gd name="connsiteX126" fmla="*/ 389471 w 593106"/>
              <a:gd name="connsiteY126" fmla="*/ 62981 h 589414"/>
              <a:gd name="connsiteX127" fmla="*/ 358474 w 593106"/>
              <a:gd name="connsiteY127" fmla="*/ 20013 h 589414"/>
              <a:gd name="connsiteX128" fmla="*/ 368806 w 593106"/>
              <a:gd name="connsiteY128" fmla="*/ 1108 h 589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593106" h="589414">
                <a:moveTo>
                  <a:pt x="486711" y="490288"/>
                </a:moveTo>
                <a:cubicBezTo>
                  <a:pt x="502197" y="494583"/>
                  <a:pt x="503918" y="509185"/>
                  <a:pt x="489292" y="522070"/>
                </a:cubicBezTo>
                <a:cubicBezTo>
                  <a:pt x="483270" y="526365"/>
                  <a:pt x="477248" y="530660"/>
                  <a:pt x="472086" y="534955"/>
                </a:cubicBezTo>
                <a:cubicBezTo>
                  <a:pt x="456600" y="546121"/>
                  <a:pt x="447136" y="538391"/>
                  <a:pt x="451438" y="520352"/>
                </a:cubicBezTo>
                <a:cubicBezTo>
                  <a:pt x="451438" y="519493"/>
                  <a:pt x="451438" y="518634"/>
                  <a:pt x="451438" y="517775"/>
                </a:cubicBezTo>
                <a:cubicBezTo>
                  <a:pt x="455739" y="499737"/>
                  <a:pt x="471225" y="486852"/>
                  <a:pt x="486711" y="490288"/>
                </a:cubicBezTo>
                <a:close/>
                <a:moveTo>
                  <a:pt x="96792" y="487634"/>
                </a:moveTo>
                <a:cubicBezTo>
                  <a:pt x="107971" y="485056"/>
                  <a:pt x="120010" y="496224"/>
                  <a:pt x="123450" y="511688"/>
                </a:cubicBezTo>
                <a:cubicBezTo>
                  <a:pt x="126890" y="528011"/>
                  <a:pt x="117431" y="532306"/>
                  <a:pt x="102811" y="520279"/>
                </a:cubicBezTo>
                <a:cubicBezTo>
                  <a:pt x="101951" y="519420"/>
                  <a:pt x="101091" y="518561"/>
                  <a:pt x="100231" y="517702"/>
                </a:cubicBezTo>
                <a:cubicBezTo>
                  <a:pt x="85612" y="505674"/>
                  <a:pt x="84752" y="491070"/>
                  <a:pt x="96792" y="487634"/>
                </a:cubicBezTo>
                <a:close/>
                <a:moveTo>
                  <a:pt x="334303" y="470443"/>
                </a:moveTo>
                <a:cubicBezTo>
                  <a:pt x="354107" y="471303"/>
                  <a:pt x="373050" y="473024"/>
                  <a:pt x="390271" y="474744"/>
                </a:cubicBezTo>
                <a:cubicBezTo>
                  <a:pt x="409214" y="476464"/>
                  <a:pt x="422130" y="493665"/>
                  <a:pt x="417825" y="512587"/>
                </a:cubicBezTo>
                <a:cubicBezTo>
                  <a:pt x="415242" y="521187"/>
                  <a:pt x="413520" y="530648"/>
                  <a:pt x="410936" y="539249"/>
                </a:cubicBezTo>
                <a:cubicBezTo>
                  <a:pt x="405770" y="558170"/>
                  <a:pt x="386827" y="577952"/>
                  <a:pt x="368745" y="582252"/>
                </a:cubicBezTo>
                <a:cubicBezTo>
                  <a:pt x="357551" y="585693"/>
                  <a:pt x="345497" y="587413"/>
                  <a:pt x="334303" y="589133"/>
                </a:cubicBezTo>
                <a:cubicBezTo>
                  <a:pt x="315360" y="591713"/>
                  <a:pt x="299861" y="576232"/>
                  <a:pt x="299861" y="556450"/>
                </a:cubicBezTo>
                <a:lnTo>
                  <a:pt x="299861" y="503986"/>
                </a:lnTo>
                <a:cubicBezTo>
                  <a:pt x="299861" y="485065"/>
                  <a:pt x="315360" y="469583"/>
                  <a:pt x="334303" y="470443"/>
                </a:cubicBezTo>
                <a:close/>
                <a:moveTo>
                  <a:pt x="231018" y="470443"/>
                </a:moveTo>
                <a:cubicBezTo>
                  <a:pt x="249962" y="469583"/>
                  <a:pt x="265461" y="485063"/>
                  <a:pt x="265461" y="503982"/>
                </a:cubicBezTo>
                <a:lnTo>
                  <a:pt x="265461" y="555580"/>
                </a:lnTo>
                <a:cubicBezTo>
                  <a:pt x="265461" y="574500"/>
                  <a:pt x="249962" y="588259"/>
                  <a:pt x="231018" y="583959"/>
                </a:cubicBezTo>
                <a:cubicBezTo>
                  <a:pt x="222408" y="582239"/>
                  <a:pt x="212936" y="579660"/>
                  <a:pt x="204325" y="577080"/>
                </a:cubicBezTo>
                <a:cubicBezTo>
                  <a:pt x="186243" y="571060"/>
                  <a:pt x="168160" y="549561"/>
                  <a:pt x="162994" y="531501"/>
                </a:cubicBezTo>
                <a:cubicBezTo>
                  <a:pt x="161272" y="524621"/>
                  <a:pt x="159550" y="517742"/>
                  <a:pt x="158688" y="510862"/>
                </a:cubicBezTo>
                <a:cubicBezTo>
                  <a:pt x="154383" y="492802"/>
                  <a:pt x="166438" y="475603"/>
                  <a:pt x="185382" y="473883"/>
                </a:cubicBezTo>
                <a:cubicBezTo>
                  <a:pt x="199159" y="472163"/>
                  <a:pt x="214658" y="471303"/>
                  <a:pt x="231018" y="470443"/>
                </a:cubicBezTo>
                <a:close/>
                <a:moveTo>
                  <a:pt x="503923" y="304486"/>
                </a:moveTo>
                <a:lnTo>
                  <a:pt x="561622" y="304486"/>
                </a:lnTo>
                <a:cubicBezTo>
                  <a:pt x="580568" y="304486"/>
                  <a:pt x="596069" y="319968"/>
                  <a:pt x="592624" y="338891"/>
                </a:cubicBezTo>
                <a:cubicBezTo>
                  <a:pt x="587457" y="375877"/>
                  <a:pt x="574540" y="410282"/>
                  <a:pt x="556455" y="441247"/>
                </a:cubicBezTo>
                <a:cubicBezTo>
                  <a:pt x="546982" y="457590"/>
                  <a:pt x="523730" y="464471"/>
                  <a:pt x="504785" y="459310"/>
                </a:cubicBezTo>
                <a:cubicBezTo>
                  <a:pt x="503062" y="459310"/>
                  <a:pt x="500479" y="458450"/>
                  <a:pt x="497895" y="457590"/>
                </a:cubicBezTo>
                <a:cubicBezTo>
                  <a:pt x="479811" y="453289"/>
                  <a:pt x="466893" y="435226"/>
                  <a:pt x="468615" y="416303"/>
                </a:cubicBezTo>
                <a:cubicBezTo>
                  <a:pt x="471199" y="388779"/>
                  <a:pt x="472060" y="363835"/>
                  <a:pt x="471199" y="338891"/>
                </a:cubicBezTo>
                <a:cubicBezTo>
                  <a:pt x="471199" y="319968"/>
                  <a:pt x="484978" y="304486"/>
                  <a:pt x="503923" y="304486"/>
                </a:cubicBezTo>
                <a:close/>
                <a:moveTo>
                  <a:pt x="334297" y="304486"/>
                </a:moveTo>
                <a:lnTo>
                  <a:pt x="400585" y="304486"/>
                </a:lnTo>
                <a:cubicBezTo>
                  <a:pt x="419524" y="304486"/>
                  <a:pt x="436742" y="319966"/>
                  <a:pt x="436742" y="338887"/>
                </a:cubicBezTo>
                <a:cubicBezTo>
                  <a:pt x="437603" y="362107"/>
                  <a:pt x="436742" y="385328"/>
                  <a:pt x="434159" y="410269"/>
                </a:cubicBezTo>
                <a:cubicBezTo>
                  <a:pt x="432438" y="429189"/>
                  <a:pt x="415220" y="442090"/>
                  <a:pt x="396280" y="440370"/>
                </a:cubicBezTo>
                <a:cubicBezTo>
                  <a:pt x="377341" y="438650"/>
                  <a:pt x="356680" y="436930"/>
                  <a:pt x="334297" y="436070"/>
                </a:cubicBezTo>
                <a:cubicBezTo>
                  <a:pt x="315357" y="435210"/>
                  <a:pt x="299861" y="419729"/>
                  <a:pt x="299861" y="400809"/>
                </a:cubicBezTo>
                <a:lnTo>
                  <a:pt x="299861" y="338887"/>
                </a:lnTo>
                <a:cubicBezTo>
                  <a:pt x="299861" y="319966"/>
                  <a:pt x="315357" y="304486"/>
                  <a:pt x="334297" y="304486"/>
                </a:cubicBezTo>
                <a:close/>
                <a:moveTo>
                  <a:pt x="175089" y="304486"/>
                </a:moveTo>
                <a:lnTo>
                  <a:pt x="231033" y="304486"/>
                </a:lnTo>
                <a:cubicBezTo>
                  <a:pt x="249968" y="304486"/>
                  <a:pt x="265460" y="319970"/>
                  <a:pt x="265460" y="338895"/>
                </a:cubicBezTo>
                <a:lnTo>
                  <a:pt x="265460" y="400830"/>
                </a:lnTo>
                <a:cubicBezTo>
                  <a:pt x="265460" y="419755"/>
                  <a:pt x="249968" y="435239"/>
                  <a:pt x="231033" y="436099"/>
                </a:cubicBezTo>
                <a:cubicBezTo>
                  <a:pt x="212098" y="436960"/>
                  <a:pt x="195745" y="437820"/>
                  <a:pt x="179393" y="439540"/>
                </a:cubicBezTo>
                <a:cubicBezTo>
                  <a:pt x="160458" y="441261"/>
                  <a:pt x="143244" y="428357"/>
                  <a:pt x="141523" y="409433"/>
                </a:cubicBezTo>
                <a:cubicBezTo>
                  <a:pt x="138941" y="384486"/>
                  <a:pt x="138080" y="361260"/>
                  <a:pt x="138941" y="338895"/>
                </a:cubicBezTo>
                <a:cubicBezTo>
                  <a:pt x="138941" y="319970"/>
                  <a:pt x="156154" y="304486"/>
                  <a:pt x="175089" y="304486"/>
                </a:cubicBezTo>
                <a:close/>
                <a:moveTo>
                  <a:pt x="31285" y="304486"/>
                </a:moveTo>
                <a:lnTo>
                  <a:pt x="72605" y="304486"/>
                </a:lnTo>
                <a:cubicBezTo>
                  <a:pt x="91543" y="304486"/>
                  <a:pt x="105316" y="319970"/>
                  <a:pt x="105316" y="338895"/>
                </a:cubicBezTo>
                <a:cubicBezTo>
                  <a:pt x="104455" y="362982"/>
                  <a:pt x="105316" y="388788"/>
                  <a:pt x="107898" y="414595"/>
                </a:cubicBezTo>
                <a:cubicBezTo>
                  <a:pt x="109620" y="433521"/>
                  <a:pt x="98429" y="451585"/>
                  <a:pt x="82074" y="455887"/>
                </a:cubicBezTo>
                <a:cubicBezTo>
                  <a:pt x="65718" y="460188"/>
                  <a:pt x="43337" y="453306"/>
                  <a:pt x="33868" y="436101"/>
                </a:cubicBezTo>
                <a:cubicBezTo>
                  <a:pt x="17512" y="406853"/>
                  <a:pt x="6321" y="374165"/>
                  <a:pt x="296" y="338895"/>
                </a:cubicBezTo>
                <a:cubicBezTo>
                  <a:pt x="-2287" y="319970"/>
                  <a:pt x="12347" y="304486"/>
                  <a:pt x="31285" y="304486"/>
                </a:cubicBezTo>
                <a:close/>
                <a:moveTo>
                  <a:pt x="220702" y="131682"/>
                </a:moveTo>
                <a:cubicBezTo>
                  <a:pt x="224145" y="131682"/>
                  <a:pt x="227588" y="131682"/>
                  <a:pt x="231031" y="132542"/>
                </a:cubicBezTo>
                <a:cubicBezTo>
                  <a:pt x="249968" y="132542"/>
                  <a:pt x="265461" y="148016"/>
                  <a:pt x="265461" y="167787"/>
                </a:cubicBezTo>
                <a:lnTo>
                  <a:pt x="265461" y="235699"/>
                </a:lnTo>
                <a:cubicBezTo>
                  <a:pt x="265461" y="255471"/>
                  <a:pt x="249968" y="270085"/>
                  <a:pt x="231031" y="270085"/>
                </a:cubicBezTo>
                <a:lnTo>
                  <a:pt x="178525" y="270085"/>
                </a:lnTo>
                <a:cubicBezTo>
                  <a:pt x="159589" y="270085"/>
                  <a:pt x="145817" y="255471"/>
                  <a:pt x="150121" y="236559"/>
                </a:cubicBezTo>
                <a:cubicBezTo>
                  <a:pt x="156146" y="209050"/>
                  <a:pt x="163893" y="183261"/>
                  <a:pt x="172500" y="160910"/>
                </a:cubicBezTo>
                <a:cubicBezTo>
                  <a:pt x="179386" y="142858"/>
                  <a:pt x="201766" y="130823"/>
                  <a:pt x="220702" y="131682"/>
                </a:cubicBezTo>
                <a:close/>
                <a:moveTo>
                  <a:pt x="353254" y="130853"/>
                </a:moveTo>
                <a:cubicBezTo>
                  <a:pt x="372200" y="129994"/>
                  <a:pt x="394590" y="142886"/>
                  <a:pt x="401479" y="160075"/>
                </a:cubicBezTo>
                <a:cubicBezTo>
                  <a:pt x="410952" y="183280"/>
                  <a:pt x="418703" y="208204"/>
                  <a:pt x="424731" y="236566"/>
                </a:cubicBezTo>
                <a:cubicBezTo>
                  <a:pt x="429037" y="255474"/>
                  <a:pt x="416119" y="270085"/>
                  <a:pt x="396312" y="270085"/>
                </a:cubicBezTo>
                <a:lnTo>
                  <a:pt x="334308" y="270085"/>
                </a:lnTo>
                <a:cubicBezTo>
                  <a:pt x="315362" y="270085"/>
                  <a:pt x="299861" y="255474"/>
                  <a:pt x="299861" y="235707"/>
                </a:cubicBezTo>
                <a:lnTo>
                  <a:pt x="299861" y="167810"/>
                </a:lnTo>
                <a:cubicBezTo>
                  <a:pt x="299861" y="148902"/>
                  <a:pt x="315362" y="132572"/>
                  <a:pt x="334308" y="132572"/>
                </a:cubicBezTo>
                <a:cubicBezTo>
                  <a:pt x="340336" y="131713"/>
                  <a:pt x="347226" y="131713"/>
                  <a:pt x="353254" y="130853"/>
                </a:cubicBezTo>
                <a:close/>
                <a:moveTo>
                  <a:pt x="95050" y="115364"/>
                </a:moveTo>
                <a:cubicBezTo>
                  <a:pt x="101934" y="117083"/>
                  <a:pt x="109678" y="118802"/>
                  <a:pt x="118283" y="120521"/>
                </a:cubicBezTo>
                <a:cubicBezTo>
                  <a:pt x="137213" y="123959"/>
                  <a:pt x="145817" y="139431"/>
                  <a:pt x="138933" y="157482"/>
                </a:cubicBezTo>
                <a:cubicBezTo>
                  <a:pt x="130329" y="181549"/>
                  <a:pt x="122585" y="208196"/>
                  <a:pt x="116562" y="236561"/>
                </a:cubicBezTo>
                <a:cubicBezTo>
                  <a:pt x="112260" y="255471"/>
                  <a:pt x="95050" y="270084"/>
                  <a:pt x="76121" y="270084"/>
                </a:cubicBezTo>
                <a:lnTo>
                  <a:pt x="32238" y="270084"/>
                </a:lnTo>
                <a:cubicBezTo>
                  <a:pt x="13308" y="270084"/>
                  <a:pt x="-1320" y="255471"/>
                  <a:pt x="2122" y="236561"/>
                </a:cubicBezTo>
                <a:cubicBezTo>
                  <a:pt x="9005" y="199600"/>
                  <a:pt x="22773" y="165218"/>
                  <a:pt x="41703" y="134274"/>
                </a:cubicBezTo>
                <a:cubicBezTo>
                  <a:pt x="52028" y="117942"/>
                  <a:pt x="76121" y="111066"/>
                  <a:pt x="95050" y="115364"/>
                </a:cubicBezTo>
                <a:close/>
                <a:moveTo>
                  <a:pt x="495327" y="111081"/>
                </a:moveTo>
                <a:cubicBezTo>
                  <a:pt x="514276" y="106784"/>
                  <a:pt x="538393" y="113660"/>
                  <a:pt x="548729" y="129130"/>
                </a:cubicBezTo>
                <a:cubicBezTo>
                  <a:pt x="569401" y="161790"/>
                  <a:pt x="584043" y="197889"/>
                  <a:pt x="591795" y="236565"/>
                </a:cubicBezTo>
                <a:cubicBezTo>
                  <a:pt x="595240" y="255474"/>
                  <a:pt x="580598" y="270085"/>
                  <a:pt x="561649" y="270085"/>
                </a:cubicBezTo>
                <a:lnTo>
                  <a:pt x="500495" y="270085"/>
                </a:lnTo>
                <a:cubicBezTo>
                  <a:pt x="481546" y="270085"/>
                  <a:pt x="463458" y="255474"/>
                  <a:pt x="460013" y="236565"/>
                </a:cubicBezTo>
                <a:cubicBezTo>
                  <a:pt x="453984" y="207343"/>
                  <a:pt x="446232" y="180699"/>
                  <a:pt x="436758" y="156634"/>
                </a:cubicBezTo>
                <a:cubicBezTo>
                  <a:pt x="429867" y="138584"/>
                  <a:pt x="438480" y="123114"/>
                  <a:pt x="457429" y="119676"/>
                </a:cubicBezTo>
                <a:cubicBezTo>
                  <a:pt x="471210" y="117097"/>
                  <a:pt x="484130" y="114519"/>
                  <a:pt x="495327" y="111081"/>
                </a:cubicBezTo>
                <a:close/>
                <a:moveTo>
                  <a:pt x="258364" y="35758"/>
                </a:moveTo>
                <a:cubicBezTo>
                  <a:pt x="262665" y="37371"/>
                  <a:pt x="265460" y="43176"/>
                  <a:pt x="265460" y="52636"/>
                </a:cubicBezTo>
                <a:lnTo>
                  <a:pt x="265460" y="64677"/>
                </a:lnTo>
                <a:cubicBezTo>
                  <a:pt x="265460" y="83597"/>
                  <a:pt x="251698" y="98218"/>
                  <a:pt x="234495" y="98218"/>
                </a:cubicBezTo>
                <a:cubicBezTo>
                  <a:pt x="218153" y="97358"/>
                  <a:pt x="212132" y="82737"/>
                  <a:pt x="223314" y="67257"/>
                </a:cubicBezTo>
                <a:cubicBezTo>
                  <a:pt x="230195" y="58657"/>
                  <a:pt x="236216" y="50916"/>
                  <a:pt x="242237" y="44036"/>
                </a:cubicBezTo>
                <a:cubicBezTo>
                  <a:pt x="248258" y="36726"/>
                  <a:pt x="254063" y="34146"/>
                  <a:pt x="258364" y="35758"/>
                </a:cubicBezTo>
                <a:close/>
                <a:moveTo>
                  <a:pt x="307077" y="24998"/>
                </a:moveTo>
                <a:cubicBezTo>
                  <a:pt x="311492" y="23171"/>
                  <a:pt x="317523" y="25536"/>
                  <a:pt x="323985" y="32847"/>
                </a:cubicBezTo>
                <a:cubicBezTo>
                  <a:pt x="332600" y="42309"/>
                  <a:pt x="341216" y="53490"/>
                  <a:pt x="350693" y="67253"/>
                </a:cubicBezTo>
                <a:cubicBezTo>
                  <a:pt x="361893" y="82735"/>
                  <a:pt x="354139" y="97358"/>
                  <a:pt x="335185" y="97358"/>
                </a:cubicBezTo>
                <a:cubicBezTo>
                  <a:pt x="335185" y="97358"/>
                  <a:pt x="334323" y="97358"/>
                  <a:pt x="334323" y="98218"/>
                </a:cubicBezTo>
                <a:cubicBezTo>
                  <a:pt x="315369" y="98218"/>
                  <a:pt x="299861" y="83595"/>
                  <a:pt x="299861" y="64672"/>
                </a:cubicBezTo>
                <a:lnTo>
                  <a:pt x="299861" y="42309"/>
                </a:lnTo>
                <a:cubicBezTo>
                  <a:pt x="299861" y="32847"/>
                  <a:pt x="302661" y="26826"/>
                  <a:pt x="307077" y="24998"/>
                </a:cubicBezTo>
                <a:close/>
                <a:moveTo>
                  <a:pt x="204359" y="7108"/>
                </a:moveTo>
                <a:cubicBezTo>
                  <a:pt x="222439" y="1094"/>
                  <a:pt x="227605" y="8827"/>
                  <a:pt x="215552" y="24292"/>
                </a:cubicBezTo>
                <a:cubicBezTo>
                  <a:pt x="206081" y="35462"/>
                  <a:pt x="195750" y="48350"/>
                  <a:pt x="186279" y="63815"/>
                </a:cubicBezTo>
                <a:cubicBezTo>
                  <a:pt x="175947" y="79281"/>
                  <a:pt x="153563" y="91310"/>
                  <a:pt x="134621" y="88732"/>
                </a:cubicBezTo>
                <a:cubicBezTo>
                  <a:pt x="129456" y="87873"/>
                  <a:pt x="125151" y="87014"/>
                  <a:pt x="120846" y="86155"/>
                </a:cubicBezTo>
                <a:cubicBezTo>
                  <a:pt x="101905" y="81859"/>
                  <a:pt x="97600" y="67252"/>
                  <a:pt x="113097" y="55223"/>
                </a:cubicBezTo>
                <a:cubicBezTo>
                  <a:pt x="139787" y="33743"/>
                  <a:pt x="170782" y="17419"/>
                  <a:pt x="204359" y="7108"/>
                </a:cubicBezTo>
                <a:close/>
                <a:moveTo>
                  <a:pt x="368806" y="1108"/>
                </a:moveTo>
                <a:cubicBezTo>
                  <a:pt x="408413" y="10560"/>
                  <a:pt x="444575" y="28607"/>
                  <a:pt x="475572" y="51810"/>
                </a:cubicBezTo>
                <a:cubicBezTo>
                  <a:pt x="491070" y="62981"/>
                  <a:pt x="487626" y="78450"/>
                  <a:pt x="468684" y="81887"/>
                </a:cubicBezTo>
                <a:cubicBezTo>
                  <a:pt x="460074" y="83606"/>
                  <a:pt x="451463" y="85325"/>
                  <a:pt x="441131" y="87043"/>
                </a:cubicBezTo>
                <a:cubicBezTo>
                  <a:pt x="422189" y="90481"/>
                  <a:pt x="399803" y="78450"/>
                  <a:pt x="389471" y="62981"/>
                </a:cubicBezTo>
                <a:cubicBezTo>
                  <a:pt x="379138" y="46654"/>
                  <a:pt x="367945" y="32044"/>
                  <a:pt x="358474" y="20013"/>
                </a:cubicBezTo>
                <a:cubicBezTo>
                  <a:pt x="346420" y="5404"/>
                  <a:pt x="350725" y="-3189"/>
                  <a:pt x="368806" y="1108"/>
                </a:cubicBezTo>
                <a:close/>
              </a:path>
            </a:pathLst>
          </a:custGeom>
          <a:solidFill>
            <a:srgbClr val="00B0F0"/>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 name="MH_Number"/>
          <p:cNvSpPr/>
          <p:nvPr userDrawn="1">
            <p:custDataLst>
              <p:tags r:id="rId2"/>
            </p:custDataLst>
          </p:nvPr>
        </p:nvSpPr>
        <p:spPr>
          <a:xfrm>
            <a:off x="11253050" y="300137"/>
            <a:ext cx="900000" cy="9000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zh-CN" altLang="en-US" sz="4800" dirty="0">
              <a:solidFill>
                <a:srgbClr val="FFFFFF"/>
              </a:solidFill>
              <a:cs typeface="+mn-ea"/>
              <a:sym typeface="+mn-lt"/>
            </a:endParaRPr>
          </a:p>
        </p:txBody>
      </p:sp>
      <p:sp>
        <p:nvSpPr>
          <p:cNvPr id="13" name="文本框 12"/>
          <p:cNvSpPr txBox="1"/>
          <p:nvPr userDrawn="1"/>
        </p:nvSpPr>
        <p:spPr>
          <a:xfrm>
            <a:off x="9299014" y="-11664"/>
            <a:ext cx="2854036" cy="830997"/>
          </a:xfrm>
          <a:prstGeom prst="rect">
            <a:avLst/>
          </a:prstGeom>
          <a:noFill/>
        </p:spPr>
        <p:txBody>
          <a:bodyPr vert="horz" wrap="square" rtlCol="0">
            <a:spAutoFit/>
          </a:bodyPr>
          <a:lstStyle/>
          <a:p>
            <a:pPr algn="r"/>
            <a:r>
              <a:rPr lang="zh-CN" altLang="en-US" sz="4800" dirty="0">
                <a:solidFill>
                  <a:schemeClr val="accent6">
                    <a:lumMod val="60000"/>
                    <a:lumOff val="40000"/>
                  </a:schemeClr>
                </a:solidFill>
                <a:latin typeface="华文行楷" panose="02010800040101010101" pitchFamily="2" charset="-122"/>
                <a:ea typeface="华文行楷" panose="02010800040101010101" pitchFamily="2" charset="-122"/>
              </a:rPr>
              <a:t>国际担当</a:t>
            </a:r>
            <a:endParaRPr lang="zh-CN" altLang="en-US" sz="4800" dirty="0">
              <a:solidFill>
                <a:schemeClr val="accent6">
                  <a:lumMod val="60000"/>
                  <a:lumOff val="40000"/>
                </a:schemeClr>
              </a:solidFill>
              <a:latin typeface="华文行楷" panose="02010800040101010101" pitchFamily="2" charset="-122"/>
              <a:ea typeface="华文行楷" panose="02010800040101010101" pitchFamily="2" charset="-122"/>
            </a:endParaRPr>
          </a:p>
        </p:txBody>
      </p:sp>
      <p:sp>
        <p:nvSpPr>
          <p:cNvPr id="14" name="TextBox 8"/>
          <p:cNvSpPr txBox="1"/>
          <p:nvPr userDrawn="1"/>
        </p:nvSpPr>
        <p:spPr>
          <a:xfrm>
            <a:off x="7093527" y="738472"/>
            <a:ext cx="5013341" cy="461665"/>
          </a:xfrm>
          <a:prstGeom prst="rect">
            <a:avLst/>
          </a:prstGeom>
          <a:noFill/>
        </p:spPr>
        <p:txBody>
          <a:bodyPr vert="horz" wrap="square" rtlCol="0">
            <a:spAutoFit/>
          </a:bodyPr>
          <a:lstStyle/>
          <a:p>
            <a:pPr algn="r"/>
            <a:r>
              <a:rPr lang="en-US" altLang="zh-CN" sz="2400" b="1" dirty="0">
                <a:solidFill>
                  <a:schemeClr val="accent6">
                    <a:lumMod val="60000"/>
                    <a:lumOff val="40000"/>
                  </a:schemeClr>
                </a:solidFill>
                <a:latin typeface="Times New Roman" panose="02020703060505090304" pitchFamily="18" charset="0"/>
                <a:cs typeface="Times New Roman" panose="02020703060505090304" pitchFamily="18" charset="0"/>
              </a:rPr>
              <a:t>Responsibilities &amp; Contributions</a:t>
            </a:r>
            <a:endParaRPr lang="en-US" altLang="zh-CN" sz="2400" b="1" dirty="0">
              <a:solidFill>
                <a:schemeClr val="accent6">
                  <a:lumMod val="60000"/>
                  <a:lumOff val="40000"/>
                </a:schemeClr>
              </a:solidFill>
              <a:latin typeface="Times New Roman" panose="02020703060505090304" pitchFamily="18" charset="0"/>
              <a:cs typeface="Times New Roman" panose="02020703060505090304" pitchFamily="18"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愿景期待">
    <p:spTree>
      <p:nvGrpSpPr>
        <p:cNvPr id="1" name=""/>
        <p:cNvGrpSpPr/>
        <p:nvPr/>
      </p:nvGrpSpPr>
      <p:grpSpPr>
        <a:xfrm>
          <a:off x="0" y="0"/>
          <a:ext cx="0" cy="0"/>
          <a:chOff x="0" y="0"/>
          <a:chExt cx="0" cy="0"/>
        </a:xfrm>
      </p:grpSpPr>
      <p:sp>
        <p:nvSpPr>
          <p:cNvPr id="2" name="标题 1"/>
          <p:cNvSpPr>
            <a:spLocks noGrp="1"/>
          </p:cNvSpPr>
          <p:nvPr>
            <p:ph type="title"/>
          </p:nvPr>
        </p:nvSpPr>
        <p:spPr>
          <a:xfrm>
            <a:off x="1413163" y="140453"/>
            <a:ext cx="9613605" cy="750136"/>
          </a:xfrm>
        </p:spPr>
        <p:txBody>
          <a:bodyPr>
            <a:normAutofit/>
          </a:bodyPr>
          <a:lstStyle>
            <a:lvl1pPr>
              <a:defRPr sz="3600"/>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A6AF090F-2926-4F78-9D58-75EAE1660ED8}" type="datetime1">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8DDD12D-124D-4846-87AE-E417A7E20DBF}" type="slidenum">
              <a:rPr lang="zh-CN" altLang="en-US" smtClean="0"/>
            </a:fld>
            <a:endParaRPr lang="zh-CN" altLang="en-US"/>
          </a:p>
        </p:txBody>
      </p:sp>
      <p:sp>
        <p:nvSpPr>
          <p:cNvPr id="8" name="medal-of-award_49824"/>
          <p:cNvSpPr>
            <a:spLocks noChangeAspect="1"/>
          </p:cNvSpPr>
          <p:nvPr userDrawn="1"/>
        </p:nvSpPr>
        <p:spPr bwMode="auto">
          <a:xfrm>
            <a:off x="678184" y="140453"/>
            <a:ext cx="564796" cy="609684"/>
          </a:xfrm>
          <a:custGeom>
            <a:avLst/>
            <a:gdLst>
              <a:gd name="connsiteX0" fmla="*/ 273441 w 562053"/>
              <a:gd name="connsiteY0" fmla="*/ 136544 h 606722"/>
              <a:gd name="connsiteX1" fmla="*/ 562053 w 562053"/>
              <a:gd name="connsiteY1" fmla="*/ 136544 h 606722"/>
              <a:gd name="connsiteX2" fmla="*/ 562053 w 562053"/>
              <a:gd name="connsiteY2" fmla="*/ 470248 h 606722"/>
              <a:gd name="connsiteX3" fmla="*/ 273441 w 562053"/>
              <a:gd name="connsiteY3" fmla="*/ 470248 h 606722"/>
              <a:gd name="connsiteX4" fmla="*/ 121514 w 562053"/>
              <a:gd name="connsiteY4" fmla="*/ 45515 h 606722"/>
              <a:gd name="connsiteX5" fmla="*/ 455711 w 562053"/>
              <a:gd name="connsiteY5" fmla="*/ 45515 h 606722"/>
              <a:gd name="connsiteX6" fmla="*/ 364575 w 562053"/>
              <a:gd name="connsiteY6" fmla="*/ 91016 h 606722"/>
              <a:gd name="connsiteX7" fmla="*/ 227870 w 562053"/>
              <a:gd name="connsiteY7" fmla="*/ 91016 h 606722"/>
              <a:gd name="connsiteX8" fmla="*/ 227870 w 562053"/>
              <a:gd name="connsiteY8" fmla="*/ 379219 h 606722"/>
              <a:gd name="connsiteX9" fmla="*/ 121514 w 562053"/>
              <a:gd name="connsiteY9" fmla="*/ 379219 h 606722"/>
              <a:gd name="connsiteX10" fmla="*/ 0 w 562053"/>
              <a:gd name="connsiteY10" fmla="*/ 0 h 606722"/>
              <a:gd name="connsiteX11" fmla="*/ 60757 w 562053"/>
              <a:gd name="connsiteY11" fmla="*/ 0 h 606722"/>
              <a:gd name="connsiteX12" fmla="*/ 60757 w 562053"/>
              <a:gd name="connsiteY12" fmla="*/ 606722 h 606722"/>
              <a:gd name="connsiteX13" fmla="*/ 0 w 562053"/>
              <a:gd name="connsiteY13" fmla="*/ 606722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2053" h="606722">
                <a:moveTo>
                  <a:pt x="273441" y="136544"/>
                </a:moveTo>
                <a:lnTo>
                  <a:pt x="562053" y="136544"/>
                </a:lnTo>
                <a:lnTo>
                  <a:pt x="562053" y="470248"/>
                </a:lnTo>
                <a:lnTo>
                  <a:pt x="273441" y="470248"/>
                </a:lnTo>
                <a:close/>
                <a:moveTo>
                  <a:pt x="121514" y="45515"/>
                </a:moveTo>
                <a:lnTo>
                  <a:pt x="455711" y="45515"/>
                </a:lnTo>
                <a:lnTo>
                  <a:pt x="364575" y="91016"/>
                </a:lnTo>
                <a:lnTo>
                  <a:pt x="227870" y="91016"/>
                </a:lnTo>
                <a:lnTo>
                  <a:pt x="227870" y="379219"/>
                </a:lnTo>
                <a:lnTo>
                  <a:pt x="121514" y="379219"/>
                </a:lnTo>
                <a:close/>
                <a:moveTo>
                  <a:pt x="0" y="0"/>
                </a:moveTo>
                <a:lnTo>
                  <a:pt x="60757" y="0"/>
                </a:lnTo>
                <a:lnTo>
                  <a:pt x="60757" y="606722"/>
                </a:lnTo>
                <a:lnTo>
                  <a:pt x="0" y="606722"/>
                </a:lnTo>
                <a:close/>
              </a:path>
            </a:pathLst>
          </a:custGeom>
          <a:solidFill>
            <a:srgbClr val="C00000"/>
          </a:solidFill>
          <a:ln>
            <a:noFill/>
          </a:ln>
        </p:spPr>
        <p:txBody>
          <a:bodyPr/>
          <a:lstStyle/>
          <a:p>
            <a:endParaRPr lang="zh-CN" altLang="en-US"/>
          </a:p>
        </p:txBody>
      </p:sp>
      <p:sp>
        <p:nvSpPr>
          <p:cNvPr id="13" name="MH_Number"/>
          <p:cNvSpPr/>
          <p:nvPr userDrawn="1">
            <p:custDataLst>
              <p:tags r:id="rId2"/>
            </p:custDataLst>
          </p:nvPr>
        </p:nvSpPr>
        <p:spPr>
          <a:xfrm>
            <a:off x="11253050" y="300137"/>
            <a:ext cx="900000" cy="90000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zh-CN" altLang="en-US" sz="4800" dirty="0">
              <a:solidFill>
                <a:srgbClr val="FFFFFF"/>
              </a:solidFill>
              <a:cs typeface="+mn-ea"/>
              <a:sym typeface="+mn-lt"/>
            </a:endParaRPr>
          </a:p>
        </p:txBody>
      </p:sp>
      <p:sp>
        <p:nvSpPr>
          <p:cNvPr id="14" name="文本框 13"/>
          <p:cNvSpPr txBox="1"/>
          <p:nvPr userDrawn="1"/>
        </p:nvSpPr>
        <p:spPr>
          <a:xfrm>
            <a:off x="9299014" y="-11664"/>
            <a:ext cx="2854036" cy="830997"/>
          </a:xfrm>
          <a:prstGeom prst="rect">
            <a:avLst/>
          </a:prstGeom>
          <a:noFill/>
        </p:spPr>
        <p:txBody>
          <a:bodyPr vert="horz" wrap="square" rtlCol="0">
            <a:spAutoFit/>
          </a:bodyPr>
          <a:lstStyle/>
          <a:p>
            <a:pPr algn="r"/>
            <a:r>
              <a:rPr lang="zh-CN" altLang="en-US" sz="4800" dirty="0">
                <a:solidFill>
                  <a:schemeClr val="accent4">
                    <a:lumMod val="75000"/>
                  </a:schemeClr>
                </a:solidFill>
                <a:latin typeface="华文行楷" panose="02010800040101010101" pitchFamily="2" charset="-122"/>
                <a:ea typeface="华文行楷" panose="02010800040101010101" pitchFamily="2" charset="-122"/>
              </a:rPr>
              <a:t>留学南信</a:t>
            </a:r>
            <a:endParaRPr lang="zh-CN" altLang="en-US" sz="4800" dirty="0">
              <a:solidFill>
                <a:schemeClr val="accent4">
                  <a:lumMod val="75000"/>
                </a:schemeClr>
              </a:solidFill>
              <a:latin typeface="华文行楷" panose="02010800040101010101" pitchFamily="2" charset="-122"/>
              <a:ea typeface="华文行楷" panose="02010800040101010101" pitchFamily="2" charset="-122"/>
            </a:endParaRPr>
          </a:p>
        </p:txBody>
      </p:sp>
      <p:sp>
        <p:nvSpPr>
          <p:cNvPr id="15" name="TextBox 8"/>
          <p:cNvSpPr txBox="1"/>
          <p:nvPr userDrawn="1"/>
        </p:nvSpPr>
        <p:spPr>
          <a:xfrm>
            <a:off x="7580671" y="738472"/>
            <a:ext cx="4526197" cy="461665"/>
          </a:xfrm>
          <a:prstGeom prst="rect">
            <a:avLst/>
          </a:prstGeom>
          <a:noFill/>
        </p:spPr>
        <p:txBody>
          <a:bodyPr vert="horz" wrap="square" rtlCol="0">
            <a:spAutoFit/>
          </a:bodyPr>
          <a:lstStyle/>
          <a:p>
            <a:pPr algn="r"/>
            <a:r>
              <a:rPr lang="en-US" altLang="zh-CN" sz="2400" b="1" dirty="0">
                <a:solidFill>
                  <a:schemeClr val="accent4">
                    <a:lumMod val="75000"/>
                  </a:schemeClr>
                </a:solidFill>
                <a:latin typeface="Times New Roman" panose="02020703060505090304" pitchFamily="18" charset="0"/>
                <a:cs typeface="Times New Roman" panose="02020703060505090304" pitchFamily="18" charset="0"/>
              </a:rPr>
              <a:t>Study @ NUIST</a:t>
            </a:r>
            <a:endParaRPr lang="en-US" altLang="zh-CN" sz="2400" b="1" dirty="0">
              <a:solidFill>
                <a:schemeClr val="accent4">
                  <a:lumMod val="75000"/>
                </a:schemeClr>
              </a:solidFill>
              <a:latin typeface="Times New Roman" panose="02020703060505090304" pitchFamily="18" charset="0"/>
              <a:cs typeface="Times New Roman" panose="02020703060505090304" pitchFamily="18"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82D8A9D-7420-4EAC-95AD-B3FAF29D282B}" type="datetime1">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8DDD12D-124D-4846-87AE-E417A7E20DBF}"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87363" y="1"/>
            <a:ext cx="10866437" cy="890587"/>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0402B0-9414-47FE-845E-FE0F014C83B5}" type="datetime1">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DDD12D-124D-4846-87AE-E417A7E20DBF}"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4.xml"/><Relationship Id="rId6" Type="http://schemas.openxmlformats.org/officeDocument/2006/relationships/themeOverride" Target="../theme/themeOverride1.xml"/><Relationship Id="rId5" Type="http://schemas.openxmlformats.org/officeDocument/2006/relationships/image" Target="../media/image4.png"/><Relationship Id="rId4" Type="http://schemas.microsoft.com/office/2007/relationships/hdphoto" Target="../media/hdphoto1.wdp"/><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image" Target="../media/image26.jpe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3.xml"/><Relationship Id="rId2" Type="http://schemas.openxmlformats.org/officeDocument/2006/relationships/image" Target="../media/image28.jpeg"/><Relationship Id="rId1"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image" Target="../media/image30.jpe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3.xml"/><Relationship Id="rId4" Type="http://schemas.openxmlformats.org/officeDocument/2006/relationships/image" Target="../media/image31.png"/><Relationship Id="rId3" Type="http://schemas.openxmlformats.org/officeDocument/2006/relationships/tags" Target="../tags/tag6.xml"/><Relationship Id="rId2" Type="http://schemas.openxmlformats.org/officeDocument/2006/relationships/image" Target="../media/image30.jpeg"/><Relationship Id="rId1" Type="http://schemas.openxmlformats.org/officeDocument/2006/relationships/tags" Target="../tags/tag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image" Target="../media/image8.jpeg"/><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3.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22.xml"/><Relationship Id="rId7"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46.jpeg"/><Relationship Id="rId4" Type="http://schemas.openxmlformats.org/officeDocument/2006/relationships/image" Target="../media/image45.jpeg"/><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image" Target="../media/image42.jpeg"/></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23.xml"/><Relationship Id="rId7" Type="http://schemas.openxmlformats.org/officeDocument/2006/relationships/slideLayout" Target="../slideLayouts/slideLayout3.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jpe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4.xml"/><Relationship Id="rId7" Type="http://schemas.openxmlformats.org/officeDocument/2006/relationships/slideLayout" Target="../slideLayouts/slideLayout3.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image" Target="../media/image53.jpe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3.xml"/><Relationship Id="rId2" Type="http://schemas.openxmlformats.org/officeDocument/2006/relationships/image" Target="../media/image60.jpeg"/><Relationship Id="rId1" Type="http://schemas.openxmlformats.org/officeDocument/2006/relationships/image" Target="../media/image59.jpeg"/></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slideLayout" Target="../slideLayouts/slideLayout3.xml"/><Relationship Id="rId4" Type="http://schemas.openxmlformats.org/officeDocument/2006/relationships/image" Target="../media/image64.jpeg"/><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image" Target="../media/image61.jpe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3.xml"/><Relationship Id="rId2" Type="http://schemas.openxmlformats.org/officeDocument/2006/relationships/image" Target="../media/image66.png"/><Relationship Id="rId1" Type="http://schemas.openxmlformats.org/officeDocument/2006/relationships/image" Target="../media/image65.jpe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3.xml"/><Relationship Id="rId2" Type="http://schemas.openxmlformats.org/officeDocument/2006/relationships/image" Target="../media/image68.jpeg"/><Relationship Id="rId1" Type="http://schemas.openxmlformats.org/officeDocument/2006/relationships/image" Target="../media/image67.jpe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xml"/><Relationship Id="rId4" Type="http://schemas.openxmlformats.org/officeDocument/2006/relationships/image" Target="../media/image12.jpeg"/><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3.xml"/><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image" Target="../media/image69.jpe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3.xml"/><Relationship Id="rId2" Type="http://schemas.openxmlformats.org/officeDocument/2006/relationships/image" Target="../media/image73.jpeg"/><Relationship Id="rId1" Type="http://schemas.openxmlformats.org/officeDocument/2006/relationships/image" Target="../media/image72.jpe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3.xml"/><Relationship Id="rId2" Type="http://schemas.openxmlformats.org/officeDocument/2006/relationships/image" Target="../media/image75.png"/><Relationship Id="rId1" Type="http://schemas.openxmlformats.org/officeDocument/2006/relationships/image" Target="../media/image74.png"/></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3.xml"/><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image" Target="../media/image76.png"/></Relationships>
</file>

<file path=ppt/slides/_rels/slide34.xml.rels><?xml version="1.0" encoding="UTF-8" standalone="yes"?>
<Relationships xmlns="http://schemas.openxmlformats.org/package/2006/relationships"><Relationship Id="rId6" Type="http://schemas.openxmlformats.org/officeDocument/2006/relationships/notesSlide" Target="../notesSlides/notesSlide33.xml"/><Relationship Id="rId5" Type="http://schemas.openxmlformats.org/officeDocument/2006/relationships/slideLayout" Target="../slideLayouts/slideLayout4.xml"/><Relationship Id="rId4" Type="http://schemas.openxmlformats.org/officeDocument/2006/relationships/image" Target="../media/image81.png"/><Relationship Id="rId3" Type="http://schemas.openxmlformats.org/officeDocument/2006/relationships/image" Target="../media/image2.jpeg"/><Relationship Id="rId2" Type="http://schemas.openxmlformats.org/officeDocument/2006/relationships/image" Target="../media/image80.png"/><Relationship Id="rId1" Type="http://schemas.openxmlformats.org/officeDocument/2006/relationships/image" Target="../media/image79.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19.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chart" Target="../charts/chart1.xml"/></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4.xml"/><Relationship Id="rId4" Type="http://schemas.openxmlformats.org/officeDocument/2006/relationships/tags" Target="../tags/tag4.xml"/><Relationship Id="rId3" Type="http://schemas.openxmlformats.org/officeDocument/2006/relationships/image" Target="../media/image2.jpeg"/><Relationship Id="rId2" Type="http://schemas.microsoft.com/office/2007/relationships/hdphoto" Target="../media/hdphoto2.wdp"/><Relationship Id="rId1"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22350" y="1434465"/>
            <a:ext cx="6170930" cy="4782185"/>
          </a:xfrm>
          <a:prstGeom prst="rect">
            <a:avLst/>
          </a:prstGeom>
        </p:spPr>
      </p:pic>
      <p:grpSp>
        <p:nvGrpSpPr>
          <p:cNvPr id="7" name="组合 6"/>
          <p:cNvGrpSpPr/>
          <p:nvPr/>
        </p:nvGrpSpPr>
        <p:grpSpPr>
          <a:xfrm>
            <a:off x="0" y="-24765"/>
            <a:ext cx="12192000" cy="850265"/>
            <a:chOff x="0" y="-24765"/>
            <a:chExt cx="12192000" cy="850265"/>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t="85171"/>
            <a:stretch>
              <a:fillRect/>
            </a:stretch>
          </p:blipFill>
          <p:spPr>
            <a:xfrm flipH="1">
              <a:off x="5149215" y="-24765"/>
              <a:ext cx="7042785" cy="841375"/>
            </a:xfrm>
            <a:prstGeom prst="rect">
              <a:avLst/>
            </a:prstGeom>
          </p:spPr>
        </p:pic>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t="85391" r="14683"/>
            <a:stretch>
              <a:fillRect/>
            </a:stretch>
          </p:blipFill>
          <p:spPr>
            <a:xfrm>
              <a:off x="0" y="-3810"/>
              <a:ext cx="6009005" cy="829310"/>
            </a:xfrm>
            <a:prstGeom prst="rect">
              <a:avLst/>
            </a:prstGeom>
          </p:spPr>
        </p:pic>
      </p:grpSp>
      <p:sp>
        <p:nvSpPr>
          <p:cNvPr id="2" name="标题 1"/>
          <p:cNvSpPr>
            <a:spLocks noGrp="1"/>
          </p:cNvSpPr>
          <p:nvPr>
            <p:ph type="ctrTitle" idx="4294967295"/>
          </p:nvPr>
        </p:nvSpPr>
        <p:spPr>
          <a:xfrm>
            <a:off x="-12700" y="1728617"/>
            <a:ext cx="12192000" cy="1793875"/>
          </a:xfrm>
        </p:spPr>
        <p:txBody>
          <a:bodyPr>
            <a:normAutofit/>
          </a:bodyPr>
          <a:lstStyle/>
          <a:p>
            <a:pPr algn="ctr"/>
            <a:r>
              <a:rPr lang="en-US" altLang="zh-CN" sz="4000" spc="-150" dirty="0">
                <a:solidFill>
                  <a:srgbClr val="002060"/>
                </a:solidFill>
                <a:latin typeface="Arial" panose="020B0604020202090204" pitchFamily="34" charset="0"/>
                <a:ea typeface="禹卫书法行书简体" panose="02000603000000000000" pitchFamily="2" charset="-122"/>
                <a:cs typeface="Arial" panose="020B0604020202090204" pitchFamily="34" charset="0"/>
                <a:sym typeface="+mn-lt"/>
              </a:rPr>
              <a:t>Nanjing University of Information Science &amp; Technology</a:t>
            </a:r>
            <a:br>
              <a:rPr lang="en-US" altLang="zh-CN" sz="4000" spc="-150" dirty="0">
                <a:solidFill>
                  <a:srgbClr val="002060"/>
                </a:solidFill>
                <a:latin typeface="Arial" panose="020B0604020202090204" pitchFamily="34" charset="0"/>
                <a:ea typeface="禹卫书法行书简体" panose="02000603000000000000" pitchFamily="2" charset="-122"/>
                <a:cs typeface="Arial" panose="020B0604020202090204" pitchFamily="34" charset="0"/>
                <a:sym typeface="+mn-lt"/>
              </a:rPr>
            </a:br>
            <a:r>
              <a:rPr lang="zh-CN" altLang="en-US" sz="4000" spc="-150" dirty="0">
                <a:solidFill>
                  <a:srgbClr val="002060"/>
                </a:solidFill>
                <a:latin typeface="Arial" panose="020B0604020202090204" pitchFamily="34" charset="0"/>
                <a:ea typeface="禹卫书法行书简体" panose="02000603000000000000" pitchFamily="2" charset="-122"/>
                <a:cs typeface="Arial" panose="020B0604020202090204" pitchFamily="34" charset="0"/>
                <a:sym typeface="+mn-lt"/>
              </a:rPr>
              <a:t>南京信息工程大学</a:t>
            </a:r>
            <a:endParaRPr lang="zh-CN" altLang="en-US" sz="4000" spc="-150" dirty="0">
              <a:solidFill>
                <a:srgbClr val="002060"/>
              </a:solidFill>
              <a:latin typeface="Arial" panose="020B0604020202090204" pitchFamily="34" charset="0"/>
              <a:ea typeface="禹卫书法行书简体" panose="02000603000000000000" pitchFamily="2" charset="-122"/>
              <a:cs typeface="Arial" panose="020B0604020202090204" pitchFamily="34" charset="0"/>
              <a:sym typeface="+mn-lt"/>
            </a:endParaRPr>
          </a:p>
        </p:txBody>
      </p:sp>
      <p:pic>
        <p:nvPicPr>
          <p:cNvPr id="8" name="图片 7"/>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Effect>
                      <a14:colorTemperature colorTemp="5900"/>
                    </a14:imgEffect>
                  </a14:imgLayer>
                </a14:imgProps>
              </a:ext>
              <a:ext uri="{28A0092B-C50C-407E-A947-70E740481C1C}">
                <a14:useLocalDpi xmlns:a14="http://schemas.microsoft.com/office/drawing/2010/main" val="0"/>
              </a:ext>
            </a:extLst>
          </a:blip>
          <a:srcRect l="5738" r="10819"/>
          <a:stretch>
            <a:fillRect/>
          </a:stretch>
        </p:blipFill>
        <p:spPr>
          <a:xfrm>
            <a:off x="-50800" y="4669155"/>
            <a:ext cx="12268200" cy="2188845"/>
          </a:xfrm>
          <a:prstGeom prst="rect">
            <a:avLst/>
          </a:prstGeom>
        </p:spPr>
      </p:pic>
      <p:sp>
        <p:nvSpPr>
          <p:cNvPr id="13" name="矩形 12"/>
          <p:cNvSpPr/>
          <p:nvPr/>
        </p:nvSpPr>
        <p:spPr bwMode="auto">
          <a:xfrm>
            <a:off x="0" y="3319780"/>
            <a:ext cx="12192000" cy="1568450"/>
          </a:xfrm>
          <a:prstGeom prst="rect">
            <a:avLst/>
          </a:prstGeom>
          <a:solidFill>
            <a:schemeClr val="bg1">
              <a:alpha val="70000"/>
            </a:schemeClr>
          </a:solidFill>
          <a:ln w="12700">
            <a:noFill/>
          </a:ln>
        </p:spPr>
        <p:style>
          <a:lnRef idx="2">
            <a:schemeClr val="accent5"/>
          </a:lnRef>
          <a:fillRef idx="1">
            <a:schemeClr val="lt1"/>
          </a:fillRef>
          <a:effectRef idx="0">
            <a:schemeClr val="accent5"/>
          </a:effectRef>
          <a:fontRef idx="minor">
            <a:schemeClr val="dk1"/>
          </a:fontRef>
        </p:style>
        <p:txBody>
          <a:bodyPr>
            <a:spAutoFit/>
          </a:bodyPr>
          <a:lstStyle/>
          <a:p>
            <a:pPr lvl="0" algn="ctr">
              <a:defRPr/>
            </a:pPr>
            <a:r>
              <a:rPr lang="en-US" altLang="zh-CN" sz="2400" dirty="0"/>
              <a:t>A National Key University</a:t>
            </a:r>
            <a:endParaRPr lang="en-US" altLang="zh-CN" sz="2400" dirty="0"/>
          </a:p>
          <a:p>
            <a:pPr lvl="0" algn="ctr">
              <a:defRPr/>
            </a:pPr>
            <a:r>
              <a:rPr lang="zh-CN" altLang="en-US" sz="2400" dirty="0"/>
              <a:t>国家重点高校</a:t>
            </a:r>
            <a:endParaRPr lang="en-US" altLang="zh-CN" sz="2400" dirty="0"/>
          </a:p>
          <a:p>
            <a:pPr lvl="0" algn="ctr">
              <a:defRPr/>
            </a:pPr>
            <a:r>
              <a:rPr lang="en-US" altLang="zh-CN" sz="2400" dirty="0"/>
              <a:t>National “Double First-class” Construction University and Discipline</a:t>
            </a:r>
            <a:endParaRPr lang="en-US" altLang="zh-CN" sz="2400" dirty="0"/>
          </a:p>
          <a:p>
            <a:pPr lvl="0" algn="ctr">
              <a:defRPr/>
            </a:pPr>
            <a:r>
              <a:rPr lang="zh-CN" altLang="en-US" sz="2400" dirty="0"/>
              <a:t>国家双一流建设高校</a:t>
            </a:r>
            <a:endParaRPr lang="zh-CN" altLang="en-US" sz="2400" kern="3300" dirty="0">
              <a:solidFill>
                <a:prstClr val="black"/>
              </a:solidFill>
              <a:latin typeface="Arial" panose="020B0604020202090204" pitchFamily="34" charset="0"/>
              <a:ea typeface="微软雅黑" panose="020B0503020204020204" pitchFamily="34" charset="-122"/>
              <a:cs typeface="Arial" panose="020B0604020202090204" pitchFamily="34" charset="0"/>
            </a:endParaRPr>
          </a:p>
        </p:txBody>
      </p:sp>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679" y="535744"/>
            <a:ext cx="1733312" cy="171726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18DDD12D-124D-4846-87AE-E417A7E20DBF}" type="slidenum">
              <a:rPr lang="zh-CN" altLang="en-US" smtClean="0"/>
            </a:fld>
            <a:endParaRPr lang="zh-CN" altLang="en-US"/>
          </a:p>
        </p:txBody>
      </p:sp>
      <p:sp>
        <p:nvSpPr>
          <p:cNvPr id="7" name="标题 1"/>
          <p:cNvSpPr txBox="1"/>
          <p:nvPr/>
        </p:nvSpPr>
        <p:spPr>
          <a:xfrm>
            <a:off x="1237963" y="64770"/>
            <a:ext cx="10435590" cy="7499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spcAft>
                <a:spcPts val="1200"/>
              </a:spcAft>
            </a:pPr>
            <a:br>
              <a:rPr lang="en-US" altLang="zh-CN" sz="2800" dirty="0">
                <a:sym typeface="+mn-ea"/>
              </a:rPr>
            </a:br>
            <a:r>
              <a:rPr lang="en-US" altLang="zh-CN" sz="2800" dirty="0">
                <a:sym typeface="+mn-ea"/>
              </a:rPr>
              <a:t>Study at NUIST</a:t>
            </a:r>
            <a:r>
              <a:rPr lang="zh-CN" altLang="en-US" sz="2800" dirty="0">
                <a:sym typeface="+mn-ea"/>
              </a:rPr>
              <a:t>（留学南信大）</a:t>
            </a:r>
            <a:endParaRPr lang="en-US" altLang="zh-CN" sz="2800" dirty="0">
              <a:sym typeface="+mn-ea"/>
            </a:endParaRPr>
          </a:p>
          <a:p>
            <a:pPr>
              <a:lnSpc>
                <a:spcPts val="1100"/>
              </a:lnSpc>
            </a:pPr>
            <a:br>
              <a:rPr lang="zh-CN" altLang="en-US" sz="2800" dirty="0"/>
            </a:br>
            <a:r>
              <a:rPr lang="en-US" altLang="zh-CN" sz="2800" dirty="0"/>
              <a:t>|</a:t>
            </a:r>
            <a:r>
              <a:rPr lang="en-US" altLang="zh-CN" sz="2000" dirty="0"/>
              <a:t> </a:t>
            </a:r>
            <a:r>
              <a:rPr lang="en-US" altLang="zh-CN" sz="2800" dirty="0"/>
              <a:t>Degree Programs in Chinese Medium </a:t>
            </a:r>
            <a:r>
              <a:rPr lang="zh-CN" altLang="en-US" sz="2000" dirty="0"/>
              <a:t>（中文授课</a:t>
            </a:r>
            <a:r>
              <a:rPr lang="zh-CN" altLang="en-US" sz="2000" dirty="0"/>
              <a:t>学历项目）</a:t>
            </a:r>
            <a:endParaRPr lang="zh-CN" altLang="en-US" sz="2000" dirty="0"/>
          </a:p>
        </p:txBody>
      </p:sp>
      <p:pic>
        <p:nvPicPr>
          <p:cNvPr id="4" name="图片 3"/>
          <p:cNvPicPr>
            <a:picLocks noChangeAspect="1"/>
          </p:cNvPicPr>
          <p:nvPr/>
        </p:nvPicPr>
        <p:blipFill>
          <a:blip r:embed="rId1"/>
          <a:stretch>
            <a:fillRect/>
          </a:stretch>
        </p:blipFill>
        <p:spPr>
          <a:xfrm>
            <a:off x="22225" y="-673735"/>
            <a:ext cx="12228195" cy="739521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18DDD12D-124D-4846-87AE-E417A7E20DBF}" type="slidenum">
              <a:rPr lang="zh-CN" altLang="en-US" smtClean="0"/>
            </a:fld>
            <a:endParaRPr lang="zh-CN" altLang="en-US"/>
          </a:p>
        </p:txBody>
      </p:sp>
      <p:sp>
        <p:nvSpPr>
          <p:cNvPr id="7" name="标题 1"/>
          <p:cNvSpPr txBox="1"/>
          <p:nvPr/>
        </p:nvSpPr>
        <p:spPr>
          <a:xfrm>
            <a:off x="1394173" y="76835"/>
            <a:ext cx="10435590" cy="6089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spcAft>
                <a:spcPts val="1200"/>
              </a:spcAft>
            </a:pPr>
            <a:br>
              <a:rPr lang="en-US" altLang="zh-CN" sz="2400" dirty="0">
                <a:sym typeface="+mn-ea"/>
              </a:rPr>
            </a:br>
            <a:r>
              <a:rPr lang="en-US" altLang="zh-CN" sz="2400" dirty="0"/>
              <a:t>Degree Programs </a:t>
            </a:r>
            <a:r>
              <a:rPr lang="zh-CN" altLang="en-US" sz="2400" dirty="0"/>
              <a:t>（学历项目</a:t>
            </a:r>
            <a:r>
              <a:rPr lang="zh-CN" altLang="en-US" sz="2000" dirty="0"/>
              <a:t>）</a:t>
            </a:r>
            <a:endParaRPr lang="en-US" altLang="zh-CN" sz="2000" dirty="0"/>
          </a:p>
          <a:p>
            <a:pPr>
              <a:spcAft>
                <a:spcPts val="1200"/>
              </a:spcAft>
            </a:pPr>
            <a:r>
              <a:rPr lang="zh-CN" altLang="en-US" sz="2000" dirty="0"/>
              <a:t> </a:t>
            </a:r>
            <a:r>
              <a:rPr lang="en-US" altLang="zh-CN" sz="2400" dirty="0"/>
              <a:t>| Teaching Facilities and Labs (</a:t>
            </a:r>
            <a:r>
              <a:rPr lang="zh-CN" altLang="en-US" sz="2400" dirty="0"/>
              <a:t>教学平台及实验室</a:t>
            </a:r>
            <a:r>
              <a:rPr lang="en-US" altLang="zh-CN" sz="2400" dirty="0"/>
              <a:t>)</a:t>
            </a:r>
            <a:endParaRPr lang="zh-CN" altLang="en-US" sz="2000" dirty="0"/>
          </a:p>
        </p:txBody>
      </p:sp>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62014" y="1325110"/>
            <a:ext cx="11567749" cy="483280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18DDD12D-124D-4846-87AE-E417A7E20DBF}" type="slidenum">
              <a:rPr lang="zh-CN" altLang="en-US" smtClean="0"/>
            </a:fld>
            <a:endParaRPr lang="zh-CN" altLang="en-US"/>
          </a:p>
        </p:txBody>
      </p:sp>
      <p:sp>
        <p:nvSpPr>
          <p:cNvPr id="2" name="标题 1"/>
          <p:cNvSpPr txBox="1"/>
          <p:nvPr/>
        </p:nvSpPr>
        <p:spPr>
          <a:xfrm>
            <a:off x="1394173" y="76835"/>
            <a:ext cx="10435590" cy="6089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spcAft>
                <a:spcPts val="1200"/>
              </a:spcAft>
            </a:pPr>
            <a:br>
              <a:rPr lang="en-US" altLang="zh-CN" sz="2400" dirty="0">
                <a:sym typeface="+mn-ea"/>
              </a:rPr>
            </a:br>
            <a:r>
              <a:rPr lang="en-US" altLang="zh-CN" sz="2400" dirty="0"/>
              <a:t>Degree Programs </a:t>
            </a:r>
            <a:r>
              <a:rPr lang="zh-CN" altLang="en-US" sz="2400" dirty="0"/>
              <a:t>（学历项目</a:t>
            </a:r>
            <a:r>
              <a:rPr lang="zh-CN" altLang="en-US" sz="2000" dirty="0"/>
              <a:t>）</a:t>
            </a:r>
            <a:endParaRPr lang="en-US" altLang="zh-CN" sz="2000" dirty="0"/>
          </a:p>
          <a:p>
            <a:pPr>
              <a:spcAft>
                <a:spcPts val="1200"/>
              </a:spcAft>
            </a:pPr>
            <a:r>
              <a:rPr lang="zh-CN" altLang="en-US" sz="2000" dirty="0"/>
              <a:t> </a:t>
            </a:r>
            <a:r>
              <a:rPr lang="en-US" altLang="zh-CN" sz="2400" dirty="0"/>
              <a:t>| Teaching Facilities and Labs (</a:t>
            </a:r>
            <a:r>
              <a:rPr lang="zh-CN" altLang="en-US" sz="2400" dirty="0"/>
              <a:t>教学平台及实验室</a:t>
            </a:r>
            <a:r>
              <a:rPr lang="en-US" altLang="zh-CN" sz="2400" dirty="0"/>
              <a:t>)</a:t>
            </a:r>
            <a:endParaRPr lang="zh-CN" altLang="en-US" sz="2000" dirty="0"/>
          </a:p>
        </p:txBody>
      </p:sp>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09575" y="1216743"/>
            <a:ext cx="10944225" cy="575426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幻灯片编号占位符 2"/>
          <p:cNvSpPr txBox="1">
            <a:spLocks noGrp="1"/>
          </p:cNvSpPr>
          <p:nvPr>
            <p:ph type="sldNum" sz="quarter" idx="12"/>
          </p:nvPr>
        </p:nvSpPr>
        <p:spPr>
          <a:prstGeom prst="rect">
            <a:avLst/>
          </a:prstGeom>
        </p:spPr>
        <p:txBody>
          <a:bodyPr vert="horz" wrap="square" lIns="91440" tIns="45720" rIns="91440" bIns="45720" anchor="ctr">
            <a:noAutofit/>
          </a:bodyPr>
          <a:lstStyle/>
          <a:p>
            <a:pPr marL="0" indent="0" algn="r" defTabSz="914400" eaLnBrk="0" fontAlgn="auto" latinLnBrk="0">
              <a:lnSpc>
                <a:spcPct val="100000"/>
              </a:lnSpc>
              <a:spcBef>
                <a:spcPts val="0"/>
              </a:spcBef>
              <a:spcAft>
                <a:spcPts val="0"/>
              </a:spcAft>
              <a:buFontTx/>
              <a:buNone/>
            </a:pPr>
            <a:fld id="{B9320F77-B9A0-41C5-862A-B4B631284C64}" type="slidenum">
              <a:rPr lang="en-US" altLang="ko-KR" sz="1200" b="0" strike="noStrike" cap="none" dirty="0" smtClean="0">
                <a:solidFill>
                  <a:schemeClr val="tx1">
                    <a:tint val="75000"/>
                  </a:schemeClr>
                </a:solidFill>
                <a:latin typeface="微软雅黑" panose="020B0503020204020204" pitchFamily="34" charset="-122"/>
                <a:ea typeface="微软雅黑" panose="020B0503020204020204" pitchFamily="34" charset="-122"/>
              </a:rPr>
            </a:fld>
            <a:endParaRPr lang="ko-KR" altLang="en-US" sz="1200" b="0" strike="noStrike" cap="none" dirty="0">
              <a:solidFill>
                <a:schemeClr val="tx1">
                  <a:tint val="75000"/>
                </a:schemeClr>
              </a:solidFill>
              <a:latin typeface="微软雅黑" panose="020B0503020204020204" pitchFamily="34" charset="-122"/>
              <a:ea typeface="微软雅黑" panose="020B0503020204020204" pitchFamily="34" charset="-122"/>
            </a:endParaRPr>
          </a:p>
        </p:txBody>
      </p:sp>
      <p:sp>
        <p:nvSpPr>
          <p:cNvPr id="59405" name="TextBox 2"/>
          <p:cNvSpPr txBox="1">
            <a:spLocks noChangeArrowheads="1"/>
          </p:cNvSpPr>
          <p:nvPr/>
        </p:nvSpPr>
        <p:spPr bwMode="auto">
          <a:xfrm>
            <a:off x="4054159" y="6356034"/>
            <a:ext cx="3646487" cy="369887"/>
          </a:xfrm>
          <a:prstGeom prst="rect">
            <a:avLst/>
          </a:prstGeom>
          <a:noFill/>
          <a:ln w="9525">
            <a:noFill/>
            <a:miter lim="800000"/>
          </a:ln>
        </p:spPr>
        <p:txBody>
          <a:bodyPr>
            <a:spAutoFit/>
          </a:bodyPr>
          <a:lstStyle/>
          <a:p>
            <a:pPr algn="ctr"/>
            <a:r>
              <a:rPr lang="en-US" altLang="zh-CN" b="1" dirty="0">
                <a:latin typeface="Calibri" panose="020F0702030404030204" pitchFamily="34" charset="0"/>
              </a:rPr>
              <a:t>Huawei AI Training Camp</a:t>
            </a:r>
            <a:endParaRPr lang="zh-CN" altLang="en-US" b="1" dirty="0">
              <a:latin typeface="Calibri" panose="020F0702030404030204" pitchFamily="34" charset="0"/>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267585" y="1168400"/>
            <a:ext cx="7656830" cy="5105400"/>
          </a:xfrm>
          <a:prstGeom prst="rect">
            <a:avLst/>
          </a:prstGeom>
        </p:spPr>
      </p:pic>
      <p:sp>
        <p:nvSpPr>
          <p:cNvPr id="8" name="标题 1"/>
          <p:cNvSpPr txBox="1"/>
          <p:nvPr/>
        </p:nvSpPr>
        <p:spPr>
          <a:xfrm>
            <a:off x="1300163" y="141330"/>
            <a:ext cx="10435590" cy="6921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spcAft>
                <a:spcPts val="1200"/>
              </a:spcAft>
            </a:pPr>
            <a:br>
              <a:rPr lang="en-US" altLang="zh-CN" sz="2800" dirty="0">
                <a:sym typeface="+mn-ea"/>
              </a:rPr>
            </a:br>
            <a:r>
              <a:rPr lang="en-US" altLang="zh-CN" sz="2400" dirty="0"/>
              <a:t>Degree Programs </a:t>
            </a:r>
            <a:r>
              <a:rPr lang="zh-CN" altLang="en-US" sz="2400" dirty="0"/>
              <a:t>（学历项目</a:t>
            </a:r>
            <a:r>
              <a:rPr lang="zh-CN" altLang="en-US" sz="2000" dirty="0"/>
              <a:t>）</a:t>
            </a:r>
            <a:endParaRPr lang="en-US" altLang="zh-CN" sz="2000" dirty="0"/>
          </a:p>
          <a:p>
            <a:pPr>
              <a:spcAft>
                <a:spcPts val="1200"/>
              </a:spcAft>
            </a:pPr>
            <a:r>
              <a:rPr lang="zh-CN" altLang="en-US" sz="2000" dirty="0"/>
              <a:t> </a:t>
            </a:r>
            <a:r>
              <a:rPr lang="en-US" altLang="zh-CN" sz="2400" dirty="0"/>
              <a:t>| Internships &amp; Practices</a:t>
            </a:r>
            <a:r>
              <a:rPr lang="zh-CN" altLang="en-US" sz="2400" dirty="0"/>
              <a:t>（专业实习）</a:t>
            </a:r>
            <a:endParaRPr lang="zh-CN" altLang="en-US" sz="2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幻灯片编号占位符 2"/>
          <p:cNvSpPr txBox="1">
            <a:spLocks noGrp="1"/>
          </p:cNvSpPr>
          <p:nvPr>
            <p:ph type="sldNum" sz="quarter" idx="12"/>
          </p:nvPr>
        </p:nvSpPr>
        <p:spPr>
          <a:prstGeom prst="rect">
            <a:avLst/>
          </a:prstGeom>
        </p:spPr>
        <p:txBody>
          <a:bodyPr vert="horz" wrap="square" lIns="91440" tIns="45720" rIns="91440" bIns="45720" anchor="ctr">
            <a:noAutofit/>
          </a:bodyPr>
          <a:lstStyle/>
          <a:p>
            <a:pPr marL="0" indent="0" algn="r" defTabSz="914400" eaLnBrk="0" fontAlgn="auto" latinLnBrk="0">
              <a:lnSpc>
                <a:spcPct val="100000"/>
              </a:lnSpc>
              <a:spcBef>
                <a:spcPts val="0"/>
              </a:spcBef>
              <a:spcAft>
                <a:spcPts val="0"/>
              </a:spcAft>
              <a:buFontTx/>
              <a:buNone/>
            </a:pPr>
            <a:fld id="{B9320F77-B9A0-41C5-862A-B4B631284C64}" type="slidenum">
              <a:rPr lang="en-US" altLang="ko-KR" sz="1200" b="0" strike="noStrike" cap="none" dirty="0" smtClean="0">
                <a:solidFill>
                  <a:schemeClr val="tx1">
                    <a:tint val="75000"/>
                  </a:schemeClr>
                </a:solidFill>
                <a:latin typeface="微软雅黑" panose="020B0503020204020204" pitchFamily="34" charset="-122"/>
                <a:ea typeface="微软雅黑" panose="020B0503020204020204" pitchFamily="34" charset="-122"/>
              </a:rPr>
            </a:fld>
            <a:endParaRPr lang="ko-KR" altLang="en-US" sz="1200" b="0" strike="noStrike" cap="none" dirty="0">
              <a:solidFill>
                <a:schemeClr val="tx1">
                  <a:tint val="75000"/>
                </a:schemeClr>
              </a:solidFill>
              <a:latin typeface="微软雅黑" panose="020B0503020204020204" pitchFamily="34" charset="-122"/>
              <a:ea typeface="微软雅黑" panose="020B0503020204020204" pitchFamily="34" charset="-122"/>
            </a:endParaRPr>
          </a:p>
        </p:txBody>
      </p:sp>
      <p:sp>
        <p:nvSpPr>
          <p:cNvPr id="59405" name="TextBox 2"/>
          <p:cNvSpPr txBox="1">
            <a:spLocks noChangeArrowheads="1"/>
          </p:cNvSpPr>
          <p:nvPr/>
        </p:nvSpPr>
        <p:spPr bwMode="auto">
          <a:xfrm>
            <a:off x="3958274" y="5309554"/>
            <a:ext cx="3646487" cy="369887"/>
          </a:xfrm>
          <a:prstGeom prst="rect">
            <a:avLst/>
          </a:prstGeom>
          <a:noFill/>
          <a:ln w="9525">
            <a:noFill/>
            <a:miter lim="800000"/>
          </a:ln>
        </p:spPr>
        <p:txBody>
          <a:bodyPr>
            <a:spAutoFit/>
          </a:bodyPr>
          <a:lstStyle/>
          <a:p>
            <a:pPr algn="ctr"/>
            <a:r>
              <a:rPr lang="en-US" altLang="zh-CN" b="1" dirty="0">
                <a:latin typeface="Calibri" panose="020F0702030404030204" pitchFamily="34" charset="0"/>
              </a:rPr>
              <a:t>Huawei AI Training Camp</a:t>
            </a:r>
            <a:endParaRPr lang="zh-CN" altLang="en-US" b="1" dirty="0">
              <a:latin typeface="Calibri" panose="020F0702030404030204" pitchFamily="34" charset="0"/>
            </a:endParaRPr>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52977" y="1536568"/>
            <a:ext cx="5075864" cy="3384223"/>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7588" y="1536568"/>
            <a:ext cx="5026212" cy="3352493"/>
          </a:xfrm>
          <a:prstGeom prst="rect">
            <a:avLst/>
          </a:prstGeom>
        </p:spPr>
      </p:pic>
      <p:sp>
        <p:nvSpPr>
          <p:cNvPr id="8" name="标题 1"/>
          <p:cNvSpPr txBox="1"/>
          <p:nvPr/>
        </p:nvSpPr>
        <p:spPr>
          <a:xfrm>
            <a:off x="1300163" y="141330"/>
            <a:ext cx="10435590" cy="6921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spcAft>
                <a:spcPts val="1200"/>
              </a:spcAft>
            </a:pPr>
            <a:br>
              <a:rPr lang="en-US" altLang="zh-CN" sz="2800" dirty="0">
                <a:sym typeface="+mn-ea"/>
              </a:rPr>
            </a:br>
            <a:r>
              <a:rPr lang="en-US" altLang="zh-CN" sz="2400" dirty="0"/>
              <a:t>Degree Programs </a:t>
            </a:r>
            <a:r>
              <a:rPr lang="zh-CN" altLang="en-US" sz="2400" dirty="0"/>
              <a:t>（学历项目</a:t>
            </a:r>
            <a:r>
              <a:rPr lang="zh-CN" altLang="en-US" sz="2000" dirty="0"/>
              <a:t>）</a:t>
            </a:r>
            <a:endParaRPr lang="en-US" altLang="zh-CN" sz="2000" dirty="0"/>
          </a:p>
          <a:p>
            <a:pPr>
              <a:spcAft>
                <a:spcPts val="1200"/>
              </a:spcAft>
            </a:pPr>
            <a:r>
              <a:rPr lang="zh-CN" altLang="en-US" sz="2000" dirty="0"/>
              <a:t> </a:t>
            </a:r>
            <a:r>
              <a:rPr lang="en-US" altLang="zh-CN" sz="2400" dirty="0"/>
              <a:t>| Internships &amp; Practices</a:t>
            </a:r>
            <a:r>
              <a:rPr lang="zh-CN" altLang="en-US" sz="2400" dirty="0"/>
              <a:t>（专业实习）</a:t>
            </a:r>
            <a:endParaRPr lang="zh-CN" altLang="en-US" sz="2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89197" y="291033"/>
            <a:ext cx="9613605" cy="1246962"/>
          </a:xfrm>
        </p:spPr>
        <p:txBody>
          <a:bodyPr>
            <a:normAutofit/>
          </a:bodyPr>
          <a:lstStyle/>
          <a:p>
            <a:r>
              <a:rPr lang="en-US" altLang="zh-CN" sz="2400" dirty="0"/>
              <a:t>Study at NUIST</a:t>
            </a:r>
            <a:r>
              <a:rPr lang="zh-CN" altLang="en-US" sz="2400" dirty="0"/>
              <a:t>（留学南信大）</a:t>
            </a:r>
            <a:br>
              <a:rPr lang="en-US" altLang="zh-CN" sz="2400" dirty="0"/>
            </a:br>
            <a:r>
              <a:rPr lang="en-US" altLang="zh-CN" sz="2400" dirty="0"/>
              <a:t> | Chinese Language and Culture Programs</a:t>
            </a:r>
            <a:br>
              <a:rPr lang="en-US" altLang="zh-CN" sz="2400" dirty="0"/>
            </a:br>
            <a:r>
              <a:rPr lang="zh-CN" altLang="en-US" sz="2400" dirty="0"/>
              <a:t>（汉语与中国文化项目）</a:t>
            </a:r>
            <a:endParaRPr lang="zh-CN" altLang="en-US" sz="2400" dirty="0"/>
          </a:p>
        </p:txBody>
      </p:sp>
      <p:sp>
        <p:nvSpPr>
          <p:cNvPr id="3" name="灯片编号占位符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8DDD12D-124D-4846-87AE-E417A7E20DBF}"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90204"/>
                <a:ea typeface="微软雅黑" panose="020B0503020204020204" pitchFamily="34" charset="-122"/>
                <a:cs typeface="+mn-cs"/>
              </a:rPr>
            </a:fld>
            <a:endParaRPr kumimoji="0" lang="zh-CN" altLang="en-US" sz="1200" b="0" i="0" u="none" strike="noStrike" kern="1200" cap="none" spc="0" normalizeH="0" baseline="0" noProof="0" dirty="0">
              <a:ln>
                <a:noFill/>
              </a:ln>
              <a:solidFill>
                <a:srgbClr val="000000">
                  <a:tint val="75000"/>
                </a:srgbClr>
              </a:solidFill>
              <a:effectLst/>
              <a:uLnTx/>
              <a:uFillTx/>
              <a:latin typeface="Arial" panose="020B0604020202090204"/>
              <a:ea typeface="微软雅黑" panose="020B0503020204020204" pitchFamily="34" charset="-122"/>
              <a:cs typeface="+mn-cs"/>
            </a:endParaRPr>
          </a:p>
        </p:txBody>
      </p:sp>
      <p:sp>
        <p:nvSpPr>
          <p:cNvPr id="4" name="矩形 3"/>
          <p:cNvSpPr/>
          <p:nvPr/>
        </p:nvSpPr>
        <p:spPr>
          <a:xfrm>
            <a:off x="1039838" y="1673415"/>
            <a:ext cx="6936105" cy="233807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2000" b="1" i="0" u="none" strike="noStrike" kern="1200" cap="none" spc="0" normalizeH="0" baseline="0" noProof="0" dirty="0">
                <a:ln>
                  <a:noFill/>
                </a:ln>
                <a:solidFill>
                  <a:srgbClr val="00B0F0"/>
                </a:solidFill>
                <a:effectLst/>
                <a:uLnTx/>
                <a:uFillTx/>
                <a:latin typeface="Arial" panose="020B0604020202090204"/>
                <a:ea typeface="微软雅黑" panose="020B0503020204020204" pitchFamily="34" charset="-122"/>
                <a:cs typeface="+mn-cs"/>
              </a:rPr>
              <a:t>Chinese Language Program </a:t>
            </a:r>
            <a:r>
              <a:rPr kumimoji="0" lang="zh-CN" altLang="en-US" sz="2000" b="1" i="0" u="none" strike="noStrike" kern="1200" cap="none" spc="0" normalizeH="0" baseline="0" noProof="0" dirty="0">
                <a:ln>
                  <a:noFill/>
                </a:ln>
                <a:solidFill>
                  <a:srgbClr val="00B0F0"/>
                </a:solidFill>
                <a:effectLst/>
                <a:uLnTx/>
                <a:uFillTx/>
                <a:latin typeface="Arial" panose="020B0604020202090204"/>
                <a:ea typeface="微软雅黑" panose="020B0503020204020204" pitchFamily="34" charset="-122"/>
                <a:cs typeface="+mn-cs"/>
              </a:rPr>
              <a:t>汉语言进修生项目</a:t>
            </a:r>
            <a:endParaRPr kumimoji="0" lang="en-US" altLang="zh-CN" sz="2000" b="1" i="0" u="none" strike="noStrike" kern="1200" cap="none" spc="0" normalizeH="0" baseline="0" noProof="0" dirty="0">
              <a:ln>
                <a:noFill/>
              </a:ln>
              <a:solidFill>
                <a:srgbClr val="000000"/>
              </a:solidFill>
              <a:effectLst/>
              <a:uLnTx/>
              <a:uFillTx/>
              <a:latin typeface="Arial" panose="020B0604020202090204"/>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b="0" i="0" u="none" strike="noStrike" kern="1200" cap="none" spc="0" normalizeH="0" baseline="0" noProof="0" dirty="0">
                <a:ln>
                  <a:noFill/>
                </a:ln>
                <a:solidFill>
                  <a:srgbClr val="000000"/>
                </a:solidFill>
                <a:effectLst/>
                <a:uLnTx/>
                <a:uFillTx/>
                <a:latin typeface="Arial" panose="020B0604020202090204"/>
                <a:ea typeface="微软雅黑" panose="020B0503020204020204" pitchFamily="34" charset="-122"/>
              </a:rPr>
              <a:t>Study Duration: 1 semester to 2 academic years    </a:t>
            </a:r>
            <a:endParaRPr kumimoji="0" lang="en-US" altLang="zh-CN" b="0" i="0" u="none" strike="noStrike" kern="1200" cap="none" spc="0" normalizeH="0" baseline="0" noProof="0" dirty="0">
              <a:ln>
                <a:noFill/>
              </a:ln>
              <a:solidFill>
                <a:srgbClr val="000000"/>
              </a:solidFill>
              <a:effectLst/>
              <a:uLnTx/>
              <a:uFillTx/>
              <a:latin typeface="Arial" panose="020B0604020202090204"/>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b="0" i="0" u="none" strike="noStrike" kern="1200" cap="none" spc="0" normalizeH="0" baseline="0" noProof="0" dirty="0">
                <a:ln>
                  <a:noFill/>
                </a:ln>
                <a:solidFill>
                  <a:srgbClr val="000000"/>
                </a:solidFill>
                <a:effectLst/>
                <a:uLnTx/>
                <a:uFillTx/>
                <a:latin typeface="Arial" panose="020B0604020202090204"/>
                <a:ea typeface="微软雅黑" panose="020B0503020204020204" pitchFamily="34" charset="-122"/>
              </a:rPr>
              <a:t>Level 0: for beginners 		  HSK Level 1-2 </a:t>
            </a:r>
            <a:endParaRPr kumimoji="0" lang="en-US" altLang="zh-CN" b="0" i="0" u="none" strike="noStrike" kern="1200" cap="none" spc="0" normalizeH="0" baseline="0" noProof="0" dirty="0">
              <a:ln>
                <a:noFill/>
              </a:ln>
              <a:solidFill>
                <a:srgbClr val="000000"/>
              </a:solidFill>
              <a:effectLst/>
              <a:uLnTx/>
              <a:uFillTx/>
              <a:latin typeface="Arial" panose="020B0604020202090204"/>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rgbClr val="000000"/>
                </a:solidFill>
                <a:effectLst/>
                <a:uLnTx/>
                <a:uFillTx/>
                <a:latin typeface="Arial" panose="020B0604020202090204"/>
                <a:ea typeface="微软雅黑" panose="020B0503020204020204" pitchFamily="34" charset="-122"/>
              </a:rPr>
              <a:t>Level 1: Elementary Chinese 	  HSK Level 3-4</a:t>
            </a:r>
            <a:endParaRPr kumimoji="0" lang="en-US" altLang="zh-CN" b="0" i="0" u="none" strike="noStrike" kern="1200" cap="none" spc="0" normalizeH="0" baseline="0" noProof="0" dirty="0">
              <a:ln>
                <a:noFill/>
              </a:ln>
              <a:solidFill>
                <a:srgbClr val="000000"/>
              </a:solidFill>
              <a:effectLst/>
              <a:uLnTx/>
              <a:uFillTx/>
              <a:latin typeface="Arial" panose="020B0604020202090204"/>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rgbClr val="000000"/>
                </a:solidFill>
                <a:effectLst/>
                <a:uLnTx/>
                <a:uFillTx/>
                <a:latin typeface="Arial" panose="020B0604020202090204"/>
                <a:ea typeface="微软雅黑" panose="020B0503020204020204" pitchFamily="34" charset="-122"/>
              </a:rPr>
              <a:t>Level 2: Mediate Chinese </a:t>
            </a:r>
            <a:r>
              <a:rPr lang="en-US" altLang="zh-CN" dirty="0">
                <a:solidFill>
                  <a:srgbClr val="000000"/>
                </a:solidFill>
                <a:latin typeface="Arial" panose="020B0604020202090204"/>
                <a:ea typeface="微软雅黑" panose="020B0503020204020204" pitchFamily="34" charset="-122"/>
              </a:rPr>
              <a:t>                  </a:t>
            </a:r>
            <a:r>
              <a:rPr kumimoji="0" lang="en-US" altLang="zh-CN" b="0" i="0" u="none" strike="noStrike" kern="1200" cap="none" spc="0" normalizeH="0" baseline="0" noProof="0" dirty="0">
                <a:ln>
                  <a:noFill/>
                </a:ln>
                <a:solidFill>
                  <a:srgbClr val="000000"/>
                </a:solidFill>
                <a:effectLst/>
                <a:uLnTx/>
                <a:uFillTx/>
                <a:latin typeface="Arial" panose="020B0604020202090204"/>
                <a:ea typeface="微软雅黑" panose="020B0503020204020204" pitchFamily="34" charset="-122"/>
              </a:rPr>
              <a:t>HSK Level 4-5 </a:t>
            </a:r>
            <a:endParaRPr kumimoji="0" lang="en-US" altLang="zh-CN" b="0" i="0" u="none" strike="noStrike" kern="1200" cap="none" spc="0" normalizeH="0" baseline="0" noProof="0" dirty="0">
              <a:ln>
                <a:noFill/>
              </a:ln>
              <a:solidFill>
                <a:srgbClr val="000000"/>
              </a:solidFill>
              <a:effectLst/>
              <a:uLnTx/>
              <a:uFillTx/>
              <a:latin typeface="Arial" panose="020B0604020202090204"/>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srgbClr val="000000"/>
                </a:solidFill>
                <a:effectLst/>
                <a:uLnTx/>
                <a:uFillTx/>
                <a:latin typeface="Arial" panose="020B0604020202090204"/>
                <a:ea typeface="微软雅黑" panose="020B0503020204020204" pitchFamily="34" charset="-122"/>
              </a:rPr>
              <a:t>Level 3: Advanced Chinese	  HSK Level 5-6</a:t>
            </a:r>
            <a:endParaRPr kumimoji="0" lang="en-US" altLang="zh-CN" b="0" i="0" u="none" strike="noStrike" kern="1200" cap="none" spc="0" normalizeH="0" baseline="0" noProof="0" dirty="0">
              <a:ln>
                <a:noFill/>
              </a:ln>
              <a:solidFill>
                <a:srgbClr val="000000"/>
              </a:solidFill>
              <a:effectLst/>
              <a:uLnTx/>
              <a:uFillTx/>
              <a:latin typeface="Arial" panose="020B0604020202090204"/>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noProof="0" dirty="0">
                <a:ln>
                  <a:noFill/>
                </a:ln>
                <a:solidFill>
                  <a:srgbClr val="000000"/>
                </a:solidFill>
                <a:effectLst/>
                <a:uLnTx/>
                <a:uFillTx/>
                <a:latin typeface="Arial" panose="020B0604020202090204"/>
                <a:ea typeface="微软雅黑" panose="020B0503020204020204" pitchFamily="34" charset="-122"/>
                <a:sym typeface="+mn-ea"/>
              </a:rPr>
              <a:t>学习周期从</a:t>
            </a:r>
            <a:r>
              <a:rPr lang="en-US" altLang="zh-CN" noProof="0" dirty="0">
                <a:ln>
                  <a:noFill/>
                </a:ln>
                <a:solidFill>
                  <a:srgbClr val="000000"/>
                </a:solidFill>
                <a:effectLst/>
                <a:uLnTx/>
                <a:uFillTx/>
                <a:latin typeface="Arial" panose="020B0604020202090204"/>
                <a:ea typeface="微软雅黑" panose="020B0503020204020204" pitchFamily="34" charset="-122"/>
                <a:sym typeface="+mn-ea"/>
              </a:rPr>
              <a:t>1</a:t>
            </a:r>
            <a:r>
              <a:rPr lang="zh-CN" altLang="en-US" noProof="0" dirty="0">
                <a:ln>
                  <a:noFill/>
                </a:ln>
                <a:solidFill>
                  <a:srgbClr val="000000"/>
                </a:solidFill>
                <a:effectLst/>
                <a:uLnTx/>
                <a:uFillTx/>
                <a:latin typeface="Arial" panose="020B0604020202090204"/>
                <a:ea typeface="微软雅黑" panose="020B0503020204020204" pitchFamily="34" charset="-122"/>
                <a:sym typeface="+mn-ea"/>
              </a:rPr>
              <a:t>学期到两学年不等，课程从零基础到高级汉语，对应</a:t>
            </a:r>
            <a:r>
              <a:rPr lang="en-US" altLang="zh-CN" noProof="0" dirty="0">
                <a:ln>
                  <a:noFill/>
                </a:ln>
                <a:solidFill>
                  <a:srgbClr val="000000"/>
                </a:solidFill>
                <a:effectLst/>
                <a:uLnTx/>
                <a:uFillTx/>
                <a:latin typeface="Arial" panose="020B0604020202090204"/>
                <a:ea typeface="微软雅黑" panose="020B0503020204020204" pitchFamily="34" charset="-122"/>
                <a:sym typeface="+mn-ea"/>
              </a:rPr>
              <a:t>HSK1</a:t>
            </a:r>
            <a:r>
              <a:rPr lang="zh-CN" altLang="en-US" noProof="0" dirty="0">
                <a:ln>
                  <a:noFill/>
                </a:ln>
                <a:solidFill>
                  <a:srgbClr val="000000"/>
                </a:solidFill>
                <a:effectLst/>
                <a:uLnTx/>
                <a:uFillTx/>
                <a:latin typeface="Arial" panose="020B0604020202090204"/>
                <a:ea typeface="微软雅黑" panose="020B0503020204020204" pitchFamily="34" charset="-122"/>
                <a:sym typeface="+mn-ea"/>
              </a:rPr>
              <a:t>级到</a:t>
            </a:r>
            <a:r>
              <a:rPr lang="en-US" altLang="zh-CN" noProof="0" dirty="0">
                <a:ln>
                  <a:noFill/>
                </a:ln>
                <a:solidFill>
                  <a:srgbClr val="000000"/>
                </a:solidFill>
                <a:effectLst/>
                <a:uLnTx/>
                <a:uFillTx/>
                <a:latin typeface="Arial" panose="020B0604020202090204"/>
                <a:ea typeface="微软雅黑" panose="020B0503020204020204" pitchFamily="34" charset="-122"/>
                <a:sym typeface="+mn-ea"/>
              </a:rPr>
              <a:t>6</a:t>
            </a:r>
            <a:r>
              <a:rPr lang="zh-CN" altLang="en-US" noProof="0" dirty="0">
                <a:ln>
                  <a:noFill/>
                </a:ln>
                <a:solidFill>
                  <a:srgbClr val="000000"/>
                </a:solidFill>
                <a:effectLst/>
                <a:uLnTx/>
                <a:uFillTx/>
                <a:latin typeface="Arial" panose="020B0604020202090204"/>
                <a:ea typeface="微软雅黑" panose="020B0503020204020204" pitchFamily="34" charset="-122"/>
                <a:sym typeface="+mn-ea"/>
              </a:rPr>
              <a:t>级。</a:t>
            </a:r>
            <a:endParaRPr kumimoji="0" lang="zh-CN" altLang="en-US" b="0" i="0" u="none" strike="noStrike" kern="1200" cap="none" spc="0" normalizeH="0" baseline="0" noProof="0" dirty="0">
              <a:ln>
                <a:noFill/>
              </a:ln>
              <a:solidFill>
                <a:srgbClr val="000000"/>
              </a:solidFill>
              <a:effectLst/>
              <a:uLnTx/>
              <a:uFillTx/>
              <a:latin typeface="Arial" panose="020B0604020202090204"/>
              <a:ea typeface="微软雅黑" panose="020B0503020204020204" pitchFamily="34" charset="-122"/>
              <a:sym typeface="+mn-ea"/>
            </a:endParaRPr>
          </a:p>
        </p:txBody>
      </p:sp>
      <p:pic>
        <p:nvPicPr>
          <p:cNvPr id="5" name="Picture 3"/>
          <p:cNvPicPr>
            <a:picLocks noChangeAspect="1" noChangeArrowheads="1"/>
          </p:cNvPicPr>
          <p:nvPr/>
        </p:nvPicPr>
        <p:blipFill>
          <a:blip r:embed="rId1"/>
          <a:srcRect/>
          <a:stretch>
            <a:fillRect/>
          </a:stretch>
        </p:blipFill>
        <p:spPr bwMode="auto">
          <a:xfrm>
            <a:off x="8159326" y="1864705"/>
            <a:ext cx="3364230" cy="2017395"/>
          </a:xfrm>
          <a:prstGeom prst="rect">
            <a:avLst/>
          </a:prstGeom>
          <a:noFill/>
          <a:ln w="9525">
            <a:noFill/>
            <a:miter lim="800000"/>
            <a:headEnd/>
            <a:tailEnd/>
          </a:ln>
          <a:scene3d>
            <a:camera prst="orthographicFront"/>
            <a:lightRig rig="threePt" dir="t"/>
          </a:scene3d>
          <a:sp3d>
            <a:bevelT w="152400" h="152400" prst="relaxedInset"/>
            <a:bevelB w="152400" h="152400" prst="angle"/>
          </a:sp3d>
        </p:spPr>
      </p:pic>
      <p:sp>
        <p:nvSpPr>
          <p:cNvPr id="6" name="矩形 5"/>
          <p:cNvSpPr/>
          <p:nvPr/>
        </p:nvSpPr>
        <p:spPr>
          <a:xfrm>
            <a:off x="7588250" y="4192270"/>
            <a:ext cx="4674870" cy="9220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000000"/>
                </a:solidFill>
                <a:effectLst/>
                <a:uLnTx/>
                <a:uFillTx/>
                <a:latin typeface="Calibri" panose="020F0702030404030204" pitchFamily="34" charset="0"/>
                <a:ea typeface="微软雅黑" panose="020B0503020204020204" pitchFamily="34" charset="-122"/>
                <a:cs typeface="+mn-cs"/>
              </a:rPr>
              <a:t>HSK Online Test Center  of Confucius Institute was established in NUIST in 2012</a:t>
            </a:r>
            <a:endParaRPr kumimoji="0" lang="en-US" altLang="zh-CN" sz="1800" b="0" i="0" u="none" strike="noStrike" kern="1200" cap="none" spc="0" normalizeH="0" baseline="0" noProof="0" dirty="0">
              <a:ln>
                <a:noFill/>
              </a:ln>
              <a:solidFill>
                <a:srgbClr val="000000"/>
              </a:solidFill>
              <a:effectLst/>
              <a:uLnTx/>
              <a:uFillTx/>
              <a:latin typeface="Calibri" panose="020F0702030404030204" pitchFamily="34" charset="0"/>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000000"/>
                </a:solidFill>
                <a:effectLst/>
                <a:uLnTx/>
                <a:uFillTx/>
                <a:latin typeface="Calibri" panose="020F0702030404030204" pitchFamily="34" charset="0"/>
                <a:ea typeface="微软雅黑" panose="020B0503020204020204" pitchFamily="34" charset="-122"/>
                <a:cs typeface="+mn-cs"/>
              </a:rPr>
              <a:t>2012</a:t>
            </a:r>
            <a:r>
              <a:rPr kumimoji="0" lang="zh-CN" altLang="en-US" sz="1800" b="0" i="0" u="none" strike="noStrike" kern="1200" cap="none" spc="0" normalizeH="0" baseline="0" noProof="0" dirty="0">
                <a:ln>
                  <a:noFill/>
                </a:ln>
                <a:solidFill>
                  <a:srgbClr val="000000"/>
                </a:solidFill>
                <a:effectLst/>
                <a:uLnTx/>
                <a:uFillTx/>
                <a:latin typeface="Calibri" panose="020F0702030404030204" pitchFamily="34" charset="0"/>
                <a:ea typeface="微软雅黑" panose="020B0503020204020204" pitchFamily="34" charset="-122"/>
                <a:cs typeface="+mn-cs"/>
              </a:rPr>
              <a:t>年开始，学校内有</a:t>
            </a:r>
            <a:r>
              <a:rPr kumimoji="0" lang="en-US" altLang="zh-CN" sz="1800" b="0" i="0" u="none" strike="noStrike" kern="1200" cap="none" spc="0" normalizeH="0" baseline="0" noProof="0" dirty="0">
                <a:ln>
                  <a:noFill/>
                </a:ln>
                <a:solidFill>
                  <a:srgbClr val="000000"/>
                </a:solidFill>
                <a:effectLst/>
                <a:uLnTx/>
                <a:uFillTx/>
                <a:latin typeface="Calibri" panose="020F0702030404030204" pitchFamily="34" charset="0"/>
                <a:ea typeface="微软雅黑" panose="020B0503020204020204" pitchFamily="34" charset="-122"/>
                <a:cs typeface="+mn-cs"/>
              </a:rPr>
              <a:t>HSK</a:t>
            </a:r>
            <a:r>
              <a:rPr kumimoji="0" lang="zh-CN" altLang="en-US" sz="1800" b="0" i="0" u="none" strike="noStrike" kern="1200" cap="none" spc="0" normalizeH="0" baseline="0" noProof="0" dirty="0">
                <a:ln>
                  <a:noFill/>
                </a:ln>
                <a:solidFill>
                  <a:srgbClr val="000000"/>
                </a:solidFill>
                <a:effectLst/>
                <a:uLnTx/>
                <a:uFillTx/>
                <a:latin typeface="Calibri" panose="020F0702030404030204" pitchFamily="34" charset="0"/>
                <a:ea typeface="微软雅黑" panose="020B0503020204020204" pitchFamily="34" charset="-122"/>
                <a:cs typeface="+mn-cs"/>
              </a:rPr>
              <a:t>机考考点</a:t>
            </a:r>
            <a:endParaRPr kumimoji="0" lang="zh-CN" altLang="en-US" sz="1800" b="0" i="0" u="none" strike="noStrike" kern="1200" cap="none" spc="0" normalizeH="0" baseline="0" noProof="0" dirty="0">
              <a:ln>
                <a:noFill/>
              </a:ln>
              <a:solidFill>
                <a:srgbClr val="000000"/>
              </a:solidFill>
              <a:effectLst/>
              <a:uLnTx/>
              <a:uFillTx/>
              <a:latin typeface="Calibri" panose="020F0702030404030204" pitchFamily="34" charset="0"/>
              <a:ea typeface="微软雅黑" panose="020B0503020204020204" pitchFamily="34" charset="-122"/>
              <a:cs typeface="+mn-cs"/>
            </a:endParaRPr>
          </a:p>
        </p:txBody>
      </p:sp>
      <p:cxnSp>
        <p:nvCxnSpPr>
          <p:cNvPr id="8" name="形状 7"/>
          <p:cNvCxnSpPr/>
          <p:nvPr/>
        </p:nvCxnSpPr>
        <p:spPr>
          <a:xfrm>
            <a:off x="3686955" y="2482951"/>
            <a:ext cx="976903" cy="0"/>
          </a:xfrm>
          <a:prstGeom prst="straightConnector1">
            <a:avLst/>
          </a:prstGeom>
          <a:ln w="6350" cap="flat" cmpd="sng">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形状 8"/>
          <p:cNvCxnSpPr/>
          <p:nvPr/>
        </p:nvCxnSpPr>
        <p:spPr>
          <a:xfrm>
            <a:off x="4234944" y="2785176"/>
            <a:ext cx="426720" cy="635"/>
          </a:xfrm>
          <a:prstGeom prst="straightConnector1">
            <a:avLst/>
          </a:prstGeom>
          <a:ln w="6350" cap="flat" cmpd="sng">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形状 9"/>
          <p:cNvCxnSpPr/>
          <p:nvPr/>
        </p:nvCxnSpPr>
        <p:spPr>
          <a:xfrm flipV="1">
            <a:off x="3959217" y="3057306"/>
            <a:ext cx="750345" cy="17092"/>
          </a:xfrm>
          <a:prstGeom prst="straightConnector1">
            <a:avLst/>
          </a:prstGeom>
          <a:ln w="6350" cap="flat" cmpd="sng">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形状 10"/>
          <p:cNvCxnSpPr/>
          <p:nvPr/>
        </p:nvCxnSpPr>
        <p:spPr>
          <a:xfrm>
            <a:off x="4187047" y="3368711"/>
            <a:ext cx="522515" cy="0"/>
          </a:xfrm>
          <a:prstGeom prst="straightConnector1">
            <a:avLst/>
          </a:prstGeom>
          <a:ln w="6350" cap="flat" cmpd="sng">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矩形 4"/>
          <p:cNvSpPr>
            <a:spLocks noChangeArrowheads="1"/>
          </p:cNvSpPr>
          <p:nvPr/>
        </p:nvSpPr>
        <p:spPr bwMode="auto">
          <a:xfrm>
            <a:off x="839197" y="3951315"/>
            <a:ext cx="6552838" cy="2891790"/>
          </a:xfrm>
          <a:prstGeom prst="rect">
            <a:avLst/>
          </a:prstGeom>
          <a:noFill/>
          <a:ln w="9525">
            <a:noFill/>
            <a:miter lim="800000"/>
          </a:ln>
        </p:spPr>
        <p:txBody>
          <a:bodyPr wrap="square">
            <a:spAutoFit/>
          </a:bodyPr>
          <a:lstStyle/>
          <a:p>
            <a:pPr>
              <a:defRPr/>
            </a:pPr>
            <a:r>
              <a:rPr lang="en-US" altLang="zh-CN" sz="2000" b="1" noProof="1">
                <a:solidFill>
                  <a:srgbClr val="00B0F0"/>
                </a:solidFill>
                <a:latin typeface="Arial" panose="020B0604020202090204"/>
                <a:ea typeface="微软雅黑" panose="020B0503020204020204" pitchFamily="34" charset="-122"/>
              </a:rPr>
              <a:t>Chinese Culture Program </a:t>
            </a:r>
            <a:r>
              <a:rPr lang="zh-CN" altLang="en-US" sz="2000" b="1" noProof="1">
                <a:solidFill>
                  <a:srgbClr val="00B0F0"/>
                </a:solidFill>
                <a:latin typeface="Arial" panose="020B0604020202090204"/>
                <a:ea typeface="微软雅黑" panose="020B0503020204020204" pitchFamily="34" charset="-122"/>
              </a:rPr>
              <a:t>中国文化项目</a:t>
            </a:r>
            <a:endParaRPr lang="en-US" altLang="zh-CN" sz="2000" b="1" noProof="1">
              <a:solidFill>
                <a:srgbClr val="00B0F0"/>
              </a:solidFill>
              <a:latin typeface="Arial" panose="020B0604020202090204"/>
              <a:ea typeface="微软雅黑" panose="020B0503020204020204" pitchFamily="34" charset="-122"/>
            </a:endParaRPr>
          </a:p>
          <a:p>
            <a:pPr algn="just"/>
            <a:r>
              <a:rPr lang="en-US" altLang="zh-CN" dirty="0">
                <a:ea typeface="微软雅黑" panose="020B0503020204020204" pitchFamily="34" charset="-122"/>
              </a:rPr>
              <a:t>NUIST hosts Chinese Culture Program, the duration of which is around 2 to 4 weeks, and the courses include Chinese Language, Paper-cutting, Calligraphy,</a:t>
            </a:r>
            <a:r>
              <a:rPr lang="en-US" altLang="zh-CN" b="1" dirty="0">
                <a:ea typeface="微软雅黑" panose="020B0503020204020204" pitchFamily="34" charset="-122"/>
              </a:rPr>
              <a:t> </a:t>
            </a:r>
            <a:r>
              <a:rPr lang="en-US" altLang="zh-CN" dirty="0">
                <a:ea typeface="微软雅黑" panose="020B0503020204020204" pitchFamily="34" charset="-122"/>
              </a:rPr>
              <a:t>Martial Arts, etc. Students would visit Nanjing, the ancient capital of six dynasties for sightseeing, learn traditional Chinese arts and culture, and experience campus life in China.</a:t>
            </a:r>
            <a:endParaRPr lang="en-US" altLang="zh-CN" dirty="0">
              <a:ea typeface="微软雅黑" panose="020B0503020204020204" pitchFamily="34" charset="-122"/>
            </a:endParaRPr>
          </a:p>
          <a:p>
            <a:pPr algn="just"/>
            <a:r>
              <a:rPr lang="zh-CN" altLang="en-US" noProof="1">
                <a:ea typeface="微软雅黑" panose="020B0503020204020204" pitchFamily="34" charset="-122"/>
              </a:rPr>
              <a:t>中国文化项目学习周期未</a:t>
            </a:r>
            <a:r>
              <a:rPr lang="en-US" altLang="zh-CN" noProof="1">
                <a:ea typeface="微软雅黑" panose="020B0503020204020204" pitchFamily="34" charset="-122"/>
              </a:rPr>
              <a:t>2-4</a:t>
            </a:r>
            <a:r>
              <a:rPr lang="zh-CN" altLang="en-US" noProof="1">
                <a:ea typeface="微软雅黑" panose="020B0503020204020204" pitchFamily="34" charset="-122"/>
              </a:rPr>
              <a:t>周，涵盖汉语，剪纸，书法，等相关课程，学生会观光游览六朝古都南京，学习中国传统文化，体验中国的学校生活。</a:t>
            </a:r>
            <a:endParaRPr lang="en-US" altLang="zh-CN" noProof="1">
              <a:ea typeface="微软雅黑" panose="020B0503020204020204" pitchFamily="34"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txBox="1">
            <a:spLocks noGrp="1"/>
          </p:cNvSpPr>
          <p:nvPr>
            <p:ph type="title"/>
          </p:nvPr>
        </p:nvSpPr>
        <p:spPr>
          <a:prstGeom prst="rect">
            <a:avLst/>
          </a:prstGeom>
        </p:spPr>
        <p:txBody>
          <a:bodyPr vert="horz" wrap="square" lIns="91440" tIns="45720" rIns="91440" bIns="45720" anchor="ctr">
            <a:noAutofit/>
          </a:bodyPr>
          <a:lstStyle/>
          <a:p>
            <a:pPr marL="0" indent="0" algn="l" defTabSz="914400" fontAlgn="auto" latinLnBrk="0">
              <a:lnSpc>
                <a:spcPct val="90000"/>
              </a:lnSpc>
              <a:spcBef>
                <a:spcPts val="0"/>
              </a:spcBef>
              <a:spcAft>
                <a:spcPts val="0"/>
              </a:spcAft>
              <a:buFontTx/>
              <a:buNone/>
            </a:pPr>
            <a:r>
              <a:rPr lang="en-US" altLang="ko-KR" sz="2400" b="0" strike="noStrike" cap="none" dirty="0">
                <a:latin typeface="Arial" panose="020B0604020202090204" pitchFamily="34" charset="0"/>
                <a:ea typeface="Arial" panose="020B0604020202090204" pitchFamily="34" charset="0"/>
              </a:rPr>
              <a:t>Study at NUIST</a:t>
            </a:r>
            <a:r>
              <a:rPr lang="en-US" altLang="ko-KR" sz="2400" b="0" strike="noStrike" cap="none" dirty="0">
                <a:latin typeface="微软雅黑" panose="020B0503020204020204" pitchFamily="34" charset="-122"/>
                <a:ea typeface="微软雅黑" panose="020B0503020204020204" pitchFamily="34" charset="-122"/>
              </a:rPr>
              <a:t>（留学南信大）</a:t>
            </a:r>
            <a:br>
              <a:rPr lang="en-US" altLang="ko-KR" sz="2400" b="0" strike="noStrike" cap="none" dirty="0">
                <a:latin typeface="Arial" panose="020B0604020202090204" pitchFamily="34" charset="0"/>
                <a:ea typeface="Arial" panose="020B0604020202090204" pitchFamily="34" charset="0"/>
              </a:rPr>
            </a:br>
            <a:r>
              <a:rPr lang="en-US" altLang="ko-KR" sz="2400" b="0" strike="noStrike" cap="none" dirty="0">
                <a:latin typeface="Arial" panose="020B0604020202090204" pitchFamily="34" charset="0"/>
                <a:ea typeface="Arial" panose="020B0604020202090204" pitchFamily="34" charset="0"/>
              </a:rPr>
              <a:t> | Scholarshi</a:t>
            </a:r>
            <a:r>
              <a:rPr lang="en-US" altLang="ko-KR" sz="2400" b="0" strike="noStrike" cap="none" dirty="0">
                <a:latin typeface="微软雅黑" panose="020B0503020204020204" pitchFamily="34" charset="-122"/>
                <a:ea typeface="微软雅黑" panose="020B0503020204020204" pitchFamily="34" charset="-122"/>
              </a:rPr>
              <a:t>ps </a:t>
            </a:r>
            <a:r>
              <a:rPr lang="en-US" altLang="zh-CN" sz="2400" b="0" strike="noStrike" cap="none" dirty="0">
                <a:latin typeface="微软雅黑" panose="020B0503020204020204" pitchFamily="34" charset="-122"/>
                <a:ea typeface="微软雅黑" panose="020B0503020204020204" pitchFamily="34" charset="-122"/>
              </a:rPr>
              <a:t>for New Students</a:t>
            </a:r>
            <a:r>
              <a:rPr lang="en-US" altLang="ko-KR" sz="2400" b="0" strike="noStrike" cap="none" dirty="0">
                <a:latin typeface="微软雅黑" panose="020B0503020204020204" pitchFamily="34" charset="-122"/>
                <a:ea typeface="微软雅黑" panose="020B0503020204020204" pitchFamily="34" charset="-122"/>
              </a:rPr>
              <a:t>（</a:t>
            </a:r>
            <a:r>
              <a:rPr lang="zh-CN" altLang="en-US" sz="2400" b="0" strike="noStrike" cap="none" dirty="0">
                <a:latin typeface="微软雅黑" panose="020B0503020204020204" pitchFamily="34" charset="-122"/>
                <a:ea typeface="微软雅黑" panose="020B0503020204020204" pitchFamily="34" charset="-122"/>
              </a:rPr>
              <a:t>新生</a:t>
            </a:r>
            <a:r>
              <a:rPr lang="en-US" altLang="ko-KR" sz="2400" b="0" strike="noStrike" cap="none" dirty="0" err="1">
                <a:latin typeface="微软雅黑" panose="020B0503020204020204" pitchFamily="34" charset="-122"/>
                <a:ea typeface="微软雅黑" panose="020B0503020204020204" pitchFamily="34" charset="-122"/>
              </a:rPr>
              <a:t>奖学金</a:t>
            </a:r>
            <a:r>
              <a:rPr lang="en-US" altLang="ko-KR" sz="2400" b="0" strike="noStrike" cap="none" dirty="0">
                <a:latin typeface="微软雅黑" panose="020B0503020204020204" pitchFamily="34" charset="-122"/>
                <a:ea typeface="微软雅黑" panose="020B0503020204020204" pitchFamily="34" charset="-122"/>
              </a:rPr>
              <a:t>） </a:t>
            </a:r>
            <a:endParaRPr lang="ko-KR" altLang="en-US" sz="2400" b="0" strike="noStrike" cap="none" dirty="0">
              <a:latin typeface="微软雅黑" panose="020B0503020204020204" pitchFamily="34" charset="-122"/>
              <a:ea typeface="微软雅黑" panose="020B0503020204020204" pitchFamily="34" charset="-122"/>
            </a:endParaRPr>
          </a:p>
        </p:txBody>
      </p:sp>
      <p:sp>
        <p:nvSpPr>
          <p:cNvPr id="3" name="幻灯片编号占位符 2"/>
          <p:cNvSpPr txBox="1">
            <a:spLocks noGrp="1"/>
          </p:cNvSpPr>
          <p:nvPr>
            <p:ph type="sldNum" sz="quarter" idx="12"/>
          </p:nvPr>
        </p:nvSpPr>
        <p:spPr>
          <a:prstGeom prst="rect">
            <a:avLst/>
          </a:prstGeom>
        </p:spPr>
        <p:txBody>
          <a:bodyPr vert="horz" wrap="square" lIns="91440" tIns="45720" rIns="91440" bIns="45720" anchor="ctr">
            <a:noAutofit/>
          </a:bodyPr>
          <a:lstStyle/>
          <a:p>
            <a:pPr marL="0" indent="0" algn="r" defTabSz="914400" eaLnBrk="0" fontAlgn="auto" latinLnBrk="0">
              <a:lnSpc>
                <a:spcPct val="100000"/>
              </a:lnSpc>
              <a:spcBef>
                <a:spcPts val="0"/>
              </a:spcBef>
              <a:spcAft>
                <a:spcPts val="0"/>
              </a:spcAft>
              <a:buFontTx/>
              <a:buNone/>
            </a:pPr>
            <a:fld id="{B9320F77-B9A0-41C5-862A-B4B631284C64}" type="slidenum">
              <a:rPr lang="en-US" altLang="ko-KR" sz="1200" b="0" strike="noStrike" cap="none" dirty="0" smtClean="0">
                <a:solidFill>
                  <a:schemeClr val="tx1">
                    <a:tint val="75000"/>
                  </a:schemeClr>
                </a:solidFill>
                <a:latin typeface="微软雅黑" panose="020B0503020204020204" pitchFamily="34" charset="-122"/>
                <a:ea typeface="微软雅黑" panose="020B0503020204020204" pitchFamily="34" charset="-122"/>
              </a:rPr>
            </a:fld>
            <a:endParaRPr lang="ko-KR" altLang="en-US" sz="1200" b="0" strike="noStrike" cap="none" dirty="0">
              <a:solidFill>
                <a:schemeClr val="tx1">
                  <a:tint val="75000"/>
                </a:scheme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694055" y="1254760"/>
            <a:ext cx="8270240" cy="5017135"/>
          </a:xfrm>
          <a:prstGeom prst="rect">
            <a:avLst/>
          </a:prstGeom>
          <a:noFill/>
          <a:ln w="0">
            <a:noFill/>
          </a:ln>
        </p:spPr>
        <p:txBody>
          <a:bodyPr vert="horz" wrap="square" lIns="89535" tIns="46355" rIns="89535" bIns="46355" anchor="t">
            <a:spAutoFit/>
          </a:bodyPr>
          <a:lstStyle/>
          <a:p>
            <a:pPr marL="342900" indent="-342900" algn="l" defTabSz="508000" fontAlgn="auto">
              <a:lnSpc>
                <a:spcPct val="150000"/>
              </a:lnSpc>
              <a:spcBef>
                <a:spcPts val="0"/>
              </a:spcBef>
              <a:spcAft>
                <a:spcPts val="0"/>
              </a:spcAft>
              <a:buClr>
                <a:srgbClr val="0070C0"/>
              </a:buClr>
              <a:buFont typeface="Wingdings" panose="05000000000000000000" pitchFamily="2" charset="2"/>
              <a:buChar char="u"/>
            </a:pPr>
            <a:r>
              <a:rPr lang="en-US" altLang="ko-KR" sz="2000" b="0" strike="noStrike" cap="none" dirty="0">
                <a:latin typeface="Arial" panose="020B0604020202090204" pitchFamily="34" charset="0"/>
                <a:ea typeface="Arial" panose="020B0604020202090204" pitchFamily="34" charset="0"/>
              </a:rPr>
              <a:t>Chinese Government Scholarship </a:t>
            </a:r>
            <a:r>
              <a:rPr lang="zh-CN" altLang="en-US" sz="2000" b="0" strike="noStrike" cap="none" dirty="0">
                <a:latin typeface="Arial" panose="020B0604020202090204" pitchFamily="34" charset="0"/>
                <a:ea typeface="宋体" panose="02010600030101010101" pitchFamily="2" charset="-122"/>
              </a:rPr>
              <a:t>中国政府奖学金</a:t>
            </a:r>
            <a:endParaRPr lang="en-US" altLang="ko-KR" sz="2000" b="0" strike="noStrike" cap="none" dirty="0">
              <a:latin typeface="Arial" panose="020B0604020202090204" pitchFamily="34" charset="0"/>
              <a:ea typeface="Arial" panose="020B0604020202090204" pitchFamily="34" charset="0"/>
            </a:endParaRPr>
          </a:p>
          <a:p>
            <a:pPr marL="342900" indent="-342900" algn="l" defTabSz="508000" fontAlgn="auto">
              <a:lnSpc>
                <a:spcPct val="150000"/>
              </a:lnSpc>
              <a:spcBef>
                <a:spcPts val="0"/>
              </a:spcBef>
              <a:spcAft>
                <a:spcPts val="0"/>
              </a:spcAft>
              <a:buClr>
                <a:srgbClr val="0070C0"/>
              </a:buClr>
              <a:buFont typeface="Wingdings" panose="05000000000000000000" pitchFamily="2" charset="2"/>
              <a:buChar char="u"/>
            </a:pPr>
            <a:r>
              <a:rPr lang="en-US" altLang="ko-KR" sz="2000" b="0" strike="noStrike" cap="none" dirty="0">
                <a:solidFill>
                  <a:schemeClr val="accent1">
                    <a:lumMod val="60000"/>
                    <a:lumOff val="40000"/>
                  </a:schemeClr>
                </a:solidFill>
                <a:latin typeface="Arial" panose="020B0604020202090204" pitchFamily="34" charset="0"/>
                <a:ea typeface="Arial" panose="020B0604020202090204" pitchFamily="34" charset="0"/>
              </a:rPr>
              <a:t>Master's Program of Meteorology sponsored by the Chinese Ministry of Commerce </a:t>
            </a:r>
            <a:r>
              <a:rPr lang="zh-CN" altLang="en-US" sz="2000" b="0" strike="noStrike" cap="none" dirty="0">
                <a:solidFill>
                  <a:schemeClr val="accent1">
                    <a:lumMod val="60000"/>
                    <a:lumOff val="40000"/>
                  </a:schemeClr>
                </a:solidFill>
                <a:latin typeface="Arial" panose="020B0604020202090204" pitchFamily="34" charset="0"/>
                <a:ea typeface="宋体" panose="02010600030101010101" pitchFamily="2" charset="-122"/>
              </a:rPr>
              <a:t>商务部气象学硕士奖学金</a:t>
            </a:r>
            <a:endParaRPr lang="en-US" altLang="ko-KR" sz="2000" dirty="0">
              <a:solidFill>
                <a:schemeClr val="accent1">
                  <a:lumMod val="60000"/>
                  <a:lumOff val="40000"/>
                </a:schemeClr>
              </a:solidFill>
              <a:latin typeface="Arial" panose="020B0604020202090204" pitchFamily="34" charset="0"/>
              <a:ea typeface="Arial" panose="020B0604020202090204" pitchFamily="34" charset="0"/>
            </a:endParaRPr>
          </a:p>
          <a:p>
            <a:pPr marL="342900" indent="-342900" algn="l" defTabSz="508000" fontAlgn="auto">
              <a:lnSpc>
                <a:spcPct val="150000"/>
              </a:lnSpc>
              <a:spcBef>
                <a:spcPts val="0"/>
              </a:spcBef>
              <a:spcAft>
                <a:spcPts val="0"/>
              </a:spcAft>
              <a:buClr>
                <a:srgbClr val="0070C0"/>
              </a:buClr>
              <a:buFont typeface="Wingdings" panose="05000000000000000000" pitchFamily="2" charset="2"/>
              <a:buChar char="u"/>
            </a:pPr>
            <a:r>
              <a:rPr lang="en-US" altLang="ko-KR" sz="2000" b="0" strike="noStrike" cap="none" dirty="0">
                <a:latin typeface="Arial" panose="020B0604020202090204" pitchFamily="34" charset="0"/>
                <a:ea typeface="Arial" panose="020B0604020202090204" pitchFamily="34" charset="0"/>
              </a:rPr>
              <a:t>International Chinese Language Teachers Scholarship</a:t>
            </a:r>
            <a:r>
              <a:rPr lang="zh-CN" altLang="en-US" sz="2000" b="0" strike="noStrike" cap="none" dirty="0">
                <a:latin typeface="Arial" panose="020B0604020202090204" pitchFamily="34" charset="0"/>
                <a:ea typeface="宋体" panose="02010600030101010101" pitchFamily="2" charset="-122"/>
              </a:rPr>
              <a:t>国际汉语教师奖学金</a:t>
            </a:r>
            <a:endParaRPr lang="en-US" altLang="ko-KR" sz="2000" b="0" strike="noStrike" cap="none" dirty="0">
              <a:latin typeface="Arial" panose="020B0604020202090204" pitchFamily="34" charset="0"/>
              <a:ea typeface="Arial" panose="020B0604020202090204" pitchFamily="34" charset="0"/>
            </a:endParaRPr>
          </a:p>
          <a:p>
            <a:pPr marL="342900" indent="-342900" algn="l" defTabSz="508000" fontAlgn="auto">
              <a:lnSpc>
                <a:spcPct val="150000"/>
              </a:lnSpc>
              <a:spcBef>
                <a:spcPts val="0"/>
              </a:spcBef>
              <a:spcAft>
                <a:spcPts val="0"/>
              </a:spcAft>
              <a:buClr>
                <a:srgbClr val="0070C0"/>
              </a:buClr>
              <a:buFont typeface="Wingdings" panose="05000000000000000000" pitchFamily="2" charset="2"/>
              <a:buChar char="u"/>
            </a:pPr>
            <a:r>
              <a:rPr lang="en-US" altLang="ko-KR" sz="2000" b="0" strike="noStrike" cap="none" dirty="0">
                <a:latin typeface="Arial" panose="020B0604020202090204" pitchFamily="34" charset="0"/>
                <a:ea typeface="Arial" panose="020B0604020202090204" pitchFamily="34" charset="0"/>
              </a:rPr>
              <a:t>Nanjing Municipal Government Scholarship</a:t>
            </a:r>
            <a:r>
              <a:rPr lang="zh-CN" altLang="en-US" sz="2000" b="0" strike="noStrike" cap="none" dirty="0">
                <a:latin typeface="Arial" panose="020B0604020202090204" pitchFamily="34" charset="0"/>
                <a:ea typeface="宋体" panose="02010600030101010101" pitchFamily="2" charset="-122"/>
              </a:rPr>
              <a:t>南京市政府奖学金</a:t>
            </a:r>
            <a:endParaRPr lang="en-US" altLang="ko-KR" sz="2000" b="0" strike="noStrike" cap="none" dirty="0">
              <a:latin typeface="Arial" panose="020B0604020202090204" pitchFamily="34" charset="0"/>
              <a:ea typeface="Arial" panose="020B0604020202090204" pitchFamily="34" charset="0"/>
            </a:endParaRPr>
          </a:p>
          <a:p>
            <a:pPr marL="342900" indent="-342900" algn="l" defTabSz="508000" fontAlgn="auto">
              <a:lnSpc>
                <a:spcPct val="150000"/>
              </a:lnSpc>
              <a:spcBef>
                <a:spcPts val="0"/>
              </a:spcBef>
              <a:spcAft>
                <a:spcPts val="0"/>
              </a:spcAft>
              <a:buClr>
                <a:srgbClr val="0070C0"/>
              </a:buClr>
              <a:buFont typeface="Wingdings" panose="05000000000000000000" pitchFamily="2" charset="2"/>
              <a:buChar char="u"/>
            </a:pPr>
            <a:r>
              <a:rPr lang="en-US" altLang="ko-KR" sz="2000" b="0" strike="noStrike" cap="none" dirty="0">
                <a:solidFill>
                  <a:schemeClr val="accent1">
                    <a:lumMod val="60000"/>
                    <a:lumOff val="40000"/>
                  </a:schemeClr>
                </a:solidFill>
                <a:latin typeface="Arial" panose="020B0604020202090204" pitchFamily="34" charset="0"/>
                <a:ea typeface="Arial" panose="020B0604020202090204" pitchFamily="34" charset="0"/>
              </a:rPr>
              <a:t>NUIST-WMO Fellowship Program</a:t>
            </a:r>
            <a:r>
              <a:rPr lang="zh-CN" altLang="en-US" sz="2000" b="0" strike="noStrike" cap="none" dirty="0">
                <a:solidFill>
                  <a:schemeClr val="accent1">
                    <a:lumMod val="60000"/>
                    <a:lumOff val="40000"/>
                  </a:schemeClr>
                </a:solidFill>
                <a:latin typeface="Arial" panose="020B0604020202090204" pitchFamily="34" charset="0"/>
                <a:ea typeface="宋体" panose="02010600030101010101" pitchFamily="2" charset="-122"/>
              </a:rPr>
              <a:t>南京信息工程大学与世界气象组织奖学金</a:t>
            </a:r>
            <a:endParaRPr lang="en-US" altLang="ko-KR" sz="2000" b="0" strike="noStrike" cap="none" dirty="0">
              <a:solidFill>
                <a:schemeClr val="accent1">
                  <a:lumMod val="60000"/>
                  <a:lumOff val="40000"/>
                </a:schemeClr>
              </a:solidFill>
              <a:latin typeface="Arial" panose="020B0604020202090204" pitchFamily="34" charset="0"/>
              <a:ea typeface="Arial" panose="020B0604020202090204" pitchFamily="34" charset="0"/>
            </a:endParaRPr>
          </a:p>
          <a:p>
            <a:pPr marL="342900" indent="-342900" algn="l" defTabSz="508000" fontAlgn="auto">
              <a:lnSpc>
                <a:spcPct val="150000"/>
              </a:lnSpc>
              <a:spcBef>
                <a:spcPts val="0"/>
              </a:spcBef>
              <a:spcAft>
                <a:spcPts val="0"/>
              </a:spcAft>
              <a:buClr>
                <a:srgbClr val="0070C0"/>
              </a:buClr>
              <a:buFont typeface="Wingdings" panose="05000000000000000000" pitchFamily="2" charset="2"/>
              <a:buChar char="u"/>
            </a:pPr>
            <a:r>
              <a:rPr lang="en-US" altLang="ko-KR" sz="2000" b="0" strike="noStrike" cap="none" dirty="0">
                <a:latin typeface="Arial" panose="020B0604020202090204" pitchFamily="34" charset="0"/>
                <a:ea typeface="Arial" panose="020B0604020202090204" pitchFamily="34" charset="0"/>
              </a:rPr>
              <a:t>NUIST University Scholarship</a:t>
            </a:r>
            <a:r>
              <a:rPr lang="zh-CN" altLang="en-US" sz="2000" b="0" strike="noStrike" cap="none" dirty="0">
                <a:latin typeface="Arial" panose="020B0604020202090204" pitchFamily="34" charset="0"/>
                <a:ea typeface="宋体" panose="02010600030101010101" pitchFamily="2" charset="-122"/>
              </a:rPr>
              <a:t>南京信息工程大学优秀新生奖学金</a:t>
            </a:r>
            <a:endParaRPr lang="ko-KR" altLang="en-US" sz="2000" b="0" strike="noStrike" cap="none" dirty="0">
              <a:latin typeface="Arial" panose="020B0604020202090204" pitchFamily="34" charset="0"/>
              <a:ea typeface="Arial" panose="020B0604020202090204" pitchFamily="34" charset="0"/>
            </a:endParaRPr>
          </a:p>
          <a:p>
            <a:pPr marL="0" indent="0" algn="l" defTabSz="508000" fontAlgn="auto">
              <a:lnSpc>
                <a:spcPct val="150000"/>
              </a:lnSpc>
              <a:spcBef>
                <a:spcPts val="0"/>
              </a:spcBef>
              <a:spcAft>
                <a:spcPts val="0"/>
              </a:spcAft>
              <a:buFontTx/>
              <a:buNone/>
            </a:pPr>
            <a:endParaRPr lang="ko-KR" altLang="en-US" sz="2000" b="0" strike="noStrike" cap="none" dirty="0">
              <a:latin typeface="Calibri" panose="020F0702030404030204" pitchFamily="34" charset="0"/>
              <a:ea typeface="宋体" panose="02010600030101010101" pitchFamily="2" charset="-122"/>
            </a:endParaRPr>
          </a:p>
          <a:p>
            <a:pPr marL="0" indent="0" algn="l" defTabSz="508000" fontAlgn="auto">
              <a:lnSpc>
                <a:spcPct val="100000"/>
              </a:lnSpc>
              <a:spcBef>
                <a:spcPts val="0"/>
              </a:spcBef>
              <a:spcAft>
                <a:spcPts val="0"/>
              </a:spcAft>
              <a:buFontTx/>
              <a:buNone/>
            </a:pPr>
            <a:endParaRPr lang="ko-KR" altLang="en-US" sz="2000" b="0" strike="noStrike" cap="none" dirty="0">
              <a:latin typeface="Calibri" panose="020F0702030404030204" pitchFamily="34" charset="0"/>
              <a:ea typeface="宋体" panose="02010600030101010101" pitchFamily="2" charset="-122"/>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947724" y="2200448"/>
            <a:ext cx="2904134" cy="2531410"/>
          </a:xfrm>
          <a:prstGeom prst="rect">
            <a:avLst/>
          </a:prstGeom>
          <a:scene3d>
            <a:camera prst="orthographicFront"/>
            <a:lightRig rig="threePt" dir="t"/>
          </a:scene3d>
          <a:sp3d>
            <a:bevelT prst="relaxedInset"/>
          </a:sp3d>
        </p:spPr>
      </p:pic>
      <p:sp>
        <p:nvSpPr>
          <p:cNvPr id="5" name="矩形 4"/>
          <p:cNvSpPr/>
          <p:nvPr/>
        </p:nvSpPr>
        <p:spPr>
          <a:xfrm>
            <a:off x="4611125" y="5839859"/>
            <a:ext cx="3469651" cy="705666"/>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200" dirty="0"/>
              <a:t>https://gjy.nuist.edu.cn/</a:t>
            </a:r>
            <a:endParaRPr lang="zh-CN" altLang="en-US" sz="22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txBox="1">
            <a:spLocks noGrp="1"/>
          </p:cNvSpPr>
          <p:nvPr>
            <p:ph type="title"/>
          </p:nvPr>
        </p:nvSpPr>
        <p:spPr>
          <a:prstGeom prst="rect">
            <a:avLst/>
          </a:prstGeom>
        </p:spPr>
        <p:txBody>
          <a:bodyPr vert="horz" wrap="square" lIns="91440" tIns="45720" rIns="91440" bIns="45720" anchor="ctr">
            <a:noAutofit/>
          </a:bodyPr>
          <a:lstStyle/>
          <a:p>
            <a:pPr marL="0" indent="0" algn="l" defTabSz="914400" fontAlgn="auto" latinLnBrk="0">
              <a:lnSpc>
                <a:spcPct val="90000"/>
              </a:lnSpc>
              <a:spcBef>
                <a:spcPts val="0"/>
              </a:spcBef>
              <a:spcAft>
                <a:spcPts val="0"/>
              </a:spcAft>
              <a:buFontTx/>
              <a:buNone/>
            </a:pPr>
            <a:r>
              <a:rPr lang="en-US" altLang="ko-KR" sz="2400" b="0" strike="noStrike" cap="none" dirty="0">
                <a:latin typeface="Arial" panose="020B0604020202090204" pitchFamily="34" charset="0"/>
                <a:ea typeface="Arial" panose="020B0604020202090204" pitchFamily="34" charset="0"/>
              </a:rPr>
              <a:t>Study at NUIST</a:t>
            </a:r>
            <a:r>
              <a:rPr lang="en-US" altLang="ko-KR" sz="2400" b="0" strike="noStrike" cap="none" dirty="0">
                <a:latin typeface="微软雅黑" panose="020B0503020204020204" pitchFamily="34" charset="-122"/>
                <a:ea typeface="微软雅黑" panose="020B0503020204020204" pitchFamily="34" charset="-122"/>
              </a:rPr>
              <a:t>（留学南信大）</a:t>
            </a:r>
            <a:br>
              <a:rPr lang="en-US" altLang="ko-KR" sz="2400" b="0" strike="noStrike" cap="none" dirty="0">
                <a:latin typeface="Arial" panose="020B0604020202090204" pitchFamily="34" charset="0"/>
                <a:ea typeface="Arial" panose="020B0604020202090204" pitchFamily="34" charset="0"/>
              </a:rPr>
            </a:br>
            <a:r>
              <a:rPr lang="en-US" altLang="ko-KR" sz="2400" b="0" strike="noStrike" cap="none" dirty="0">
                <a:latin typeface="Arial" panose="020B0604020202090204" pitchFamily="34" charset="0"/>
                <a:ea typeface="Arial" panose="020B0604020202090204" pitchFamily="34" charset="0"/>
              </a:rPr>
              <a:t> | </a:t>
            </a:r>
            <a:r>
              <a:rPr lang="en-US" altLang="ko-KR" sz="2400" dirty="0">
                <a:latin typeface="Arial" panose="020B0604020202090204" pitchFamily="34" charset="0"/>
                <a:ea typeface="Arial" panose="020B0604020202090204" pitchFamily="34" charset="0"/>
                <a:sym typeface="+mn-ea"/>
              </a:rPr>
              <a:t>NUIST Excellent Freshman Scholarship</a:t>
            </a:r>
            <a:r>
              <a:rPr lang="en-US" altLang="ko-KR" sz="2400" b="0" strike="noStrike" cap="none" dirty="0">
                <a:latin typeface="微软雅黑" panose="020B0503020204020204" pitchFamily="34" charset="-122"/>
                <a:ea typeface="微软雅黑" panose="020B0503020204020204" pitchFamily="34" charset="-122"/>
              </a:rPr>
              <a:t>（</a:t>
            </a:r>
            <a:r>
              <a:rPr lang="zh-CN" altLang="en-US" sz="2400" b="0" strike="noStrike" cap="none" dirty="0">
                <a:latin typeface="微软雅黑" panose="020B0503020204020204" pitchFamily="34" charset="-122"/>
                <a:ea typeface="微软雅黑" panose="020B0503020204020204" pitchFamily="34" charset="-122"/>
              </a:rPr>
              <a:t>优秀新生</a:t>
            </a:r>
            <a:r>
              <a:rPr lang="en-US" altLang="ko-KR" sz="2400" b="0" strike="noStrike" cap="none" dirty="0" err="1">
                <a:latin typeface="微软雅黑" panose="020B0503020204020204" pitchFamily="34" charset="-122"/>
                <a:ea typeface="微软雅黑" panose="020B0503020204020204" pitchFamily="34" charset="-122"/>
              </a:rPr>
              <a:t>奖学金</a:t>
            </a:r>
            <a:r>
              <a:rPr lang="en-US" altLang="ko-KR" sz="2400" b="0" strike="noStrike" cap="none" dirty="0">
                <a:latin typeface="微软雅黑" panose="020B0503020204020204" pitchFamily="34" charset="-122"/>
                <a:ea typeface="微软雅黑" panose="020B0503020204020204" pitchFamily="34" charset="-122"/>
              </a:rPr>
              <a:t>） </a:t>
            </a:r>
            <a:endParaRPr lang="ko-KR" altLang="en-US" sz="2400" b="0" strike="noStrike" cap="none" dirty="0">
              <a:latin typeface="微软雅黑" panose="020B0503020204020204" pitchFamily="34" charset="-122"/>
              <a:ea typeface="微软雅黑" panose="020B0503020204020204" pitchFamily="34" charset="-122"/>
            </a:endParaRPr>
          </a:p>
        </p:txBody>
      </p:sp>
      <p:sp>
        <p:nvSpPr>
          <p:cNvPr id="3" name="幻灯片编号占位符 2"/>
          <p:cNvSpPr txBox="1">
            <a:spLocks noGrp="1"/>
          </p:cNvSpPr>
          <p:nvPr>
            <p:ph type="sldNum" sz="quarter" idx="12"/>
          </p:nvPr>
        </p:nvSpPr>
        <p:spPr>
          <a:prstGeom prst="rect">
            <a:avLst/>
          </a:prstGeom>
        </p:spPr>
        <p:txBody>
          <a:bodyPr vert="horz" wrap="square" lIns="91440" tIns="45720" rIns="91440" bIns="45720" anchor="ctr">
            <a:noAutofit/>
          </a:bodyPr>
          <a:lstStyle/>
          <a:p>
            <a:pPr marL="0" indent="0" algn="r" defTabSz="914400" eaLnBrk="0" fontAlgn="auto" latinLnBrk="0">
              <a:lnSpc>
                <a:spcPct val="100000"/>
              </a:lnSpc>
              <a:spcBef>
                <a:spcPts val="0"/>
              </a:spcBef>
              <a:spcAft>
                <a:spcPts val="0"/>
              </a:spcAft>
              <a:buFontTx/>
              <a:buNone/>
            </a:pPr>
            <a:fld id="{B9320F77-B9A0-41C5-862A-B4B631284C64}" type="slidenum">
              <a:rPr lang="en-US" altLang="ko-KR" sz="1200" b="0" strike="noStrike" cap="none" dirty="0" smtClean="0">
                <a:solidFill>
                  <a:schemeClr val="tx1">
                    <a:tint val="75000"/>
                  </a:schemeClr>
                </a:solidFill>
                <a:latin typeface="微软雅黑" panose="020B0503020204020204" pitchFamily="34" charset="-122"/>
                <a:ea typeface="微软雅黑" panose="020B0503020204020204" pitchFamily="34" charset="-122"/>
              </a:rPr>
            </a:fld>
            <a:endParaRPr lang="ko-KR" altLang="en-US" sz="1200" b="0" strike="noStrike" cap="none" dirty="0">
              <a:solidFill>
                <a:schemeClr val="tx1">
                  <a:tint val="75000"/>
                </a:schemeClr>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8211124" y="2200448"/>
            <a:ext cx="2904134" cy="2531410"/>
          </a:xfrm>
          <a:prstGeom prst="rect">
            <a:avLst/>
          </a:prstGeom>
          <a:scene3d>
            <a:camera prst="orthographicFront"/>
            <a:lightRig rig="threePt" dir="t"/>
          </a:scene3d>
          <a:sp3d>
            <a:bevelT prst="relaxedInset"/>
          </a:sp3d>
        </p:spPr>
      </p:pic>
      <p:sp>
        <p:nvSpPr>
          <p:cNvPr id="5" name="矩形 4"/>
          <p:cNvSpPr/>
          <p:nvPr/>
        </p:nvSpPr>
        <p:spPr>
          <a:xfrm>
            <a:off x="7928365" y="4985149"/>
            <a:ext cx="3469651" cy="705666"/>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200" dirty="0"/>
              <a:t>https://gjy.nuist.edu.cn/</a:t>
            </a:r>
            <a:endParaRPr lang="zh-CN" altLang="en-US" sz="2200" dirty="0"/>
          </a:p>
        </p:txBody>
      </p:sp>
      <p:pic>
        <p:nvPicPr>
          <p:cNvPr id="7" name="图片 6"/>
          <p:cNvPicPr>
            <a:picLocks noChangeAspect="1"/>
          </p:cNvPicPr>
          <p:nvPr>
            <p:custDataLst>
              <p:tags r:id="rId3"/>
            </p:custDataLst>
          </p:nvPr>
        </p:nvPicPr>
        <p:blipFill>
          <a:blip r:embed="rId4"/>
          <a:stretch>
            <a:fillRect/>
          </a:stretch>
        </p:blipFill>
        <p:spPr>
          <a:xfrm>
            <a:off x="645795" y="1139190"/>
            <a:ext cx="7484110" cy="478155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4831690" y="3901889"/>
            <a:ext cx="6776480" cy="2174446"/>
          </a:xfrm>
          <a:prstGeom prst="rect">
            <a:avLst/>
          </a:prstGeom>
        </p:spPr>
      </p:pic>
      <p:sp>
        <p:nvSpPr>
          <p:cNvPr id="2" name="文本占位符 1"/>
          <p:cNvSpPr txBox="1">
            <a:spLocks noGrp="1"/>
          </p:cNvSpPr>
          <p:nvPr>
            <p:ph type="title"/>
          </p:nvPr>
        </p:nvSpPr>
        <p:spPr>
          <a:xfrm>
            <a:off x="920211" y="575866"/>
            <a:ext cx="9613605" cy="750136"/>
          </a:xfrm>
          <a:prstGeom prst="rect">
            <a:avLst/>
          </a:prstGeom>
        </p:spPr>
        <p:txBody>
          <a:bodyPr vert="horz" wrap="square" lIns="91440" tIns="45720" rIns="91440" bIns="45720" anchor="ctr">
            <a:noAutofit/>
          </a:bodyPr>
          <a:lstStyle/>
          <a:p>
            <a:pPr marL="0" indent="0" algn="l" defTabSz="914400" fontAlgn="auto" latinLnBrk="0">
              <a:lnSpc>
                <a:spcPct val="90000"/>
              </a:lnSpc>
              <a:spcBef>
                <a:spcPts val="0"/>
              </a:spcBef>
              <a:spcAft>
                <a:spcPts val="0"/>
              </a:spcAft>
              <a:buFontTx/>
              <a:buNone/>
            </a:pPr>
            <a:r>
              <a:rPr lang="en-US" altLang="ko-KR" sz="2400" b="0" strike="noStrike" cap="none" dirty="0">
                <a:latin typeface="Arial" panose="020B0604020202090204" pitchFamily="34" charset="0"/>
                <a:ea typeface="Arial" panose="020B0604020202090204" pitchFamily="34" charset="0"/>
              </a:rPr>
              <a:t>Study at </a:t>
            </a:r>
            <a:r>
              <a:rPr lang="en-US" altLang="ko-KR" sz="2400" b="0" strike="noStrike" cap="none" dirty="0" err="1">
                <a:latin typeface="Arial" panose="020B0604020202090204" pitchFamily="34" charset="0"/>
                <a:ea typeface="Arial" panose="020B0604020202090204" pitchFamily="34" charset="0"/>
              </a:rPr>
              <a:t>NUIST</a:t>
            </a:r>
            <a:r>
              <a:rPr lang="en-US" altLang="ko-KR" sz="2400" b="0" strike="noStrike" cap="none" dirty="0" err="1">
                <a:latin typeface="微软雅黑" panose="020B0503020204020204" pitchFamily="34" charset="-122"/>
                <a:ea typeface="微软雅黑" panose="020B0503020204020204" pitchFamily="34" charset="-122"/>
              </a:rPr>
              <a:t>（留学南信大</a:t>
            </a:r>
            <a:r>
              <a:rPr lang="en-US" altLang="ko-KR" sz="2400" b="0" strike="noStrike" cap="none" dirty="0">
                <a:latin typeface="微软雅黑" panose="020B0503020204020204" pitchFamily="34" charset="-122"/>
                <a:ea typeface="微软雅黑" panose="020B0503020204020204" pitchFamily="34" charset="-122"/>
              </a:rPr>
              <a:t>）</a:t>
            </a:r>
            <a:br>
              <a:rPr lang="en-US" altLang="ko-KR" sz="2400" b="0" strike="noStrike" cap="none" dirty="0">
                <a:latin typeface="Arial" panose="020B0604020202090204" pitchFamily="34" charset="0"/>
                <a:ea typeface="Arial" panose="020B0604020202090204" pitchFamily="34" charset="0"/>
              </a:rPr>
            </a:br>
            <a:r>
              <a:rPr lang="en-US" altLang="ko-KR" sz="2400" b="0" strike="noStrike" cap="none" dirty="0">
                <a:latin typeface="Arial" panose="020B0604020202090204" pitchFamily="34" charset="0"/>
                <a:ea typeface="Arial" panose="020B0604020202090204" pitchFamily="34" charset="0"/>
              </a:rPr>
              <a:t> | Scholarshi</a:t>
            </a:r>
            <a:r>
              <a:rPr lang="en-US" altLang="ko-KR" sz="2400" b="0" strike="noStrike" cap="none" dirty="0">
                <a:latin typeface="微软雅黑" panose="020B0503020204020204" pitchFamily="34" charset="-122"/>
                <a:ea typeface="微软雅黑" panose="020B0503020204020204" pitchFamily="34" charset="-122"/>
              </a:rPr>
              <a:t>ps </a:t>
            </a:r>
            <a:r>
              <a:rPr lang="en-US" altLang="zh-CN" sz="2400" b="0" strike="noStrike" cap="none" dirty="0">
                <a:latin typeface="微软雅黑" panose="020B0503020204020204" pitchFamily="34" charset="-122"/>
                <a:ea typeface="微软雅黑" panose="020B0503020204020204" pitchFamily="34" charset="-122"/>
              </a:rPr>
              <a:t>for Students on Campus</a:t>
            </a:r>
            <a:r>
              <a:rPr lang="en-US" altLang="ko-KR" sz="2400" b="0" strike="noStrike" cap="none" dirty="0">
                <a:latin typeface="微软雅黑" panose="020B0503020204020204" pitchFamily="34" charset="-122"/>
                <a:ea typeface="微软雅黑" panose="020B0503020204020204" pitchFamily="34" charset="-122"/>
              </a:rPr>
              <a:t>（</a:t>
            </a:r>
            <a:r>
              <a:rPr lang="zh-CN" altLang="en-US" sz="2400" b="0" strike="noStrike" cap="none" dirty="0">
                <a:latin typeface="微软雅黑" panose="020B0503020204020204" pitchFamily="34" charset="-122"/>
                <a:ea typeface="微软雅黑" panose="020B0503020204020204" pitchFamily="34" charset="-122"/>
              </a:rPr>
              <a:t>老生</a:t>
            </a:r>
            <a:r>
              <a:rPr lang="en-US" altLang="ko-KR" sz="2400" b="0" strike="noStrike" cap="none" dirty="0" err="1">
                <a:latin typeface="微软雅黑" panose="020B0503020204020204" pitchFamily="34" charset="-122"/>
                <a:ea typeface="微软雅黑" panose="020B0503020204020204" pitchFamily="34" charset="-122"/>
              </a:rPr>
              <a:t>奖学金</a:t>
            </a:r>
            <a:r>
              <a:rPr lang="en-US" altLang="ko-KR" sz="2400" b="0" strike="noStrike" cap="none" dirty="0">
                <a:latin typeface="微软雅黑" panose="020B0503020204020204" pitchFamily="34" charset="-122"/>
                <a:ea typeface="微软雅黑" panose="020B0503020204020204" pitchFamily="34" charset="-122"/>
              </a:rPr>
              <a:t>） </a:t>
            </a:r>
            <a:endParaRPr lang="ko-KR" altLang="en-US" sz="2400" b="0" strike="noStrike" cap="none" dirty="0">
              <a:latin typeface="微软雅黑" panose="020B0503020204020204" pitchFamily="34" charset="-122"/>
              <a:ea typeface="微软雅黑" panose="020B0503020204020204" pitchFamily="34" charset="-122"/>
            </a:endParaRPr>
          </a:p>
        </p:txBody>
      </p:sp>
      <p:sp>
        <p:nvSpPr>
          <p:cNvPr id="3" name="幻灯片编号占位符 2"/>
          <p:cNvSpPr txBox="1">
            <a:spLocks noGrp="1"/>
          </p:cNvSpPr>
          <p:nvPr>
            <p:ph type="sldNum" sz="quarter" idx="12"/>
          </p:nvPr>
        </p:nvSpPr>
        <p:spPr>
          <a:prstGeom prst="rect">
            <a:avLst/>
          </a:prstGeom>
        </p:spPr>
        <p:txBody>
          <a:bodyPr vert="horz" wrap="square" lIns="91440" tIns="45720" rIns="91440" bIns="45720" anchor="ctr">
            <a:noAutofit/>
          </a:bodyPr>
          <a:lstStyle/>
          <a:p>
            <a:pPr marL="0" indent="0" algn="r" defTabSz="914400" eaLnBrk="0" fontAlgn="auto" latinLnBrk="0">
              <a:lnSpc>
                <a:spcPct val="100000"/>
              </a:lnSpc>
              <a:spcBef>
                <a:spcPts val="0"/>
              </a:spcBef>
              <a:spcAft>
                <a:spcPts val="0"/>
              </a:spcAft>
              <a:buFontTx/>
              <a:buNone/>
            </a:pPr>
            <a:fld id="{B9320F77-B9A0-41C5-862A-B4B631284C64}" type="slidenum">
              <a:rPr lang="en-US" altLang="ko-KR" sz="1200" b="0" strike="noStrike" cap="none" dirty="0" smtClean="0">
                <a:solidFill>
                  <a:schemeClr val="tx1">
                    <a:tint val="75000"/>
                  </a:schemeClr>
                </a:solidFill>
                <a:latin typeface="微软雅黑" panose="020B0503020204020204" pitchFamily="34" charset="-122"/>
                <a:ea typeface="微软雅黑" panose="020B0503020204020204" pitchFamily="34" charset="-122"/>
              </a:rPr>
            </a:fld>
            <a:endParaRPr lang="ko-KR" altLang="en-US" sz="1200" b="0" strike="noStrike" cap="none" dirty="0">
              <a:solidFill>
                <a:schemeClr val="tx1">
                  <a:tint val="75000"/>
                </a:schemeClr>
              </a:solidFill>
              <a:latin typeface="微软雅黑" panose="020B0503020204020204" pitchFamily="34" charset="-122"/>
              <a:ea typeface="微软雅黑" panose="020B0503020204020204" pitchFamily="34" charset="-122"/>
            </a:endParaRPr>
          </a:p>
        </p:txBody>
      </p:sp>
      <p:sp>
        <p:nvSpPr>
          <p:cNvPr id="9" name="矩形 4"/>
          <p:cNvSpPr>
            <a:spLocks noChangeArrowheads="1"/>
          </p:cNvSpPr>
          <p:nvPr/>
        </p:nvSpPr>
        <p:spPr bwMode="auto">
          <a:xfrm>
            <a:off x="677982" y="1790772"/>
            <a:ext cx="9304218" cy="4246245"/>
          </a:xfrm>
          <a:prstGeom prst="rect">
            <a:avLst/>
          </a:prstGeom>
          <a:noFill/>
          <a:ln w="9525">
            <a:noFill/>
            <a:miter lim="800000"/>
          </a:ln>
        </p:spPr>
        <p:txBody>
          <a:bodyPr wrap="square">
            <a:spAutoFit/>
          </a:bodyPr>
          <a:lstStyle/>
          <a:p>
            <a:pPr marL="457200" indent="-457200" algn="just">
              <a:lnSpc>
                <a:spcPct val="150000"/>
              </a:lnSpc>
              <a:buClr>
                <a:schemeClr val="accent5"/>
              </a:buClr>
              <a:buFont typeface="Wingdings" panose="05000000000000000000" pitchFamily="2" charset="2"/>
              <a:buChar char="u"/>
            </a:pPr>
            <a:r>
              <a:rPr lang="en-US" altLang="zh-CN" dirty="0">
                <a:ea typeface="微软雅黑" panose="020B0503020204020204" pitchFamily="34" charset="-122"/>
                <a:cs typeface="Times New Roman" panose="02020703060505090304" pitchFamily="18" charset="0"/>
              </a:rPr>
              <a:t>Chinese Government Excellent Student Scholarship </a:t>
            </a:r>
            <a:r>
              <a:rPr lang="zh-CN" altLang="en-US" dirty="0">
                <a:ea typeface="微软雅黑" panose="020B0503020204020204" pitchFamily="34" charset="-122"/>
                <a:cs typeface="Times New Roman" panose="02020703060505090304" pitchFamily="18" charset="0"/>
              </a:rPr>
              <a:t>中国政府优秀留学生奖学金</a:t>
            </a:r>
            <a:endParaRPr lang="en-US" altLang="zh-CN" dirty="0">
              <a:ea typeface="微软雅黑" panose="020B0503020204020204" pitchFamily="34" charset="-122"/>
              <a:cs typeface="Times New Roman" panose="02020703060505090304" pitchFamily="18" charset="0"/>
            </a:endParaRPr>
          </a:p>
          <a:p>
            <a:pPr algn="just">
              <a:lnSpc>
                <a:spcPct val="150000"/>
              </a:lnSpc>
              <a:buClr>
                <a:schemeClr val="accent5"/>
              </a:buClr>
            </a:pPr>
            <a:r>
              <a:rPr lang="en-US" altLang="zh-CN" dirty="0">
                <a:ea typeface="微软雅黑" panose="020B0503020204020204" pitchFamily="34" charset="-122"/>
                <a:cs typeface="Times New Roman" panose="02020703060505090304" pitchFamily="18" charset="0"/>
              </a:rPr>
              <a:t>      30,000 CNY for master and doctoral students; 18,000 CNY for undergraduates</a:t>
            </a:r>
            <a:r>
              <a:rPr lang="zh-CN" altLang="en-US" dirty="0">
                <a:ea typeface="微软雅黑" panose="020B0503020204020204" pitchFamily="34" charset="-122"/>
                <a:cs typeface="Times New Roman" panose="02020703060505090304" pitchFamily="18" charset="0"/>
              </a:rPr>
              <a:t>硕士博士</a:t>
            </a:r>
            <a:r>
              <a:rPr lang="en-US" altLang="zh-CN" dirty="0">
                <a:ea typeface="微软雅黑" panose="020B0503020204020204" pitchFamily="34" charset="-122"/>
                <a:cs typeface="Times New Roman" panose="02020703060505090304" pitchFamily="18" charset="0"/>
              </a:rPr>
              <a:t>30000</a:t>
            </a:r>
            <a:r>
              <a:rPr lang="zh-CN" altLang="en-US" dirty="0">
                <a:ea typeface="微软雅黑" panose="020B0503020204020204" pitchFamily="34" charset="-122"/>
                <a:cs typeface="Times New Roman" panose="02020703060505090304" pitchFamily="18" charset="0"/>
              </a:rPr>
              <a:t>元人民币，本科</a:t>
            </a:r>
            <a:r>
              <a:rPr lang="en-US" altLang="zh-CN" dirty="0">
                <a:ea typeface="微软雅黑" panose="020B0503020204020204" pitchFamily="34" charset="-122"/>
                <a:cs typeface="Times New Roman" panose="02020703060505090304" pitchFamily="18" charset="0"/>
              </a:rPr>
              <a:t>18000</a:t>
            </a:r>
            <a:r>
              <a:rPr lang="zh-CN" altLang="en-US" dirty="0">
                <a:ea typeface="微软雅黑" panose="020B0503020204020204" pitchFamily="34" charset="-122"/>
                <a:cs typeface="Times New Roman" panose="02020703060505090304" pitchFamily="18" charset="0"/>
              </a:rPr>
              <a:t>元人民币</a:t>
            </a:r>
            <a:endParaRPr lang="en-US" altLang="zh-CN" dirty="0">
              <a:ea typeface="微软雅黑" panose="020B0503020204020204" pitchFamily="34" charset="-122"/>
              <a:cs typeface="Times New Roman" panose="02020703060505090304" pitchFamily="18" charset="0"/>
            </a:endParaRPr>
          </a:p>
          <a:p>
            <a:pPr marL="457200" indent="-457200" algn="just">
              <a:lnSpc>
                <a:spcPct val="150000"/>
              </a:lnSpc>
              <a:buClr>
                <a:schemeClr val="accent5"/>
              </a:buClr>
              <a:buFont typeface="Wingdings" panose="05000000000000000000" pitchFamily="2" charset="2"/>
              <a:buChar char="u"/>
            </a:pPr>
            <a:r>
              <a:rPr lang="en-US" altLang="zh-CN" dirty="0">
                <a:ea typeface="微软雅黑" panose="020B0503020204020204" pitchFamily="34" charset="-122"/>
                <a:cs typeface="Times New Roman" panose="02020703060505090304" pitchFamily="18" charset="0"/>
              </a:rPr>
              <a:t>Jiangsu Government Excellent Student Scholarship </a:t>
            </a:r>
            <a:r>
              <a:rPr lang="zh-CN" altLang="en-US" dirty="0">
                <a:ea typeface="微软雅黑" panose="020B0503020204020204" pitchFamily="34" charset="-122"/>
                <a:cs typeface="Times New Roman" panose="02020703060505090304" pitchFamily="18" charset="0"/>
                <a:sym typeface="+mn-ea"/>
              </a:rPr>
              <a:t>政府优秀留学生奖学金</a:t>
            </a:r>
            <a:endParaRPr lang="en-US" altLang="zh-CN" dirty="0">
              <a:ea typeface="微软雅黑" panose="020B0503020204020204" pitchFamily="34" charset="-122"/>
              <a:cs typeface="Times New Roman" panose="02020703060505090304" pitchFamily="18" charset="0"/>
            </a:endParaRPr>
          </a:p>
          <a:p>
            <a:pPr algn="just">
              <a:lnSpc>
                <a:spcPct val="150000"/>
              </a:lnSpc>
              <a:buClr>
                <a:schemeClr val="accent5"/>
              </a:buClr>
            </a:pPr>
            <a:r>
              <a:rPr lang="en-US" altLang="zh-CN" dirty="0">
                <a:ea typeface="微软雅黑" panose="020B0503020204020204" pitchFamily="34" charset="-122"/>
                <a:cs typeface="Times New Roman" panose="02020703060505090304" pitchFamily="18" charset="0"/>
              </a:rPr>
              <a:t>      30,000 CNY for master and doctoral students; 18,000 CNY for undergraduates</a:t>
            </a:r>
            <a:r>
              <a:rPr lang="zh-CN" altLang="en-US" dirty="0">
                <a:ea typeface="微软雅黑" panose="020B0503020204020204" pitchFamily="34" charset="-122"/>
                <a:cs typeface="Times New Roman" panose="02020703060505090304" pitchFamily="18" charset="0"/>
                <a:sym typeface="+mn-ea"/>
              </a:rPr>
              <a:t>硕士博士</a:t>
            </a:r>
            <a:r>
              <a:rPr lang="en-US" altLang="zh-CN" dirty="0">
                <a:ea typeface="微软雅黑" panose="020B0503020204020204" pitchFamily="34" charset="-122"/>
                <a:cs typeface="Times New Roman" panose="02020703060505090304" pitchFamily="18" charset="0"/>
                <a:sym typeface="+mn-ea"/>
              </a:rPr>
              <a:t>30000</a:t>
            </a:r>
            <a:r>
              <a:rPr lang="zh-CN" altLang="en-US" dirty="0">
                <a:ea typeface="微软雅黑" panose="020B0503020204020204" pitchFamily="34" charset="-122"/>
                <a:cs typeface="Times New Roman" panose="02020703060505090304" pitchFamily="18" charset="0"/>
                <a:sym typeface="+mn-ea"/>
              </a:rPr>
              <a:t>元人民币，本科</a:t>
            </a:r>
            <a:r>
              <a:rPr lang="en-US" altLang="zh-CN" dirty="0">
                <a:ea typeface="微软雅黑" panose="020B0503020204020204" pitchFamily="34" charset="-122"/>
                <a:cs typeface="Times New Roman" panose="02020703060505090304" pitchFamily="18" charset="0"/>
                <a:sym typeface="+mn-ea"/>
              </a:rPr>
              <a:t>18000</a:t>
            </a:r>
            <a:r>
              <a:rPr lang="zh-CN" altLang="en-US" dirty="0">
                <a:ea typeface="微软雅黑" panose="020B0503020204020204" pitchFamily="34" charset="-122"/>
                <a:cs typeface="Times New Roman" panose="02020703060505090304" pitchFamily="18" charset="0"/>
                <a:sym typeface="+mn-ea"/>
              </a:rPr>
              <a:t>元人民币</a:t>
            </a:r>
            <a:endParaRPr lang="en-US" altLang="zh-CN" dirty="0">
              <a:ea typeface="微软雅黑" panose="020B0503020204020204" pitchFamily="34" charset="-122"/>
              <a:cs typeface="Times New Roman" panose="02020703060505090304" pitchFamily="18" charset="0"/>
            </a:endParaRPr>
          </a:p>
          <a:p>
            <a:pPr marL="457200" indent="-457200" algn="just">
              <a:lnSpc>
                <a:spcPct val="150000"/>
              </a:lnSpc>
              <a:buClr>
                <a:schemeClr val="accent5"/>
              </a:buClr>
              <a:buFont typeface="Wingdings" panose="05000000000000000000" pitchFamily="2" charset="2"/>
              <a:buChar char="u"/>
            </a:pPr>
            <a:r>
              <a:rPr lang="en-US" altLang="zh-CN" dirty="0">
                <a:ea typeface="微软雅黑" panose="020B0503020204020204" pitchFamily="34" charset="-122"/>
                <a:cs typeface="Times New Roman" panose="02020703060505090304" pitchFamily="18" charset="0"/>
              </a:rPr>
              <a:t>Longshan Scholarship B-class</a:t>
            </a:r>
            <a:endParaRPr lang="en-US" altLang="zh-CN" dirty="0">
              <a:ea typeface="微软雅黑" panose="020B0503020204020204" pitchFamily="34" charset="-122"/>
              <a:cs typeface="Times New Roman" panose="02020703060505090304" pitchFamily="18" charset="0"/>
            </a:endParaRPr>
          </a:p>
          <a:p>
            <a:pPr marL="457200" indent="-457200" algn="just">
              <a:lnSpc>
                <a:spcPct val="150000"/>
              </a:lnSpc>
              <a:buClr>
                <a:schemeClr val="accent5"/>
              </a:buClr>
              <a:buFont typeface="Wingdings" panose="05000000000000000000" pitchFamily="2" charset="2"/>
              <a:buChar char="u"/>
            </a:pPr>
            <a:r>
              <a:rPr lang="en-US" altLang="zh-CN" dirty="0">
                <a:ea typeface="微软雅黑" panose="020B0503020204020204" pitchFamily="34" charset="-122"/>
                <a:cs typeface="Times New Roman" panose="02020703060505090304" pitchFamily="18" charset="0"/>
              </a:rPr>
              <a:t>Longshan Scholarship C-class</a:t>
            </a:r>
            <a:endParaRPr lang="en-US" altLang="zh-CN" dirty="0">
              <a:ea typeface="微软雅黑" panose="020B0503020204020204" pitchFamily="34" charset="-122"/>
              <a:cs typeface="Times New Roman" panose="02020703060505090304" pitchFamily="18" charset="0"/>
            </a:endParaRPr>
          </a:p>
          <a:p>
            <a:pPr marL="457200" indent="-457200" algn="just">
              <a:lnSpc>
                <a:spcPct val="150000"/>
              </a:lnSpc>
              <a:buClr>
                <a:schemeClr val="accent5"/>
              </a:buClr>
              <a:buFont typeface="Wingdings" panose="05000000000000000000" pitchFamily="2" charset="2"/>
              <a:buChar char="u"/>
            </a:pPr>
            <a:r>
              <a:rPr lang="en-US" altLang="zh-CN" dirty="0">
                <a:ea typeface="微软雅黑" panose="020B0503020204020204" pitchFamily="34" charset="-122"/>
                <a:cs typeface="Times New Roman" panose="02020703060505090304" pitchFamily="18" charset="0"/>
              </a:rPr>
              <a:t>Longshan Scholarship D-class</a:t>
            </a:r>
            <a:endParaRPr lang="en-US" altLang="zh-CN" dirty="0">
              <a:ea typeface="微软雅黑" panose="020B0503020204020204" pitchFamily="34" charset="-122"/>
              <a:cs typeface="Times New Roman" panose="02020703060505090304" pitchFamily="18" charset="0"/>
            </a:endParaRPr>
          </a:p>
          <a:p>
            <a:pPr indent="0" algn="just">
              <a:lnSpc>
                <a:spcPct val="150000"/>
              </a:lnSpc>
              <a:buClr>
                <a:schemeClr val="accent5"/>
              </a:buClr>
              <a:buFont typeface="Wingdings" panose="05000000000000000000" pitchFamily="2" charset="2"/>
              <a:buNone/>
            </a:pPr>
            <a:r>
              <a:rPr lang="zh-CN" altLang="en-US" dirty="0">
                <a:ea typeface="微软雅黑" panose="020B0503020204020204" pitchFamily="34" charset="-122"/>
                <a:cs typeface="Times New Roman" panose="02020703060505090304" pitchFamily="18" charset="0"/>
              </a:rPr>
              <a:t>龙山奖学金</a:t>
            </a:r>
            <a:r>
              <a:rPr lang="en-US" altLang="zh-CN" dirty="0">
                <a:ea typeface="微软雅黑" panose="020B0503020204020204" pitchFamily="34" charset="-122"/>
                <a:cs typeface="Times New Roman" panose="02020703060505090304" pitchFamily="18" charset="0"/>
              </a:rPr>
              <a:t>B/C/D</a:t>
            </a:r>
            <a:r>
              <a:rPr lang="zh-CN" altLang="en-US" dirty="0">
                <a:ea typeface="微软雅黑" panose="020B0503020204020204" pitchFamily="34" charset="-122"/>
                <a:cs typeface="Times New Roman" panose="02020703060505090304" pitchFamily="18" charset="0"/>
              </a:rPr>
              <a:t>（学校奖学金）</a:t>
            </a:r>
            <a:endParaRPr lang="zh-CN" altLang="en-US" dirty="0">
              <a:ea typeface="微软雅黑" panose="020B0503020204020204" pitchFamily="34" charset="-122"/>
              <a:cs typeface="Times New Roman" panose="0202070306050509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a:spLocks noChangeArrowheads="1"/>
          </p:cNvSpPr>
          <p:nvPr/>
        </p:nvSpPr>
        <p:spPr bwMode="auto">
          <a:xfrm>
            <a:off x="2408555" y="1885315"/>
            <a:ext cx="6592570" cy="3423920"/>
          </a:xfrm>
          <a:prstGeom prst="rect">
            <a:avLst/>
          </a:prstGeom>
          <a:solidFill>
            <a:schemeClr val="bg1">
              <a:alpha val="58038"/>
            </a:schemeClr>
          </a:solidFill>
          <a:ln w="15875" algn="ctr">
            <a:solidFill>
              <a:schemeClr val="accent1"/>
            </a:solidFill>
            <a:round/>
          </a:ln>
        </p:spPr>
        <p:txBody>
          <a:bodyPr/>
          <a:lstStyle/>
          <a:p>
            <a:endParaRPr lang="en-US" altLang="zh-CN" sz="2160" dirty="0"/>
          </a:p>
          <a:p>
            <a:endParaRPr lang="en-US" altLang="zh-CN" sz="2880" dirty="0">
              <a:latin typeface="微软雅黑" panose="020B0503020204020204" pitchFamily="34" charset="-122"/>
              <a:ea typeface="微软雅黑" panose="020B0503020204020204" pitchFamily="34" charset="-122"/>
            </a:endParaRPr>
          </a:p>
          <a:p>
            <a:pPr>
              <a:buFont typeface="Wingdings" panose="05000000000000000000" pitchFamily="2" charset="2"/>
              <a:buChar char="u"/>
            </a:pPr>
            <a:r>
              <a:rPr lang="en-US" altLang="zh-CN" sz="2600" dirty="0">
                <a:latin typeface="微软雅黑" panose="020B0503020204020204" pitchFamily="34" charset="-122"/>
                <a:ea typeface="微软雅黑" panose="020B0503020204020204" pitchFamily="34" charset="-122"/>
              </a:rPr>
              <a:t> Fees</a:t>
            </a:r>
            <a:r>
              <a:rPr lang="zh-CN" altLang="en-US" sz="2600" dirty="0">
                <a:latin typeface="微软雅黑" panose="020B0503020204020204" pitchFamily="34" charset="-122"/>
                <a:ea typeface="微软雅黑" panose="020B0503020204020204" pitchFamily="34" charset="-122"/>
              </a:rPr>
              <a:t>费用</a:t>
            </a:r>
            <a:endParaRPr lang="en-US" altLang="zh-CN" sz="2600" dirty="0">
              <a:latin typeface="微软雅黑" panose="020B0503020204020204" pitchFamily="34" charset="-122"/>
              <a:ea typeface="微软雅黑" panose="020B0503020204020204" pitchFamily="34" charset="-122"/>
            </a:endParaRPr>
          </a:p>
          <a:p>
            <a:pPr>
              <a:buFont typeface="Wingdings" panose="05000000000000000000" pitchFamily="2" charset="2"/>
              <a:buChar char="u"/>
            </a:pPr>
            <a:endParaRPr lang="en-US" altLang="zh-CN" sz="2600" dirty="0">
              <a:latin typeface="微软雅黑" panose="020B0503020204020204" pitchFamily="34" charset="-122"/>
              <a:ea typeface="微软雅黑" panose="020B0503020204020204" pitchFamily="34" charset="-122"/>
            </a:endParaRPr>
          </a:p>
          <a:p>
            <a:pPr>
              <a:buFont typeface="Wingdings" panose="05000000000000000000" pitchFamily="2" charset="2"/>
              <a:buChar char="u"/>
            </a:pPr>
            <a:r>
              <a:rPr lang="en-US" altLang="zh-CN" sz="2600" dirty="0">
                <a:latin typeface="微软雅黑" panose="020B0503020204020204" pitchFamily="34" charset="-122"/>
                <a:ea typeface="微软雅黑" panose="020B0503020204020204" pitchFamily="34" charset="-122"/>
              </a:rPr>
              <a:t> Application Procedures</a:t>
            </a:r>
            <a:r>
              <a:rPr lang="zh-CN" altLang="en-US" sz="2600" dirty="0">
                <a:latin typeface="微软雅黑" panose="020B0503020204020204" pitchFamily="34" charset="-122"/>
                <a:ea typeface="微软雅黑" panose="020B0503020204020204" pitchFamily="34" charset="-122"/>
              </a:rPr>
              <a:t>申请流程</a:t>
            </a:r>
            <a:endParaRPr lang="en-US" altLang="zh-CN" sz="2600" dirty="0">
              <a:latin typeface="微软雅黑" panose="020B0503020204020204" pitchFamily="34" charset="-122"/>
              <a:ea typeface="微软雅黑" panose="020B0503020204020204" pitchFamily="34" charset="-122"/>
            </a:endParaRPr>
          </a:p>
          <a:p>
            <a:pPr>
              <a:buFont typeface="Wingdings" panose="05000000000000000000" pitchFamily="2" charset="2"/>
              <a:buChar char="u"/>
            </a:pPr>
            <a:endParaRPr lang="en-US" altLang="zh-CN" sz="2600" dirty="0">
              <a:latin typeface="微软雅黑" panose="020B0503020204020204" pitchFamily="34" charset="-122"/>
              <a:ea typeface="微软雅黑" panose="020B0503020204020204" pitchFamily="34" charset="-122"/>
            </a:endParaRPr>
          </a:p>
          <a:p>
            <a:pPr>
              <a:buFont typeface="Wingdings" panose="05000000000000000000" pitchFamily="2" charset="2"/>
              <a:buChar char="u"/>
            </a:pPr>
            <a:r>
              <a:rPr lang="en-US" altLang="zh-CN" sz="2600" dirty="0">
                <a:latin typeface="微软雅黑" panose="020B0503020204020204" pitchFamily="34" charset="-122"/>
                <a:ea typeface="微软雅黑" panose="020B0503020204020204" pitchFamily="34" charset="-122"/>
              </a:rPr>
              <a:t> Teaching Pattens </a:t>
            </a:r>
            <a:r>
              <a:rPr lang="zh-CN" altLang="en-US" sz="2600" dirty="0">
                <a:latin typeface="微软雅黑" panose="020B0503020204020204" pitchFamily="34" charset="-122"/>
                <a:ea typeface="微软雅黑" panose="020B0503020204020204" pitchFamily="34" charset="-122"/>
              </a:rPr>
              <a:t>教学方式</a:t>
            </a:r>
            <a:endParaRPr lang="zh-CN" altLang="en-US" sz="2600" dirty="0">
              <a:latin typeface="微软雅黑" panose="020B0503020204020204" pitchFamily="34" charset="-122"/>
              <a:ea typeface="微软雅黑" panose="020B0503020204020204" pitchFamily="34" charset="-122"/>
            </a:endParaRPr>
          </a:p>
        </p:txBody>
      </p:sp>
      <p:sp>
        <p:nvSpPr>
          <p:cNvPr id="2" name="文本占位符 1"/>
          <p:cNvSpPr txBox="1">
            <a:spLocks noGrp="1"/>
          </p:cNvSpPr>
          <p:nvPr>
            <p:ph type="title"/>
          </p:nvPr>
        </p:nvSpPr>
        <p:spPr>
          <a:prstGeom prst="rect">
            <a:avLst/>
          </a:prstGeom>
        </p:spPr>
        <p:txBody>
          <a:bodyPr vert="horz" wrap="square" lIns="91440" tIns="45720" rIns="91440" bIns="45720" anchor="ctr">
            <a:noAutofit/>
          </a:bodyPr>
          <a:lstStyle/>
          <a:p>
            <a:pPr marL="0" indent="0" algn="l" defTabSz="914400" fontAlgn="auto" latinLnBrk="0">
              <a:lnSpc>
                <a:spcPct val="90000"/>
              </a:lnSpc>
              <a:spcBef>
                <a:spcPts val="0"/>
              </a:spcBef>
              <a:spcAft>
                <a:spcPts val="0"/>
              </a:spcAft>
              <a:buFontTx/>
              <a:buNone/>
            </a:pPr>
            <a:r>
              <a:rPr lang="en-US" altLang="ko-KR" sz="2400" b="0" strike="noStrike" cap="none" dirty="0">
                <a:latin typeface="Arial" panose="020B0604020202090204" pitchFamily="34" charset="0"/>
                <a:ea typeface="Arial" panose="020B0604020202090204" pitchFamily="34" charset="0"/>
              </a:rPr>
              <a:t>Study at </a:t>
            </a:r>
            <a:r>
              <a:rPr lang="en-US" altLang="ko-KR" sz="2400" b="0" strike="noStrike" cap="none" dirty="0" err="1">
                <a:latin typeface="Arial" panose="020B0604020202090204" pitchFamily="34" charset="0"/>
                <a:ea typeface="Arial" panose="020B0604020202090204" pitchFamily="34" charset="0"/>
              </a:rPr>
              <a:t>NUIST</a:t>
            </a:r>
            <a:r>
              <a:rPr lang="en-US" altLang="ko-KR" sz="2400" b="0" strike="noStrike" cap="none" dirty="0" err="1">
                <a:latin typeface="微软雅黑" panose="020B0503020204020204" pitchFamily="34" charset="-122"/>
                <a:ea typeface="微软雅黑" panose="020B0503020204020204" pitchFamily="34" charset="-122"/>
              </a:rPr>
              <a:t>（留学南信大</a:t>
            </a:r>
            <a:r>
              <a:rPr lang="en-US" altLang="ko-KR" sz="2400" b="0" strike="noStrike" cap="none" dirty="0">
                <a:latin typeface="微软雅黑" panose="020B0503020204020204" pitchFamily="34" charset="-122"/>
                <a:ea typeface="微软雅黑" panose="020B0503020204020204" pitchFamily="34" charset="-122"/>
              </a:rPr>
              <a:t>）</a:t>
            </a:r>
            <a:br>
              <a:rPr lang="en-US" altLang="ko-KR" sz="2400" b="0" strike="noStrike" cap="none" dirty="0">
                <a:latin typeface="Arial" panose="020B0604020202090204" pitchFamily="34" charset="0"/>
                <a:ea typeface="Arial" panose="020B0604020202090204" pitchFamily="34" charset="0"/>
              </a:rPr>
            </a:br>
            <a:r>
              <a:rPr lang="en-US" altLang="ko-KR" sz="2400" b="0" strike="noStrike" cap="none" dirty="0">
                <a:latin typeface="Arial" panose="020B0604020202090204" pitchFamily="34" charset="0"/>
                <a:ea typeface="Arial" panose="020B0604020202090204" pitchFamily="34" charset="0"/>
              </a:rPr>
              <a:t> | Application</a:t>
            </a:r>
            <a:r>
              <a:rPr lang="en-US" altLang="ko-KR" sz="2400" b="0" strike="noStrike" cap="none" dirty="0">
                <a:latin typeface="微软雅黑" panose="020B0503020204020204" pitchFamily="34" charset="-122"/>
                <a:ea typeface="微软雅黑" panose="020B0503020204020204" pitchFamily="34" charset="-122"/>
              </a:rPr>
              <a:t>（</a:t>
            </a:r>
            <a:r>
              <a:rPr lang="zh-CN" altLang="en-US" sz="2400" b="0" strike="noStrike" cap="none" dirty="0">
                <a:latin typeface="微软雅黑" panose="020B0503020204020204" pitchFamily="34" charset="-122"/>
                <a:ea typeface="微软雅黑" panose="020B0503020204020204" pitchFamily="34" charset="-122"/>
              </a:rPr>
              <a:t>申请</a:t>
            </a:r>
            <a:r>
              <a:rPr lang="en-US" altLang="ko-KR" sz="2400" b="0" strike="noStrike" cap="none" dirty="0">
                <a:latin typeface="微软雅黑" panose="020B0503020204020204" pitchFamily="34" charset="-122"/>
                <a:ea typeface="微软雅黑" panose="020B0503020204020204" pitchFamily="34" charset="-122"/>
              </a:rPr>
              <a:t>） </a:t>
            </a:r>
            <a:endParaRPr lang="ko-KR" altLang="en-US" sz="2400" b="0" strike="noStrike" cap="none" dirty="0">
              <a:latin typeface="微软雅黑" panose="020B0503020204020204" pitchFamily="34" charset="-122"/>
              <a:ea typeface="微软雅黑" panose="020B0503020204020204" pitchFamily="34" charset="-122"/>
            </a:endParaRPr>
          </a:p>
        </p:txBody>
      </p:sp>
      <p:sp>
        <p:nvSpPr>
          <p:cNvPr id="3" name="幻灯片编号占位符 2"/>
          <p:cNvSpPr txBox="1">
            <a:spLocks noGrp="1"/>
          </p:cNvSpPr>
          <p:nvPr>
            <p:ph type="sldNum" sz="quarter" idx="12"/>
          </p:nvPr>
        </p:nvSpPr>
        <p:spPr>
          <a:prstGeom prst="rect">
            <a:avLst/>
          </a:prstGeom>
        </p:spPr>
        <p:txBody>
          <a:bodyPr vert="horz" wrap="square" lIns="91440" tIns="45720" rIns="91440" bIns="45720" anchor="ctr">
            <a:noAutofit/>
          </a:bodyPr>
          <a:lstStyle/>
          <a:p>
            <a:pPr marL="0" indent="0" algn="r" defTabSz="914400" eaLnBrk="0" fontAlgn="auto" latinLnBrk="0">
              <a:lnSpc>
                <a:spcPct val="100000"/>
              </a:lnSpc>
              <a:spcBef>
                <a:spcPts val="0"/>
              </a:spcBef>
              <a:spcAft>
                <a:spcPts val="0"/>
              </a:spcAft>
              <a:buFontTx/>
              <a:buNone/>
            </a:pPr>
            <a:fld id="{B9320F77-B9A0-41C5-862A-B4B631284C64}" type="slidenum">
              <a:rPr lang="en-US" altLang="ko-KR" sz="1200" b="0" strike="noStrike" cap="none" dirty="0" smtClean="0">
                <a:solidFill>
                  <a:schemeClr val="tx1">
                    <a:tint val="75000"/>
                  </a:schemeClr>
                </a:solidFill>
                <a:latin typeface="微软雅黑" panose="020B0503020204020204" pitchFamily="34" charset="-122"/>
                <a:ea typeface="微软雅黑" panose="020B0503020204020204" pitchFamily="34" charset="-122"/>
              </a:rPr>
            </a:fld>
            <a:endParaRPr lang="ko-KR" altLang="en-US" sz="1200" b="0" strike="noStrike" cap="none" dirty="0">
              <a:solidFill>
                <a:schemeClr val="tx1">
                  <a:tint val="75000"/>
                </a:schemeClr>
              </a:solidFill>
              <a:latin typeface="微软雅黑" panose="020B0503020204020204" pitchFamily="34" charset="-122"/>
              <a:ea typeface="微软雅黑" panose="020B0503020204020204" pitchFamily="34" charset="-122"/>
            </a:endParaRPr>
          </a:p>
        </p:txBody>
      </p:sp>
      <p:sp>
        <p:nvSpPr>
          <p:cNvPr id="6" name="对角圆角矩形 12"/>
          <p:cNvSpPr/>
          <p:nvPr/>
        </p:nvSpPr>
        <p:spPr>
          <a:xfrm>
            <a:off x="738605" y="1203901"/>
            <a:ext cx="3013263" cy="883920"/>
          </a:xfrm>
          <a:prstGeom prst="round2DiagRect">
            <a:avLst>
              <a:gd name="adj1" fmla="val 30205"/>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200" b="1" dirty="0">
                <a:solidFill>
                  <a:schemeClr val="bg1"/>
                </a:solidFill>
                <a:latin typeface="微软雅黑" panose="020B0503020204020204" pitchFamily="34" charset="-122"/>
                <a:ea typeface="微软雅黑" panose="020B0503020204020204" pitchFamily="34" charset="-122"/>
              </a:rPr>
              <a:t>Admission</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12875" y="140335"/>
            <a:ext cx="9614535" cy="750570"/>
          </a:xfrm>
        </p:spPr>
        <p:txBody>
          <a:bodyPr/>
          <a:lstStyle/>
          <a:p>
            <a:r>
              <a:rPr lang="en-US" altLang="zh-CN" dirty="0"/>
              <a:t>History</a:t>
            </a:r>
            <a:r>
              <a:rPr lang="en-US" altLang="zh-CN" sz="2000" dirty="0"/>
              <a:t>(</a:t>
            </a:r>
            <a:r>
              <a:rPr lang="zh-CN" altLang="en-US" sz="2400" dirty="0"/>
              <a:t>发展历程</a:t>
            </a:r>
            <a:r>
              <a:rPr lang="en-US" altLang="zh-CN" sz="2000" dirty="0"/>
              <a:t>)</a:t>
            </a:r>
            <a:endParaRPr lang="zh-CN" altLang="en-US" sz="2000" dirty="0"/>
          </a:p>
        </p:txBody>
      </p:sp>
      <p:sp>
        <p:nvSpPr>
          <p:cNvPr id="3" name="灯片编号占位符 2"/>
          <p:cNvSpPr>
            <a:spLocks noGrp="1"/>
          </p:cNvSpPr>
          <p:nvPr>
            <p:ph type="sldNum" sz="quarter" idx="12"/>
          </p:nvPr>
        </p:nvSpPr>
        <p:spPr>
          <a:xfrm>
            <a:off x="8610600" y="6356350"/>
            <a:ext cx="2743835" cy="365760"/>
          </a:xfrm>
        </p:spPr>
        <p:txBody>
          <a:bodyPr/>
          <a:lstStyle/>
          <a:p>
            <a:fld id="{18DDD12D-124D-4846-87AE-E417A7E20DBF}" type="slidenum">
              <a:rPr lang="zh-CN" altLang="en-US" smtClean="0"/>
            </a:fld>
            <a:endParaRPr lang="zh-CN" altLang="en-US"/>
          </a:p>
        </p:txBody>
      </p:sp>
      <p:grpSp>
        <p:nvGrpSpPr>
          <p:cNvPr id="5" name="图示 4"/>
          <p:cNvGrpSpPr/>
          <p:nvPr/>
        </p:nvGrpSpPr>
        <p:grpSpPr>
          <a:xfrm>
            <a:off x="971117" y="3300140"/>
            <a:ext cx="10548620" cy="1845310"/>
            <a:chOff x="930275" y="2747010"/>
            <a:chExt cx="10548620" cy="1845310"/>
          </a:xfrm>
        </p:grpSpPr>
        <p:sp>
          <p:nvSpPr>
            <p:cNvPr id="6" name="图示 1"/>
            <p:cNvSpPr/>
            <p:nvPr/>
          </p:nvSpPr>
          <p:spPr>
            <a:xfrm>
              <a:off x="1005840" y="3148330"/>
              <a:ext cx="1105535" cy="364490"/>
            </a:xfrm>
            <a:prstGeom prst="rect">
              <a:avLst/>
            </a:prstGeom>
            <a:ln w="0">
              <a:noFill/>
            </a:ln>
          </p:spPr>
          <p:style>
            <a:lnRef idx="0">
              <a:schemeClr val="dk1"/>
            </a:lnRef>
            <a:fillRef idx="0">
              <a:schemeClr val="lt1"/>
            </a:fillRef>
            <a:effectRef idx="0">
              <a:srgbClr val="FFFFFF"/>
            </a:effectRef>
            <a:fontRef idx="minor"/>
          </p:style>
          <p:txBody>
            <a:bodyPr vert="horz" wrap="square" lIns="22860" tIns="22860" rIns="22860" bIns="22860" numCol="1" anchor="ctr" upright="1">
              <a:noAutofit/>
            </a:bodyPr>
            <a:lstStyle/>
            <a:p>
              <a:pPr marL="0" indent="0" algn="ctr" defTabSz="914400" eaLnBrk="0" fontAlgn="auto" latinLnBrk="0">
                <a:lnSpc>
                  <a:spcPct val="90000"/>
                </a:lnSpc>
                <a:spcBef>
                  <a:spcPts val="0"/>
                </a:spcBef>
                <a:spcAft>
                  <a:spcPts val="800"/>
                </a:spcAft>
                <a:buFontTx/>
                <a:buNone/>
              </a:pPr>
              <a:r>
                <a:rPr lang="en-US" altLang="ko-KR" sz="1800" b="1" strike="noStrike" cap="none" dirty="0">
                  <a:solidFill>
                    <a:schemeClr val="tx1"/>
                  </a:solidFill>
                  <a:latin typeface="Arial" panose="020B0604020202090204" pitchFamily="34" charset="0"/>
                  <a:ea typeface="Arial" panose="020B0604020202090204" pitchFamily="34" charset="0"/>
                </a:rPr>
                <a:t>1960</a:t>
              </a:r>
              <a:endParaRPr lang="ko-KR" altLang="en-US" sz="1800" b="1" strike="noStrike" cap="none" dirty="0">
                <a:solidFill>
                  <a:schemeClr val="tx1"/>
                </a:solidFill>
                <a:latin typeface="Arial" panose="020B0604020202090204" pitchFamily="34" charset="0"/>
                <a:ea typeface="Arial" panose="020B0604020202090204" pitchFamily="34" charset="0"/>
              </a:endParaRPr>
            </a:p>
          </p:txBody>
        </p:sp>
        <p:sp>
          <p:nvSpPr>
            <p:cNvPr id="7" name="图示 1"/>
            <p:cNvSpPr/>
            <p:nvPr/>
          </p:nvSpPr>
          <p:spPr>
            <a:xfrm>
              <a:off x="1005840" y="3909695"/>
              <a:ext cx="1105535" cy="682625"/>
            </a:xfrm>
            <a:prstGeom prst="rect">
              <a:avLst/>
            </a:prstGeom>
            <a:ln w="0">
              <a:noFill/>
            </a:ln>
          </p:spPr>
          <p:style>
            <a:lnRef idx="0">
              <a:schemeClr val="dk1"/>
            </a:lnRef>
            <a:fillRef idx="0">
              <a:schemeClr val="lt1"/>
            </a:fillRef>
            <a:effectRef idx="0">
              <a:srgbClr val="FFFFFF"/>
            </a:effectRef>
            <a:fontRef idx="minor"/>
          </p:style>
          <p:txBody>
            <a:bodyPr vert="horz" wrap="square" lIns="11430" tIns="11430" rIns="11430" bIns="11430" numCol="1" anchor="ctr" upright="1">
              <a:noAutofit/>
            </a:bodyPr>
            <a:lstStyle/>
            <a:p>
              <a:pPr marL="0" indent="0" algn="ctr" defTabSz="914400" eaLnBrk="0" fontAlgn="auto" latinLnBrk="0">
                <a:lnSpc>
                  <a:spcPct val="90000"/>
                </a:lnSpc>
                <a:spcBef>
                  <a:spcPts val="0"/>
                </a:spcBef>
                <a:spcAft>
                  <a:spcPts val="400"/>
                </a:spcAft>
                <a:buFontTx/>
                <a:buNone/>
              </a:pPr>
              <a:r>
                <a:rPr lang="en-US" altLang="ko-KR" sz="1200" b="1" strike="noStrike" cap="none" dirty="0">
                  <a:solidFill>
                    <a:schemeClr val="tx1"/>
                  </a:solidFill>
                  <a:latin typeface="Arial" panose="020B0604020202090204" pitchFamily="34" charset="0"/>
                  <a:ea typeface="Arial" panose="020B0604020202090204" pitchFamily="34" charset="0"/>
                </a:rPr>
                <a:t>Foundation</a:t>
              </a:r>
              <a:endParaRPr lang="en-US" altLang="ko-KR" sz="1200" b="1" strike="noStrike" cap="none" dirty="0">
                <a:solidFill>
                  <a:schemeClr val="tx1"/>
                </a:solidFill>
                <a:latin typeface="Arial" panose="020B0604020202090204" pitchFamily="34" charset="0"/>
                <a:ea typeface="Arial" panose="020B0604020202090204" pitchFamily="34" charset="0"/>
              </a:endParaRPr>
            </a:p>
            <a:p>
              <a:pPr marL="0" indent="0" algn="ctr" defTabSz="914400" eaLnBrk="0" fontAlgn="auto" latinLnBrk="0">
                <a:lnSpc>
                  <a:spcPct val="90000"/>
                </a:lnSpc>
                <a:spcBef>
                  <a:spcPts val="0"/>
                </a:spcBef>
                <a:spcAft>
                  <a:spcPts val="400"/>
                </a:spcAft>
                <a:buFontTx/>
                <a:buNone/>
              </a:pPr>
              <a:r>
                <a:rPr lang="zh-CN" altLang="ko-KR" sz="1200" b="1" strike="noStrike" cap="none" dirty="0">
                  <a:solidFill>
                    <a:schemeClr val="tx1"/>
                  </a:solidFill>
                  <a:latin typeface="Arial" panose="020B0604020202090204" pitchFamily="34" charset="0"/>
                  <a:ea typeface="宋体" panose="02010600030101010101" pitchFamily="2" charset="-122"/>
                </a:rPr>
                <a:t>成立</a:t>
              </a:r>
              <a:endParaRPr lang="zh-CN" altLang="ko-KR" sz="1200" b="1" strike="noStrike" cap="none" dirty="0">
                <a:solidFill>
                  <a:schemeClr val="tx1"/>
                </a:solidFill>
                <a:latin typeface="Arial" panose="020B0604020202090204" pitchFamily="34" charset="0"/>
                <a:ea typeface="宋体" panose="02010600030101010101" pitchFamily="2" charset="-122"/>
              </a:endParaRPr>
            </a:p>
          </p:txBody>
        </p:sp>
        <p:sp>
          <p:nvSpPr>
            <p:cNvPr id="8" name="图示 1"/>
            <p:cNvSpPr/>
            <p:nvPr/>
          </p:nvSpPr>
          <p:spPr>
            <a:xfrm>
              <a:off x="992505" y="3035300"/>
              <a:ext cx="87630" cy="87630"/>
            </a:xfrm>
            <a:prstGeom prst="ellipse">
              <a:avLst/>
            </a:prstGeom>
            <a:ln w="12700" cap="flat" cmpd="sng">
              <a:solidFill>
                <a:schemeClr val="lt1">
                  <a:alpha val="100000"/>
                </a:schemeClr>
              </a:solidFill>
              <a:prstDash val="solid"/>
            </a:ln>
          </p:spPr>
          <p:style>
            <a:lnRef idx="2">
              <a:schemeClr val="lt1"/>
            </a:lnRef>
            <a:fillRef idx="1">
              <a:schemeClr val="accent1"/>
            </a:fillRef>
            <a:effectRef idx="0">
              <a:srgbClr val="FFFFFF"/>
            </a:effectRef>
            <a:fontRef idx="minor">
              <a:schemeClr val="lt1"/>
            </a:fontRef>
          </p:style>
          <p:txBody>
            <a:bodyPr vert="horz" wrap="square" lIns="0" tIns="0" rIns="0" bIns="0" anchor="t">
              <a:noAutofit/>
            </a:bodyPr>
            <a:lstStyle/>
            <a:p>
              <a:pPr marL="0" indent="0" algn="just" defTabSz="508000" fontAlgn="auto">
                <a:lnSpc>
                  <a:spcPct val="100000"/>
                </a:lnSpc>
                <a:spcBef>
                  <a:spcPts val="0"/>
                </a:spcBef>
                <a:spcAft>
                  <a:spcPts val="0"/>
                </a:spcAft>
                <a:buFontTx/>
                <a:buNone/>
              </a:pPr>
            </a:p>
          </p:txBody>
        </p:sp>
        <p:sp>
          <p:nvSpPr>
            <p:cNvPr id="9" name="图示 1"/>
            <p:cNvSpPr/>
            <p:nvPr/>
          </p:nvSpPr>
          <p:spPr>
            <a:xfrm>
              <a:off x="1055370" y="2910205"/>
              <a:ext cx="87630" cy="87630"/>
            </a:xfrm>
            <a:prstGeom prst="ellipse">
              <a:avLst/>
            </a:prstGeom>
            <a:ln w="12700" cap="flat" cmpd="sng">
              <a:solidFill>
                <a:schemeClr val="lt1">
                  <a:alpha val="100000"/>
                </a:schemeClr>
              </a:solidFill>
              <a:prstDash val="solid"/>
            </a:ln>
          </p:spPr>
          <p:style>
            <a:lnRef idx="2">
              <a:schemeClr val="lt1"/>
            </a:lnRef>
            <a:fillRef idx="1">
              <a:schemeClr val="accent1"/>
            </a:fillRef>
            <a:effectRef idx="0">
              <a:srgbClr val="FFFFFF"/>
            </a:effectRef>
            <a:fontRef idx="minor">
              <a:schemeClr val="lt1"/>
            </a:fontRef>
          </p:style>
          <p:txBody>
            <a:bodyPr vert="horz" wrap="square" lIns="0" tIns="0" rIns="0" bIns="0" anchor="t">
              <a:noAutofit/>
            </a:bodyPr>
            <a:lstStyle/>
            <a:p>
              <a:pPr marL="0" indent="0" algn="just" defTabSz="508000" fontAlgn="auto">
                <a:lnSpc>
                  <a:spcPct val="100000"/>
                </a:lnSpc>
                <a:spcBef>
                  <a:spcPts val="0"/>
                </a:spcBef>
                <a:spcAft>
                  <a:spcPts val="0"/>
                </a:spcAft>
                <a:buFontTx/>
                <a:buNone/>
              </a:pPr>
            </a:p>
          </p:txBody>
        </p:sp>
        <p:sp>
          <p:nvSpPr>
            <p:cNvPr id="10" name="图示 1"/>
            <p:cNvSpPr/>
            <p:nvPr/>
          </p:nvSpPr>
          <p:spPr>
            <a:xfrm>
              <a:off x="1205865" y="2934970"/>
              <a:ext cx="138430" cy="138430"/>
            </a:xfrm>
            <a:prstGeom prst="ellipse">
              <a:avLst/>
            </a:prstGeom>
            <a:ln w="12700" cap="flat" cmpd="sng">
              <a:solidFill>
                <a:schemeClr val="lt1">
                  <a:alpha val="100000"/>
                </a:schemeClr>
              </a:solidFill>
              <a:prstDash val="solid"/>
            </a:ln>
          </p:spPr>
          <p:style>
            <a:lnRef idx="2">
              <a:schemeClr val="lt1"/>
            </a:lnRef>
            <a:fillRef idx="1">
              <a:schemeClr val="accent1"/>
            </a:fillRef>
            <a:effectRef idx="0">
              <a:srgbClr val="FFFFFF"/>
            </a:effectRef>
            <a:fontRef idx="minor">
              <a:schemeClr val="lt1"/>
            </a:fontRef>
          </p:style>
          <p:txBody>
            <a:bodyPr vert="horz" wrap="square" lIns="0" tIns="0" rIns="0" bIns="0" anchor="t">
              <a:noAutofit/>
            </a:bodyPr>
            <a:lstStyle/>
            <a:p>
              <a:pPr marL="0" indent="0" algn="just" defTabSz="508000" fontAlgn="auto">
                <a:lnSpc>
                  <a:spcPct val="100000"/>
                </a:lnSpc>
                <a:spcBef>
                  <a:spcPts val="0"/>
                </a:spcBef>
                <a:spcAft>
                  <a:spcPts val="0"/>
                </a:spcAft>
                <a:buFontTx/>
                <a:buNone/>
              </a:pPr>
            </a:p>
          </p:txBody>
        </p:sp>
        <p:sp>
          <p:nvSpPr>
            <p:cNvPr id="11" name="图示 1"/>
            <p:cNvSpPr/>
            <p:nvPr/>
          </p:nvSpPr>
          <p:spPr>
            <a:xfrm>
              <a:off x="1331595" y="2796540"/>
              <a:ext cx="87630" cy="87630"/>
            </a:xfrm>
            <a:prstGeom prst="ellipse">
              <a:avLst/>
            </a:prstGeom>
            <a:ln w="12700" cap="flat" cmpd="sng">
              <a:solidFill>
                <a:schemeClr val="lt1">
                  <a:alpha val="100000"/>
                </a:schemeClr>
              </a:solidFill>
              <a:prstDash val="solid"/>
            </a:ln>
          </p:spPr>
          <p:style>
            <a:lnRef idx="2">
              <a:schemeClr val="lt1"/>
            </a:lnRef>
            <a:fillRef idx="1">
              <a:schemeClr val="accent1"/>
            </a:fillRef>
            <a:effectRef idx="0">
              <a:srgbClr val="FFFFFF"/>
            </a:effectRef>
            <a:fontRef idx="minor">
              <a:schemeClr val="lt1"/>
            </a:fontRef>
          </p:style>
          <p:txBody>
            <a:bodyPr vert="horz" wrap="square" lIns="0" tIns="0" rIns="0" bIns="0" anchor="t">
              <a:noAutofit/>
            </a:bodyPr>
            <a:lstStyle/>
            <a:p>
              <a:pPr marL="0" indent="0" algn="just" defTabSz="508000" fontAlgn="auto">
                <a:lnSpc>
                  <a:spcPct val="100000"/>
                </a:lnSpc>
                <a:spcBef>
                  <a:spcPts val="0"/>
                </a:spcBef>
                <a:spcAft>
                  <a:spcPts val="0"/>
                </a:spcAft>
                <a:buFontTx/>
                <a:buNone/>
              </a:pPr>
            </a:p>
          </p:txBody>
        </p:sp>
        <p:sp>
          <p:nvSpPr>
            <p:cNvPr id="12" name="图示 1"/>
            <p:cNvSpPr/>
            <p:nvPr/>
          </p:nvSpPr>
          <p:spPr>
            <a:xfrm>
              <a:off x="1495425" y="2747010"/>
              <a:ext cx="87630" cy="87630"/>
            </a:xfrm>
            <a:prstGeom prst="ellipse">
              <a:avLst/>
            </a:prstGeom>
            <a:ln w="12700" cap="flat" cmpd="sng">
              <a:solidFill>
                <a:schemeClr val="lt1">
                  <a:alpha val="100000"/>
                </a:schemeClr>
              </a:solidFill>
              <a:prstDash val="solid"/>
            </a:ln>
          </p:spPr>
          <p:style>
            <a:lnRef idx="2">
              <a:schemeClr val="lt1"/>
            </a:lnRef>
            <a:fillRef idx="1">
              <a:schemeClr val="accent1"/>
            </a:fillRef>
            <a:effectRef idx="0">
              <a:srgbClr val="FFFFFF"/>
            </a:effectRef>
            <a:fontRef idx="minor">
              <a:schemeClr val="lt1"/>
            </a:fontRef>
          </p:style>
          <p:txBody>
            <a:bodyPr vert="horz" wrap="square" lIns="0" tIns="0" rIns="0" bIns="0" anchor="t">
              <a:noAutofit/>
            </a:bodyPr>
            <a:lstStyle/>
            <a:p>
              <a:pPr marL="0" indent="0" algn="just" defTabSz="508000" fontAlgn="auto">
                <a:lnSpc>
                  <a:spcPct val="100000"/>
                </a:lnSpc>
                <a:spcBef>
                  <a:spcPts val="0"/>
                </a:spcBef>
                <a:spcAft>
                  <a:spcPts val="0"/>
                </a:spcAft>
                <a:buFontTx/>
                <a:buNone/>
              </a:pPr>
            </a:p>
          </p:txBody>
        </p:sp>
        <p:sp>
          <p:nvSpPr>
            <p:cNvPr id="13" name="图示 1"/>
            <p:cNvSpPr/>
            <p:nvPr/>
          </p:nvSpPr>
          <p:spPr>
            <a:xfrm>
              <a:off x="1696085" y="2834005"/>
              <a:ext cx="87630" cy="87630"/>
            </a:xfrm>
            <a:prstGeom prst="ellipse">
              <a:avLst/>
            </a:prstGeom>
            <a:ln w="12700" cap="flat" cmpd="sng">
              <a:solidFill>
                <a:schemeClr val="lt1">
                  <a:alpha val="100000"/>
                </a:schemeClr>
              </a:solidFill>
              <a:prstDash val="solid"/>
            </a:ln>
          </p:spPr>
          <p:style>
            <a:lnRef idx="2">
              <a:schemeClr val="lt1"/>
            </a:lnRef>
            <a:fillRef idx="1">
              <a:schemeClr val="accent1"/>
            </a:fillRef>
            <a:effectRef idx="0">
              <a:srgbClr val="FFFFFF"/>
            </a:effectRef>
            <a:fontRef idx="minor">
              <a:schemeClr val="lt1"/>
            </a:fontRef>
          </p:style>
          <p:txBody>
            <a:bodyPr vert="horz" wrap="square" lIns="0" tIns="0" rIns="0" bIns="0" anchor="t">
              <a:noAutofit/>
            </a:bodyPr>
            <a:lstStyle/>
            <a:p>
              <a:pPr marL="0" indent="0" algn="just" defTabSz="508000" fontAlgn="auto">
                <a:lnSpc>
                  <a:spcPct val="100000"/>
                </a:lnSpc>
                <a:spcBef>
                  <a:spcPts val="0"/>
                </a:spcBef>
                <a:spcAft>
                  <a:spcPts val="0"/>
                </a:spcAft>
                <a:buFontTx/>
                <a:buNone/>
              </a:pPr>
            </a:p>
          </p:txBody>
        </p:sp>
        <p:sp>
          <p:nvSpPr>
            <p:cNvPr id="14" name="图示 1"/>
            <p:cNvSpPr/>
            <p:nvPr/>
          </p:nvSpPr>
          <p:spPr>
            <a:xfrm>
              <a:off x="1821815" y="2896870"/>
              <a:ext cx="138430" cy="138430"/>
            </a:xfrm>
            <a:prstGeom prst="ellipse">
              <a:avLst/>
            </a:prstGeom>
            <a:ln w="12700" cap="flat" cmpd="sng">
              <a:solidFill>
                <a:schemeClr val="lt1">
                  <a:alpha val="100000"/>
                </a:schemeClr>
              </a:solidFill>
              <a:prstDash val="solid"/>
            </a:ln>
          </p:spPr>
          <p:style>
            <a:lnRef idx="2">
              <a:schemeClr val="lt1"/>
            </a:lnRef>
            <a:fillRef idx="1">
              <a:schemeClr val="accent1"/>
            </a:fillRef>
            <a:effectRef idx="0">
              <a:srgbClr val="FFFFFF"/>
            </a:effectRef>
            <a:fontRef idx="minor">
              <a:schemeClr val="lt1"/>
            </a:fontRef>
          </p:style>
          <p:txBody>
            <a:bodyPr vert="horz" wrap="square" lIns="0" tIns="0" rIns="0" bIns="0" anchor="t">
              <a:noAutofit/>
            </a:bodyPr>
            <a:lstStyle/>
            <a:p>
              <a:pPr marL="0" indent="0" algn="just" defTabSz="508000" fontAlgn="auto">
                <a:lnSpc>
                  <a:spcPct val="100000"/>
                </a:lnSpc>
                <a:spcBef>
                  <a:spcPts val="0"/>
                </a:spcBef>
                <a:spcAft>
                  <a:spcPts val="0"/>
                </a:spcAft>
                <a:buFontTx/>
                <a:buNone/>
              </a:pPr>
            </a:p>
          </p:txBody>
        </p:sp>
        <p:sp>
          <p:nvSpPr>
            <p:cNvPr id="15" name="图示 1"/>
            <p:cNvSpPr/>
            <p:nvPr/>
          </p:nvSpPr>
          <p:spPr>
            <a:xfrm>
              <a:off x="1997710" y="3035300"/>
              <a:ext cx="87630" cy="87630"/>
            </a:xfrm>
            <a:prstGeom prst="ellipse">
              <a:avLst/>
            </a:prstGeom>
            <a:ln w="12700" cap="flat" cmpd="sng">
              <a:solidFill>
                <a:schemeClr val="lt1">
                  <a:alpha val="100000"/>
                </a:schemeClr>
              </a:solidFill>
              <a:prstDash val="solid"/>
            </a:ln>
          </p:spPr>
          <p:style>
            <a:lnRef idx="2">
              <a:schemeClr val="lt1"/>
            </a:lnRef>
            <a:fillRef idx="1">
              <a:schemeClr val="accent1"/>
            </a:fillRef>
            <a:effectRef idx="0">
              <a:srgbClr val="FFFFFF"/>
            </a:effectRef>
            <a:fontRef idx="minor">
              <a:schemeClr val="lt1"/>
            </a:fontRef>
          </p:style>
          <p:txBody>
            <a:bodyPr vert="horz" wrap="square" lIns="0" tIns="0" rIns="0" bIns="0" anchor="t">
              <a:noAutofit/>
            </a:bodyPr>
            <a:lstStyle/>
            <a:p>
              <a:pPr marL="0" indent="0" algn="just" defTabSz="508000" fontAlgn="auto">
                <a:lnSpc>
                  <a:spcPct val="100000"/>
                </a:lnSpc>
                <a:spcBef>
                  <a:spcPts val="0"/>
                </a:spcBef>
                <a:spcAft>
                  <a:spcPts val="0"/>
                </a:spcAft>
                <a:buFontTx/>
                <a:buNone/>
              </a:pPr>
            </a:p>
          </p:txBody>
        </p:sp>
        <p:sp>
          <p:nvSpPr>
            <p:cNvPr id="16" name="图示 1"/>
            <p:cNvSpPr/>
            <p:nvPr/>
          </p:nvSpPr>
          <p:spPr>
            <a:xfrm>
              <a:off x="2073275" y="3173730"/>
              <a:ext cx="87630" cy="87630"/>
            </a:xfrm>
            <a:prstGeom prst="ellipse">
              <a:avLst/>
            </a:prstGeom>
            <a:ln w="12700" cap="flat" cmpd="sng">
              <a:solidFill>
                <a:schemeClr val="lt1">
                  <a:alpha val="100000"/>
                </a:schemeClr>
              </a:solidFill>
              <a:prstDash val="solid"/>
            </a:ln>
          </p:spPr>
          <p:style>
            <a:lnRef idx="2">
              <a:schemeClr val="lt1"/>
            </a:lnRef>
            <a:fillRef idx="1">
              <a:schemeClr val="accent1"/>
            </a:fillRef>
            <a:effectRef idx="0">
              <a:srgbClr val="FFFFFF"/>
            </a:effectRef>
            <a:fontRef idx="minor">
              <a:schemeClr val="lt1"/>
            </a:fontRef>
          </p:style>
          <p:txBody>
            <a:bodyPr vert="horz" wrap="square" lIns="0" tIns="0" rIns="0" bIns="0" anchor="t">
              <a:noAutofit/>
            </a:bodyPr>
            <a:lstStyle/>
            <a:p>
              <a:pPr marL="0" indent="0" algn="just" defTabSz="508000" fontAlgn="auto">
                <a:lnSpc>
                  <a:spcPct val="100000"/>
                </a:lnSpc>
                <a:spcBef>
                  <a:spcPts val="0"/>
                </a:spcBef>
                <a:spcAft>
                  <a:spcPts val="0"/>
                </a:spcAft>
                <a:buFontTx/>
                <a:buNone/>
              </a:pPr>
            </a:p>
          </p:txBody>
        </p:sp>
        <p:sp>
          <p:nvSpPr>
            <p:cNvPr id="17" name="图示 1"/>
            <p:cNvSpPr/>
            <p:nvPr/>
          </p:nvSpPr>
          <p:spPr>
            <a:xfrm>
              <a:off x="1419860" y="2910205"/>
              <a:ext cx="226060" cy="226060"/>
            </a:xfrm>
            <a:prstGeom prst="ellipse">
              <a:avLst/>
            </a:prstGeom>
            <a:ln w="12700" cap="flat" cmpd="sng">
              <a:solidFill>
                <a:schemeClr val="lt1">
                  <a:alpha val="100000"/>
                </a:schemeClr>
              </a:solidFill>
              <a:prstDash val="solid"/>
            </a:ln>
          </p:spPr>
          <p:style>
            <a:lnRef idx="2">
              <a:schemeClr val="lt1"/>
            </a:lnRef>
            <a:fillRef idx="1">
              <a:schemeClr val="accent1"/>
            </a:fillRef>
            <a:effectRef idx="0">
              <a:srgbClr val="FFFFFF"/>
            </a:effectRef>
            <a:fontRef idx="minor">
              <a:schemeClr val="lt1"/>
            </a:fontRef>
          </p:style>
          <p:txBody>
            <a:bodyPr vert="horz" wrap="square" lIns="0" tIns="0" rIns="0" bIns="0" anchor="t">
              <a:noAutofit/>
            </a:bodyPr>
            <a:lstStyle/>
            <a:p>
              <a:pPr marL="0" indent="0" algn="just" defTabSz="508000" fontAlgn="auto">
                <a:lnSpc>
                  <a:spcPct val="100000"/>
                </a:lnSpc>
                <a:spcBef>
                  <a:spcPts val="0"/>
                </a:spcBef>
                <a:spcAft>
                  <a:spcPts val="0"/>
                </a:spcAft>
                <a:buFontTx/>
                <a:buNone/>
              </a:pPr>
            </a:p>
          </p:txBody>
        </p:sp>
        <p:sp>
          <p:nvSpPr>
            <p:cNvPr id="18" name="图示 1"/>
            <p:cNvSpPr/>
            <p:nvPr/>
          </p:nvSpPr>
          <p:spPr>
            <a:xfrm>
              <a:off x="930275" y="3387090"/>
              <a:ext cx="87630" cy="87630"/>
            </a:xfrm>
            <a:prstGeom prst="ellipse">
              <a:avLst/>
            </a:prstGeom>
            <a:ln w="12700" cap="flat" cmpd="sng">
              <a:solidFill>
                <a:schemeClr val="lt1">
                  <a:alpha val="100000"/>
                </a:schemeClr>
              </a:solidFill>
              <a:prstDash val="solid"/>
            </a:ln>
          </p:spPr>
          <p:style>
            <a:lnRef idx="2">
              <a:schemeClr val="lt1"/>
            </a:lnRef>
            <a:fillRef idx="1">
              <a:schemeClr val="accent1"/>
            </a:fillRef>
            <a:effectRef idx="0">
              <a:srgbClr val="FFFFFF"/>
            </a:effectRef>
            <a:fontRef idx="minor">
              <a:schemeClr val="lt1"/>
            </a:fontRef>
          </p:style>
          <p:txBody>
            <a:bodyPr vert="horz" wrap="square" lIns="0" tIns="0" rIns="0" bIns="0" anchor="t">
              <a:noAutofit/>
            </a:bodyPr>
            <a:lstStyle/>
            <a:p>
              <a:pPr marL="0" indent="0" algn="just" defTabSz="508000" fontAlgn="auto">
                <a:lnSpc>
                  <a:spcPct val="100000"/>
                </a:lnSpc>
                <a:spcBef>
                  <a:spcPts val="0"/>
                </a:spcBef>
                <a:spcAft>
                  <a:spcPts val="0"/>
                </a:spcAft>
                <a:buFontTx/>
                <a:buNone/>
              </a:pPr>
            </a:p>
          </p:txBody>
        </p:sp>
        <p:sp>
          <p:nvSpPr>
            <p:cNvPr id="19" name="图示 1"/>
            <p:cNvSpPr/>
            <p:nvPr/>
          </p:nvSpPr>
          <p:spPr>
            <a:xfrm>
              <a:off x="1005205" y="3500755"/>
              <a:ext cx="138430" cy="138430"/>
            </a:xfrm>
            <a:prstGeom prst="ellipse">
              <a:avLst/>
            </a:prstGeom>
            <a:ln w="12700" cap="flat" cmpd="sng">
              <a:solidFill>
                <a:schemeClr val="lt1">
                  <a:alpha val="100000"/>
                </a:schemeClr>
              </a:solidFill>
              <a:prstDash val="solid"/>
            </a:ln>
          </p:spPr>
          <p:style>
            <a:lnRef idx="2">
              <a:schemeClr val="lt1"/>
            </a:lnRef>
            <a:fillRef idx="1">
              <a:schemeClr val="accent1"/>
            </a:fillRef>
            <a:effectRef idx="0">
              <a:srgbClr val="FFFFFF"/>
            </a:effectRef>
            <a:fontRef idx="minor">
              <a:schemeClr val="lt1"/>
            </a:fontRef>
          </p:style>
          <p:txBody>
            <a:bodyPr vert="horz" wrap="square" lIns="0" tIns="0" rIns="0" bIns="0" anchor="t">
              <a:noAutofit/>
            </a:bodyPr>
            <a:lstStyle/>
            <a:p>
              <a:pPr marL="0" indent="0" algn="just" defTabSz="508000" fontAlgn="auto">
                <a:lnSpc>
                  <a:spcPct val="100000"/>
                </a:lnSpc>
                <a:spcBef>
                  <a:spcPts val="0"/>
                </a:spcBef>
                <a:spcAft>
                  <a:spcPts val="0"/>
                </a:spcAft>
                <a:buFontTx/>
                <a:buNone/>
              </a:pPr>
            </a:p>
          </p:txBody>
        </p:sp>
        <p:sp>
          <p:nvSpPr>
            <p:cNvPr id="20" name="图示 1"/>
            <p:cNvSpPr/>
            <p:nvPr/>
          </p:nvSpPr>
          <p:spPr>
            <a:xfrm>
              <a:off x="1193800" y="3601085"/>
              <a:ext cx="201295" cy="201295"/>
            </a:xfrm>
            <a:prstGeom prst="ellipse">
              <a:avLst/>
            </a:prstGeom>
            <a:ln w="12700" cap="flat" cmpd="sng">
              <a:solidFill>
                <a:schemeClr val="lt1">
                  <a:alpha val="100000"/>
                </a:schemeClr>
              </a:solidFill>
              <a:prstDash val="solid"/>
            </a:ln>
          </p:spPr>
          <p:style>
            <a:lnRef idx="2">
              <a:schemeClr val="lt1"/>
            </a:lnRef>
            <a:fillRef idx="1">
              <a:schemeClr val="accent1"/>
            </a:fillRef>
            <a:effectRef idx="0">
              <a:srgbClr val="FFFFFF"/>
            </a:effectRef>
            <a:fontRef idx="minor">
              <a:schemeClr val="lt1"/>
            </a:fontRef>
          </p:style>
          <p:txBody>
            <a:bodyPr vert="horz" wrap="square" lIns="0" tIns="0" rIns="0" bIns="0" anchor="t">
              <a:noAutofit/>
            </a:bodyPr>
            <a:lstStyle/>
            <a:p>
              <a:pPr marL="0" indent="0" algn="just" defTabSz="508000" fontAlgn="auto">
                <a:lnSpc>
                  <a:spcPct val="100000"/>
                </a:lnSpc>
                <a:spcBef>
                  <a:spcPts val="0"/>
                </a:spcBef>
                <a:spcAft>
                  <a:spcPts val="0"/>
                </a:spcAft>
                <a:buFontTx/>
                <a:buNone/>
              </a:pPr>
            </a:p>
          </p:txBody>
        </p:sp>
        <p:sp>
          <p:nvSpPr>
            <p:cNvPr id="21" name="图示 1"/>
            <p:cNvSpPr/>
            <p:nvPr/>
          </p:nvSpPr>
          <p:spPr>
            <a:xfrm>
              <a:off x="1457325" y="3764280"/>
              <a:ext cx="87630" cy="87630"/>
            </a:xfrm>
            <a:prstGeom prst="ellipse">
              <a:avLst/>
            </a:prstGeom>
            <a:ln w="12700" cap="flat" cmpd="sng">
              <a:solidFill>
                <a:schemeClr val="lt1">
                  <a:alpha val="100000"/>
                </a:schemeClr>
              </a:solidFill>
              <a:prstDash val="solid"/>
            </a:ln>
          </p:spPr>
          <p:style>
            <a:lnRef idx="2">
              <a:schemeClr val="lt1"/>
            </a:lnRef>
            <a:fillRef idx="1">
              <a:schemeClr val="accent1"/>
            </a:fillRef>
            <a:effectRef idx="0">
              <a:srgbClr val="FFFFFF"/>
            </a:effectRef>
            <a:fontRef idx="minor">
              <a:schemeClr val="lt1"/>
            </a:fontRef>
          </p:style>
          <p:txBody>
            <a:bodyPr vert="horz" wrap="square" lIns="0" tIns="0" rIns="0" bIns="0" anchor="t">
              <a:noAutofit/>
            </a:bodyPr>
            <a:lstStyle/>
            <a:p>
              <a:pPr marL="0" indent="0" algn="just" defTabSz="508000" fontAlgn="auto">
                <a:lnSpc>
                  <a:spcPct val="100000"/>
                </a:lnSpc>
                <a:spcBef>
                  <a:spcPts val="0"/>
                </a:spcBef>
                <a:spcAft>
                  <a:spcPts val="0"/>
                </a:spcAft>
                <a:buFontTx/>
                <a:buNone/>
              </a:pPr>
            </a:p>
          </p:txBody>
        </p:sp>
        <p:sp>
          <p:nvSpPr>
            <p:cNvPr id="22" name="图示 1"/>
            <p:cNvSpPr/>
            <p:nvPr/>
          </p:nvSpPr>
          <p:spPr>
            <a:xfrm>
              <a:off x="1507490" y="3601085"/>
              <a:ext cx="138430" cy="138430"/>
            </a:xfrm>
            <a:prstGeom prst="ellipse">
              <a:avLst/>
            </a:prstGeom>
            <a:ln w="12700" cap="flat" cmpd="sng">
              <a:solidFill>
                <a:schemeClr val="lt1">
                  <a:alpha val="100000"/>
                </a:schemeClr>
              </a:solidFill>
              <a:prstDash val="solid"/>
            </a:ln>
          </p:spPr>
          <p:style>
            <a:lnRef idx="2">
              <a:schemeClr val="lt1"/>
            </a:lnRef>
            <a:fillRef idx="1">
              <a:schemeClr val="accent1"/>
            </a:fillRef>
            <a:effectRef idx="0">
              <a:srgbClr val="FFFFFF"/>
            </a:effectRef>
            <a:fontRef idx="minor">
              <a:schemeClr val="lt1"/>
            </a:fontRef>
          </p:style>
          <p:txBody>
            <a:bodyPr vert="horz" wrap="square" lIns="0" tIns="0" rIns="0" bIns="0" anchor="t">
              <a:noAutofit/>
            </a:bodyPr>
            <a:lstStyle/>
            <a:p>
              <a:pPr marL="0" indent="0" algn="just" defTabSz="508000" fontAlgn="auto">
                <a:lnSpc>
                  <a:spcPct val="100000"/>
                </a:lnSpc>
                <a:spcBef>
                  <a:spcPts val="0"/>
                </a:spcBef>
                <a:spcAft>
                  <a:spcPts val="0"/>
                </a:spcAft>
                <a:buFontTx/>
                <a:buNone/>
              </a:pPr>
            </a:p>
          </p:txBody>
        </p:sp>
        <p:sp>
          <p:nvSpPr>
            <p:cNvPr id="23" name="图示 1"/>
            <p:cNvSpPr/>
            <p:nvPr/>
          </p:nvSpPr>
          <p:spPr>
            <a:xfrm>
              <a:off x="1633220" y="3776345"/>
              <a:ext cx="87630" cy="87630"/>
            </a:xfrm>
            <a:prstGeom prst="ellipse">
              <a:avLst/>
            </a:prstGeom>
            <a:ln w="12700" cap="flat" cmpd="sng">
              <a:solidFill>
                <a:schemeClr val="lt1">
                  <a:alpha val="100000"/>
                </a:schemeClr>
              </a:solidFill>
              <a:prstDash val="solid"/>
            </a:ln>
          </p:spPr>
          <p:style>
            <a:lnRef idx="2">
              <a:schemeClr val="lt1"/>
            </a:lnRef>
            <a:fillRef idx="1">
              <a:schemeClr val="accent1"/>
            </a:fillRef>
            <a:effectRef idx="0">
              <a:srgbClr val="FFFFFF"/>
            </a:effectRef>
            <a:fontRef idx="minor">
              <a:schemeClr val="lt1"/>
            </a:fontRef>
          </p:style>
          <p:txBody>
            <a:bodyPr vert="horz" wrap="square" lIns="0" tIns="0" rIns="0" bIns="0" anchor="t">
              <a:noAutofit/>
            </a:bodyPr>
            <a:lstStyle/>
            <a:p>
              <a:pPr marL="0" indent="0" algn="just" defTabSz="508000" fontAlgn="auto">
                <a:lnSpc>
                  <a:spcPct val="100000"/>
                </a:lnSpc>
                <a:spcBef>
                  <a:spcPts val="0"/>
                </a:spcBef>
                <a:spcAft>
                  <a:spcPts val="0"/>
                </a:spcAft>
                <a:buFontTx/>
                <a:buNone/>
              </a:pPr>
            </a:p>
          </p:txBody>
        </p:sp>
        <p:sp>
          <p:nvSpPr>
            <p:cNvPr id="24" name="图示 1"/>
            <p:cNvSpPr/>
            <p:nvPr/>
          </p:nvSpPr>
          <p:spPr>
            <a:xfrm>
              <a:off x="1746885" y="3575685"/>
              <a:ext cx="201295" cy="201295"/>
            </a:xfrm>
            <a:prstGeom prst="ellipse">
              <a:avLst/>
            </a:prstGeom>
            <a:ln w="12700" cap="flat" cmpd="sng">
              <a:solidFill>
                <a:schemeClr val="lt1">
                  <a:alpha val="100000"/>
                </a:schemeClr>
              </a:solidFill>
              <a:prstDash val="solid"/>
            </a:ln>
          </p:spPr>
          <p:style>
            <a:lnRef idx="2">
              <a:schemeClr val="lt1"/>
            </a:lnRef>
            <a:fillRef idx="1">
              <a:schemeClr val="accent1"/>
            </a:fillRef>
            <a:effectRef idx="0">
              <a:srgbClr val="FFFFFF"/>
            </a:effectRef>
            <a:fontRef idx="minor">
              <a:schemeClr val="lt1"/>
            </a:fontRef>
          </p:style>
          <p:txBody>
            <a:bodyPr vert="horz" wrap="square" lIns="0" tIns="0" rIns="0" bIns="0" anchor="t">
              <a:noAutofit/>
            </a:bodyPr>
            <a:lstStyle/>
            <a:p>
              <a:pPr marL="0" indent="0" algn="just" defTabSz="508000" fontAlgn="auto">
                <a:lnSpc>
                  <a:spcPct val="100000"/>
                </a:lnSpc>
                <a:spcBef>
                  <a:spcPts val="0"/>
                </a:spcBef>
                <a:spcAft>
                  <a:spcPts val="0"/>
                </a:spcAft>
                <a:buFontTx/>
                <a:buNone/>
              </a:pPr>
            </a:p>
          </p:txBody>
        </p:sp>
        <p:sp>
          <p:nvSpPr>
            <p:cNvPr id="25" name="图示 1"/>
            <p:cNvSpPr/>
            <p:nvPr/>
          </p:nvSpPr>
          <p:spPr>
            <a:xfrm>
              <a:off x="2022475" y="3524885"/>
              <a:ext cx="138430" cy="138430"/>
            </a:xfrm>
            <a:prstGeom prst="ellipse">
              <a:avLst/>
            </a:prstGeom>
            <a:ln w="12700" cap="flat" cmpd="sng">
              <a:solidFill>
                <a:schemeClr val="lt1">
                  <a:alpha val="100000"/>
                </a:schemeClr>
              </a:solidFill>
              <a:prstDash val="solid"/>
            </a:ln>
          </p:spPr>
          <p:style>
            <a:lnRef idx="2">
              <a:schemeClr val="lt1"/>
            </a:lnRef>
            <a:fillRef idx="1">
              <a:schemeClr val="accent1"/>
            </a:fillRef>
            <a:effectRef idx="0">
              <a:srgbClr val="FFFFFF"/>
            </a:effectRef>
            <a:fontRef idx="minor">
              <a:schemeClr val="lt1"/>
            </a:fontRef>
          </p:style>
          <p:txBody>
            <a:bodyPr vert="horz" wrap="square" lIns="0" tIns="0" rIns="0" bIns="0" anchor="t">
              <a:noAutofit/>
            </a:bodyPr>
            <a:lstStyle/>
            <a:p>
              <a:pPr marL="0" indent="0" algn="just" defTabSz="508000" fontAlgn="auto">
                <a:lnSpc>
                  <a:spcPct val="100000"/>
                </a:lnSpc>
                <a:spcBef>
                  <a:spcPts val="0"/>
                </a:spcBef>
                <a:spcAft>
                  <a:spcPts val="0"/>
                </a:spcAft>
                <a:buFontTx/>
                <a:buNone/>
              </a:pPr>
            </a:p>
          </p:txBody>
        </p:sp>
        <p:sp>
          <p:nvSpPr>
            <p:cNvPr id="26" name="图示 1"/>
            <p:cNvSpPr/>
            <p:nvPr/>
          </p:nvSpPr>
          <p:spPr>
            <a:xfrm>
              <a:off x="2186305" y="2930525"/>
              <a:ext cx="405765" cy="775335"/>
            </a:xfrm>
            <a:prstGeom prst="chevron">
              <a:avLst>
                <a:gd name="adj" fmla="val 62310"/>
              </a:avLst>
            </a:prstGeom>
            <a:solidFill>
              <a:schemeClr val="accent1">
                <a:tint val="60000"/>
              </a:schemeClr>
            </a:solidFill>
            <a:ln w="0">
              <a:noFill/>
            </a:ln>
          </p:spPr>
          <p:style>
            <a:lnRef idx="0">
              <a:schemeClr val="accent1">
                <a:tint val="60000"/>
              </a:schemeClr>
            </a:lnRef>
            <a:fillRef idx="1">
              <a:schemeClr val="accent1">
                <a:tint val="60000"/>
              </a:schemeClr>
            </a:fillRef>
            <a:effectRef idx="0">
              <a:srgbClr val="FFFFFF"/>
            </a:effectRef>
            <a:fontRef idx="minor">
              <a:schemeClr val="lt1"/>
            </a:fontRef>
          </p:style>
          <p:txBody>
            <a:bodyPr vert="horz" wrap="square" lIns="0" tIns="0" rIns="0" bIns="0" anchor="t">
              <a:noAutofit/>
            </a:bodyPr>
            <a:lstStyle/>
            <a:p>
              <a:pPr marL="0" indent="0" algn="just" defTabSz="508000" fontAlgn="auto">
                <a:lnSpc>
                  <a:spcPct val="100000"/>
                </a:lnSpc>
                <a:spcBef>
                  <a:spcPts val="0"/>
                </a:spcBef>
                <a:spcAft>
                  <a:spcPts val="0"/>
                </a:spcAft>
                <a:buFontTx/>
                <a:buNone/>
              </a:pPr>
            </a:p>
          </p:txBody>
        </p:sp>
        <p:sp>
          <p:nvSpPr>
            <p:cNvPr id="27" name="图示 1"/>
            <p:cNvSpPr/>
            <p:nvPr/>
          </p:nvSpPr>
          <p:spPr>
            <a:xfrm>
              <a:off x="2592070" y="2931160"/>
              <a:ext cx="1107440" cy="774700"/>
            </a:xfrm>
            <a:prstGeom prst="rect">
              <a:avLst/>
            </a:prstGeom>
            <a:ln w="0">
              <a:noFill/>
            </a:ln>
          </p:spPr>
          <p:style>
            <a:lnRef idx="0">
              <a:schemeClr val="dk1"/>
            </a:lnRef>
            <a:fillRef idx="0">
              <a:schemeClr val="lt1"/>
            </a:fillRef>
            <a:effectRef idx="0">
              <a:srgbClr val="FFFFFF"/>
            </a:effectRef>
            <a:fontRef idx="minor"/>
          </p:style>
          <p:txBody>
            <a:bodyPr vert="horz" wrap="square" lIns="22860" tIns="22860" rIns="22860" bIns="22860" numCol="1" anchor="ctr" upright="1">
              <a:noAutofit/>
            </a:bodyPr>
            <a:lstStyle/>
            <a:p>
              <a:pPr marL="0" indent="0" algn="ctr" defTabSz="914400" eaLnBrk="0" fontAlgn="auto" latinLnBrk="0">
                <a:lnSpc>
                  <a:spcPct val="90000"/>
                </a:lnSpc>
                <a:spcBef>
                  <a:spcPts val="0"/>
                </a:spcBef>
                <a:spcAft>
                  <a:spcPts val="800"/>
                </a:spcAft>
                <a:buFontTx/>
                <a:buNone/>
              </a:pPr>
              <a:r>
                <a:rPr lang="en-US" altLang="ko-KR" sz="1800" b="1" strike="noStrike" cap="none" dirty="0">
                  <a:solidFill>
                    <a:schemeClr val="tx1"/>
                  </a:solidFill>
                  <a:latin typeface="Arial" panose="020B0604020202090204" pitchFamily="34" charset="0"/>
                  <a:ea typeface="Arial" panose="020B0604020202090204" pitchFamily="34" charset="0"/>
                </a:rPr>
                <a:t>1978</a:t>
              </a:r>
              <a:endParaRPr lang="ko-KR" altLang="en-US" sz="1800" b="1" strike="noStrike" cap="none" dirty="0">
                <a:solidFill>
                  <a:schemeClr val="tx1"/>
                </a:solidFill>
                <a:latin typeface="Arial" panose="020B0604020202090204" pitchFamily="34" charset="0"/>
                <a:ea typeface="Arial" panose="020B0604020202090204" pitchFamily="34" charset="0"/>
              </a:endParaRPr>
            </a:p>
          </p:txBody>
        </p:sp>
        <p:sp>
          <p:nvSpPr>
            <p:cNvPr id="28" name="图示 1"/>
            <p:cNvSpPr/>
            <p:nvPr/>
          </p:nvSpPr>
          <p:spPr>
            <a:xfrm>
              <a:off x="2592070" y="3909695"/>
              <a:ext cx="1107440" cy="682625"/>
            </a:xfrm>
            <a:prstGeom prst="rect">
              <a:avLst/>
            </a:prstGeom>
            <a:ln w="0">
              <a:noFill/>
            </a:ln>
          </p:spPr>
          <p:style>
            <a:lnRef idx="0">
              <a:schemeClr val="dk1"/>
            </a:lnRef>
            <a:fillRef idx="0">
              <a:schemeClr val="lt1"/>
            </a:fillRef>
            <a:effectRef idx="0">
              <a:srgbClr val="FFFFFF"/>
            </a:effectRef>
            <a:fontRef idx="minor"/>
          </p:style>
          <p:txBody>
            <a:bodyPr vert="horz" wrap="square" lIns="11430" tIns="11430" rIns="11430" bIns="11430" numCol="1" anchor="ctr" upright="1">
              <a:noAutofit/>
            </a:bodyPr>
            <a:lstStyle/>
            <a:p>
              <a:pPr marL="0" indent="0" algn="ctr" defTabSz="914400" eaLnBrk="0" fontAlgn="auto" latinLnBrk="0">
                <a:lnSpc>
                  <a:spcPct val="90000"/>
                </a:lnSpc>
                <a:spcBef>
                  <a:spcPts val="0"/>
                </a:spcBef>
                <a:spcAft>
                  <a:spcPts val="400"/>
                </a:spcAft>
                <a:buFontTx/>
                <a:buNone/>
              </a:pPr>
              <a:r>
                <a:rPr lang="en-US" altLang="ko-KR" sz="1200" b="1" strike="noStrike" cap="none" dirty="0">
                  <a:solidFill>
                    <a:schemeClr val="tx1"/>
                  </a:solidFill>
                  <a:latin typeface="Arial" panose="020B0604020202090204" pitchFamily="34" charset="0"/>
                  <a:ea typeface="Arial" panose="020B0604020202090204" pitchFamily="34" charset="0"/>
                </a:rPr>
                <a:t>Enlisted as a national key university</a:t>
              </a:r>
              <a:endParaRPr lang="en-US" altLang="ko-KR" sz="1200" b="1" strike="noStrike" cap="none" dirty="0">
                <a:solidFill>
                  <a:schemeClr val="tx1"/>
                </a:solidFill>
                <a:latin typeface="Arial" panose="020B0604020202090204" pitchFamily="34" charset="0"/>
                <a:ea typeface="Arial" panose="020B0604020202090204" pitchFamily="34" charset="0"/>
              </a:endParaRPr>
            </a:p>
            <a:p>
              <a:pPr marL="0" indent="0" algn="ctr" defTabSz="914400" eaLnBrk="0" fontAlgn="auto" latinLnBrk="0">
                <a:lnSpc>
                  <a:spcPct val="90000"/>
                </a:lnSpc>
                <a:spcBef>
                  <a:spcPts val="0"/>
                </a:spcBef>
                <a:spcAft>
                  <a:spcPts val="400"/>
                </a:spcAft>
                <a:buFontTx/>
                <a:buNone/>
              </a:pPr>
              <a:r>
                <a:rPr lang="zh-CN" altLang="ko-KR" sz="1200" b="1" strike="noStrike" cap="none" dirty="0">
                  <a:solidFill>
                    <a:schemeClr val="tx1"/>
                  </a:solidFill>
                  <a:latin typeface="Arial" panose="020B0604020202090204" pitchFamily="34" charset="0"/>
                  <a:ea typeface="宋体" panose="02010600030101010101" pitchFamily="2" charset="-122"/>
                </a:rPr>
                <a:t>国家重点建设高校</a:t>
              </a:r>
              <a:endParaRPr lang="zh-CN" altLang="ko-KR" sz="1200" b="1" strike="noStrike" cap="none" dirty="0">
                <a:solidFill>
                  <a:schemeClr val="tx1"/>
                </a:solidFill>
                <a:latin typeface="Arial" panose="020B0604020202090204" pitchFamily="34" charset="0"/>
                <a:ea typeface="宋体" panose="02010600030101010101" pitchFamily="2" charset="-122"/>
              </a:endParaRPr>
            </a:p>
          </p:txBody>
        </p:sp>
        <p:sp>
          <p:nvSpPr>
            <p:cNvPr id="29" name="图示 1"/>
            <p:cNvSpPr/>
            <p:nvPr/>
          </p:nvSpPr>
          <p:spPr>
            <a:xfrm>
              <a:off x="3698875" y="2930525"/>
              <a:ext cx="405765" cy="775335"/>
            </a:xfrm>
            <a:prstGeom prst="chevron">
              <a:avLst>
                <a:gd name="adj" fmla="val 62310"/>
              </a:avLst>
            </a:prstGeom>
            <a:solidFill>
              <a:schemeClr val="accent1">
                <a:tint val="60000"/>
              </a:schemeClr>
            </a:solidFill>
            <a:ln w="0">
              <a:noFill/>
            </a:ln>
          </p:spPr>
          <p:style>
            <a:lnRef idx="0">
              <a:schemeClr val="accent1">
                <a:tint val="60000"/>
              </a:schemeClr>
            </a:lnRef>
            <a:fillRef idx="1">
              <a:schemeClr val="accent1">
                <a:tint val="60000"/>
              </a:schemeClr>
            </a:fillRef>
            <a:effectRef idx="0">
              <a:srgbClr val="FFFFFF"/>
            </a:effectRef>
            <a:fontRef idx="minor">
              <a:schemeClr val="lt1"/>
            </a:fontRef>
          </p:style>
          <p:txBody>
            <a:bodyPr vert="horz" wrap="square" lIns="0" tIns="0" rIns="0" bIns="0" anchor="t">
              <a:noAutofit/>
            </a:bodyPr>
            <a:lstStyle/>
            <a:p>
              <a:pPr marL="0" indent="0" algn="just" defTabSz="508000" fontAlgn="auto">
                <a:lnSpc>
                  <a:spcPct val="100000"/>
                </a:lnSpc>
                <a:spcBef>
                  <a:spcPts val="0"/>
                </a:spcBef>
                <a:spcAft>
                  <a:spcPts val="0"/>
                </a:spcAft>
                <a:buFontTx/>
                <a:buNone/>
              </a:pPr>
            </a:p>
          </p:txBody>
        </p:sp>
        <p:sp>
          <p:nvSpPr>
            <p:cNvPr id="30" name="图示 1"/>
            <p:cNvSpPr/>
            <p:nvPr/>
          </p:nvSpPr>
          <p:spPr>
            <a:xfrm>
              <a:off x="4104640" y="2931160"/>
              <a:ext cx="1107440" cy="774700"/>
            </a:xfrm>
            <a:prstGeom prst="rect">
              <a:avLst/>
            </a:prstGeom>
            <a:ln w="0">
              <a:noFill/>
            </a:ln>
          </p:spPr>
          <p:style>
            <a:lnRef idx="0">
              <a:schemeClr val="dk1"/>
            </a:lnRef>
            <a:fillRef idx="0">
              <a:schemeClr val="lt1"/>
            </a:fillRef>
            <a:effectRef idx="0">
              <a:srgbClr val="FFFFFF"/>
            </a:effectRef>
            <a:fontRef idx="minor"/>
          </p:style>
          <p:txBody>
            <a:bodyPr vert="horz" wrap="square" lIns="22860" tIns="22860" rIns="22860" bIns="22860" numCol="1" anchor="ctr" upright="1">
              <a:noAutofit/>
            </a:bodyPr>
            <a:lstStyle/>
            <a:p>
              <a:pPr marL="0" indent="0" algn="ctr" defTabSz="914400" eaLnBrk="0" fontAlgn="auto" latinLnBrk="0">
                <a:lnSpc>
                  <a:spcPct val="90000"/>
                </a:lnSpc>
                <a:spcBef>
                  <a:spcPts val="0"/>
                </a:spcBef>
                <a:spcAft>
                  <a:spcPts val="800"/>
                </a:spcAft>
                <a:buFontTx/>
                <a:buNone/>
              </a:pPr>
              <a:r>
                <a:rPr lang="en-US" altLang="ko-KR" sz="1800" b="1" strike="noStrike" cap="none" dirty="0">
                  <a:solidFill>
                    <a:schemeClr val="tx1"/>
                  </a:solidFill>
                  <a:latin typeface="Arial" panose="020B0604020202090204" pitchFamily="34" charset="0"/>
                  <a:ea typeface="Arial" panose="020B0604020202090204" pitchFamily="34" charset="0"/>
                </a:rPr>
                <a:t>2000</a:t>
              </a:r>
              <a:endParaRPr lang="ko-KR" altLang="en-US" sz="1800" b="1" strike="noStrike" cap="none" dirty="0">
                <a:solidFill>
                  <a:schemeClr val="tx1"/>
                </a:solidFill>
                <a:latin typeface="Arial" panose="020B0604020202090204" pitchFamily="34" charset="0"/>
                <a:ea typeface="Arial" panose="020B0604020202090204" pitchFamily="34" charset="0"/>
              </a:endParaRPr>
            </a:p>
          </p:txBody>
        </p:sp>
        <p:sp>
          <p:nvSpPr>
            <p:cNvPr id="31" name="图示 1"/>
            <p:cNvSpPr/>
            <p:nvPr/>
          </p:nvSpPr>
          <p:spPr>
            <a:xfrm>
              <a:off x="4104640" y="3909695"/>
              <a:ext cx="1248104" cy="682625"/>
            </a:xfrm>
            <a:prstGeom prst="rect">
              <a:avLst/>
            </a:prstGeom>
            <a:ln w="0">
              <a:noFill/>
            </a:ln>
          </p:spPr>
          <p:style>
            <a:lnRef idx="0">
              <a:schemeClr val="dk1"/>
            </a:lnRef>
            <a:fillRef idx="0">
              <a:schemeClr val="lt1"/>
            </a:fillRef>
            <a:effectRef idx="0">
              <a:srgbClr val="FFFFFF"/>
            </a:effectRef>
            <a:fontRef idx="minor"/>
          </p:style>
          <p:txBody>
            <a:bodyPr vert="horz" wrap="square" lIns="11430" tIns="11430" rIns="11430" bIns="11430" numCol="1" anchor="ctr" upright="1">
              <a:noAutofit/>
            </a:bodyPr>
            <a:lstStyle/>
            <a:p>
              <a:pPr marL="0" indent="0" algn="ctr" defTabSz="914400" eaLnBrk="0" fontAlgn="auto" latinLnBrk="0">
                <a:lnSpc>
                  <a:spcPct val="90000"/>
                </a:lnSpc>
                <a:spcBef>
                  <a:spcPts val="0"/>
                </a:spcBef>
                <a:spcAft>
                  <a:spcPts val="400"/>
                </a:spcAft>
                <a:buFontTx/>
                <a:buNone/>
              </a:pPr>
              <a:r>
                <a:rPr lang="en-US" altLang="ko-KR" sz="1200" b="1" strike="noStrike" cap="none" dirty="0">
                  <a:solidFill>
                    <a:schemeClr val="tx1"/>
                  </a:solidFill>
                  <a:latin typeface="Arial" panose="020B0604020202090204" pitchFamily="34" charset="0"/>
                  <a:ea typeface="Arial" panose="020B0604020202090204" pitchFamily="34" charset="0"/>
                </a:rPr>
                <a:t>Joined the fleet of provincial administration of Jiangsu</a:t>
              </a:r>
              <a:endParaRPr lang="en-US" altLang="ko-KR" sz="1200" b="1" strike="noStrike" cap="none" dirty="0">
                <a:solidFill>
                  <a:schemeClr val="tx1"/>
                </a:solidFill>
                <a:latin typeface="Arial" panose="020B0604020202090204" pitchFamily="34" charset="0"/>
                <a:ea typeface="Arial" panose="020B0604020202090204" pitchFamily="34" charset="0"/>
              </a:endParaRPr>
            </a:p>
            <a:p>
              <a:pPr marL="0" indent="0" algn="ctr" defTabSz="914400" eaLnBrk="0" fontAlgn="auto" latinLnBrk="0">
                <a:lnSpc>
                  <a:spcPct val="90000"/>
                </a:lnSpc>
                <a:spcBef>
                  <a:spcPts val="0"/>
                </a:spcBef>
                <a:spcAft>
                  <a:spcPts val="400"/>
                </a:spcAft>
                <a:buFontTx/>
                <a:buNone/>
              </a:pPr>
              <a:r>
                <a:rPr lang="zh-CN" altLang="ko-KR" sz="1200" b="1" strike="noStrike" cap="none" dirty="0">
                  <a:solidFill>
                    <a:schemeClr val="tx1"/>
                  </a:solidFill>
                  <a:latin typeface="Arial" panose="020B0604020202090204" pitchFamily="34" charset="0"/>
                  <a:ea typeface="宋体" panose="02010600030101010101" pitchFamily="2" charset="-122"/>
                </a:rPr>
                <a:t>江苏省人民政府共建</a:t>
              </a:r>
              <a:endParaRPr lang="zh-CN" altLang="ko-KR" sz="1200" b="1" strike="noStrike" cap="none" dirty="0">
                <a:solidFill>
                  <a:schemeClr val="tx1"/>
                </a:solidFill>
                <a:latin typeface="Arial" panose="020B0604020202090204" pitchFamily="34" charset="0"/>
                <a:ea typeface="宋体" panose="02010600030101010101" pitchFamily="2" charset="-122"/>
              </a:endParaRPr>
            </a:p>
          </p:txBody>
        </p:sp>
        <p:sp>
          <p:nvSpPr>
            <p:cNvPr id="32" name="图示 1"/>
            <p:cNvSpPr/>
            <p:nvPr/>
          </p:nvSpPr>
          <p:spPr>
            <a:xfrm>
              <a:off x="5211445" y="2930525"/>
              <a:ext cx="405765" cy="775335"/>
            </a:xfrm>
            <a:prstGeom prst="chevron">
              <a:avLst>
                <a:gd name="adj" fmla="val 62310"/>
              </a:avLst>
            </a:prstGeom>
            <a:solidFill>
              <a:schemeClr val="accent1">
                <a:tint val="60000"/>
              </a:schemeClr>
            </a:solidFill>
            <a:ln w="0">
              <a:noFill/>
            </a:ln>
          </p:spPr>
          <p:style>
            <a:lnRef idx="0">
              <a:schemeClr val="accent1">
                <a:tint val="60000"/>
              </a:schemeClr>
            </a:lnRef>
            <a:fillRef idx="1">
              <a:schemeClr val="accent1">
                <a:tint val="60000"/>
              </a:schemeClr>
            </a:fillRef>
            <a:effectRef idx="0">
              <a:srgbClr val="FFFFFF"/>
            </a:effectRef>
            <a:fontRef idx="minor">
              <a:schemeClr val="lt1"/>
            </a:fontRef>
          </p:style>
          <p:txBody>
            <a:bodyPr vert="horz" wrap="square" lIns="0" tIns="0" rIns="0" bIns="0" anchor="t">
              <a:noAutofit/>
            </a:bodyPr>
            <a:lstStyle/>
            <a:p>
              <a:pPr marL="0" indent="0" algn="just" defTabSz="508000" fontAlgn="auto">
                <a:lnSpc>
                  <a:spcPct val="100000"/>
                </a:lnSpc>
                <a:spcBef>
                  <a:spcPts val="0"/>
                </a:spcBef>
                <a:spcAft>
                  <a:spcPts val="0"/>
                </a:spcAft>
                <a:buFontTx/>
                <a:buNone/>
              </a:pPr>
            </a:p>
          </p:txBody>
        </p:sp>
        <p:sp>
          <p:nvSpPr>
            <p:cNvPr id="33" name="图示 1"/>
            <p:cNvSpPr/>
            <p:nvPr/>
          </p:nvSpPr>
          <p:spPr>
            <a:xfrm>
              <a:off x="5617210" y="2931160"/>
              <a:ext cx="1107440" cy="774700"/>
            </a:xfrm>
            <a:prstGeom prst="rect">
              <a:avLst/>
            </a:prstGeom>
            <a:ln w="0">
              <a:noFill/>
            </a:ln>
          </p:spPr>
          <p:style>
            <a:lnRef idx="0">
              <a:schemeClr val="dk1"/>
            </a:lnRef>
            <a:fillRef idx="0">
              <a:schemeClr val="lt1"/>
            </a:fillRef>
            <a:effectRef idx="0">
              <a:srgbClr val="FFFFFF"/>
            </a:effectRef>
            <a:fontRef idx="minor"/>
          </p:style>
          <p:txBody>
            <a:bodyPr vert="horz" wrap="square" lIns="22860" tIns="22860" rIns="22860" bIns="22860" numCol="1" anchor="ctr" upright="1">
              <a:noAutofit/>
            </a:bodyPr>
            <a:lstStyle/>
            <a:p>
              <a:pPr marL="0" indent="0" algn="ctr" defTabSz="914400" eaLnBrk="0" fontAlgn="auto" latinLnBrk="0">
                <a:lnSpc>
                  <a:spcPct val="90000"/>
                </a:lnSpc>
                <a:spcBef>
                  <a:spcPts val="0"/>
                </a:spcBef>
                <a:spcAft>
                  <a:spcPts val="800"/>
                </a:spcAft>
                <a:buFontTx/>
                <a:buNone/>
              </a:pPr>
              <a:r>
                <a:rPr lang="en-US" altLang="ko-KR" sz="1800" b="1" strike="noStrike" cap="none" dirty="0">
                  <a:solidFill>
                    <a:schemeClr val="tx1"/>
                  </a:solidFill>
                  <a:latin typeface="Arial" panose="020B0604020202090204" pitchFamily="34" charset="0"/>
                  <a:ea typeface="Arial" panose="020B0604020202090204" pitchFamily="34" charset="0"/>
                </a:rPr>
                <a:t>2007</a:t>
              </a:r>
              <a:endParaRPr lang="ko-KR" altLang="en-US" sz="1800" b="1" strike="noStrike" cap="none" dirty="0">
                <a:solidFill>
                  <a:schemeClr val="tx1"/>
                </a:solidFill>
                <a:latin typeface="Arial" panose="020B0604020202090204" pitchFamily="34" charset="0"/>
                <a:ea typeface="Arial" panose="020B0604020202090204" pitchFamily="34" charset="0"/>
              </a:endParaRPr>
            </a:p>
          </p:txBody>
        </p:sp>
        <p:sp>
          <p:nvSpPr>
            <p:cNvPr id="34" name="图示 1"/>
            <p:cNvSpPr/>
            <p:nvPr/>
          </p:nvSpPr>
          <p:spPr>
            <a:xfrm>
              <a:off x="5617210" y="3909695"/>
              <a:ext cx="1323340" cy="682625"/>
            </a:xfrm>
            <a:prstGeom prst="rect">
              <a:avLst/>
            </a:prstGeom>
            <a:ln w="0">
              <a:noFill/>
            </a:ln>
          </p:spPr>
          <p:style>
            <a:lnRef idx="0">
              <a:schemeClr val="dk1"/>
            </a:lnRef>
            <a:fillRef idx="0">
              <a:schemeClr val="lt1"/>
            </a:fillRef>
            <a:effectRef idx="0">
              <a:srgbClr val="FFFFFF"/>
            </a:effectRef>
            <a:fontRef idx="minor"/>
          </p:style>
          <p:txBody>
            <a:bodyPr vert="horz" wrap="square" lIns="11430" tIns="11430" rIns="11430" bIns="11430" numCol="1" anchor="ctr" upright="1">
              <a:noAutofit/>
            </a:bodyPr>
            <a:lstStyle/>
            <a:p>
              <a:pPr marL="0" indent="0" algn="ctr" defTabSz="914400" eaLnBrk="0" fontAlgn="auto" latinLnBrk="0">
                <a:lnSpc>
                  <a:spcPct val="90000"/>
                </a:lnSpc>
                <a:spcBef>
                  <a:spcPts val="0"/>
                </a:spcBef>
                <a:spcAft>
                  <a:spcPts val="400"/>
                </a:spcAft>
                <a:buFontTx/>
                <a:buNone/>
              </a:pPr>
              <a:r>
                <a:rPr lang="en-US" altLang="ko-KR" sz="1200" b="1" strike="noStrike" cap="none" dirty="0">
                  <a:solidFill>
                    <a:schemeClr val="tx1"/>
                  </a:solidFill>
                  <a:latin typeface="Arial" panose="020B0604020202090204" pitchFamily="34" charset="0"/>
                  <a:ea typeface="Arial" panose="020B0604020202090204" pitchFamily="34" charset="0"/>
                </a:rPr>
                <a:t>Co-administration of CMA and Jiangsu</a:t>
              </a:r>
              <a:r>
                <a:rPr lang="zh-CN" altLang="en-US" sz="1200" b="1" strike="noStrike" cap="none" dirty="0">
                  <a:solidFill>
                    <a:schemeClr val="tx1"/>
                  </a:solidFill>
                  <a:latin typeface="Arial" panose="020B0604020202090204" pitchFamily="34" charset="0"/>
                  <a:ea typeface="宋体" panose="02010600030101010101" pitchFamily="2" charset="-122"/>
                </a:rPr>
                <a:t>中国气象局与江苏省人民政府共建</a:t>
              </a:r>
              <a:endParaRPr lang="zh-CN" altLang="en-US" sz="1200" b="1" strike="noStrike" cap="none" dirty="0">
                <a:solidFill>
                  <a:schemeClr val="tx1"/>
                </a:solidFill>
                <a:latin typeface="Arial" panose="020B0604020202090204" pitchFamily="34" charset="0"/>
                <a:ea typeface="宋体" panose="02010600030101010101" pitchFamily="2" charset="-122"/>
              </a:endParaRPr>
            </a:p>
          </p:txBody>
        </p:sp>
        <p:sp>
          <p:nvSpPr>
            <p:cNvPr id="35" name="图示 1"/>
            <p:cNvSpPr/>
            <p:nvPr/>
          </p:nvSpPr>
          <p:spPr>
            <a:xfrm>
              <a:off x="6724650" y="2930525"/>
              <a:ext cx="405765" cy="775335"/>
            </a:xfrm>
            <a:prstGeom prst="chevron">
              <a:avLst>
                <a:gd name="adj" fmla="val 62310"/>
              </a:avLst>
            </a:prstGeom>
            <a:solidFill>
              <a:schemeClr val="accent1">
                <a:tint val="60000"/>
              </a:schemeClr>
            </a:solidFill>
            <a:ln w="0">
              <a:noFill/>
            </a:ln>
          </p:spPr>
          <p:style>
            <a:lnRef idx="0">
              <a:schemeClr val="accent1">
                <a:tint val="60000"/>
              </a:schemeClr>
            </a:lnRef>
            <a:fillRef idx="1">
              <a:schemeClr val="accent1">
                <a:tint val="60000"/>
              </a:schemeClr>
            </a:fillRef>
            <a:effectRef idx="0">
              <a:srgbClr val="FFFFFF"/>
            </a:effectRef>
            <a:fontRef idx="minor">
              <a:schemeClr val="lt1"/>
            </a:fontRef>
          </p:style>
          <p:txBody>
            <a:bodyPr vert="horz" wrap="square" lIns="0" tIns="0" rIns="0" bIns="0" anchor="t">
              <a:noAutofit/>
            </a:bodyPr>
            <a:lstStyle/>
            <a:p>
              <a:pPr marL="0" indent="0" algn="just" defTabSz="508000" fontAlgn="auto">
                <a:lnSpc>
                  <a:spcPct val="100000"/>
                </a:lnSpc>
                <a:spcBef>
                  <a:spcPts val="0"/>
                </a:spcBef>
                <a:spcAft>
                  <a:spcPts val="0"/>
                </a:spcAft>
                <a:buFontTx/>
                <a:buNone/>
              </a:pPr>
            </a:p>
          </p:txBody>
        </p:sp>
        <p:sp>
          <p:nvSpPr>
            <p:cNvPr id="36" name="图示 1"/>
            <p:cNvSpPr/>
            <p:nvPr/>
          </p:nvSpPr>
          <p:spPr>
            <a:xfrm>
              <a:off x="7129780" y="2931160"/>
              <a:ext cx="1107440" cy="774700"/>
            </a:xfrm>
            <a:prstGeom prst="rect">
              <a:avLst/>
            </a:prstGeom>
            <a:ln w="0">
              <a:noFill/>
            </a:ln>
          </p:spPr>
          <p:style>
            <a:lnRef idx="0">
              <a:schemeClr val="dk1"/>
            </a:lnRef>
            <a:fillRef idx="0">
              <a:schemeClr val="lt1"/>
            </a:fillRef>
            <a:effectRef idx="0">
              <a:srgbClr val="FFFFFF"/>
            </a:effectRef>
            <a:fontRef idx="minor"/>
          </p:style>
          <p:txBody>
            <a:bodyPr vert="horz" wrap="square" lIns="22860" tIns="22860" rIns="22860" bIns="22860" numCol="1" anchor="ctr" upright="1">
              <a:noAutofit/>
            </a:bodyPr>
            <a:lstStyle/>
            <a:p>
              <a:pPr marL="0" indent="0" algn="ctr" defTabSz="914400" eaLnBrk="0" fontAlgn="auto" latinLnBrk="0">
                <a:lnSpc>
                  <a:spcPct val="90000"/>
                </a:lnSpc>
                <a:spcBef>
                  <a:spcPts val="0"/>
                </a:spcBef>
                <a:spcAft>
                  <a:spcPts val="800"/>
                </a:spcAft>
                <a:buFontTx/>
                <a:buNone/>
              </a:pPr>
              <a:r>
                <a:rPr lang="en-US" altLang="ko-KR" sz="1800" b="1" strike="noStrike" cap="none" dirty="0">
                  <a:solidFill>
                    <a:schemeClr val="tx1"/>
                  </a:solidFill>
                  <a:latin typeface="Arial" panose="020B0604020202090204" pitchFamily="34" charset="0"/>
                  <a:ea typeface="Arial" panose="020B0604020202090204" pitchFamily="34" charset="0"/>
                </a:rPr>
                <a:t>2012</a:t>
              </a:r>
              <a:endParaRPr lang="ko-KR" altLang="en-US" sz="1800" b="1" strike="noStrike" cap="none" dirty="0">
                <a:solidFill>
                  <a:schemeClr val="tx1"/>
                </a:solidFill>
                <a:latin typeface="Arial" panose="020B0604020202090204" pitchFamily="34" charset="0"/>
                <a:ea typeface="Arial" panose="020B0604020202090204" pitchFamily="34" charset="0"/>
              </a:endParaRPr>
            </a:p>
          </p:txBody>
        </p:sp>
        <p:sp>
          <p:nvSpPr>
            <p:cNvPr id="37" name="图示 1"/>
            <p:cNvSpPr/>
            <p:nvPr/>
          </p:nvSpPr>
          <p:spPr>
            <a:xfrm>
              <a:off x="7129780" y="3909695"/>
              <a:ext cx="1107440" cy="682625"/>
            </a:xfrm>
            <a:prstGeom prst="rect">
              <a:avLst/>
            </a:prstGeom>
            <a:ln w="0">
              <a:noFill/>
            </a:ln>
          </p:spPr>
          <p:style>
            <a:lnRef idx="0">
              <a:schemeClr val="dk1"/>
            </a:lnRef>
            <a:fillRef idx="0">
              <a:schemeClr val="lt1"/>
            </a:fillRef>
            <a:effectRef idx="0">
              <a:srgbClr val="FFFFFF"/>
            </a:effectRef>
            <a:fontRef idx="minor"/>
          </p:style>
          <p:txBody>
            <a:bodyPr vert="horz" wrap="square" lIns="11430" tIns="11430" rIns="11430" bIns="11430" numCol="1" anchor="ctr" upright="1">
              <a:noAutofit/>
            </a:bodyPr>
            <a:lstStyle/>
            <a:p>
              <a:pPr marL="0" indent="0" algn="ctr" defTabSz="914400" eaLnBrk="0" fontAlgn="auto" latinLnBrk="0">
                <a:lnSpc>
                  <a:spcPct val="90000"/>
                </a:lnSpc>
                <a:spcBef>
                  <a:spcPts val="0"/>
                </a:spcBef>
                <a:spcAft>
                  <a:spcPts val="400"/>
                </a:spcAft>
                <a:buFontTx/>
                <a:buNone/>
              </a:pPr>
              <a:r>
                <a:rPr lang="en-US" altLang="ko-KR" sz="1200" b="1" strike="noStrike" cap="none" dirty="0">
                  <a:solidFill>
                    <a:schemeClr val="tx1"/>
                  </a:solidFill>
                  <a:latin typeface="Arial" panose="020B0604020202090204" pitchFamily="34" charset="0"/>
                  <a:ea typeface="Arial" panose="020B0604020202090204" pitchFamily="34" charset="0"/>
                </a:rPr>
                <a:t>Three-party administration</a:t>
              </a:r>
              <a:r>
                <a:rPr lang="zh-CN" altLang="en-US" sz="1200" b="1" strike="noStrike" cap="none" dirty="0">
                  <a:solidFill>
                    <a:schemeClr val="tx1"/>
                  </a:solidFill>
                  <a:latin typeface="Arial" panose="020B0604020202090204" pitchFamily="34" charset="0"/>
                  <a:ea typeface="宋体" panose="02010600030101010101" pitchFamily="2" charset="-122"/>
                </a:rPr>
                <a:t>三方共建：中国教育部、中国气象局、江苏省人民政府</a:t>
              </a:r>
              <a:endParaRPr lang="zh-CN" altLang="en-US" sz="1200" b="1" strike="noStrike" cap="none" dirty="0">
                <a:solidFill>
                  <a:schemeClr val="tx1"/>
                </a:solidFill>
                <a:latin typeface="Arial" panose="020B0604020202090204" pitchFamily="34" charset="0"/>
                <a:ea typeface="宋体" panose="02010600030101010101" pitchFamily="2" charset="-122"/>
              </a:endParaRPr>
            </a:p>
          </p:txBody>
        </p:sp>
        <p:sp>
          <p:nvSpPr>
            <p:cNvPr id="38" name="图示 1"/>
            <p:cNvSpPr/>
            <p:nvPr/>
          </p:nvSpPr>
          <p:spPr>
            <a:xfrm>
              <a:off x="8237220" y="2930525"/>
              <a:ext cx="405765" cy="775335"/>
            </a:xfrm>
            <a:prstGeom prst="chevron">
              <a:avLst>
                <a:gd name="adj" fmla="val 62310"/>
              </a:avLst>
            </a:prstGeom>
            <a:solidFill>
              <a:schemeClr val="accent1">
                <a:tint val="60000"/>
              </a:schemeClr>
            </a:solidFill>
            <a:ln w="0">
              <a:noFill/>
            </a:ln>
          </p:spPr>
          <p:style>
            <a:lnRef idx="0">
              <a:schemeClr val="accent1">
                <a:tint val="60000"/>
              </a:schemeClr>
            </a:lnRef>
            <a:fillRef idx="1">
              <a:schemeClr val="accent1">
                <a:tint val="60000"/>
              </a:schemeClr>
            </a:fillRef>
            <a:effectRef idx="0">
              <a:srgbClr val="FFFFFF"/>
            </a:effectRef>
            <a:fontRef idx="minor">
              <a:schemeClr val="lt1"/>
            </a:fontRef>
          </p:style>
          <p:txBody>
            <a:bodyPr vert="horz" wrap="square" lIns="0" tIns="0" rIns="0" bIns="0" anchor="t">
              <a:noAutofit/>
            </a:bodyPr>
            <a:lstStyle/>
            <a:p>
              <a:pPr marL="0" indent="0" algn="just" defTabSz="508000" fontAlgn="auto">
                <a:lnSpc>
                  <a:spcPct val="100000"/>
                </a:lnSpc>
                <a:spcBef>
                  <a:spcPts val="0"/>
                </a:spcBef>
                <a:spcAft>
                  <a:spcPts val="0"/>
                </a:spcAft>
                <a:buFontTx/>
                <a:buNone/>
              </a:pPr>
            </a:p>
          </p:txBody>
        </p:sp>
        <p:sp>
          <p:nvSpPr>
            <p:cNvPr id="39" name="图示 1"/>
            <p:cNvSpPr/>
            <p:nvPr/>
          </p:nvSpPr>
          <p:spPr>
            <a:xfrm>
              <a:off x="8642985" y="2931160"/>
              <a:ext cx="1107440" cy="774700"/>
            </a:xfrm>
            <a:prstGeom prst="rect">
              <a:avLst/>
            </a:prstGeom>
            <a:ln w="0">
              <a:noFill/>
            </a:ln>
          </p:spPr>
          <p:style>
            <a:lnRef idx="0">
              <a:schemeClr val="dk1"/>
            </a:lnRef>
            <a:fillRef idx="0">
              <a:schemeClr val="lt1"/>
            </a:fillRef>
            <a:effectRef idx="0">
              <a:srgbClr val="FFFFFF"/>
            </a:effectRef>
            <a:fontRef idx="minor"/>
          </p:style>
          <p:txBody>
            <a:bodyPr vert="horz" wrap="square" lIns="22860" tIns="22860" rIns="22860" bIns="22860" numCol="1" anchor="ctr" upright="1">
              <a:noAutofit/>
            </a:bodyPr>
            <a:lstStyle/>
            <a:p>
              <a:pPr marL="0" indent="0" algn="ctr" defTabSz="914400" eaLnBrk="0" fontAlgn="auto" latinLnBrk="0">
                <a:lnSpc>
                  <a:spcPct val="90000"/>
                </a:lnSpc>
                <a:spcBef>
                  <a:spcPts val="0"/>
                </a:spcBef>
                <a:spcAft>
                  <a:spcPts val="800"/>
                </a:spcAft>
                <a:buFontTx/>
                <a:buNone/>
              </a:pPr>
              <a:r>
                <a:rPr lang="en-US" altLang="ko-KR" sz="1800" b="1" strike="noStrike" cap="none" dirty="0">
                  <a:solidFill>
                    <a:schemeClr val="tx1"/>
                  </a:solidFill>
                  <a:latin typeface="Arial" panose="020B0604020202090204" pitchFamily="34" charset="0"/>
                  <a:ea typeface="Arial" panose="020B0604020202090204" pitchFamily="34" charset="0"/>
                </a:rPr>
                <a:t>2014</a:t>
              </a:r>
              <a:endParaRPr lang="ko-KR" altLang="en-US" sz="1800" b="1" strike="noStrike" cap="none" dirty="0">
                <a:solidFill>
                  <a:schemeClr val="tx1"/>
                </a:solidFill>
                <a:latin typeface="Arial" panose="020B0604020202090204" pitchFamily="34" charset="0"/>
                <a:ea typeface="Arial" panose="020B0604020202090204" pitchFamily="34" charset="0"/>
              </a:endParaRPr>
            </a:p>
          </p:txBody>
        </p:sp>
        <p:sp>
          <p:nvSpPr>
            <p:cNvPr id="40" name="图示 1"/>
            <p:cNvSpPr/>
            <p:nvPr/>
          </p:nvSpPr>
          <p:spPr>
            <a:xfrm>
              <a:off x="8642985" y="3909695"/>
              <a:ext cx="1107440" cy="682625"/>
            </a:xfrm>
            <a:prstGeom prst="rect">
              <a:avLst/>
            </a:prstGeom>
            <a:ln w="0">
              <a:noFill/>
            </a:ln>
          </p:spPr>
          <p:style>
            <a:lnRef idx="0">
              <a:schemeClr val="dk1"/>
            </a:lnRef>
            <a:fillRef idx="0">
              <a:schemeClr val="lt1"/>
            </a:fillRef>
            <a:effectRef idx="0">
              <a:srgbClr val="FFFFFF"/>
            </a:effectRef>
            <a:fontRef idx="minor"/>
          </p:style>
          <p:txBody>
            <a:bodyPr vert="horz" wrap="square" lIns="11430" tIns="11430" rIns="11430" bIns="11430" numCol="1" anchor="ctr" upright="1">
              <a:noAutofit/>
            </a:bodyPr>
            <a:lstStyle/>
            <a:p>
              <a:pPr marL="0" indent="0" algn="ctr" defTabSz="914400" eaLnBrk="0" fontAlgn="auto" latinLnBrk="0">
                <a:lnSpc>
                  <a:spcPct val="90000"/>
                </a:lnSpc>
                <a:spcBef>
                  <a:spcPts val="0"/>
                </a:spcBef>
                <a:spcAft>
                  <a:spcPts val="400"/>
                </a:spcAft>
                <a:buFontTx/>
                <a:buNone/>
              </a:pPr>
              <a:r>
                <a:rPr lang="en-US" altLang="ko-KR" sz="1200" b="1" strike="noStrike" cap="none" dirty="0">
                  <a:solidFill>
                    <a:schemeClr val="tx1"/>
                  </a:solidFill>
                  <a:latin typeface="Arial" panose="020B0604020202090204" pitchFamily="34" charset="0"/>
                  <a:ea typeface="Arial" panose="020B0604020202090204" pitchFamily="34" charset="0"/>
                </a:rPr>
                <a:t>Four-party administration</a:t>
              </a:r>
              <a:r>
                <a:rPr lang="zh-CN" altLang="en-US" sz="1200" b="1" strike="noStrike" cap="none" dirty="0">
                  <a:solidFill>
                    <a:schemeClr val="tx1"/>
                  </a:solidFill>
                  <a:latin typeface="Arial" panose="020B0604020202090204" pitchFamily="34" charset="0"/>
                  <a:ea typeface="宋体" panose="02010600030101010101" pitchFamily="2" charset="-122"/>
                </a:rPr>
                <a:t>四方共建：中国教育部、中国气象局，中国海洋局、江苏省人民政府</a:t>
              </a:r>
              <a:r>
                <a:rPr lang="en-US" altLang="ko-KR" sz="1200" b="1" strike="noStrike" cap="none" dirty="0">
                  <a:solidFill>
                    <a:schemeClr val="tx1"/>
                  </a:solidFill>
                  <a:latin typeface="Arial" panose="020B0604020202090204" pitchFamily="34" charset="0"/>
                  <a:ea typeface="Arial" panose="020B0604020202090204" pitchFamily="34" charset="0"/>
                </a:rPr>
                <a:t> </a:t>
              </a:r>
              <a:endParaRPr lang="ko-KR" altLang="en-US" sz="1200" b="1" strike="noStrike" cap="none" dirty="0">
                <a:solidFill>
                  <a:schemeClr val="tx1"/>
                </a:solidFill>
                <a:latin typeface="Arial" panose="020B0604020202090204" pitchFamily="34" charset="0"/>
                <a:ea typeface="Arial" panose="020B0604020202090204" pitchFamily="34" charset="0"/>
              </a:endParaRPr>
            </a:p>
          </p:txBody>
        </p:sp>
        <p:sp>
          <p:nvSpPr>
            <p:cNvPr id="41" name="图示 1"/>
            <p:cNvSpPr/>
            <p:nvPr/>
          </p:nvSpPr>
          <p:spPr>
            <a:xfrm>
              <a:off x="9749790" y="2930525"/>
              <a:ext cx="405765" cy="775335"/>
            </a:xfrm>
            <a:prstGeom prst="chevron">
              <a:avLst>
                <a:gd name="adj" fmla="val 62310"/>
              </a:avLst>
            </a:prstGeom>
            <a:solidFill>
              <a:schemeClr val="accent1">
                <a:tint val="60000"/>
              </a:schemeClr>
            </a:solidFill>
            <a:ln w="0">
              <a:noFill/>
            </a:ln>
          </p:spPr>
          <p:style>
            <a:lnRef idx="0">
              <a:schemeClr val="accent1">
                <a:tint val="60000"/>
              </a:schemeClr>
            </a:lnRef>
            <a:fillRef idx="1">
              <a:schemeClr val="accent1">
                <a:tint val="60000"/>
              </a:schemeClr>
            </a:fillRef>
            <a:effectRef idx="0">
              <a:srgbClr val="FFFFFF"/>
            </a:effectRef>
            <a:fontRef idx="minor">
              <a:schemeClr val="lt1"/>
            </a:fontRef>
          </p:style>
          <p:txBody>
            <a:bodyPr vert="horz" wrap="square" lIns="0" tIns="0" rIns="0" bIns="0" anchor="t">
              <a:noAutofit/>
            </a:bodyPr>
            <a:lstStyle/>
            <a:p>
              <a:pPr marL="0" indent="0" algn="just" defTabSz="508000" fontAlgn="auto">
                <a:lnSpc>
                  <a:spcPct val="100000"/>
                </a:lnSpc>
                <a:spcBef>
                  <a:spcPts val="0"/>
                </a:spcBef>
                <a:spcAft>
                  <a:spcPts val="0"/>
                </a:spcAft>
                <a:buFontTx/>
                <a:buNone/>
              </a:pPr>
            </a:p>
          </p:txBody>
        </p:sp>
        <p:sp>
          <p:nvSpPr>
            <p:cNvPr id="42" name="图示 1"/>
            <p:cNvSpPr/>
            <p:nvPr/>
          </p:nvSpPr>
          <p:spPr>
            <a:xfrm>
              <a:off x="10238740" y="2875915"/>
              <a:ext cx="941070" cy="941070"/>
            </a:xfrm>
            <a:prstGeom prst="ellipse">
              <a:avLst/>
            </a:prstGeom>
            <a:ln w="12700" cap="flat" cmpd="sng">
              <a:solidFill>
                <a:schemeClr val="lt1">
                  <a:alpha val="100000"/>
                </a:schemeClr>
              </a:solidFill>
              <a:prstDash val="solid"/>
            </a:ln>
          </p:spPr>
          <p:style>
            <a:lnRef idx="2">
              <a:schemeClr val="lt1"/>
            </a:lnRef>
            <a:fillRef idx="1">
              <a:schemeClr val="accent1"/>
            </a:fillRef>
            <a:effectRef idx="0">
              <a:srgbClr val="FFFFFF"/>
            </a:effectRef>
            <a:fontRef idx="minor">
              <a:schemeClr val="lt1"/>
            </a:fontRef>
          </p:style>
          <p:txBody>
            <a:bodyPr vert="horz" wrap="square" lIns="22860" tIns="22860" rIns="22860" bIns="22860" numCol="1" anchor="ctr" upright="1">
              <a:noAutofit/>
            </a:bodyPr>
            <a:lstStyle/>
            <a:p>
              <a:pPr marL="0" indent="0" algn="ctr" defTabSz="914400" eaLnBrk="0" fontAlgn="auto" latinLnBrk="0">
                <a:lnSpc>
                  <a:spcPct val="90000"/>
                </a:lnSpc>
                <a:spcBef>
                  <a:spcPts val="0"/>
                </a:spcBef>
                <a:spcAft>
                  <a:spcPts val="800"/>
                </a:spcAft>
                <a:buFontTx/>
                <a:buNone/>
              </a:pPr>
              <a:r>
                <a:rPr lang="en-US" altLang="ko-KR" sz="1800" b="1" strike="noStrike" cap="none" dirty="0">
                  <a:latin typeface="Arial" panose="020B0604020202090204" pitchFamily="34" charset="0"/>
                  <a:ea typeface="Arial" panose="020B0604020202090204" pitchFamily="34" charset="0"/>
                </a:rPr>
                <a:t>2017</a:t>
              </a:r>
              <a:endParaRPr lang="ko-KR" altLang="en-US" sz="1800" b="1" strike="noStrike" cap="none" dirty="0">
                <a:latin typeface="Arial" panose="020B0604020202090204" pitchFamily="34" charset="0"/>
                <a:ea typeface="Arial" panose="020B0604020202090204" pitchFamily="34" charset="0"/>
              </a:endParaRPr>
            </a:p>
          </p:txBody>
        </p:sp>
        <p:sp>
          <p:nvSpPr>
            <p:cNvPr id="43" name="图示 1"/>
            <p:cNvSpPr/>
            <p:nvPr/>
          </p:nvSpPr>
          <p:spPr>
            <a:xfrm>
              <a:off x="9939655" y="3909695"/>
              <a:ext cx="1539240" cy="682625"/>
            </a:xfrm>
            <a:prstGeom prst="rect">
              <a:avLst/>
            </a:prstGeom>
            <a:ln w="0">
              <a:noFill/>
            </a:ln>
          </p:spPr>
          <p:style>
            <a:lnRef idx="0">
              <a:schemeClr val="dk1"/>
            </a:lnRef>
            <a:fillRef idx="0">
              <a:schemeClr val="lt1"/>
            </a:fillRef>
            <a:effectRef idx="0">
              <a:srgbClr val="FFFFFF"/>
            </a:effectRef>
            <a:fontRef idx="minor"/>
          </p:style>
          <p:txBody>
            <a:bodyPr vert="horz" wrap="square" lIns="11430" tIns="11430" rIns="11430" bIns="11430" numCol="1" anchor="ctr" upright="1">
              <a:noAutofit/>
            </a:bodyPr>
            <a:lstStyle/>
            <a:p>
              <a:pPr marL="0" indent="0" algn="ctr" defTabSz="914400" eaLnBrk="0" fontAlgn="auto" latinLnBrk="0">
                <a:lnSpc>
                  <a:spcPct val="90000"/>
                </a:lnSpc>
                <a:spcBef>
                  <a:spcPts val="0"/>
                </a:spcBef>
                <a:spcAft>
                  <a:spcPts val="400"/>
                </a:spcAft>
                <a:buFontTx/>
                <a:buNone/>
              </a:pPr>
              <a:r>
                <a:rPr lang="en-US" altLang="ko-KR" sz="1200" b="1" strike="noStrike" cap="none" dirty="0">
                  <a:solidFill>
                    <a:schemeClr val="tx1"/>
                  </a:solidFill>
                  <a:latin typeface="Arial" panose="020B0604020202090204" pitchFamily="34" charset="0"/>
                  <a:ea typeface="Arial" panose="020B0604020202090204" pitchFamily="34" charset="0"/>
                </a:rPr>
                <a:t>Double First-rate Universities </a:t>
              </a:r>
              <a:endParaRPr lang="en-US" altLang="ko-KR" sz="1200" b="1" strike="noStrike" cap="none" dirty="0">
                <a:solidFill>
                  <a:schemeClr val="tx1"/>
                </a:solidFill>
                <a:latin typeface="Arial" panose="020B0604020202090204" pitchFamily="34" charset="0"/>
                <a:ea typeface="Arial" panose="020B0604020202090204" pitchFamily="34" charset="0"/>
              </a:endParaRPr>
            </a:p>
            <a:p>
              <a:pPr marL="0" indent="0" algn="ctr" defTabSz="914400" eaLnBrk="0" fontAlgn="auto" latinLnBrk="0">
                <a:lnSpc>
                  <a:spcPct val="90000"/>
                </a:lnSpc>
                <a:spcBef>
                  <a:spcPts val="0"/>
                </a:spcBef>
                <a:spcAft>
                  <a:spcPts val="400"/>
                </a:spcAft>
                <a:buFontTx/>
                <a:buNone/>
              </a:pPr>
              <a:r>
                <a:rPr lang="zh-CN" altLang="en-US" sz="1200" b="1" strike="noStrike" cap="none" dirty="0">
                  <a:solidFill>
                    <a:schemeClr val="tx1"/>
                  </a:solidFill>
                  <a:latin typeface="Arial" panose="020B0604020202090204" pitchFamily="34" charset="0"/>
                  <a:ea typeface="宋体" panose="02010600030101010101" pitchFamily="2" charset="-122"/>
                </a:rPr>
                <a:t>双一流建设高校</a:t>
              </a:r>
              <a:endParaRPr lang="zh-CN" altLang="en-US" sz="1200" b="1" strike="noStrike" cap="none" dirty="0">
                <a:solidFill>
                  <a:schemeClr val="tx1"/>
                </a:solidFill>
                <a:latin typeface="Arial" panose="020B0604020202090204" pitchFamily="34" charset="0"/>
                <a:ea typeface="宋体" panose="02010600030101010101" pitchFamily="2" charset="-122"/>
              </a:endParaRPr>
            </a:p>
          </p:txBody>
        </p:sp>
      </p:grpSp>
      <p:pic>
        <p:nvPicPr>
          <p:cNvPr id="44" name="Picture 2"/>
          <p:cNvPicPr preferRelativeResize="0"/>
          <p:nvPr/>
        </p:nvPicPr>
        <p:blipFill>
          <a:blip r:embed="rId1" cstate="print">
            <a:extLst>
              <a:ext uri="{28A0092B-C50C-407E-A947-70E740481C1C}">
                <a14:useLocalDpi xmlns:a14="http://schemas.microsoft.com/office/drawing/2010/main" val="0"/>
              </a:ext>
            </a:extLst>
          </a:blip>
          <a:srcRect/>
          <a:stretch>
            <a:fillRect/>
          </a:stretch>
        </p:blipFill>
        <p:spPr bwMode="auto">
          <a:xfrm>
            <a:off x="1100772" y="1239203"/>
            <a:ext cx="2090226" cy="1559877"/>
          </a:xfrm>
          <a:prstGeom prst="rect">
            <a:avLst/>
          </a:prstGeom>
          <a:noFill/>
          <a:ln w="3175">
            <a:solidFill>
              <a:schemeClr val="tx1"/>
            </a:solidFill>
            <a:miter lim="800000"/>
            <a:headEnd/>
            <a:tailEnd/>
          </a:ln>
        </p:spPr>
      </p:pic>
      <p:pic>
        <p:nvPicPr>
          <p:cNvPr id="60" name="Picture 2"/>
          <p:cNvPicPr preferRelativeResize="0">
            <a:picLocks noChangeArrowheads="1"/>
          </p:cNvPicPr>
          <p:nvPr/>
        </p:nvPicPr>
        <p:blipFill>
          <a:blip r:embed="rId2" cstate="screen"/>
          <a:stretch>
            <a:fillRect/>
          </a:stretch>
        </p:blipFill>
        <p:spPr bwMode="auto">
          <a:xfrm>
            <a:off x="3582352" y="1264629"/>
            <a:ext cx="2205355" cy="1532254"/>
          </a:xfrm>
          <a:prstGeom prst="roundRect">
            <a:avLst>
              <a:gd name="adj" fmla="val 0"/>
            </a:avLst>
          </a:prstGeom>
          <a:solidFill>
            <a:srgbClr val="FFFFFF">
              <a:shade val="85000"/>
            </a:srgbClr>
          </a:solidFill>
          <a:ln w="3175">
            <a:solidFill>
              <a:schemeClr val="tx1"/>
            </a:solidFill>
          </a:ln>
          <a:effectLst/>
        </p:spPr>
      </p:pic>
      <p:pic>
        <p:nvPicPr>
          <p:cNvPr id="61" name="图片 80"/>
          <p:cNvPicPr preferRelativeResize="0"/>
          <p:nvPr/>
        </p:nvPicPr>
        <p:blipFill>
          <a:blip r:embed="rId3" cstate="print">
            <a:extLst>
              <a:ext uri="{28A0092B-C50C-407E-A947-70E740481C1C}">
                <a14:useLocalDpi xmlns:a14="http://schemas.microsoft.com/office/drawing/2010/main" val="0"/>
              </a:ext>
            </a:extLst>
          </a:blip>
          <a:srcRect/>
          <a:stretch>
            <a:fillRect/>
          </a:stretch>
        </p:blipFill>
        <p:spPr bwMode="auto">
          <a:xfrm>
            <a:off x="6186486" y="1266826"/>
            <a:ext cx="2185988" cy="1532254"/>
          </a:xfrm>
          <a:prstGeom prst="rect">
            <a:avLst/>
          </a:prstGeom>
          <a:noFill/>
          <a:ln w="3175">
            <a:solidFill>
              <a:schemeClr val="tx1"/>
            </a:solidFill>
            <a:miter lim="800000"/>
            <a:headEnd/>
            <a:tailEnd/>
          </a:ln>
        </p:spPr>
      </p:pic>
      <p:pic>
        <p:nvPicPr>
          <p:cNvPr id="62" name="图片 81"/>
          <p:cNvPicPr preferRelativeResize="0"/>
          <p:nvPr/>
        </p:nvPicPr>
        <p:blipFill>
          <a:blip r:embed="rId4" cstate="print">
            <a:extLst>
              <a:ext uri="{28A0092B-C50C-407E-A947-70E740481C1C}">
                <a14:useLocalDpi xmlns:a14="http://schemas.microsoft.com/office/drawing/2010/main" val="0"/>
              </a:ext>
            </a:extLst>
          </a:blip>
          <a:srcRect/>
          <a:stretch>
            <a:fillRect/>
          </a:stretch>
        </p:blipFill>
        <p:spPr bwMode="auto">
          <a:xfrm>
            <a:off x="8771253" y="1264629"/>
            <a:ext cx="2256157" cy="1501775"/>
          </a:xfrm>
          <a:prstGeom prst="rect">
            <a:avLst/>
          </a:prstGeom>
          <a:noFill/>
          <a:ln w="3175">
            <a:solidFill>
              <a:schemeClr val="tx1"/>
            </a:solidFill>
            <a:miter lim="800000"/>
            <a:headEnd/>
            <a:tailEnd/>
          </a:ln>
        </p:spPr>
      </p:pic>
      <p:sp>
        <p:nvSpPr>
          <p:cNvPr id="63" name="文本框 62"/>
          <p:cNvSpPr txBox="1"/>
          <p:nvPr/>
        </p:nvSpPr>
        <p:spPr>
          <a:xfrm>
            <a:off x="5892799" y="5241495"/>
            <a:ext cx="654685" cy="276860"/>
          </a:xfrm>
          <a:prstGeom prst="rect">
            <a:avLst/>
          </a:prstGeom>
          <a:noFill/>
        </p:spPr>
        <p:txBody>
          <a:bodyPr wrap="none" rtlCol="0">
            <a:spAutoFit/>
          </a:bodyPr>
          <a:lstStyle/>
          <a:p>
            <a:r>
              <a:rPr lang="en-US" altLang="zh-CN" sz="1200" b="1" dirty="0">
                <a:solidFill>
                  <a:srgbClr val="0070C0"/>
                </a:solidFill>
              </a:rPr>
              <a:t>+CMA </a:t>
            </a:r>
            <a:endParaRPr lang="zh-CN" altLang="en-US" sz="1200" b="1" dirty="0">
              <a:solidFill>
                <a:srgbClr val="0070C0"/>
              </a:solidFill>
            </a:endParaRPr>
          </a:p>
        </p:txBody>
      </p:sp>
      <p:sp>
        <p:nvSpPr>
          <p:cNvPr id="64" name="文本框 63"/>
          <p:cNvSpPr txBox="1"/>
          <p:nvPr/>
        </p:nvSpPr>
        <p:spPr>
          <a:xfrm>
            <a:off x="7286624" y="5387227"/>
            <a:ext cx="1085850" cy="461645"/>
          </a:xfrm>
          <a:prstGeom prst="rect">
            <a:avLst/>
          </a:prstGeom>
          <a:noFill/>
        </p:spPr>
        <p:txBody>
          <a:bodyPr wrap="none" rtlCol="0">
            <a:spAutoFit/>
          </a:bodyPr>
          <a:lstStyle/>
          <a:p>
            <a:r>
              <a:rPr lang="en-US" altLang="zh-CN" sz="1200" b="1" dirty="0">
                <a:solidFill>
                  <a:srgbClr val="0070C0"/>
                </a:solidFill>
              </a:rPr>
              <a:t>+Ministry of </a:t>
            </a:r>
            <a:endParaRPr lang="en-US" altLang="zh-CN" sz="1200" b="1" dirty="0">
              <a:solidFill>
                <a:srgbClr val="0070C0"/>
              </a:solidFill>
            </a:endParaRPr>
          </a:p>
          <a:p>
            <a:r>
              <a:rPr lang="en-US" altLang="zh-CN" sz="1200" b="1" dirty="0">
                <a:solidFill>
                  <a:srgbClr val="0070C0"/>
                </a:solidFill>
              </a:rPr>
              <a:t>Education</a:t>
            </a:r>
            <a:endParaRPr lang="zh-CN" altLang="en-US" sz="1200" b="1" dirty="0">
              <a:solidFill>
                <a:srgbClr val="0070C0"/>
              </a:solidFill>
            </a:endParaRPr>
          </a:p>
        </p:txBody>
      </p:sp>
      <p:sp>
        <p:nvSpPr>
          <p:cNvPr id="65" name="文本框 64"/>
          <p:cNvSpPr txBox="1"/>
          <p:nvPr/>
        </p:nvSpPr>
        <p:spPr>
          <a:xfrm>
            <a:off x="8656002" y="5387422"/>
            <a:ext cx="1324610" cy="461645"/>
          </a:xfrm>
          <a:prstGeom prst="rect">
            <a:avLst/>
          </a:prstGeom>
          <a:noFill/>
        </p:spPr>
        <p:txBody>
          <a:bodyPr wrap="none" rtlCol="0">
            <a:spAutoFit/>
          </a:bodyPr>
          <a:lstStyle/>
          <a:p>
            <a:r>
              <a:rPr lang="en-US" altLang="zh-CN" sz="1200" b="1" dirty="0">
                <a:solidFill>
                  <a:srgbClr val="0070C0"/>
                </a:solidFill>
              </a:rPr>
              <a:t>+State Oceanic </a:t>
            </a:r>
            <a:endParaRPr lang="en-US" altLang="zh-CN" sz="1200" b="1" dirty="0">
              <a:solidFill>
                <a:srgbClr val="0070C0"/>
              </a:solidFill>
            </a:endParaRPr>
          </a:p>
          <a:p>
            <a:r>
              <a:rPr lang="en-US" altLang="zh-CN" sz="1200" b="1" dirty="0">
                <a:solidFill>
                  <a:srgbClr val="0070C0"/>
                </a:solidFill>
              </a:rPr>
              <a:t>Administration</a:t>
            </a:r>
            <a:endParaRPr lang="zh-CN" altLang="en-US" sz="1200" b="1" dirty="0">
              <a:solidFill>
                <a:srgbClr val="0070C0"/>
              </a:solidFill>
            </a:endParaRPr>
          </a:p>
        </p:txBody>
      </p:sp>
      <p:sp>
        <p:nvSpPr>
          <p:cNvPr id="66" name="文本框 65"/>
          <p:cNvSpPr txBox="1"/>
          <p:nvPr/>
        </p:nvSpPr>
        <p:spPr>
          <a:xfrm>
            <a:off x="10362564" y="5175639"/>
            <a:ext cx="1176020" cy="461645"/>
          </a:xfrm>
          <a:prstGeom prst="rect">
            <a:avLst/>
          </a:prstGeom>
          <a:noFill/>
        </p:spPr>
        <p:txBody>
          <a:bodyPr wrap="square" rtlCol="0">
            <a:spAutoFit/>
          </a:bodyPr>
          <a:lstStyle/>
          <a:p>
            <a:r>
              <a:rPr lang="en-US" altLang="zh-CN" sz="1200" b="1" dirty="0">
                <a:solidFill>
                  <a:srgbClr val="0070C0"/>
                </a:solidFill>
              </a:rPr>
              <a:t>Chinese Government</a:t>
            </a:r>
            <a:endParaRPr lang="zh-CN" altLang="en-US" sz="1200" b="1" dirty="0">
              <a:solidFill>
                <a:srgbClr val="0070C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txBox="1">
            <a:spLocks noGrp="1"/>
          </p:cNvSpPr>
          <p:nvPr>
            <p:ph type="title"/>
          </p:nvPr>
        </p:nvSpPr>
        <p:spPr>
          <a:prstGeom prst="rect">
            <a:avLst/>
          </a:prstGeom>
        </p:spPr>
        <p:txBody>
          <a:bodyPr vert="horz" wrap="square" lIns="91440" tIns="45720" rIns="91440" bIns="45720" anchor="ctr">
            <a:noAutofit/>
          </a:bodyPr>
          <a:lstStyle/>
          <a:p>
            <a:pPr marL="0" indent="0" algn="l" defTabSz="914400" fontAlgn="auto" latinLnBrk="0">
              <a:lnSpc>
                <a:spcPct val="90000"/>
              </a:lnSpc>
              <a:spcBef>
                <a:spcPts val="0"/>
              </a:spcBef>
              <a:spcAft>
                <a:spcPts val="0"/>
              </a:spcAft>
              <a:buFontTx/>
              <a:buNone/>
            </a:pPr>
            <a:r>
              <a:rPr lang="en-US" altLang="ko-KR" sz="2400" b="0" strike="noStrike" cap="none" dirty="0">
                <a:latin typeface="Arial" panose="020B0604020202090204" pitchFamily="34" charset="0"/>
                <a:ea typeface="Arial" panose="020B0604020202090204" pitchFamily="34" charset="0"/>
              </a:rPr>
              <a:t>Study at </a:t>
            </a:r>
            <a:r>
              <a:rPr lang="en-US" altLang="ko-KR" sz="2400" b="0" strike="noStrike" cap="none" dirty="0" err="1">
                <a:latin typeface="Arial" panose="020B0604020202090204" pitchFamily="34" charset="0"/>
                <a:ea typeface="Arial" panose="020B0604020202090204" pitchFamily="34" charset="0"/>
              </a:rPr>
              <a:t>NUIST</a:t>
            </a:r>
            <a:r>
              <a:rPr lang="en-US" altLang="ko-KR" sz="2400" b="0" strike="noStrike" cap="none" dirty="0" err="1">
                <a:latin typeface="微软雅黑" panose="020B0503020204020204" pitchFamily="34" charset="-122"/>
                <a:ea typeface="微软雅黑" panose="020B0503020204020204" pitchFamily="34" charset="-122"/>
              </a:rPr>
              <a:t>（留学南信大</a:t>
            </a:r>
            <a:r>
              <a:rPr lang="en-US" altLang="ko-KR" sz="2400" b="0" strike="noStrike" cap="none" dirty="0">
                <a:latin typeface="微软雅黑" panose="020B0503020204020204" pitchFamily="34" charset="-122"/>
                <a:ea typeface="微软雅黑" panose="020B0503020204020204" pitchFamily="34" charset="-122"/>
              </a:rPr>
              <a:t>）</a:t>
            </a:r>
            <a:br>
              <a:rPr lang="en-US" altLang="ko-KR" sz="2400" b="0" strike="noStrike" cap="none" dirty="0">
                <a:latin typeface="Arial" panose="020B0604020202090204" pitchFamily="34" charset="0"/>
                <a:ea typeface="Arial" panose="020B0604020202090204" pitchFamily="34" charset="0"/>
              </a:rPr>
            </a:br>
            <a:r>
              <a:rPr lang="en-US" altLang="ko-KR" sz="2400" b="0" strike="noStrike" cap="none" dirty="0">
                <a:latin typeface="Arial" panose="020B0604020202090204" pitchFamily="34" charset="0"/>
                <a:ea typeface="Arial" panose="020B0604020202090204" pitchFamily="34" charset="0"/>
              </a:rPr>
              <a:t> | </a:t>
            </a:r>
            <a:r>
              <a:rPr lang="en-US" altLang="ko-KR" sz="2400" b="0" strike="noStrike" cap="none" dirty="0">
                <a:latin typeface="微软雅黑" panose="020B0503020204020204" pitchFamily="34" charset="-122"/>
                <a:ea typeface="微软雅黑" panose="020B0503020204020204" pitchFamily="34" charset="-122"/>
              </a:rPr>
              <a:t>Fees（</a:t>
            </a:r>
            <a:r>
              <a:rPr lang="zh-CN" altLang="en-US" sz="2400" b="0" strike="noStrike" cap="none" dirty="0">
                <a:latin typeface="微软雅黑" panose="020B0503020204020204" pitchFamily="34" charset="-122"/>
                <a:ea typeface="微软雅黑" panose="020B0503020204020204" pitchFamily="34" charset="-122"/>
              </a:rPr>
              <a:t>费用</a:t>
            </a:r>
            <a:r>
              <a:rPr lang="en-US" altLang="ko-KR" sz="2400" b="0" strike="noStrike" cap="none" dirty="0">
                <a:latin typeface="微软雅黑" panose="020B0503020204020204" pitchFamily="34" charset="-122"/>
                <a:ea typeface="微软雅黑" panose="020B0503020204020204" pitchFamily="34" charset="-122"/>
              </a:rPr>
              <a:t>） </a:t>
            </a:r>
            <a:endParaRPr lang="ko-KR" altLang="en-US" sz="2400" b="0" strike="noStrike" cap="none" dirty="0">
              <a:latin typeface="微软雅黑" panose="020B0503020204020204" pitchFamily="34" charset="-122"/>
              <a:ea typeface="微软雅黑" panose="020B0503020204020204" pitchFamily="34" charset="-122"/>
            </a:endParaRPr>
          </a:p>
        </p:txBody>
      </p:sp>
      <p:sp>
        <p:nvSpPr>
          <p:cNvPr id="3" name="幻灯片编号占位符 2"/>
          <p:cNvSpPr txBox="1">
            <a:spLocks noGrp="1"/>
          </p:cNvSpPr>
          <p:nvPr>
            <p:ph type="sldNum" sz="quarter" idx="12"/>
          </p:nvPr>
        </p:nvSpPr>
        <p:spPr>
          <a:prstGeom prst="rect">
            <a:avLst/>
          </a:prstGeom>
        </p:spPr>
        <p:txBody>
          <a:bodyPr vert="horz" wrap="square" lIns="91440" tIns="45720" rIns="91440" bIns="45720" anchor="ctr">
            <a:noAutofit/>
          </a:bodyPr>
          <a:lstStyle/>
          <a:p>
            <a:pPr marL="0" indent="0" algn="r" defTabSz="914400" eaLnBrk="0" fontAlgn="auto" latinLnBrk="0">
              <a:lnSpc>
                <a:spcPct val="100000"/>
              </a:lnSpc>
              <a:spcBef>
                <a:spcPts val="0"/>
              </a:spcBef>
              <a:spcAft>
                <a:spcPts val="0"/>
              </a:spcAft>
              <a:buFontTx/>
              <a:buNone/>
            </a:pPr>
            <a:fld id="{B9320F77-B9A0-41C5-862A-B4B631284C64}" type="slidenum">
              <a:rPr lang="en-US" altLang="ko-KR" sz="1200" b="0" strike="noStrike" cap="none" dirty="0" smtClean="0">
                <a:solidFill>
                  <a:schemeClr val="tx1">
                    <a:tint val="75000"/>
                  </a:schemeClr>
                </a:solidFill>
                <a:latin typeface="微软雅黑" panose="020B0503020204020204" pitchFamily="34" charset="-122"/>
                <a:ea typeface="微软雅黑" panose="020B0503020204020204" pitchFamily="34" charset="-122"/>
              </a:rPr>
            </a:fld>
            <a:endParaRPr lang="ko-KR" altLang="en-US" sz="1200" b="0" strike="noStrike" cap="none" dirty="0">
              <a:solidFill>
                <a:schemeClr val="tx1">
                  <a:tint val="75000"/>
                </a:schemeClr>
              </a:solidFill>
              <a:latin typeface="微软雅黑" panose="020B0503020204020204" pitchFamily="34" charset="-122"/>
              <a:ea typeface="微软雅黑" panose="020B0503020204020204" pitchFamily="34" charset="-122"/>
            </a:endParaRPr>
          </a:p>
        </p:txBody>
      </p:sp>
      <p:graphicFrame>
        <p:nvGraphicFramePr>
          <p:cNvPr id="5" name="表格 4"/>
          <p:cNvGraphicFramePr>
            <a:graphicFrameLocks noGrp="1"/>
          </p:cNvGraphicFramePr>
          <p:nvPr/>
        </p:nvGraphicFramePr>
        <p:xfrm>
          <a:off x="883525" y="1218648"/>
          <a:ext cx="10143243" cy="5593834"/>
        </p:xfrm>
        <a:graphic>
          <a:graphicData uri="http://schemas.openxmlformats.org/drawingml/2006/table">
            <a:tbl>
              <a:tblPr firstRow="1" firstCol="1" bandRow="1">
                <a:tableStyleId>{5C22544A-7EE6-4342-B048-85BDC9FD1C3A}</a:tableStyleId>
              </a:tblPr>
              <a:tblGrid>
                <a:gridCol w="2595436"/>
                <a:gridCol w="3619929"/>
                <a:gridCol w="3927878"/>
              </a:tblGrid>
              <a:tr h="690975">
                <a:tc>
                  <a:txBody>
                    <a:bodyPr/>
                    <a:lstStyle/>
                    <a:p>
                      <a:pPr algn="ctr">
                        <a:lnSpc>
                          <a:spcPts val="2000"/>
                        </a:lnSpc>
                      </a:pPr>
                      <a:r>
                        <a:rPr lang="en-US" sz="1600" kern="100" dirty="0">
                          <a:effectLst/>
                        </a:rPr>
                        <a:t>Application Fee</a:t>
                      </a:r>
                      <a:r>
                        <a:rPr lang="zh-CN" altLang="en-US" sz="1600" kern="100" dirty="0">
                          <a:effectLst/>
                        </a:rPr>
                        <a:t>申请费</a:t>
                      </a:r>
                      <a:endParaRPr lang="zh-CN" altLang="en-US" sz="1600" kern="100" dirty="0">
                        <a:effectLst/>
                      </a:endParaRPr>
                    </a:p>
                  </a:txBody>
                  <a:tcPr marL="72011" marR="72011" marT="0" marB="0" anchor="ctr"/>
                </a:tc>
                <a:tc gridSpan="2">
                  <a:txBody>
                    <a:bodyPr/>
                    <a:lstStyle/>
                    <a:p>
                      <a:pPr algn="just">
                        <a:lnSpc>
                          <a:spcPts val="2000"/>
                        </a:lnSpc>
                      </a:pPr>
                      <a:r>
                        <a:rPr lang="en-US" sz="1600" dirty="0"/>
                        <a:t>CNY 500 per person 500</a:t>
                      </a:r>
                      <a:r>
                        <a:rPr lang="zh-CN" altLang="en-US" sz="1600" dirty="0"/>
                        <a:t>元人民币每人</a:t>
                      </a:r>
                      <a:endParaRPr lang="zh-CN" altLang="en-US" sz="1600" dirty="0"/>
                    </a:p>
                  </a:txBody>
                  <a:tcPr marL="72011" marR="72011" marT="0" marB="0" anchor="ctr"/>
                </a:tc>
                <a:tc hMerge="1">
                  <a:tcPr/>
                </a:tc>
              </a:tr>
              <a:tr h="259847">
                <a:tc rowSpan="5">
                  <a:txBody>
                    <a:bodyPr/>
                    <a:lstStyle/>
                    <a:p>
                      <a:pPr algn="ctr">
                        <a:lnSpc>
                          <a:spcPts val="2000"/>
                        </a:lnSpc>
                      </a:pPr>
                      <a:r>
                        <a:rPr lang="en-US" sz="1600" kern="100" dirty="0">
                          <a:effectLst/>
                        </a:rPr>
                        <a:t>Tuition</a:t>
                      </a:r>
                      <a:r>
                        <a:rPr lang="zh-CN" altLang="en-US" sz="1600" kern="100" dirty="0">
                          <a:effectLst/>
                        </a:rPr>
                        <a:t>学费</a:t>
                      </a:r>
                      <a:endParaRPr lang="zh-CN" altLang="en-US" sz="1600" kern="100" dirty="0">
                        <a:effectLst/>
                      </a:endParaRPr>
                    </a:p>
                  </a:txBody>
                  <a:tcPr marL="72011" marR="72011" marT="0" marB="0" anchor="ctr"/>
                </a:tc>
                <a:tc>
                  <a:txBody>
                    <a:bodyPr/>
                    <a:lstStyle/>
                    <a:p>
                      <a:pPr algn="just">
                        <a:lnSpc>
                          <a:spcPts val="2000"/>
                        </a:lnSpc>
                      </a:pPr>
                      <a:r>
                        <a:rPr lang="en-US" sz="1600" kern="100" dirty="0">
                          <a:effectLst/>
                        </a:rPr>
                        <a:t>Undergraduate Programs </a:t>
                      </a:r>
                      <a:r>
                        <a:rPr lang="zh-CN" altLang="en-US" sz="1600" kern="100" dirty="0">
                          <a:effectLst/>
                        </a:rPr>
                        <a:t>本科</a:t>
                      </a:r>
                      <a:endParaRPr lang="zh-CN" altLang="en-US" sz="1600" kern="100" dirty="0">
                        <a:effectLst/>
                      </a:endParaRPr>
                    </a:p>
                  </a:txBody>
                  <a:tcPr marL="72011" marR="72011" marT="0" marB="0" anchor="ctr"/>
                </a:tc>
                <a:tc>
                  <a:txBody>
                    <a:bodyPr/>
                    <a:lstStyle/>
                    <a:p>
                      <a:pPr algn="just">
                        <a:lnSpc>
                          <a:spcPts val="2000"/>
                        </a:lnSpc>
                      </a:pPr>
                      <a:r>
                        <a:rPr lang="en-US" sz="1600" kern="100" dirty="0">
                          <a:effectLst/>
                        </a:rPr>
                        <a:t>CNY 15,000 per year</a:t>
                      </a:r>
                      <a:endParaRPr lang="zh-CN" sz="1600" kern="100" dirty="0">
                        <a:effectLst/>
                        <a:latin typeface="Times New Roman" panose="02020703060505090304" pitchFamily="18" charset="0"/>
                        <a:ea typeface="宋体" panose="02010600030101010101" pitchFamily="2" charset="-122"/>
                      </a:endParaRPr>
                    </a:p>
                  </a:txBody>
                  <a:tcPr marL="72011" marR="72011" marT="0" marB="0" anchor="ctr"/>
                </a:tc>
              </a:tr>
              <a:tr h="259847">
                <a:tc vMerge="1">
                  <a:tcPr/>
                </a:tc>
                <a:tc>
                  <a:txBody>
                    <a:bodyPr/>
                    <a:lstStyle/>
                    <a:p>
                      <a:pPr algn="just">
                        <a:lnSpc>
                          <a:spcPts val="2000"/>
                        </a:lnSpc>
                      </a:pPr>
                      <a:r>
                        <a:rPr lang="en-US" sz="1600" kern="100" dirty="0">
                          <a:effectLst/>
                        </a:rPr>
                        <a:t>Master’s Programs</a:t>
                      </a:r>
                      <a:r>
                        <a:rPr lang="zh-CN" altLang="en-US" sz="1600" kern="100" dirty="0">
                          <a:effectLst/>
                        </a:rPr>
                        <a:t> 硕士</a:t>
                      </a:r>
                      <a:endParaRPr lang="zh-CN" altLang="en-US" sz="1600" kern="100" dirty="0">
                        <a:effectLst/>
                      </a:endParaRPr>
                    </a:p>
                  </a:txBody>
                  <a:tcPr marL="72011" marR="72011" marT="0" marB="0" anchor="ctr"/>
                </a:tc>
                <a:tc>
                  <a:txBody>
                    <a:bodyPr/>
                    <a:lstStyle/>
                    <a:p>
                      <a:pPr algn="just">
                        <a:lnSpc>
                          <a:spcPts val="2000"/>
                        </a:lnSpc>
                      </a:pPr>
                      <a:r>
                        <a:rPr lang="en-US" sz="1600" kern="100">
                          <a:effectLst/>
                        </a:rPr>
                        <a:t>CNY 20,000 per year</a:t>
                      </a:r>
                      <a:endParaRPr lang="zh-CN" sz="1600" kern="100">
                        <a:effectLst/>
                        <a:latin typeface="Times New Roman" panose="02020703060505090304" pitchFamily="18" charset="0"/>
                        <a:ea typeface="宋体" panose="02010600030101010101" pitchFamily="2" charset="-122"/>
                      </a:endParaRPr>
                    </a:p>
                  </a:txBody>
                  <a:tcPr marL="72011" marR="72011" marT="0" marB="0" anchor="ctr"/>
                </a:tc>
              </a:tr>
              <a:tr h="259847">
                <a:tc vMerge="1">
                  <a:tcPr/>
                </a:tc>
                <a:tc>
                  <a:txBody>
                    <a:bodyPr/>
                    <a:lstStyle/>
                    <a:p>
                      <a:pPr algn="just">
                        <a:lnSpc>
                          <a:spcPts val="2000"/>
                        </a:lnSpc>
                      </a:pPr>
                      <a:r>
                        <a:rPr lang="en-US" sz="1600" kern="100" dirty="0">
                          <a:effectLst/>
                        </a:rPr>
                        <a:t>Doctoral Degree Programs </a:t>
                      </a:r>
                      <a:r>
                        <a:rPr lang="zh-CN" altLang="en-US" sz="1600" kern="100" dirty="0">
                          <a:effectLst/>
                        </a:rPr>
                        <a:t>博士</a:t>
                      </a:r>
                      <a:endParaRPr lang="zh-CN" altLang="en-US" sz="1600" kern="100" dirty="0">
                        <a:effectLst/>
                      </a:endParaRPr>
                    </a:p>
                  </a:txBody>
                  <a:tcPr marL="72011" marR="72011" marT="0" marB="0" anchor="ctr"/>
                </a:tc>
                <a:tc>
                  <a:txBody>
                    <a:bodyPr/>
                    <a:lstStyle/>
                    <a:p>
                      <a:pPr algn="just">
                        <a:lnSpc>
                          <a:spcPts val="2000"/>
                        </a:lnSpc>
                      </a:pPr>
                      <a:r>
                        <a:rPr lang="en-US" sz="1600" kern="100">
                          <a:effectLst/>
                        </a:rPr>
                        <a:t>CNY 25,000 per year</a:t>
                      </a:r>
                      <a:endParaRPr lang="zh-CN" sz="1600" kern="100">
                        <a:effectLst/>
                        <a:latin typeface="Times New Roman" panose="02020703060505090304" pitchFamily="18" charset="0"/>
                        <a:ea typeface="宋体" panose="02010600030101010101" pitchFamily="2" charset="-122"/>
                      </a:endParaRPr>
                    </a:p>
                  </a:txBody>
                  <a:tcPr marL="72011" marR="72011" marT="0" marB="0" anchor="ctr"/>
                </a:tc>
              </a:tr>
              <a:tr h="259847">
                <a:tc vMerge="1">
                  <a:tcPr/>
                </a:tc>
                <a:tc rowSpan="2">
                  <a:txBody>
                    <a:bodyPr/>
                    <a:lstStyle/>
                    <a:p>
                      <a:pPr algn="just">
                        <a:lnSpc>
                          <a:spcPts val="2000"/>
                        </a:lnSpc>
                      </a:pPr>
                      <a:r>
                        <a:rPr lang="en-US" sz="1600" kern="100" dirty="0">
                          <a:effectLst/>
                        </a:rPr>
                        <a:t>Chinese Language Program </a:t>
                      </a:r>
                      <a:r>
                        <a:rPr lang="zh-CN" altLang="en-US" sz="1600" kern="100" dirty="0">
                          <a:effectLst/>
                        </a:rPr>
                        <a:t>汉语言</a:t>
                      </a:r>
                      <a:endParaRPr lang="zh-CN" altLang="en-US" sz="1600" kern="100" dirty="0">
                        <a:effectLst/>
                      </a:endParaRPr>
                    </a:p>
                  </a:txBody>
                  <a:tcPr marL="72011" marR="72011" marT="0" marB="0" anchor="ctr"/>
                </a:tc>
                <a:tc>
                  <a:txBody>
                    <a:bodyPr/>
                    <a:lstStyle/>
                    <a:p>
                      <a:pPr algn="just">
                        <a:lnSpc>
                          <a:spcPts val="2000"/>
                        </a:lnSpc>
                      </a:pPr>
                      <a:r>
                        <a:rPr lang="en-US" sz="1600" kern="100" dirty="0">
                          <a:effectLst/>
                        </a:rPr>
                        <a:t>CNY 15,000 per year</a:t>
                      </a:r>
                      <a:endParaRPr lang="zh-CN" sz="1600" kern="100" dirty="0">
                        <a:effectLst/>
                        <a:latin typeface="Times New Roman" panose="02020703060505090304" pitchFamily="18" charset="0"/>
                        <a:ea typeface="宋体" panose="02010600030101010101" pitchFamily="2" charset="-122"/>
                      </a:endParaRPr>
                    </a:p>
                  </a:txBody>
                  <a:tcPr marL="72011" marR="72011" marT="0" marB="0" anchor="ctr"/>
                </a:tc>
              </a:tr>
              <a:tr h="238716">
                <a:tc vMerge="1">
                  <a:tcPr/>
                </a:tc>
                <a:tc vMerge="1">
                  <a:tcPr/>
                </a:tc>
                <a:tc>
                  <a:txBody>
                    <a:bodyPr/>
                    <a:lstStyle/>
                    <a:p>
                      <a:pPr algn="just">
                        <a:lnSpc>
                          <a:spcPts val="2000"/>
                        </a:lnSpc>
                      </a:pPr>
                      <a:r>
                        <a:rPr lang="en-US" sz="1600" kern="100" dirty="0">
                          <a:effectLst/>
                        </a:rPr>
                        <a:t>CNY 7,500 per semester</a:t>
                      </a:r>
                      <a:endParaRPr lang="zh-CN" sz="1600" kern="100" dirty="0">
                        <a:effectLst/>
                        <a:latin typeface="Times New Roman" panose="02020703060505090304" pitchFamily="18" charset="0"/>
                        <a:ea typeface="宋体" panose="02010600030101010101" pitchFamily="2" charset="-122"/>
                      </a:endParaRPr>
                    </a:p>
                  </a:txBody>
                  <a:tcPr marL="72011" marR="72011" marT="0" marB="0" anchor="ctr"/>
                </a:tc>
              </a:tr>
              <a:tr h="259847">
                <a:tc rowSpan="3">
                  <a:txBody>
                    <a:bodyPr/>
                    <a:lstStyle/>
                    <a:p>
                      <a:pPr algn="ctr">
                        <a:lnSpc>
                          <a:spcPts val="2000"/>
                        </a:lnSpc>
                      </a:pPr>
                      <a:r>
                        <a:rPr lang="en-US" sz="1600" kern="100" dirty="0">
                          <a:effectLst/>
                        </a:rPr>
                        <a:t>Accommodation</a:t>
                      </a:r>
                      <a:r>
                        <a:rPr lang="zh-CN" altLang="en-US" sz="1600" kern="100" dirty="0">
                          <a:effectLst/>
                        </a:rPr>
                        <a:t>住宿费</a:t>
                      </a:r>
                      <a:endParaRPr lang="zh-CN" altLang="en-US" sz="1600" kern="100" dirty="0">
                        <a:effectLst/>
                      </a:endParaRPr>
                    </a:p>
                  </a:txBody>
                  <a:tcPr marL="72011" marR="72011" marT="0" marB="0" anchor="ctr"/>
                </a:tc>
                <a:tc>
                  <a:txBody>
                    <a:bodyPr/>
                    <a:lstStyle/>
                    <a:p>
                      <a:pPr algn="just">
                        <a:lnSpc>
                          <a:spcPts val="2000"/>
                        </a:lnSpc>
                      </a:pPr>
                      <a:r>
                        <a:rPr lang="en-US" sz="1600" kern="100" dirty="0">
                          <a:effectLst/>
                        </a:rPr>
                        <a:t>Single Room</a:t>
                      </a:r>
                      <a:r>
                        <a:rPr lang="zh-CN" altLang="en-US" sz="1600" kern="100" dirty="0">
                          <a:effectLst/>
                        </a:rPr>
                        <a:t>单人间</a:t>
                      </a:r>
                      <a:endParaRPr lang="zh-CN" altLang="en-US" sz="1600" kern="100" dirty="0">
                        <a:effectLst/>
                      </a:endParaRPr>
                    </a:p>
                  </a:txBody>
                  <a:tcPr marL="72011" marR="72011" marT="0" marB="0" anchor="ctr"/>
                </a:tc>
                <a:tc>
                  <a:txBody>
                    <a:bodyPr/>
                    <a:lstStyle/>
                    <a:p>
                      <a:pPr algn="just">
                        <a:lnSpc>
                          <a:spcPts val="2000"/>
                        </a:lnSpc>
                      </a:pPr>
                      <a:r>
                        <a:rPr lang="en-US" sz="1600" kern="100" dirty="0">
                          <a:effectLst/>
                        </a:rPr>
                        <a:t>CNY 4,000 per year</a:t>
                      </a:r>
                      <a:endParaRPr lang="zh-CN" sz="1600" kern="100" dirty="0">
                        <a:effectLst/>
                        <a:latin typeface="Times New Roman" panose="02020703060505090304" pitchFamily="18" charset="0"/>
                        <a:ea typeface="宋体" panose="02010600030101010101" pitchFamily="2" charset="-122"/>
                      </a:endParaRPr>
                    </a:p>
                  </a:txBody>
                  <a:tcPr marL="72011" marR="72011" marT="0" marB="0" anchor="ctr"/>
                </a:tc>
              </a:tr>
              <a:tr h="259847">
                <a:tc vMerge="1">
                  <a:tcPr/>
                </a:tc>
                <a:tc>
                  <a:txBody>
                    <a:bodyPr/>
                    <a:lstStyle/>
                    <a:p>
                      <a:pPr algn="just">
                        <a:lnSpc>
                          <a:spcPts val="2000"/>
                        </a:lnSpc>
                      </a:pPr>
                      <a:r>
                        <a:rPr lang="en-US" sz="1600" kern="100" dirty="0">
                          <a:effectLst/>
                        </a:rPr>
                        <a:t>Quad Room</a:t>
                      </a:r>
                      <a:r>
                        <a:rPr lang="zh-CN" altLang="en-US" sz="1600" kern="100" dirty="0">
                          <a:effectLst/>
                        </a:rPr>
                        <a:t>四人间</a:t>
                      </a:r>
                      <a:endParaRPr lang="zh-CN" altLang="en-US" sz="1600" kern="100" dirty="0">
                        <a:effectLst/>
                      </a:endParaRPr>
                    </a:p>
                  </a:txBody>
                  <a:tcPr marL="72011" marR="72011" marT="0" marB="0" anchor="ctr"/>
                </a:tc>
                <a:tc>
                  <a:txBody>
                    <a:bodyPr/>
                    <a:lstStyle/>
                    <a:p>
                      <a:pPr algn="just">
                        <a:lnSpc>
                          <a:spcPts val="2000"/>
                        </a:lnSpc>
                      </a:pPr>
                      <a:r>
                        <a:rPr lang="en-US" sz="1600" kern="100" dirty="0">
                          <a:effectLst/>
                          <a:latin typeface="+mn-lt"/>
                        </a:rPr>
                        <a:t>CNY 1,500 per year (Nanjing Campus)</a:t>
                      </a:r>
                      <a:endParaRPr lang="en-US" sz="1600" kern="100" dirty="0">
                        <a:effectLst/>
                        <a:latin typeface="+mn-lt"/>
                        <a:ea typeface="宋体" panose="02010600030101010101" pitchFamily="2" charset="-122"/>
                      </a:endParaRPr>
                    </a:p>
                    <a:p>
                      <a:pPr algn="just">
                        <a:lnSpc>
                          <a:spcPts val="2000"/>
                        </a:lnSpc>
                      </a:pPr>
                      <a:r>
                        <a:rPr lang="en-US" sz="1600" kern="100" dirty="0">
                          <a:effectLst/>
                          <a:latin typeface="+mn-lt"/>
                          <a:ea typeface="宋体" panose="02010600030101010101" pitchFamily="2" charset="-122"/>
                        </a:rPr>
                        <a:t>CNY</a:t>
                      </a:r>
                      <a:r>
                        <a:rPr lang="en-US" sz="1600" kern="100" baseline="0" dirty="0">
                          <a:effectLst/>
                          <a:latin typeface="+mn-lt"/>
                          <a:ea typeface="宋体" panose="02010600030101010101" pitchFamily="2" charset="-122"/>
                        </a:rPr>
                        <a:t> 1,000 per year (</a:t>
                      </a:r>
                      <a:r>
                        <a:rPr lang="en-US" sz="1600" kern="100" baseline="0" dirty="0" err="1">
                          <a:effectLst/>
                          <a:latin typeface="+mn-lt"/>
                          <a:ea typeface="宋体" panose="02010600030101010101" pitchFamily="2" charset="-122"/>
                        </a:rPr>
                        <a:t>Jin</a:t>
                      </a:r>
                      <a:r>
                        <a:rPr lang="en-US" sz="1600" kern="100" baseline="0" dirty="0">
                          <a:effectLst/>
                          <a:latin typeface="+mn-lt"/>
                          <a:ea typeface="宋体" panose="02010600030101010101" pitchFamily="2" charset="-122"/>
                        </a:rPr>
                        <a:t> </a:t>
                      </a:r>
                      <a:r>
                        <a:rPr lang="en-US" sz="1600" kern="100" baseline="0" dirty="0" err="1">
                          <a:effectLst/>
                          <a:latin typeface="+mn-lt"/>
                          <a:ea typeface="宋体" panose="02010600030101010101" pitchFamily="2" charset="-122"/>
                        </a:rPr>
                        <a:t>Niuhu</a:t>
                      </a:r>
                      <a:r>
                        <a:rPr lang="en-US" sz="1600" kern="100" baseline="0" dirty="0">
                          <a:effectLst/>
                          <a:latin typeface="+mn-lt"/>
                          <a:ea typeface="宋体" panose="02010600030101010101" pitchFamily="2" charset="-122"/>
                        </a:rPr>
                        <a:t> Campus)</a:t>
                      </a:r>
                      <a:endParaRPr lang="en-US" sz="1600" kern="100" dirty="0">
                        <a:effectLst/>
                        <a:latin typeface="+mn-lt"/>
                      </a:endParaRPr>
                    </a:p>
                  </a:txBody>
                  <a:tcPr marL="72011" marR="72011" marT="0" marB="0" anchor="ctr"/>
                </a:tc>
              </a:tr>
              <a:tr h="1294130">
                <a:tc vMerge="1">
                  <a:tcPr/>
                </a:tc>
                <a:tc gridSpan="2">
                  <a:txBody>
                    <a:bodyPr/>
                    <a:lstStyle/>
                    <a:p>
                      <a:pPr algn="just">
                        <a:lnSpc>
                          <a:spcPts val="2000"/>
                        </a:lnSpc>
                      </a:pPr>
                      <a:r>
                        <a:rPr lang="en-US" sz="1600" kern="100" dirty="0">
                          <a:effectLst/>
                        </a:rPr>
                        <a:t>All the rooms are furnished </a:t>
                      </a:r>
                      <a:r>
                        <a:rPr lang="en-US" altLang="zh-CN" sz="1600" kern="100" dirty="0">
                          <a:effectLst/>
                        </a:rPr>
                        <a:t>with </a:t>
                      </a:r>
                      <a:r>
                        <a:rPr lang="en-US" sz="1600" kern="100" dirty="0">
                          <a:effectLst/>
                        </a:rPr>
                        <a:t>individual bathroom, water heater, air-conditioner, internet access and optional paid central heating. </a:t>
                      </a:r>
                      <a:r>
                        <a:rPr lang="zh-CN" altLang="en-US" sz="1600" kern="100" dirty="0">
                          <a:effectLst/>
                        </a:rPr>
                        <a:t>所有的房间都配有独立卫生间，热水器，空调，网络接口和可选付费集中供暖。</a:t>
                      </a:r>
                      <a:endParaRPr lang="en-US" sz="1600" kern="100" dirty="0">
                        <a:effectLst/>
                      </a:endParaRPr>
                    </a:p>
                    <a:p>
                      <a:pPr algn="just">
                        <a:lnSpc>
                          <a:spcPts val="2000"/>
                        </a:lnSpc>
                      </a:pPr>
                      <a:r>
                        <a:rPr lang="en-US" altLang="zh-CN" sz="1600" kern="100" dirty="0">
                          <a:effectLst/>
                        </a:rPr>
                        <a:t>There are p</a:t>
                      </a:r>
                      <a:r>
                        <a:rPr lang="en-US" sz="1600" kern="100" dirty="0">
                          <a:effectLst/>
                        </a:rPr>
                        <a:t>ublic kitchen and laundry facilities in the dormitory buildings.</a:t>
                      </a:r>
                      <a:endParaRPr lang="en-US" sz="1600" kern="100" dirty="0">
                        <a:effectLst/>
                      </a:endParaRPr>
                    </a:p>
                    <a:p>
                      <a:pPr algn="just">
                        <a:lnSpc>
                          <a:spcPts val="2000"/>
                        </a:lnSpc>
                      </a:pPr>
                      <a:r>
                        <a:rPr lang="zh-CN" altLang="en-US" sz="1600" kern="100" dirty="0">
                          <a:effectLst/>
                        </a:rPr>
                        <a:t>公共厨房和洗衣房也在宿舍楼内。</a:t>
                      </a:r>
                      <a:endParaRPr lang="zh-CN" altLang="en-US" sz="1600" kern="100" dirty="0">
                        <a:effectLst/>
                      </a:endParaRPr>
                    </a:p>
                  </a:txBody>
                  <a:tcPr marL="72011" marR="72011" marT="0" marB="0" anchor="ctr"/>
                </a:tc>
                <a:tc hMerge="1">
                  <a:tcPr/>
                </a:tc>
              </a:tr>
              <a:tr h="531495">
                <a:tc>
                  <a:txBody>
                    <a:bodyPr/>
                    <a:lstStyle/>
                    <a:p>
                      <a:pPr algn="ctr">
                        <a:lnSpc>
                          <a:spcPts val="2000"/>
                        </a:lnSpc>
                      </a:pPr>
                      <a:r>
                        <a:rPr lang="en-US" sz="1600" kern="100" dirty="0">
                          <a:effectLst/>
                        </a:rPr>
                        <a:t>Comprehensive Medical Insurance</a:t>
                      </a:r>
                      <a:r>
                        <a:rPr lang="zh-CN" altLang="en-US" sz="1600" kern="100" dirty="0">
                          <a:effectLst/>
                        </a:rPr>
                        <a:t>综合医疗保险</a:t>
                      </a:r>
                      <a:endParaRPr lang="zh-CN" altLang="en-US" sz="1600" kern="100" dirty="0">
                        <a:effectLst/>
                      </a:endParaRPr>
                    </a:p>
                  </a:txBody>
                  <a:tcPr marL="72011" marR="72011" marT="0" marB="0" anchor="ctr"/>
                </a:tc>
                <a:tc gridSpan="2">
                  <a:txBody>
                    <a:bodyPr/>
                    <a:lstStyle/>
                    <a:p>
                      <a:pPr algn="just">
                        <a:lnSpc>
                          <a:spcPts val="2000"/>
                        </a:lnSpc>
                      </a:pPr>
                      <a:r>
                        <a:rPr lang="en-US" sz="1600" kern="100" dirty="0">
                          <a:effectLst/>
                        </a:rPr>
                        <a:t>CNY 600 per year </a:t>
                      </a:r>
                      <a:r>
                        <a:rPr lang="zh-CN" altLang="en-US" sz="1600" kern="100" dirty="0">
                          <a:effectLst/>
                        </a:rPr>
                        <a:t>每年</a:t>
                      </a:r>
                      <a:r>
                        <a:rPr lang="en-US" altLang="zh-CN" sz="1600" kern="100" dirty="0">
                          <a:effectLst/>
                        </a:rPr>
                        <a:t>600</a:t>
                      </a:r>
                      <a:r>
                        <a:rPr lang="zh-CN" altLang="en-US" sz="1600" kern="100" dirty="0">
                          <a:effectLst/>
                        </a:rPr>
                        <a:t>元</a:t>
                      </a:r>
                      <a:endParaRPr lang="zh-CN" altLang="en-US" sz="1600" kern="100" dirty="0">
                        <a:effectLst/>
                      </a:endParaRPr>
                    </a:p>
                  </a:txBody>
                  <a:tcPr marL="72011" marR="72011" marT="0" marB="0" anchor="ctr"/>
                </a:tc>
                <a:tc hMerge="1">
                  <a:tcPr/>
                </a:tc>
              </a:tr>
              <a:tr h="508000">
                <a:tc>
                  <a:txBody>
                    <a:bodyPr/>
                    <a:lstStyle/>
                    <a:p>
                      <a:pPr algn="ctr">
                        <a:lnSpc>
                          <a:spcPts val="2000"/>
                        </a:lnSpc>
                      </a:pPr>
                      <a:r>
                        <a:rPr lang="en-US" sz="1600" kern="100" dirty="0">
                          <a:effectLst/>
                        </a:rPr>
                        <a:t>Physical Examination</a:t>
                      </a:r>
                      <a:r>
                        <a:rPr lang="zh-CN" altLang="en-US" sz="1600" kern="100" dirty="0">
                          <a:effectLst/>
                        </a:rPr>
                        <a:t>体检</a:t>
                      </a:r>
                      <a:endParaRPr lang="zh-CN" altLang="en-US" sz="1600" kern="100" dirty="0">
                        <a:effectLst/>
                      </a:endParaRPr>
                    </a:p>
                  </a:txBody>
                  <a:tcPr marL="72011" marR="72011" marT="0" marB="0" anchor="ctr"/>
                </a:tc>
                <a:tc gridSpan="2">
                  <a:txBody>
                    <a:bodyPr/>
                    <a:lstStyle/>
                    <a:p>
                      <a:pPr algn="just"/>
                      <a:r>
                        <a:rPr lang="en-US" sz="1600" kern="100" dirty="0">
                          <a:effectLst/>
                        </a:rPr>
                        <a:t>CNY 538 per person </a:t>
                      </a:r>
                      <a:r>
                        <a:rPr lang="zh-CN" altLang="en-US" sz="1600" kern="100" dirty="0">
                          <a:effectLst/>
                        </a:rPr>
                        <a:t>每人</a:t>
                      </a:r>
                      <a:r>
                        <a:rPr lang="en-US" altLang="zh-CN" sz="1600" kern="100" dirty="0">
                          <a:effectLst/>
                        </a:rPr>
                        <a:t>538</a:t>
                      </a:r>
                      <a:r>
                        <a:rPr lang="zh-CN" altLang="en-US" sz="1600" kern="100" dirty="0">
                          <a:effectLst/>
                        </a:rPr>
                        <a:t>元</a:t>
                      </a:r>
                      <a:endParaRPr lang="zh-CN" altLang="en-US" sz="1600" kern="100" dirty="0">
                        <a:effectLst/>
                      </a:endParaRPr>
                    </a:p>
                  </a:txBody>
                  <a:tcPr marL="72011" marR="72011" marT="0" marB="0" anchor="ctr"/>
                </a:tc>
                <a:tc hMerge="1">
                  <a:tcPr/>
                </a:tc>
              </a:tr>
              <a:tr h="404134">
                <a:tc>
                  <a:txBody>
                    <a:bodyPr/>
                    <a:lstStyle/>
                    <a:p>
                      <a:pPr algn="ctr">
                        <a:lnSpc>
                          <a:spcPts val="2000"/>
                        </a:lnSpc>
                      </a:pPr>
                      <a:r>
                        <a:rPr lang="en-US" sz="1600" kern="100" dirty="0">
                          <a:effectLst/>
                        </a:rPr>
                        <a:t>Residence Permit</a:t>
                      </a:r>
                      <a:r>
                        <a:rPr lang="zh-CN" altLang="en-US" sz="1600" kern="100" dirty="0">
                          <a:effectLst/>
                        </a:rPr>
                        <a:t>居留许可</a:t>
                      </a:r>
                      <a:endParaRPr lang="zh-CN" altLang="en-US" sz="1600" kern="100" dirty="0">
                        <a:effectLst/>
                      </a:endParaRPr>
                    </a:p>
                  </a:txBody>
                  <a:tcPr marL="72011" marR="72011" marT="0" marB="0" anchor="ctr"/>
                </a:tc>
                <a:tc gridSpan="2">
                  <a:txBody>
                    <a:bodyPr/>
                    <a:lstStyle/>
                    <a:p>
                      <a:pPr algn="just">
                        <a:lnSpc>
                          <a:spcPts val="2000"/>
                        </a:lnSpc>
                      </a:pPr>
                      <a:r>
                        <a:rPr lang="en-US" sz="1600" kern="100" dirty="0">
                          <a:effectLst/>
                        </a:rPr>
                        <a:t>CNY 400 per year </a:t>
                      </a:r>
                      <a:r>
                        <a:rPr lang="zh-CN" altLang="en-US" sz="1600" kern="100" dirty="0">
                          <a:effectLst/>
                        </a:rPr>
                        <a:t>每年</a:t>
                      </a:r>
                      <a:r>
                        <a:rPr lang="en-US" altLang="zh-CN" sz="1600" kern="100" dirty="0">
                          <a:effectLst/>
                        </a:rPr>
                        <a:t>400</a:t>
                      </a:r>
                      <a:r>
                        <a:rPr lang="zh-CN" altLang="en-US" sz="1600" kern="100" dirty="0">
                          <a:effectLst/>
                        </a:rPr>
                        <a:t>元</a:t>
                      </a:r>
                      <a:endParaRPr lang="zh-CN" altLang="en-US" sz="1600" kern="100" dirty="0">
                        <a:effectLst/>
                      </a:endParaRPr>
                    </a:p>
                  </a:txBody>
                  <a:tcPr marL="72011" marR="72011" marT="0" marB="0" anchor="ctr"/>
                </a:tc>
                <a:tc hMerge="1">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txBox="1">
            <a:spLocks noGrp="1"/>
          </p:cNvSpPr>
          <p:nvPr>
            <p:ph type="title"/>
          </p:nvPr>
        </p:nvSpPr>
        <p:spPr>
          <a:prstGeom prst="rect">
            <a:avLst/>
          </a:prstGeom>
        </p:spPr>
        <p:txBody>
          <a:bodyPr vert="horz" wrap="square" lIns="91440" tIns="45720" rIns="91440" bIns="45720" anchor="ctr">
            <a:noAutofit/>
          </a:bodyPr>
          <a:lstStyle/>
          <a:p>
            <a:pPr marL="0" indent="0" algn="l" defTabSz="914400" fontAlgn="auto" latinLnBrk="0">
              <a:lnSpc>
                <a:spcPct val="90000"/>
              </a:lnSpc>
              <a:spcBef>
                <a:spcPts val="0"/>
              </a:spcBef>
              <a:spcAft>
                <a:spcPts val="0"/>
              </a:spcAft>
              <a:buFontTx/>
              <a:buNone/>
            </a:pPr>
            <a:r>
              <a:rPr lang="en-US" altLang="ko-KR" sz="2400" b="0" strike="noStrike" cap="none" dirty="0">
                <a:latin typeface="Arial" panose="020B0604020202090204" pitchFamily="34" charset="0"/>
                <a:ea typeface="Arial" panose="020B0604020202090204" pitchFamily="34" charset="0"/>
              </a:rPr>
              <a:t>Study at </a:t>
            </a:r>
            <a:r>
              <a:rPr lang="en-US" altLang="ko-KR" sz="2400" b="0" strike="noStrike" cap="none" dirty="0" err="1">
                <a:latin typeface="Arial" panose="020B0604020202090204" pitchFamily="34" charset="0"/>
                <a:ea typeface="Arial" panose="020B0604020202090204" pitchFamily="34" charset="0"/>
              </a:rPr>
              <a:t>NUIST</a:t>
            </a:r>
            <a:r>
              <a:rPr lang="en-US" altLang="ko-KR" sz="2400" b="0" strike="noStrike" cap="none" dirty="0" err="1">
                <a:latin typeface="微软雅黑" panose="020B0503020204020204" pitchFamily="34" charset="-122"/>
                <a:ea typeface="微软雅黑" panose="020B0503020204020204" pitchFamily="34" charset="-122"/>
              </a:rPr>
              <a:t>（留学南信大</a:t>
            </a:r>
            <a:r>
              <a:rPr lang="en-US" altLang="ko-KR" sz="2400" b="0" strike="noStrike" cap="none" dirty="0">
                <a:latin typeface="微软雅黑" panose="020B0503020204020204" pitchFamily="34" charset="-122"/>
                <a:ea typeface="微软雅黑" panose="020B0503020204020204" pitchFamily="34" charset="-122"/>
              </a:rPr>
              <a:t>）</a:t>
            </a:r>
            <a:br>
              <a:rPr lang="en-US" altLang="ko-KR" sz="2400" b="0" strike="noStrike" cap="none" dirty="0">
                <a:latin typeface="Arial" panose="020B0604020202090204" pitchFamily="34" charset="0"/>
                <a:ea typeface="Arial" panose="020B0604020202090204" pitchFamily="34" charset="0"/>
              </a:rPr>
            </a:br>
            <a:r>
              <a:rPr lang="en-US" altLang="ko-KR" sz="2400" b="0" strike="noStrike" cap="none" dirty="0">
                <a:latin typeface="Arial" panose="020B0604020202090204" pitchFamily="34" charset="0"/>
                <a:ea typeface="Arial" panose="020B0604020202090204" pitchFamily="34" charset="0"/>
              </a:rPr>
              <a:t> | </a:t>
            </a:r>
            <a:r>
              <a:rPr lang="en-US" altLang="ko-KR" sz="2400" b="0" strike="noStrike" cap="none" dirty="0">
                <a:latin typeface="微软雅黑" panose="020B0503020204020204" pitchFamily="34" charset="-122"/>
                <a:ea typeface="微软雅黑" panose="020B0503020204020204" pitchFamily="34" charset="-122"/>
              </a:rPr>
              <a:t>Application Procedures（</a:t>
            </a:r>
            <a:r>
              <a:rPr lang="zh-CN" altLang="en-US" sz="2400" b="0" strike="noStrike" cap="none" dirty="0">
                <a:latin typeface="微软雅黑" panose="020B0503020204020204" pitchFamily="34" charset="-122"/>
                <a:ea typeface="微软雅黑" panose="020B0503020204020204" pitchFamily="34" charset="-122"/>
              </a:rPr>
              <a:t>申请流程</a:t>
            </a:r>
            <a:r>
              <a:rPr lang="en-US" altLang="ko-KR" sz="2400" b="0" strike="noStrike" cap="none" dirty="0">
                <a:latin typeface="微软雅黑" panose="020B0503020204020204" pitchFamily="34" charset="-122"/>
                <a:ea typeface="微软雅黑" panose="020B0503020204020204" pitchFamily="34" charset="-122"/>
              </a:rPr>
              <a:t>） </a:t>
            </a:r>
            <a:endParaRPr lang="ko-KR" altLang="en-US" sz="2400" b="0" strike="noStrike" cap="none" dirty="0">
              <a:latin typeface="微软雅黑" panose="020B0503020204020204" pitchFamily="34" charset="-122"/>
              <a:ea typeface="微软雅黑" panose="020B0503020204020204" pitchFamily="34" charset="-122"/>
            </a:endParaRPr>
          </a:p>
        </p:txBody>
      </p:sp>
      <p:sp>
        <p:nvSpPr>
          <p:cNvPr id="3" name="幻灯片编号占位符 2"/>
          <p:cNvSpPr txBox="1">
            <a:spLocks noGrp="1"/>
          </p:cNvSpPr>
          <p:nvPr>
            <p:ph type="sldNum" sz="quarter" idx="12"/>
          </p:nvPr>
        </p:nvSpPr>
        <p:spPr>
          <a:prstGeom prst="rect">
            <a:avLst/>
          </a:prstGeom>
        </p:spPr>
        <p:txBody>
          <a:bodyPr vert="horz" wrap="square" lIns="91440" tIns="45720" rIns="91440" bIns="45720" anchor="ctr">
            <a:noAutofit/>
          </a:bodyPr>
          <a:lstStyle/>
          <a:p>
            <a:pPr marL="0" indent="0" algn="r" defTabSz="914400" eaLnBrk="0" fontAlgn="auto" latinLnBrk="0">
              <a:lnSpc>
                <a:spcPct val="100000"/>
              </a:lnSpc>
              <a:spcBef>
                <a:spcPts val="0"/>
              </a:spcBef>
              <a:spcAft>
                <a:spcPts val="0"/>
              </a:spcAft>
              <a:buFontTx/>
              <a:buNone/>
            </a:pPr>
            <a:fld id="{B9320F77-B9A0-41C5-862A-B4B631284C64}" type="slidenum">
              <a:rPr lang="en-US" altLang="ko-KR" sz="1200" b="0" strike="noStrike" cap="none" dirty="0" smtClean="0">
                <a:solidFill>
                  <a:schemeClr val="tx1">
                    <a:tint val="75000"/>
                  </a:schemeClr>
                </a:solidFill>
                <a:latin typeface="微软雅黑" panose="020B0503020204020204" pitchFamily="34" charset="-122"/>
                <a:ea typeface="微软雅黑" panose="020B0503020204020204" pitchFamily="34" charset="-122"/>
              </a:rPr>
            </a:fld>
            <a:endParaRPr lang="ko-KR" altLang="en-US" sz="1200" b="0" strike="noStrike" cap="none" dirty="0">
              <a:solidFill>
                <a:schemeClr val="tx1">
                  <a:tint val="75000"/>
                </a:schemeClr>
              </a:solidFill>
              <a:latin typeface="微软雅黑" panose="020B0503020204020204" pitchFamily="34" charset="-122"/>
              <a:ea typeface="微软雅黑" panose="020B0503020204020204" pitchFamily="34" charset="-122"/>
            </a:endParaRPr>
          </a:p>
        </p:txBody>
      </p:sp>
      <p:pic>
        <p:nvPicPr>
          <p:cNvPr id="4" name="Picture 21"/>
          <p:cNvPicPr>
            <a:picLocks noChangeAspect="1" noChangeArrowheads="1"/>
          </p:cNvPicPr>
          <p:nvPr/>
        </p:nvPicPr>
        <p:blipFill>
          <a:blip r:embed="rId1"/>
          <a:srcRect/>
          <a:stretch>
            <a:fillRect/>
          </a:stretch>
        </p:blipFill>
        <p:spPr bwMode="auto">
          <a:xfrm>
            <a:off x="283417" y="890589"/>
            <a:ext cx="5514068" cy="1995958"/>
          </a:xfrm>
          <a:prstGeom prst="rect">
            <a:avLst/>
          </a:prstGeom>
          <a:noFill/>
          <a:ln w="9525">
            <a:noFill/>
            <a:miter lim="800000"/>
            <a:headEnd/>
            <a:tailEnd/>
          </a:ln>
          <a:effectLst/>
        </p:spPr>
      </p:pic>
      <p:pic>
        <p:nvPicPr>
          <p:cNvPr id="5" name="Picture 22" descr="C:\Users\Administrator\Desktop\8WP54J_((R8Q_)Z]UW}IRSA_副本.png"/>
          <p:cNvPicPr>
            <a:picLocks noChangeAspect="1" noChangeArrowheads="1"/>
          </p:cNvPicPr>
          <p:nvPr/>
        </p:nvPicPr>
        <p:blipFill>
          <a:blip r:embed="rId2"/>
          <a:srcRect/>
          <a:stretch>
            <a:fillRect/>
          </a:stretch>
        </p:blipFill>
        <p:spPr bwMode="auto">
          <a:xfrm>
            <a:off x="268642" y="3000372"/>
            <a:ext cx="5522882" cy="1862308"/>
          </a:xfrm>
          <a:prstGeom prst="rect">
            <a:avLst/>
          </a:prstGeom>
          <a:noFill/>
        </p:spPr>
      </p:pic>
      <p:pic>
        <p:nvPicPr>
          <p:cNvPr id="6" name="Picture 23"/>
          <p:cNvPicPr>
            <a:picLocks noChangeAspect="1" noChangeArrowheads="1"/>
          </p:cNvPicPr>
          <p:nvPr/>
        </p:nvPicPr>
        <p:blipFill>
          <a:blip r:embed="rId3"/>
          <a:srcRect/>
          <a:stretch>
            <a:fillRect/>
          </a:stretch>
        </p:blipFill>
        <p:spPr bwMode="auto">
          <a:xfrm>
            <a:off x="283417" y="4976505"/>
            <a:ext cx="5514068" cy="1720991"/>
          </a:xfrm>
          <a:prstGeom prst="rect">
            <a:avLst/>
          </a:prstGeom>
          <a:noFill/>
          <a:ln w="9525">
            <a:noFill/>
            <a:miter lim="800000"/>
            <a:headEnd/>
            <a:tailEnd/>
          </a:ln>
          <a:effectLst/>
        </p:spPr>
      </p:pic>
      <p:sp>
        <p:nvSpPr>
          <p:cNvPr id="7" name="任意多边形 16"/>
          <p:cNvSpPr/>
          <p:nvPr/>
        </p:nvSpPr>
        <p:spPr>
          <a:xfrm>
            <a:off x="6056630" y="1319530"/>
            <a:ext cx="5990590" cy="749935"/>
          </a:xfrm>
          <a:custGeom>
            <a:avLst/>
            <a:gdLst>
              <a:gd name="connsiteX0" fmla="*/ 0 w 4232129"/>
              <a:gd name="connsiteY0" fmla="*/ 65091 h 650911"/>
              <a:gd name="connsiteX1" fmla="*/ 65091 w 4232129"/>
              <a:gd name="connsiteY1" fmla="*/ 0 h 650911"/>
              <a:gd name="connsiteX2" fmla="*/ 4167038 w 4232129"/>
              <a:gd name="connsiteY2" fmla="*/ 0 h 650911"/>
              <a:gd name="connsiteX3" fmla="*/ 4232129 w 4232129"/>
              <a:gd name="connsiteY3" fmla="*/ 65091 h 650911"/>
              <a:gd name="connsiteX4" fmla="*/ 4232129 w 4232129"/>
              <a:gd name="connsiteY4" fmla="*/ 585820 h 650911"/>
              <a:gd name="connsiteX5" fmla="*/ 4167038 w 4232129"/>
              <a:gd name="connsiteY5" fmla="*/ 650911 h 650911"/>
              <a:gd name="connsiteX6" fmla="*/ 65091 w 4232129"/>
              <a:gd name="connsiteY6" fmla="*/ 650911 h 650911"/>
              <a:gd name="connsiteX7" fmla="*/ 0 w 4232129"/>
              <a:gd name="connsiteY7" fmla="*/ 585820 h 650911"/>
              <a:gd name="connsiteX8" fmla="*/ 0 w 4232129"/>
              <a:gd name="connsiteY8" fmla="*/ 65091 h 65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2129" h="650911">
                <a:moveTo>
                  <a:pt x="0" y="65091"/>
                </a:moveTo>
                <a:cubicBezTo>
                  <a:pt x="0" y="29142"/>
                  <a:pt x="29142" y="0"/>
                  <a:pt x="65091" y="0"/>
                </a:cubicBezTo>
                <a:lnTo>
                  <a:pt x="4167038" y="0"/>
                </a:lnTo>
                <a:cubicBezTo>
                  <a:pt x="4202987" y="0"/>
                  <a:pt x="4232129" y="29142"/>
                  <a:pt x="4232129" y="65091"/>
                </a:cubicBezTo>
                <a:lnTo>
                  <a:pt x="4232129" y="585820"/>
                </a:lnTo>
                <a:cubicBezTo>
                  <a:pt x="4232129" y="621769"/>
                  <a:pt x="4202987" y="650911"/>
                  <a:pt x="4167038" y="650911"/>
                </a:cubicBezTo>
                <a:lnTo>
                  <a:pt x="65091" y="650911"/>
                </a:lnTo>
                <a:cubicBezTo>
                  <a:pt x="29142" y="650911"/>
                  <a:pt x="0" y="621769"/>
                  <a:pt x="0" y="585820"/>
                </a:cubicBezTo>
                <a:lnTo>
                  <a:pt x="0" y="65091"/>
                </a:lnTo>
                <a:close/>
              </a:path>
            </a:pathLst>
          </a:custGeom>
          <a:ln>
            <a:solidFill>
              <a:srgbClr val="0097CC"/>
            </a:solidFill>
          </a:ln>
        </p:spPr>
        <p:style>
          <a:lnRef idx="3">
            <a:schemeClr val="accent5">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lIns="195096" tIns="195096" rIns="1379755" bIns="195096" anchor="ctr"/>
          <a:lstStyle/>
          <a:p>
            <a:pPr algn="ctr" defTabSz="1440180">
              <a:lnSpc>
                <a:spcPct val="90000"/>
              </a:lnSpc>
              <a:spcAft>
                <a:spcPct val="35000"/>
              </a:spcAft>
              <a:defRPr/>
            </a:pPr>
            <a:r>
              <a:rPr lang="en-US" sz="1920" dirty="0"/>
              <a:t>NUIST Online Application System  </a:t>
            </a:r>
            <a:r>
              <a:rPr lang="zh-CN" altLang="en-US" sz="1920" dirty="0"/>
              <a:t>在线申请系统</a:t>
            </a:r>
            <a:r>
              <a:rPr lang="en-US" sz="1920" dirty="0"/>
              <a:t>   (http://nuist.17gz.org/member/login.do)</a:t>
            </a:r>
            <a:endParaRPr lang="zh-CN" altLang="en-US" noProof="1">
              <a:solidFill>
                <a:schemeClr val="tx1"/>
              </a:solidFill>
              <a:latin typeface="微软雅黑" panose="020B0503020204020204" pitchFamily="34" charset="-122"/>
              <a:ea typeface="微软雅黑" panose="020B0503020204020204" pitchFamily="34" charset="-122"/>
            </a:endParaRPr>
          </a:p>
        </p:txBody>
      </p:sp>
      <p:sp>
        <p:nvSpPr>
          <p:cNvPr id="8" name="任意多边形 17"/>
          <p:cNvSpPr/>
          <p:nvPr/>
        </p:nvSpPr>
        <p:spPr>
          <a:xfrm>
            <a:off x="6057265" y="2338705"/>
            <a:ext cx="5997575" cy="705485"/>
          </a:xfrm>
          <a:custGeom>
            <a:avLst/>
            <a:gdLst>
              <a:gd name="connsiteX0" fmla="*/ 0 w 4232129"/>
              <a:gd name="connsiteY0" fmla="*/ 65091 h 650911"/>
              <a:gd name="connsiteX1" fmla="*/ 65091 w 4232129"/>
              <a:gd name="connsiteY1" fmla="*/ 0 h 650911"/>
              <a:gd name="connsiteX2" fmla="*/ 4167038 w 4232129"/>
              <a:gd name="connsiteY2" fmla="*/ 0 h 650911"/>
              <a:gd name="connsiteX3" fmla="*/ 4232129 w 4232129"/>
              <a:gd name="connsiteY3" fmla="*/ 65091 h 650911"/>
              <a:gd name="connsiteX4" fmla="*/ 4232129 w 4232129"/>
              <a:gd name="connsiteY4" fmla="*/ 585820 h 650911"/>
              <a:gd name="connsiteX5" fmla="*/ 4167038 w 4232129"/>
              <a:gd name="connsiteY5" fmla="*/ 650911 h 650911"/>
              <a:gd name="connsiteX6" fmla="*/ 65091 w 4232129"/>
              <a:gd name="connsiteY6" fmla="*/ 650911 h 650911"/>
              <a:gd name="connsiteX7" fmla="*/ 0 w 4232129"/>
              <a:gd name="connsiteY7" fmla="*/ 585820 h 650911"/>
              <a:gd name="connsiteX8" fmla="*/ 0 w 4232129"/>
              <a:gd name="connsiteY8" fmla="*/ 65091 h 65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2129" h="650911">
                <a:moveTo>
                  <a:pt x="0" y="65091"/>
                </a:moveTo>
                <a:cubicBezTo>
                  <a:pt x="0" y="29142"/>
                  <a:pt x="29142" y="0"/>
                  <a:pt x="65091" y="0"/>
                </a:cubicBezTo>
                <a:lnTo>
                  <a:pt x="4167038" y="0"/>
                </a:lnTo>
                <a:cubicBezTo>
                  <a:pt x="4202987" y="0"/>
                  <a:pt x="4232129" y="29142"/>
                  <a:pt x="4232129" y="65091"/>
                </a:cubicBezTo>
                <a:lnTo>
                  <a:pt x="4232129" y="585820"/>
                </a:lnTo>
                <a:cubicBezTo>
                  <a:pt x="4232129" y="621769"/>
                  <a:pt x="4202987" y="650911"/>
                  <a:pt x="4167038" y="650911"/>
                </a:cubicBezTo>
                <a:lnTo>
                  <a:pt x="65091" y="650911"/>
                </a:lnTo>
                <a:cubicBezTo>
                  <a:pt x="29142" y="650911"/>
                  <a:pt x="0" y="621769"/>
                  <a:pt x="0" y="585820"/>
                </a:cubicBezTo>
                <a:lnTo>
                  <a:pt x="0" y="65091"/>
                </a:lnTo>
                <a:close/>
              </a:path>
            </a:pathLst>
          </a:custGeom>
          <a:ln>
            <a:solidFill>
              <a:srgbClr val="0097CC"/>
            </a:solidFill>
          </a:ln>
        </p:spPr>
        <p:style>
          <a:lnRef idx="3">
            <a:schemeClr val="accent5">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lIns="195096" tIns="195096" rIns="1379755" bIns="195096" anchor="ctr"/>
          <a:lstStyle/>
          <a:p>
            <a:pPr algn="ctr" defTabSz="1440180">
              <a:lnSpc>
                <a:spcPct val="90000"/>
              </a:lnSpc>
              <a:spcAft>
                <a:spcPct val="35000"/>
              </a:spcAft>
              <a:defRPr/>
            </a:pPr>
            <a:r>
              <a:rPr lang="en-US" sz="1920" dirty="0"/>
              <a:t>        </a:t>
            </a:r>
            <a:r>
              <a:rPr lang="en-US" altLang="zh-CN" sz="1920" dirty="0"/>
              <a:t>s</a:t>
            </a:r>
            <a:r>
              <a:rPr lang="en-US" sz="1920" dirty="0"/>
              <a:t>elect the </a:t>
            </a:r>
            <a:r>
              <a:rPr lang="en-US" altLang="zh-CN" sz="1920" dirty="0"/>
              <a:t>scholarship</a:t>
            </a:r>
            <a:r>
              <a:rPr lang="zh-CN" altLang="en-US" sz="1920" dirty="0"/>
              <a:t>选择奖学金</a:t>
            </a:r>
            <a:endParaRPr lang="en-US" altLang="zh-CN" sz="1920" dirty="0"/>
          </a:p>
          <a:p>
            <a:pPr algn="ctr" defTabSz="1440180">
              <a:lnSpc>
                <a:spcPct val="90000"/>
              </a:lnSpc>
              <a:spcAft>
                <a:spcPct val="35000"/>
              </a:spcAft>
              <a:defRPr/>
            </a:pPr>
            <a:r>
              <a:rPr lang="en-US" altLang="zh-CN" sz="1920" dirty="0"/>
              <a:t>        /self-sponsored </a:t>
            </a:r>
            <a:r>
              <a:rPr lang="en-US" sz="1920" dirty="0"/>
              <a:t>programs</a:t>
            </a:r>
            <a:endParaRPr lang="zh-CN" altLang="en-US" noProof="1">
              <a:solidFill>
                <a:schemeClr val="tx1"/>
              </a:solidFill>
              <a:latin typeface="微软雅黑" panose="020B0503020204020204" pitchFamily="34" charset="-122"/>
              <a:ea typeface="微软雅黑" panose="020B0503020204020204" pitchFamily="34" charset="-122"/>
            </a:endParaRPr>
          </a:p>
        </p:txBody>
      </p:sp>
      <p:sp>
        <p:nvSpPr>
          <p:cNvPr id="9" name="任意多边形 18"/>
          <p:cNvSpPr/>
          <p:nvPr/>
        </p:nvSpPr>
        <p:spPr>
          <a:xfrm>
            <a:off x="6057265" y="3358515"/>
            <a:ext cx="5993765" cy="1015365"/>
          </a:xfrm>
          <a:custGeom>
            <a:avLst/>
            <a:gdLst>
              <a:gd name="connsiteX0" fmla="*/ 0 w 4232129"/>
              <a:gd name="connsiteY0" fmla="*/ 65091 h 650911"/>
              <a:gd name="connsiteX1" fmla="*/ 65091 w 4232129"/>
              <a:gd name="connsiteY1" fmla="*/ 0 h 650911"/>
              <a:gd name="connsiteX2" fmla="*/ 4167038 w 4232129"/>
              <a:gd name="connsiteY2" fmla="*/ 0 h 650911"/>
              <a:gd name="connsiteX3" fmla="*/ 4232129 w 4232129"/>
              <a:gd name="connsiteY3" fmla="*/ 65091 h 650911"/>
              <a:gd name="connsiteX4" fmla="*/ 4232129 w 4232129"/>
              <a:gd name="connsiteY4" fmla="*/ 585820 h 650911"/>
              <a:gd name="connsiteX5" fmla="*/ 4167038 w 4232129"/>
              <a:gd name="connsiteY5" fmla="*/ 650911 h 650911"/>
              <a:gd name="connsiteX6" fmla="*/ 65091 w 4232129"/>
              <a:gd name="connsiteY6" fmla="*/ 650911 h 650911"/>
              <a:gd name="connsiteX7" fmla="*/ 0 w 4232129"/>
              <a:gd name="connsiteY7" fmla="*/ 585820 h 650911"/>
              <a:gd name="connsiteX8" fmla="*/ 0 w 4232129"/>
              <a:gd name="connsiteY8" fmla="*/ 65091 h 65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2129" h="650911">
                <a:moveTo>
                  <a:pt x="0" y="65091"/>
                </a:moveTo>
                <a:cubicBezTo>
                  <a:pt x="0" y="29142"/>
                  <a:pt x="29142" y="0"/>
                  <a:pt x="65091" y="0"/>
                </a:cubicBezTo>
                <a:lnTo>
                  <a:pt x="4167038" y="0"/>
                </a:lnTo>
                <a:cubicBezTo>
                  <a:pt x="4202987" y="0"/>
                  <a:pt x="4232129" y="29142"/>
                  <a:pt x="4232129" y="65091"/>
                </a:cubicBezTo>
                <a:lnTo>
                  <a:pt x="4232129" y="585820"/>
                </a:lnTo>
                <a:cubicBezTo>
                  <a:pt x="4232129" y="621769"/>
                  <a:pt x="4202987" y="650911"/>
                  <a:pt x="4167038" y="650911"/>
                </a:cubicBezTo>
                <a:lnTo>
                  <a:pt x="65091" y="650911"/>
                </a:lnTo>
                <a:cubicBezTo>
                  <a:pt x="29142" y="650911"/>
                  <a:pt x="0" y="621769"/>
                  <a:pt x="0" y="585820"/>
                </a:cubicBezTo>
                <a:lnTo>
                  <a:pt x="0" y="65091"/>
                </a:lnTo>
                <a:close/>
              </a:path>
            </a:pathLst>
          </a:custGeom>
          <a:ln>
            <a:solidFill>
              <a:srgbClr val="0097CC"/>
            </a:solidFill>
          </a:ln>
        </p:spPr>
        <p:style>
          <a:lnRef idx="3">
            <a:schemeClr val="accent5">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lIns="195096" tIns="195096" rIns="1379755" bIns="195096" anchor="ctr"/>
          <a:lstStyle/>
          <a:p>
            <a:pPr algn="ctr" defTabSz="1440180">
              <a:lnSpc>
                <a:spcPct val="90000"/>
              </a:lnSpc>
              <a:spcAft>
                <a:spcPct val="35000"/>
              </a:spcAft>
              <a:defRPr/>
            </a:pPr>
            <a:r>
              <a:rPr lang="en-US" sz="1920" dirty="0"/>
              <a:t>          </a:t>
            </a:r>
            <a:r>
              <a:rPr lang="en-US" altLang="zh-CN" sz="1920" dirty="0"/>
              <a:t>c</a:t>
            </a:r>
            <a:r>
              <a:rPr lang="en-US" sz="1920" dirty="0"/>
              <a:t>omplete the Application Form online, and upload e-copies of relevant original documents</a:t>
            </a:r>
            <a:r>
              <a:rPr lang="zh-CN" altLang="en-US" sz="1920" dirty="0"/>
              <a:t>完成在线申请表并上传申请材料</a:t>
            </a:r>
            <a:endParaRPr lang="zh-CN" altLang="en-US" sz="1920" dirty="0"/>
          </a:p>
        </p:txBody>
      </p:sp>
      <p:sp>
        <p:nvSpPr>
          <p:cNvPr id="10" name="任意多边形 19"/>
          <p:cNvSpPr/>
          <p:nvPr/>
        </p:nvSpPr>
        <p:spPr>
          <a:xfrm>
            <a:off x="6057265" y="4697730"/>
            <a:ext cx="5986145" cy="2023745"/>
          </a:xfrm>
          <a:custGeom>
            <a:avLst/>
            <a:gdLst>
              <a:gd name="connsiteX0" fmla="*/ 0 w 4232129"/>
              <a:gd name="connsiteY0" fmla="*/ 65091 h 650911"/>
              <a:gd name="connsiteX1" fmla="*/ 65091 w 4232129"/>
              <a:gd name="connsiteY1" fmla="*/ 0 h 650911"/>
              <a:gd name="connsiteX2" fmla="*/ 4167038 w 4232129"/>
              <a:gd name="connsiteY2" fmla="*/ 0 h 650911"/>
              <a:gd name="connsiteX3" fmla="*/ 4232129 w 4232129"/>
              <a:gd name="connsiteY3" fmla="*/ 65091 h 650911"/>
              <a:gd name="connsiteX4" fmla="*/ 4232129 w 4232129"/>
              <a:gd name="connsiteY4" fmla="*/ 585820 h 650911"/>
              <a:gd name="connsiteX5" fmla="*/ 4167038 w 4232129"/>
              <a:gd name="connsiteY5" fmla="*/ 650911 h 650911"/>
              <a:gd name="connsiteX6" fmla="*/ 65091 w 4232129"/>
              <a:gd name="connsiteY6" fmla="*/ 650911 h 650911"/>
              <a:gd name="connsiteX7" fmla="*/ 0 w 4232129"/>
              <a:gd name="connsiteY7" fmla="*/ 585820 h 650911"/>
              <a:gd name="connsiteX8" fmla="*/ 0 w 4232129"/>
              <a:gd name="connsiteY8" fmla="*/ 65091 h 65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2129" h="650911">
                <a:moveTo>
                  <a:pt x="0" y="65091"/>
                </a:moveTo>
                <a:cubicBezTo>
                  <a:pt x="0" y="29142"/>
                  <a:pt x="29142" y="0"/>
                  <a:pt x="65091" y="0"/>
                </a:cubicBezTo>
                <a:lnTo>
                  <a:pt x="4167038" y="0"/>
                </a:lnTo>
                <a:cubicBezTo>
                  <a:pt x="4202987" y="0"/>
                  <a:pt x="4232129" y="29142"/>
                  <a:pt x="4232129" y="65091"/>
                </a:cubicBezTo>
                <a:lnTo>
                  <a:pt x="4232129" y="585820"/>
                </a:lnTo>
                <a:cubicBezTo>
                  <a:pt x="4232129" y="621769"/>
                  <a:pt x="4202987" y="650911"/>
                  <a:pt x="4167038" y="650911"/>
                </a:cubicBezTo>
                <a:lnTo>
                  <a:pt x="65091" y="650911"/>
                </a:lnTo>
                <a:cubicBezTo>
                  <a:pt x="29142" y="650911"/>
                  <a:pt x="0" y="621769"/>
                  <a:pt x="0" y="585820"/>
                </a:cubicBezTo>
                <a:lnTo>
                  <a:pt x="0" y="65091"/>
                </a:lnTo>
                <a:close/>
              </a:path>
            </a:pathLst>
          </a:custGeom>
          <a:ln>
            <a:solidFill>
              <a:srgbClr val="0097CC"/>
            </a:solidFill>
          </a:ln>
        </p:spPr>
        <p:style>
          <a:lnRef idx="3">
            <a:schemeClr val="accent5">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lIns="195096" tIns="195096" rIns="1379755" bIns="195096" anchor="ctr"/>
          <a:lstStyle/>
          <a:p>
            <a:pPr algn="ctr" defTabSz="1440180">
              <a:lnSpc>
                <a:spcPct val="90000"/>
              </a:lnSpc>
              <a:spcAft>
                <a:spcPct val="35000"/>
              </a:spcAft>
              <a:defRPr/>
            </a:pPr>
            <a:r>
              <a:rPr lang="en-US" altLang="zh-CN" sz="1920" dirty="0"/>
              <a:t>          </a:t>
            </a:r>
            <a:endParaRPr lang="en-US" altLang="zh-CN" sz="1920" dirty="0"/>
          </a:p>
          <a:p>
            <a:pPr algn="ctr" defTabSz="1440180">
              <a:lnSpc>
                <a:spcPct val="90000"/>
              </a:lnSpc>
              <a:spcAft>
                <a:spcPct val="35000"/>
              </a:spcAft>
              <a:defRPr/>
            </a:pPr>
            <a:r>
              <a:rPr lang="en-US" altLang="zh-CN" sz="1920" dirty="0"/>
              <a:t>application deadline: </a:t>
            </a:r>
            <a:r>
              <a:rPr lang="zh-CN" altLang="en-US" sz="1920" dirty="0"/>
              <a:t>申请截止日期</a:t>
            </a:r>
            <a:endParaRPr lang="en-US" altLang="zh-CN" sz="1920" dirty="0"/>
          </a:p>
          <a:p>
            <a:pPr algn="ctr" defTabSz="1440180">
              <a:lnSpc>
                <a:spcPct val="90000"/>
              </a:lnSpc>
              <a:spcAft>
                <a:spcPct val="35000"/>
              </a:spcAft>
              <a:defRPr/>
            </a:pPr>
            <a:r>
              <a:rPr lang="en-US" altLang="zh-CN" sz="1920" dirty="0"/>
              <a:t>January 15 (March-intake); </a:t>
            </a:r>
            <a:r>
              <a:rPr lang="zh-CN" altLang="en-US" sz="1920" dirty="0"/>
              <a:t>春季</a:t>
            </a:r>
            <a:r>
              <a:rPr lang="en-US" altLang="zh-CN" sz="1920" dirty="0"/>
              <a:t>3</a:t>
            </a:r>
            <a:r>
              <a:rPr lang="zh-CN" altLang="en-US" sz="1920" dirty="0"/>
              <a:t>月</a:t>
            </a:r>
            <a:r>
              <a:rPr lang="en-US" altLang="zh-CN" sz="1920" dirty="0"/>
              <a:t>15</a:t>
            </a:r>
            <a:r>
              <a:rPr lang="zh-CN" altLang="en-US" sz="1920" dirty="0"/>
              <a:t>日</a:t>
            </a:r>
            <a:endParaRPr lang="en-US" altLang="zh-CN" sz="1920" dirty="0"/>
          </a:p>
          <a:p>
            <a:pPr algn="ctr" defTabSz="1440180">
              <a:lnSpc>
                <a:spcPct val="90000"/>
              </a:lnSpc>
              <a:spcAft>
                <a:spcPct val="35000"/>
              </a:spcAft>
              <a:defRPr/>
            </a:pPr>
            <a:r>
              <a:rPr lang="en-US" altLang="zh-CN" sz="1920" dirty="0"/>
              <a:t>July 15(September-intake)</a:t>
            </a:r>
            <a:r>
              <a:rPr lang="zh-CN" altLang="en-US" sz="1920" dirty="0"/>
              <a:t>秋季</a:t>
            </a:r>
            <a:r>
              <a:rPr lang="en-US" altLang="zh-CN" sz="1920" dirty="0"/>
              <a:t>9</a:t>
            </a:r>
            <a:r>
              <a:rPr lang="zh-CN" altLang="en-US" sz="1920" dirty="0"/>
              <a:t>月</a:t>
            </a:r>
            <a:r>
              <a:rPr lang="en-US" altLang="zh-CN" sz="1920" dirty="0"/>
              <a:t>15</a:t>
            </a:r>
            <a:r>
              <a:rPr lang="zh-CN" altLang="en-US" sz="1920" dirty="0"/>
              <a:t>日</a:t>
            </a:r>
            <a:endParaRPr lang="en-US" altLang="zh-CN" sz="1920" dirty="0"/>
          </a:p>
          <a:p>
            <a:pPr algn="ctr" defTabSz="1440180">
              <a:lnSpc>
                <a:spcPct val="90000"/>
              </a:lnSpc>
              <a:spcAft>
                <a:spcPct val="35000"/>
              </a:spcAft>
              <a:defRPr/>
            </a:pPr>
            <a:r>
              <a:rPr lang="en-US" altLang="zh-CN" sz="1920" dirty="0"/>
              <a:t>applicants can query the application progress and results in the system</a:t>
            </a:r>
            <a:r>
              <a:rPr lang="zh-CN" altLang="en-US" sz="1920" dirty="0"/>
              <a:t>申请者可在系统中查询申请流程和录取结果。</a:t>
            </a:r>
            <a:endParaRPr lang="en-US" altLang="zh-CN" sz="1920" dirty="0"/>
          </a:p>
          <a:p>
            <a:pPr algn="ctr" defTabSz="1440180">
              <a:lnSpc>
                <a:spcPct val="90000"/>
              </a:lnSpc>
              <a:spcAft>
                <a:spcPct val="35000"/>
              </a:spcAft>
              <a:defRPr/>
            </a:pPr>
            <a:r>
              <a:rPr lang="en-US" altLang="zh-CN" sz="1920" dirty="0"/>
              <a:t>             </a:t>
            </a:r>
            <a:endParaRPr lang="en-US" altLang="zh-CN" sz="1920" dirty="0"/>
          </a:p>
        </p:txBody>
      </p:sp>
      <p:sp>
        <p:nvSpPr>
          <p:cNvPr id="11" name="任意多边形 20"/>
          <p:cNvSpPr/>
          <p:nvPr/>
        </p:nvSpPr>
        <p:spPr>
          <a:xfrm>
            <a:off x="8882380" y="2072640"/>
            <a:ext cx="342900" cy="266065"/>
          </a:xfrm>
          <a:custGeom>
            <a:avLst/>
            <a:gdLst>
              <a:gd name="connsiteX0" fmla="*/ 0 w 423092"/>
              <a:gd name="connsiteY0" fmla="*/ 232701 h 423092"/>
              <a:gd name="connsiteX1" fmla="*/ 95196 w 423092"/>
              <a:gd name="connsiteY1" fmla="*/ 232701 h 423092"/>
              <a:gd name="connsiteX2" fmla="*/ 95196 w 423092"/>
              <a:gd name="connsiteY2" fmla="*/ 0 h 423092"/>
              <a:gd name="connsiteX3" fmla="*/ 327896 w 423092"/>
              <a:gd name="connsiteY3" fmla="*/ 0 h 423092"/>
              <a:gd name="connsiteX4" fmla="*/ 327896 w 423092"/>
              <a:gd name="connsiteY4" fmla="*/ 232701 h 423092"/>
              <a:gd name="connsiteX5" fmla="*/ 423092 w 423092"/>
              <a:gd name="connsiteY5" fmla="*/ 232701 h 423092"/>
              <a:gd name="connsiteX6" fmla="*/ 211546 w 423092"/>
              <a:gd name="connsiteY6" fmla="*/ 423092 h 423092"/>
              <a:gd name="connsiteX7" fmla="*/ 0 w 423092"/>
              <a:gd name="connsiteY7" fmla="*/ 232701 h 42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092" h="423092">
                <a:moveTo>
                  <a:pt x="0" y="232701"/>
                </a:moveTo>
                <a:lnTo>
                  <a:pt x="95196" y="232701"/>
                </a:lnTo>
                <a:lnTo>
                  <a:pt x="95196" y="0"/>
                </a:lnTo>
                <a:lnTo>
                  <a:pt x="327896" y="0"/>
                </a:lnTo>
                <a:lnTo>
                  <a:pt x="327896" y="232701"/>
                </a:lnTo>
                <a:lnTo>
                  <a:pt x="423092" y="232701"/>
                </a:lnTo>
                <a:lnTo>
                  <a:pt x="211546" y="423092"/>
                </a:lnTo>
                <a:lnTo>
                  <a:pt x="0" y="232701"/>
                </a:lnTo>
                <a:close/>
              </a:path>
            </a:pathLst>
          </a:custGeom>
          <a:solidFill>
            <a:srgbClr val="2FC9FF">
              <a:alpha val="90000"/>
            </a:srgbClr>
          </a:solidFill>
          <a:ln>
            <a:noFill/>
          </a:ln>
        </p:spPr>
        <p:style>
          <a:lnRef idx="2">
            <a:schemeClr val="accent5">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lIns="190921" tIns="38608" rIns="190921" bIns="206152" anchor="ctr"/>
          <a:lstStyle/>
          <a:p>
            <a:pPr algn="ctr" defTabSz="1013460">
              <a:lnSpc>
                <a:spcPct val="90000"/>
              </a:lnSpc>
              <a:spcAft>
                <a:spcPct val="35000"/>
              </a:spcAft>
              <a:defRPr/>
            </a:pPr>
            <a:endParaRPr lang="zh-CN" altLang="en-US" sz="3000">
              <a:solidFill>
                <a:schemeClr val="tx1"/>
              </a:solidFill>
            </a:endParaRPr>
          </a:p>
        </p:txBody>
      </p:sp>
      <p:sp>
        <p:nvSpPr>
          <p:cNvPr id="12" name="任意多边形 21"/>
          <p:cNvSpPr/>
          <p:nvPr/>
        </p:nvSpPr>
        <p:spPr>
          <a:xfrm>
            <a:off x="8878570" y="3044190"/>
            <a:ext cx="342900" cy="314325"/>
          </a:xfrm>
          <a:custGeom>
            <a:avLst/>
            <a:gdLst>
              <a:gd name="connsiteX0" fmla="*/ 0 w 423092"/>
              <a:gd name="connsiteY0" fmla="*/ 232701 h 423092"/>
              <a:gd name="connsiteX1" fmla="*/ 95196 w 423092"/>
              <a:gd name="connsiteY1" fmla="*/ 232701 h 423092"/>
              <a:gd name="connsiteX2" fmla="*/ 95196 w 423092"/>
              <a:gd name="connsiteY2" fmla="*/ 0 h 423092"/>
              <a:gd name="connsiteX3" fmla="*/ 327896 w 423092"/>
              <a:gd name="connsiteY3" fmla="*/ 0 h 423092"/>
              <a:gd name="connsiteX4" fmla="*/ 327896 w 423092"/>
              <a:gd name="connsiteY4" fmla="*/ 232701 h 423092"/>
              <a:gd name="connsiteX5" fmla="*/ 423092 w 423092"/>
              <a:gd name="connsiteY5" fmla="*/ 232701 h 423092"/>
              <a:gd name="connsiteX6" fmla="*/ 211546 w 423092"/>
              <a:gd name="connsiteY6" fmla="*/ 423092 h 423092"/>
              <a:gd name="connsiteX7" fmla="*/ 0 w 423092"/>
              <a:gd name="connsiteY7" fmla="*/ 232701 h 42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092" h="423092">
                <a:moveTo>
                  <a:pt x="0" y="232701"/>
                </a:moveTo>
                <a:lnTo>
                  <a:pt x="95196" y="232701"/>
                </a:lnTo>
                <a:lnTo>
                  <a:pt x="95196" y="0"/>
                </a:lnTo>
                <a:lnTo>
                  <a:pt x="327896" y="0"/>
                </a:lnTo>
                <a:lnTo>
                  <a:pt x="327896" y="232701"/>
                </a:lnTo>
                <a:lnTo>
                  <a:pt x="423092" y="232701"/>
                </a:lnTo>
                <a:lnTo>
                  <a:pt x="211546" y="423092"/>
                </a:lnTo>
                <a:lnTo>
                  <a:pt x="0" y="232701"/>
                </a:lnTo>
                <a:close/>
              </a:path>
            </a:pathLst>
          </a:custGeom>
          <a:solidFill>
            <a:srgbClr val="2FC9FF">
              <a:alpha val="90000"/>
            </a:srgbClr>
          </a:solidFill>
          <a:ln>
            <a:noFill/>
          </a:ln>
        </p:spPr>
        <p:style>
          <a:lnRef idx="2">
            <a:schemeClr val="accent5">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lIns="190921" tIns="38608" rIns="190921" bIns="206152" anchor="ctr"/>
          <a:lstStyle/>
          <a:p>
            <a:pPr algn="ctr" defTabSz="1013460">
              <a:lnSpc>
                <a:spcPct val="90000"/>
              </a:lnSpc>
              <a:spcAft>
                <a:spcPct val="35000"/>
              </a:spcAft>
              <a:defRPr/>
            </a:pPr>
            <a:endParaRPr lang="zh-CN" altLang="en-US" sz="3000">
              <a:solidFill>
                <a:schemeClr val="tx1"/>
              </a:solidFill>
            </a:endParaRPr>
          </a:p>
        </p:txBody>
      </p:sp>
      <p:sp>
        <p:nvSpPr>
          <p:cNvPr id="13" name="任意多边形 22"/>
          <p:cNvSpPr/>
          <p:nvPr/>
        </p:nvSpPr>
        <p:spPr>
          <a:xfrm>
            <a:off x="8884920" y="4373880"/>
            <a:ext cx="342900" cy="323850"/>
          </a:xfrm>
          <a:custGeom>
            <a:avLst/>
            <a:gdLst>
              <a:gd name="connsiteX0" fmla="*/ 0 w 423092"/>
              <a:gd name="connsiteY0" fmla="*/ 232701 h 423092"/>
              <a:gd name="connsiteX1" fmla="*/ 95196 w 423092"/>
              <a:gd name="connsiteY1" fmla="*/ 232701 h 423092"/>
              <a:gd name="connsiteX2" fmla="*/ 95196 w 423092"/>
              <a:gd name="connsiteY2" fmla="*/ 0 h 423092"/>
              <a:gd name="connsiteX3" fmla="*/ 327896 w 423092"/>
              <a:gd name="connsiteY3" fmla="*/ 0 h 423092"/>
              <a:gd name="connsiteX4" fmla="*/ 327896 w 423092"/>
              <a:gd name="connsiteY4" fmla="*/ 232701 h 423092"/>
              <a:gd name="connsiteX5" fmla="*/ 423092 w 423092"/>
              <a:gd name="connsiteY5" fmla="*/ 232701 h 423092"/>
              <a:gd name="connsiteX6" fmla="*/ 211546 w 423092"/>
              <a:gd name="connsiteY6" fmla="*/ 423092 h 423092"/>
              <a:gd name="connsiteX7" fmla="*/ 0 w 423092"/>
              <a:gd name="connsiteY7" fmla="*/ 232701 h 42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092" h="423092">
                <a:moveTo>
                  <a:pt x="0" y="232701"/>
                </a:moveTo>
                <a:lnTo>
                  <a:pt x="95196" y="232701"/>
                </a:lnTo>
                <a:lnTo>
                  <a:pt x="95196" y="0"/>
                </a:lnTo>
                <a:lnTo>
                  <a:pt x="327896" y="0"/>
                </a:lnTo>
                <a:lnTo>
                  <a:pt x="327896" y="232701"/>
                </a:lnTo>
                <a:lnTo>
                  <a:pt x="423092" y="232701"/>
                </a:lnTo>
                <a:lnTo>
                  <a:pt x="211546" y="423092"/>
                </a:lnTo>
                <a:lnTo>
                  <a:pt x="0" y="232701"/>
                </a:lnTo>
                <a:close/>
              </a:path>
            </a:pathLst>
          </a:custGeom>
          <a:solidFill>
            <a:srgbClr val="2FC9FF">
              <a:alpha val="90000"/>
            </a:srgbClr>
          </a:solidFill>
          <a:ln>
            <a:noFill/>
          </a:ln>
        </p:spPr>
        <p:style>
          <a:lnRef idx="2">
            <a:schemeClr val="accent5">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lIns="190921" tIns="38608" rIns="190921" bIns="206152" anchor="ctr"/>
          <a:lstStyle/>
          <a:p>
            <a:pPr algn="ctr" defTabSz="1013460">
              <a:lnSpc>
                <a:spcPct val="90000"/>
              </a:lnSpc>
              <a:spcAft>
                <a:spcPct val="35000"/>
              </a:spcAft>
              <a:defRPr/>
            </a:pPr>
            <a:endParaRPr lang="zh-CN" altLang="en-US" sz="3000">
              <a:solidFill>
                <a:schemeClr val="tx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18DDD12D-124D-4846-87AE-E417A7E20DBF}" type="slidenum">
              <a:rPr lang="zh-CN" altLang="en-US" smtClean="0"/>
            </a:fld>
            <a:endParaRPr lang="zh-CN" altLang="en-US"/>
          </a:p>
        </p:txBody>
      </p:sp>
      <p:sp>
        <p:nvSpPr>
          <p:cNvPr id="4" name="文本占位符 1"/>
          <p:cNvSpPr txBox="1"/>
          <p:nvPr/>
        </p:nvSpPr>
        <p:spPr>
          <a:xfrm>
            <a:off x="1565563" y="292853"/>
            <a:ext cx="9613605" cy="750136"/>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spcBef>
                <a:spcPts val="0"/>
              </a:spcBef>
            </a:pPr>
            <a:r>
              <a:rPr lang="en-US" altLang="ko-KR" sz="2400" dirty="0">
                <a:latin typeface="Arial" panose="020B0604020202090204" pitchFamily="34" charset="0"/>
                <a:ea typeface="Arial" panose="020B0604020202090204" pitchFamily="34" charset="0"/>
              </a:rPr>
              <a:t>Study at </a:t>
            </a:r>
            <a:r>
              <a:rPr lang="en-US" altLang="ko-KR" sz="2400" dirty="0" err="1">
                <a:latin typeface="Arial" panose="020B0604020202090204" pitchFamily="34" charset="0"/>
                <a:ea typeface="Arial" panose="020B0604020202090204" pitchFamily="34" charset="0"/>
              </a:rPr>
              <a:t>NUIST</a:t>
            </a:r>
            <a:r>
              <a:rPr lang="en-US" altLang="ko-KR" sz="2400" dirty="0" err="1">
                <a:latin typeface="微软雅黑" panose="020B0503020204020204" pitchFamily="34" charset="-122"/>
                <a:ea typeface="微软雅黑" panose="020B0503020204020204" pitchFamily="34" charset="-122"/>
              </a:rPr>
              <a:t>（留学南信大</a:t>
            </a:r>
            <a:r>
              <a:rPr lang="en-US" altLang="ko-KR" sz="2400" dirty="0">
                <a:latin typeface="微软雅黑" panose="020B0503020204020204" pitchFamily="34" charset="-122"/>
                <a:ea typeface="微软雅黑" panose="020B0503020204020204" pitchFamily="34" charset="-122"/>
              </a:rPr>
              <a:t>）</a:t>
            </a:r>
            <a:br>
              <a:rPr lang="en-US" altLang="ko-KR" sz="2400" dirty="0">
                <a:latin typeface="Arial" panose="020B0604020202090204" pitchFamily="34" charset="0"/>
                <a:ea typeface="Arial" panose="020B0604020202090204" pitchFamily="34" charset="0"/>
              </a:rPr>
            </a:br>
            <a:r>
              <a:rPr lang="en-US" altLang="ko-KR" sz="2400" dirty="0">
                <a:latin typeface="Arial" panose="020B0604020202090204" pitchFamily="34" charset="0"/>
                <a:ea typeface="Arial" panose="020B0604020202090204" pitchFamily="34" charset="0"/>
              </a:rPr>
              <a:t> | </a:t>
            </a:r>
            <a:r>
              <a:rPr lang="en-US" altLang="zh-CN" sz="2400" dirty="0">
                <a:latin typeface="微软雅黑" panose="020B0503020204020204" pitchFamily="34" charset="-122"/>
                <a:ea typeface="微软雅黑" panose="020B0503020204020204" pitchFamily="34" charset="-122"/>
              </a:rPr>
              <a:t>Campus Life</a:t>
            </a:r>
            <a:r>
              <a:rPr lang="en-US" altLang="ko-KR"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校园生活</a:t>
            </a:r>
            <a:r>
              <a:rPr lang="en-US" altLang="ko-KR" sz="2400" dirty="0">
                <a:latin typeface="微软雅黑" panose="020B0503020204020204" pitchFamily="34" charset="-122"/>
                <a:ea typeface="微软雅黑" panose="020B0503020204020204" pitchFamily="34" charset="-122"/>
              </a:rPr>
              <a:t>） </a:t>
            </a:r>
            <a:endParaRPr lang="ko-KR" altLang="en-US" sz="2400"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44096" y="1329179"/>
            <a:ext cx="3675994" cy="2450969"/>
          </a:xfrm>
          <a:prstGeom prst="rect">
            <a:avLst/>
          </a:prstGeom>
        </p:spPr>
      </p:pic>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4096" y="4066338"/>
            <a:ext cx="3675994" cy="235277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8174" y="4091476"/>
            <a:ext cx="3491452" cy="2327635"/>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8174" y="1345414"/>
            <a:ext cx="3491452" cy="2434734"/>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0276" y="4091476"/>
            <a:ext cx="3465628" cy="2327635"/>
          </a:xfrm>
          <a:prstGeom prst="rect">
            <a:avLst/>
          </a:prstGeom>
        </p:spPr>
      </p:pic>
      <p:pic>
        <p:nvPicPr>
          <p:cNvPr id="6" name="图片 5"/>
          <p:cNvPicPr>
            <a:picLocks noChangeAspect="1"/>
          </p:cNvPicPr>
          <p:nvPr/>
        </p:nvPicPr>
        <p:blipFill>
          <a:blip r:embed="rId6"/>
          <a:stretch>
            <a:fillRect/>
          </a:stretch>
        </p:blipFill>
        <p:spPr>
          <a:xfrm>
            <a:off x="8441055" y="1196340"/>
            <a:ext cx="3644265" cy="273367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18DDD12D-124D-4846-87AE-E417A7E20DBF}" type="slidenum">
              <a:rPr lang="zh-CN" altLang="en-US" smtClean="0"/>
            </a:fld>
            <a:endParaRPr lang="zh-CN" altLang="en-US"/>
          </a:p>
        </p:txBody>
      </p:sp>
      <p:sp>
        <p:nvSpPr>
          <p:cNvPr id="4" name="文本占位符 1"/>
          <p:cNvSpPr txBox="1"/>
          <p:nvPr/>
        </p:nvSpPr>
        <p:spPr>
          <a:xfrm>
            <a:off x="1565563" y="292853"/>
            <a:ext cx="9613605" cy="750136"/>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spcBef>
                <a:spcPts val="0"/>
              </a:spcBef>
            </a:pPr>
            <a:r>
              <a:rPr lang="en-US" altLang="ko-KR" sz="2400" dirty="0">
                <a:latin typeface="Arial" panose="020B0604020202090204" pitchFamily="34" charset="0"/>
                <a:ea typeface="Arial" panose="020B0604020202090204" pitchFamily="34" charset="0"/>
              </a:rPr>
              <a:t>Study at </a:t>
            </a:r>
            <a:r>
              <a:rPr lang="en-US" altLang="ko-KR" sz="2400" dirty="0" err="1">
                <a:latin typeface="Arial" panose="020B0604020202090204" pitchFamily="34" charset="0"/>
                <a:ea typeface="Arial" panose="020B0604020202090204" pitchFamily="34" charset="0"/>
              </a:rPr>
              <a:t>NUIST</a:t>
            </a:r>
            <a:r>
              <a:rPr lang="en-US" altLang="ko-KR" sz="2400" dirty="0" err="1">
                <a:latin typeface="微软雅黑" panose="020B0503020204020204" pitchFamily="34" charset="-122"/>
                <a:ea typeface="微软雅黑" panose="020B0503020204020204" pitchFamily="34" charset="-122"/>
              </a:rPr>
              <a:t>（留学南信大</a:t>
            </a:r>
            <a:r>
              <a:rPr lang="en-US" altLang="ko-KR" sz="2400" dirty="0">
                <a:latin typeface="微软雅黑" panose="020B0503020204020204" pitchFamily="34" charset="-122"/>
                <a:ea typeface="微软雅黑" panose="020B0503020204020204" pitchFamily="34" charset="-122"/>
              </a:rPr>
              <a:t>）</a:t>
            </a:r>
            <a:br>
              <a:rPr lang="en-US" altLang="ko-KR" sz="2400" dirty="0">
                <a:latin typeface="Arial" panose="020B0604020202090204" pitchFamily="34" charset="0"/>
                <a:ea typeface="Arial" panose="020B0604020202090204" pitchFamily="34" charset="0"/>
              </a:rPr>
            </a:br>
            <a:r>
              <a:rPr lang="en-US" altLang="ko-KR" sz="2400" dirty="0">
                <a:latin typeface="Arial" panose="020B0604020202090204" pitchFamily="34" charset="0"/>
                <a:ea typeface="Arial" panose="020B0604020202090204" pitchFamily="34" charset="0"/>
              </a:rPr>
              <a:t> | </a:t>
            </a:r>
            <a:r>
              <a:rPr lang="en-US" altLang="zh-CN" sz="2400" dirty="0">
                <a:latin typeface="微软雅黑" panose="020B0503020204020204" pitchFamily="34" charset="-122"/>
                <a:ea typeface="微软雅黑" panose="020B0503020204020204" pitchFamily="34" charset="-122"/>
              </a:rPr>
              <a:t>Campus Life</a:t>
            </a:r>
            <a:r>
              <a:rPr lang="en-US" altLang="ko-KR"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校园生活</a:t>
            </a:r>
            <a:r>
              <a:rPr lang="en-US" altLang="ko-KR" sz="2400" dirty="0">
                <a:latin typeface="微软雅黑" panose="020B0503020204020204" pitchFamily="34" charset="-122"/>
                <a:ea typeface="微软雅黑" panose="020B0503020204020204" pitchFamily="34" charset="-122"/>
              </a:rPr>
              <a:t>） </a:t>
            </a:r>
            <a:endParaRPr lang="ko-KR" altLang="en-US" sz="2400" dirty="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12140" y="1253765"/>
            <a:ext cx="3735654" cy="2403835"/>
          </a:xfrm>
          <a:prstGeom prst="rect">
            <a:avLst/>
          </a:prstGeo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3659" y="1279875"/>
            <a:ext cx="3603940" cy="2403835"/>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3218" y="3980652"/>
            <a:ext cx="3741556" cy="2267631"/>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0460" y="1279874"/>
            <a:ext cx="3619258" cy="240383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0356" y="3925566"/>
            <a:ext cx="3619910" cy="232271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18DDD12D-124D-4846-87AE-E417A7E20DBF}" type="slidenum">
              <a:rPr lang="zh-CN" altLang="en-US" smtClean="0"/>
            </a:fld>
            <a:endParaRPr lang="zh-CN" altLang="en-US"/>
          </a:p>
        </p:txBody>
      </p:sp>
      <p:sp>
        <p:nvSpPr>
          <p:cNvPr id="9" name="文本占位符 1"/>
          <p:cNvSpPr txBox="1"/>
          <p:nvPr/>
        </p:nvSpPr>
        <p:spPr>
          <a:xfrm>
            <a:off x="1565563" y="292853"/>
            <a:ext cx="9613605" cy="750136"/>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spcBef>
                <a:spcPts val="0"/>
              </a:spcBef>
            </a:pPr>
            <a:r>
              <a:rPr lang="en-US" altLang="ko-KR" sz="2400" dirty="0">
                <a:latin typeface="Arial" panose="020B0604020202090204" pitchFamily="34" charset="0"/>
                <a:ea typeface="Arial" panose="020B0604020202090204" pitchFamily="34" charset="0"/>
              </a:rPr>
              <a:t>Study at </a:t>
            </a:r>
            <a:r>
              <a:rPr lang="en-US" altLang="ko-KR" sz="2400" dirty="0" err="1">
                <a:latin typeface="Arial" panose="020B0604020202090204" pitchFamily="34" charset="0"/>
                <a:ea typeface="Arial" panose="020B0604020202090204" pitchFamily="34" charset="0"/>
              </a:rPr>
              <a:t>NUIST</a:t>
            </a:r>
            <a:r>
              <a:rPr lang="en-US" altLang="ko-KR" sz="2400" dirty="0" err="1">
                <a:latin typeface="微软雅黑" panose="020B0503020204020204" pitchFamily="34" charset="-122"/>
                <a:ea typeface="微软雅黑" panose="020B0503020204020204" pitchFamily="34" charset="-122"/>
              </a:rPr>
              <a:t>（留学南信大</a:t>
            </a:r>
            <a:r>
              <a:rPr lang="en-US" altLang="ko-KR" sz="2400" dirty="0">
                <a:latin typeface="微软雅黑" panose="020B0503020204020204" pitchFamily="34" charset="-122"/>
                <a:ea typeface="微软雅黑" panose="020B0503020204020204" pitchFamily="34" charset="-122"/>
              </a:rPr>
              <a:t>）</a:t>
            </a:r>
            <a:br>
              <a:rPr lang="en-US" altLang="ko-KR" sz="2400" dirty="0">
                <a:latin typeface="Arial" panose="020B0604020202090204" pitchFamily="34" charset="0"/>
                <a:ea typeface="Arial" panose="020B0604020202090204" pitchFamily="34" charset="0"/>
              </a:rPr>
            </a:br>
            <a:r>
              <a:rPr lang="en-US" altLang="ko-KR" sz="2400" dirty="0">
                <a:latin typeface="Arial" panose="020B0604020202090204" pitchFamily="34" charset="0"/>
                <a:ea typeface="Arial" panose="020B0604020202090204" pitchFamily="34" charset="0"/>
              </a:rPr>
              <a:t> | </a:t>
            </a:r>
            <a:r>
              <a:rPr lang="en-US" altLang="zh-CN" sz="2400" dirty="0">
                <a:latin typeface="微软雅黑" panose="020B0503020204020204" pitchFamily="34" charset="-122"/>
                <a:ea typeface="微软雅黑" panose="020B0503020204020204" pitchFamily="34" charset="-122"/>
              </a:rPr>
              <a:t>Campus Life</a:t>
            </a:r>
            <a:r>
              <a:rPr lang="en-US" altLang="ko-KR"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校园生活</a:t>
            </a:r>
            <a:r>
              <a:rPr lang="en-US" altLang="ko-KR" sz="2400" dirty="0">
                <a:latin typeface="微软雅黑" panose="020B0503020204020204" pitchFamily="34" charset="-122"/>
                <a:ea typeface="微软雅黑" panose="020B0503020204020204" pitchFamily="34" charset="-122"/>
              </a:rPr>
              <a:t>） </a:t>
            </a:r>
            <a:endParaRPr lang="ko-KR" altLang="en-US" sz="2400" dirty="0">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05745" y="1182812"/>
            <a:ext cx="3544086" cy="2362724"/>
          </a:xfrm>
          <a:prstGeom prst="rect">
            <a:avLst/>
          </a:prstGeom>
        </p:spPr>
      </p:pic>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834" y="3905381"/>
            <a:ext cx="3676454" cy="2450969"/>
          </a:xfrm>
          <a:prstGeom prst="rect">
            <a:avLst/>
          </a:prstGeom>
        </p:spPr>
      </p:pic>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6625" y="1182812"/>
            <a:ext cx="3509916" cy="2333444"/>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9619" y="3834679"/>
            <a:ext cx="3476922" cy="2502097"/>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13335" y="1182812"/>
            <a:ext cx="3491061" cy="2330607"/>
          </a:xfrm>
          <a:prstGeom prst="rect">
            <a:avLst/>
          </a:prstGeom>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13335" y="3834679"/>
            <a:ext cx="3491061" cy="250209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18DDD12D-124D-4846-87AE-E417A7E20DBF}" type="slidenum">
              <a:rPr lang="zh-CN" altLang="en-US" smtClean="0"/>
            </a:fld>
            <a:endParaRPr lang="zh-CN" altLang="en-US"/>
          </a:p>
        </p:txBody>
      </p:sp>
      <p:sp>
        <p:nvSpPr>
          <p:cNvPr id="9" name="文本占位符 1"/>
          <p:cNvSpPr txBox="1"/>
          <p:nvPr/>
        </p:nvSpPr>
        <p:spPr>
          <a:xfrm>
            <a:off x="1565563" y="292853"/>
            <a:ext cx="9613605" cy="750136"/>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spcBef>
                <a:spcPts val="0"/>
              </a:spcBef>
            </a:pPr>
            <a:r>
              <a:rPr lang="en-US" altLang="ko-KR" sz="2400" dirty="0">
                <a:latin typeface="Arial" panose="020B0604020202090204" pitchFamily="34" charset="0"/>
                <a:ea typeface="Arial" panose="020B0604020202090204" pitchFamily="34" charset="0"/>
              </a:rPr>
              <a:t>Study at </a:t>
            </a:r>
            <a:r>
              <a:rPr lang="en-US" altLang="ko-KR" sz="2400" dirty="0" err="1">
                <a:latin typeface="Arial" panose="020B0604020202090204" pitchFamily="34" charset="0"/>
                <a:ea typeface="Arial" panose="020B0604020202090204" pitchFamily="34" charset="0"/>
              </a:rPr>
              <a:t>NUIST</a:t>
            </a:r>
            <a:r>
              <a:rPr lang="en-US" altLang="ko-KR" sz="2400" dirty="0" err="1">
                <a:latin typeface="微软雅黑" panose="020B0503020204020204" pitchFamily="34" charset="-122"/>
                <a:ea typeface="微软雅黑" panose="020B0503020204020204" pitchFamily="34" charset="-122"/>
              </a:rPr>
              <a:t>（留学南信大</a:t>
            </a:r>
            <a:r>
              <a:rPr lang="en-US" altLang="ko-KR" sz="2400" dirty="0">
                <a:latin typeface="微软雅黑" panose="020B0503020204020204" pitchFamily="34" charset="-122"/>
                <a:ea typeface="微软雅黑" panose="020B0503020204020204" pitchFamily="34" charset="-122"/>
              </a:rPr>
              <a:t>）</a:t>
            </a:r>
            <a:br>
              <a:rPr lang="en-US" altLang="ko-KR" sz="2400" dirty="0">
                <a:latin typeface="Arial" panose="020B0604020202090204" pitchFamily="34" charset="0"/>
                <a:ea typeface="Arial" panose="020B0604020202090204" pitchFamily="34" charset="0"/>
              </a:rPr>
            </a:br>
            <a:r>
              <a:rPr lang="en-US" altLang="ko-KR" sz="2400" dirty="0">
                <a:latin typeface="Arial" panose="020B0604020202090204" pitchFamily="34" charset="0"/>
                <a:ea typeface="Arial" panose="020B0604020202090204" pitchFamily="34" charset="0"/>
              </a:rPr>
              <a:t> | </a:t>
            </a:r>
            <a:r>
              <a:rPr lang="en-US" altLang="zh-CN" sz="2400" dirty="0">
                <a:latin typeface="微软雅黑" panose="020B0503020204020204" pitchFamily="34" charset="-122"/>
                <a:ea typeface="微软雅黑" panose="020B0503020204020204" pitchFamily="34" charset="-122"/>
              </a:rPr>
              <a:t>Campus Life</a:t>
            </a:r>
            <a:r>
              <a:rPr lang="en-US" altLang="ko-KR"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校园生活</a:t>
            </a:r>
            <a:r>
              <a:rPr lang="en-US" altLang="ko-KR" sz="2400" dirty="0">
                <a:latin typeface="微软雅黑" panose="020B0503020204020204" pitchFamily="34" charset="-122"/>
                <a:ea typeface="微软雅黑" panose="020B0503020204020204" pitchFamily="34" charset="-122"/>
              </a:rPr>
              <a:t>） </a:t>
            </a:r>
            <a:endParaRPr lang="ko-KR" altLang="en-US" sz="2400"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45097" y="3842779"/>
            <a:ext cx="3733014" cy="2513571"/>
          </a:xfrm>
          <a:prstGeom prst="rect">
            <a:avLst/>
          </a:prstGeo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097" y="1187941"/>
            <a:ext cx="3733014" cy="2509886"/>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4588" y="1187941"/>
            <a:ext cx="4017782" cy="2530283"/>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4588" y="3873877"/>
            <a:ext cx="4029713" cy="2482473"/>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8847" y="1187941"/>
            <a:ext cx="3700727" cy="2509886"/>
          </a:xfrm>
          <a:prstGeom prst="rect">
            <a:avLst/>
          </a:prstGeom>
        </p:spPr>
      </p:pic>
      <p:pic>
        <p:nvPicPr>
          <p:cNvPr id="16"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48847" y="3873877"/>
            <a:ext cx="3700727" cy="248247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txBox="1">
            <a:spLocks noGrp="1"/>
          </p:cNvSpPr>
          <p:nvPr>
            <p:ph type="title"/>
          </p:nvPr>
        </p:nvSpPr>
        <p:spPr>
          <a:prstGeom prst="rect">
            <a:avLst/>
          </a:prstGeom>
        </p:spPr>
        <p:txBody>
          <a:bodyPr vert="horz" wrap="square" lIns="91440" tIns="45720" rIns="91440" bIns="45720" anchor="ctr">
            <a:noAutofit/>
          </a:bodyPr>
          <a:lstStyle/>
          <a:p>
            <a:pPr marL="0" indent="0" algn="l" defTabSz="914400" fontAlgn="auto" latinLnBrk="0">
              <a:lnSpc>
                <a:spcPct val="90000"/>
              </a:lnSpc>
              <a:spcBef>
                <a:spcPts val="0"/>
              </a:spcBef>
              <a:spcAft>
                <a:spcPts val="0"/>
              </a:spcAft>
              <a:buFontTx/>
              <a:buNone/>
            </a:pPr>
            <a:r>
              <a:rPr lang="en-US" altLang="ko-KR" sz="2400" b="0" strike="noStrike" cap="none" dirty="0">
                <a:latin typeface="Arial" panose="020B0604020202090204" pitchFamily="34" charset="0"/>
                <a:ea typeface="Arial" panose="020B0604020202090204" pitchFamily="34" charset="0"/>
              </a:rPr>
              <a:t>Study at NUIST</a:t>
            </a:r>
            <a:r>
              <a:rPr lang="en-US" altLang="ko-KR" sz="2400" b="0" strike="noStrike" cap="none" dirty="0">
                <a:latin typeface="微软雅黑" panose="020B0503020204020204" pitchFamily="34" charset="-122"/>
                <a:ea typeface="微软雅黑" panose="020B0503020204020204" pitchFamily="34" charset="-122"/>
              </a:rPr>
              <a:t>（留学南信大）</a:t>
            </a:r>
            <a:br>
              <a:rPr lang="en-US" altLang="ko-KR" sz="2400" b="0" strike="noStrike" cap="none" dirty="0">
                <a:latin typeface="Arial" panose="020B0604020202090204" pitchFamily="34" charset="0"/>
                <a:ea typeface="Arial" panose="020B0604020202090204" pitchFamily="34" charset="0"/>
              </a:rPr>
            </a:br>
            <a:r>
              <a:rPr lang="en-US" altLang="ko-KR" sz="2400" b="0" strike="noStrike" cap="none" dirty="0">
                <a:latin typeface="Arial" panose="020B0604020202090204" pitchFamily="34" charset="0"/>
                <a:ea typeface="Arial" panose="020B0604020202090204" pitchFamily="34" charset="0"/>
              </a:rPr>
              <a:t> | Students Activities</a:t>
            </a:r>
            <a:r>
              <a:rPr lang="en-US" altLang="ko-KR" sz="2400" b="0" strike="noStrike" cap="none" dirty="0">
                <a:latin typeface="微软雅黑" panose="020B0503020204020204" pitchFamily="34" charset="-122"/>
                <a:ea typeface="微软雅黑" panose="020B0503020204020204" pitchFamily="34" charset="-122"/>
              </a:rPr>
              <a:t>（</a:t>
            </a:r>
            <a:r>
              <a:rPr lang="zh-CN" altLang="en-US" sz="2400" b="0" strike="noStrike" cap="none" dirty="0">
                <a:latin typeface="微软雅黑" panose="020B0503020204020204" pitchFamily="34" charset="-122"/>
                <a:ea typeface="微软雅黑" panose="020B0503020204020204" pitchFamily="34" charset="-122"/>
              </a:rPr>
              <a:t>学生活动</a:t>
            </a:r>
            <a:r>
              <a:rPr lang="en-US" altLang="ko-KR" sz="2400" b="0" strike="noStrike" cap="none" dirty="0">
                <a:latin typeface="微软雅黑" panose="020B0503020204020204" pitchFamily="34" charset="-122"/>
                <a:ea typeface="微软雅黑" panose="020B0503020204020204" pitchFamily="34" charset="-122"/>
              </a:rPr>
              <a:t>） </a:t>
            </a:r>
            <a:endParaRPr lang="ko-KR" altLang="en-US" sz="2400" b="0" strike="noStrike" cap="none" dirty="0">
              <a:latin typeface="微软雅黑" panose="020B0503020204020204" pitchFamily="34" charset="-122"/>
              <a:ea typeface="微软雅黑" panose="020B0503020204020204" pitchFamily="34" charset="-122"/>
            </a:endParaRPr>
          </a:p>
        </p:txBody>
      </p:sp>
      <p:sp>
        <p:nvSpPr>
          <p:cNvPr id="3" name="幻灯片编号占位符 2"/>
          <p:cNvSpPr txBox="1">
            <a:spLocks noGrp="1"/>
          </p:cNvSpPr>
          <p:nvPr>
            <p:ph type="sldNum" sz="quarter" idx="12"/>
          </p:nvPr>
        </p:nvSpPr>
        <p:spPr>
          <a:prstGeom prst="rect">
            <a:avLst/>
          </a:prstGeom>
        </p:spPr>
        <p:txBody>
          <a:bodyPr vert="horz" wrap="square" lIns="91440" tIns="45720" rIns="91440" bIns="45720" anchor="ctr">
            <a:noAutofit/>
          </a:bodyPr>
          <a:lstStyle/>
          <a:p>
            <a:pPr marL="0" indent="0" algn="r" defTabSz="914400" eaLnBrk="0" fontAlgn="auto" latinLnBrk="0">
              <a:lnSpc>
                <a:spcPct val="100000"/>
              </a:lnSpc>
              <a:spcBef>
                <a:spcPts val="0"/>
              </a:spcBef>
              <a:spcAft>
                <a:spcPts val="0"/>
              </a:spcAft>
              <a:buFontTx/>
              <a:buNone/>
            </a:pPr>
            <a:fld id="{B9320F77-B9A0-41C5-862A-B4B631284C64}" type="slidenum">
              <a:rPr lang="en-US" altLang="ko-KR" sz="1200" b="0" strike="noStrike" cap="none" dirty="0" smtClean="0">
                <a:solidFill>
                  <a:schemeClr val="tx1">
                    <a:tint val="75000"/>
                  </a:schemeClr>
                </a:solidFill>
                <a:latin typeface="微软雅黑" panose="020B0503020204020204" pitchFamily="34" charset="-122"/>
                <a:ea typeface="微软雅黑" panose="020B0503020204020204" pitchFamily="34" charset="-122"/>
              </a:rPr>
            </a:fld>
            <a:endParaRPr lang="ko-KR" altLang="en-US" sz="1200" b="0" strike="noStrike" cap="none" dirty="0">
              <a:solidFill>
                <a:schemeClr val="tx1">
                  <a:tint val="75000"/>
                </a:schemeClr>
              </a:solidFill>
              <a:latin typeface="微软雅黑" panose="020B0503020204020204" pitchFamily="34" charset="-122"/>
              <a:ea typeface="微软雅黑" panose="020B0503020204020204" pitchFamily="34" charset="-122"/>
            </a:endParaRPr>
          </a:p>
        </p:txBody>
      </p:sp>
      <p:sp>
        <p:nvSpPr>
          <p:cNvPr id="56339" name="矩形 3"/>
          <p:cNvSpPr>
            <a:spLocks noChangeArrowheads="1"/>
          </p:cNvSpPr>
          <p:nvPr/>
        </p:nvSpPr>
        <p:spPr bwMode="auto">
          <a:xfrm>
            <a:off x="6481128" y="5414010"/>
            <a:ext cx="4184650" cy="369888"/>
          </a:xfrm>
          <a:prstGeom prst="rect">
            <a:avLst/>
          </a:prstGeom>
          <a:noFill/>
          <a:ln w="9525">
            <a:noFill/>
            <a:miter lim="800000"/>
          </a:ln>
        </p:spPr>
        <p:txBody>
          <a:bodyPr wrap="none">
            <a:spAutoFit/>
          </a:bodyPr>
          <a:lstStyle/>
          <a:p>
            <a:r>
              <a:rPr lang="en-US" altLang="zh-CN" b="1">
                <a:latin typeface="Calibri" panose="020F0702030404030204" pitchFamily="34" charset="0"/>
              </a:rPr>
              <a:t>Jiangsu Provincial Chinese Speech Contest</a:t>
            </a:r>
            <a:endParaRPr lang="zh-CN" altLang="en-US">
              <a:latin typeface="Calibri" panose="020F0702030404030204" pitchFamily="34" charset="0"/>
            </a:endParaRPr>
          </a:p>
        </p:txBody>
      </p:sp>
      <p:sp>
        <p:nvSpPr>
          <p:cNvPr id="4" name="TextBox 2"/>
          <p:cNvSpPr txBox="1">
            <a:spLocks noChangeArrowheads="1"/>
          </p:cNvSpPr>
          <p:nvPr/>
        </p:nvSpPr>
        <p:spPr bwMode="auto">
          <a:xfrm>
            <a:off x="1717994" y="5414010"/>
            <a:ext cx="3468687" cy="368300"/>
          </a:xfrm>
          <a:prstGeom prst="rect">
            <a:avLst/>
          </a:prstGeom>
          <a:noFill/>
          <a:ln w="9525">
            <a:noFill/>
            <a:miter lim="800000"/>
          </a:ln>
        </p:spPr>
        <p:txBody>
          <a:bodyPr>
            <a:spAutoFit/>
          </a:bodyPr>
          <a:lstStyle/>
          <a:p>
            <a:pPr algn="ctr"/>
            <a:r>
              <a:rPr lang="en-US" altLang="zh-CN" b="1">
                <a:latin typeface="Calibri" panose="020F0702030404030204" pitchFamily="34" charset="0"/>
              </a:rPr>
              <a:t>National Chinese Bridge Contest</a:t>
            </a:r>
            <a:endParaRPr lang="en-US" altLang="zh-CN" b="1">
              <a:latin typeface="Calibri" panose="020F0702030404030204" pitchFamily="34" charset="0"/>
            </a:endParaRPr>
          </a:p>
        </p:txBody>
      </p:sp>
      <p:pic>
        <p:nvPicPr>
          <p:cNvPr id="5" name="Picture 2" descr="C:\Users\Administrator\Desktop\米德吾2013汉语桥五强选手_副本.jpg"/>
          <p:cNvPicPr>
            <a:picLocks noChangeAspect="1" noChangeArrowheads="1"/>
          </p:cNvPicPr>
          <p:nvPr/>
        </p:nvPicPr>
        <p:blipFill>
          <a:blip r:embed="rId1"/>
          <a:srcRect/>
          <a:stretch>
            <a:fillRect/>
          </a:stretch>
        </p:blipFill>
        <p:spPr bwMode="auto">
          <a:xfrm>
            <a:off x="1215390" y="1848485"/>
            <a:ext cx="4994910" cy="3331845"/>
          </a:xfrm>
          <a:prstGeom prst="rect">
            <a:avLst/>
          </a:prstGeom>
          <a:noFill/>
          <a:ln w="9525">
            <a:noFill/>
            <a:miter lim="800000"/>
            <a:headEnd/>
            <a:tailEnd/>
          </a:ln>
        </p:spPr>
      </p:pic>
      <p:pic>
        <p:nvPicPr>
          <p:cNvPr id="7" name="Picture 3" descr="C:\Users\Administrator\Desktop\2014同乐江苏外国人汉语演讲大赛（白瑞祥）_副本.jpg"/>
          <p:cNvPicPr>
            <a:picLocks noChangeAspect="1" noChangeArrowheads="1"/>
          </p:cNvPicPr>
          <p:nvPr/>
        </p:nvPicPr>
        <p:blipFill>
          <a:blip r:embed="rId2"/>
          <a:srcRect/>
          <a:stretch>
            <a:fillRect/>
          </a:stretch>
        </p:blipFill>
        <p:spPr bwMode="auto">
          <a:xfrm>
            <a:off x="6443345" y="1848485"/>
            <a:ext cx="4995545" cy="3331845"/>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txBox="1">
            <a:spLocks noGrp="1"/>
          </p:cNvSpPr>
          <p:nvPr>
            <p:ph type="title"/>
          </p:nvPr>
        </p:nvSpPr>
        <p:spPr>
          <a:prstGeom prst="rect">
            <a:avLst/>
          </a:prstGeom>
        </p:spPr>
        <p:txBody>
          <a:bodyPr vert="horz" wrap="square" lIns="91440" tIns="45720" rIns="91440" bIns="45720" anchor="ctr">
            <a:noAutofit/>
          </a:bodyPr>
          <a:lstStyle/>
          <a:p>
            <a:pPr marL="0" indent="0" algn="l" defTabSz="914400" fontAlgn="auto" latinLnBrk="0">
              <a:lnSpc>
                <a:spcPct val="90000"/>
              </a:lnSpc>
              <a:spcBef>
                <a:spcPts val="0"/>
              </a:spcBef>
              <a:spcAft>
                <a:spcPts val="0"/>
              </a:spcAft>
              <a:buFontTx/>
              <a:buNone/>
            </a:pPr>
            <a:r>
              <a:rPr lang="en-US" altLang="ko-KR" sz="2400" b="0" strike="noStrike" cap="none" dirty="0">
                <a:latin typeface="Arial" panose="020B0604020202090204" pitchFamily="34" charset="0"/>
                <a:ea typeface="Arial" panose="020B0604020202090204" pitchFamily="34" charset="0"/>
              </a:rPr>
              <a:t>Study at NUIST</a:t>
            </a:r>
            <a:r>
              <a:rPr lang="en-US" altLang="ko-KR" sz="2400" b="0" strike="noStrike" cap="none" dirty="0">
                <a:latin typeface="微软雅黑" panose="020B0503020204020204" pitchFamily="34" charset="-122"/>
                <a:ea typeface="微软雅黑" panose="020B0503020204020204" pitchFamily="34" charset="-122"/>
              </a:rPr>
              <a:t>（留学南信大）</a:t>
            </a:r>
            <a:br>
              <a:rPr lang="en-US" altLang="ko-KR" sz="2400" b="0" strike="noStrike" cap="none" dirty="0">
                <a:latin typeface="Arial" panose="020B0604020202090204" pitchFamily="34" charset="0"/>
                <a:ea typeface="Arial" panose="020B0604020202090204" pitchFamily="34" charset="0"/>
              </a:rPr>
            </a:br>
            <a:r>
              <a:rPr lang="en-US" altLang="ko-KR" sz="2400" b="0" strike="noStrike" cap="none" dirty="0">
                <a:latin typeface="Arial" panose="020B0604020202090204" pitchFamily="34" charset="0"/>
                <a:ea typeface="Arial" panose="020B0604020202090204" pitchFamily="34" charset="0"/>
              </a:rPr>
              <a:t> | Students Activities</a:t>
            </a:r>
            <a:r>
              <a:rPr lang="en-US" altLang="ko-KR" sz="2400" b="0" strike="noStrike" cap="none" dirty="0">
                <a:latin typeface="微软雅黑" panose="020B0503020204020204" pitchFamily="34" charset="-122"/>
                <a:ea typeface="微软雅黑" panose="020B0503020204020204" pitchFamily="34" charset="-122"/>
              </a:rPr>
              <a:t>（</a:t>
            </a:r>
            <a:r>
              <a:rPr lang="zh-CN" altLang="en-US" sz="2400" b="0" strike="noStrike" cap="none" dirty="0">
                <a:latin typeface="微软雅黑" panose="020B0503020204020204" pitchFamily="34" charset="-122"/>
                <a:ea typeface="微软雅黑" panose="020B0503020204020204" pitchFamily="34" charset="-122"/>
              </a:rPr>
              <a:t>学生活动</a:t>
            </a:r>
            <a:r>
              <a:rPr lang="en-US" altLang="ko-KR" sz="2400" b="0" strike="noStrike" cap="none" dirty="0">
                <a:latin typeface="微软雅黑" panose="020B0503020204020204" pitchFamily="34" charset="-122"/>
                <a:ea typeface="微软雅黑" panose="020B0503020204020204" pitchFamily="34" charset="-122"/>
              </a:rPr>
              <a:t>） </a:t>
            </a:r>
            <a:endParaRPr lang="ko-KR" altLang="en-US" sz="2400" b="0" strike="noStrike" cap="none" dirty="0">
              <a:latin typeface="微软雅黑" panose="020B0503020204020204" pitchFamily="34" charset="-122"/>
              <a:ea typeface="微软雅黑" panose="020B0503020204020204" pitchFamily="34" charset="-122"/>
            </a:endParaRPr>
          </a:p>
        </p:txBody>
      </p:sp>
      <p:sp>
        <p:nvSpPr>
          <p:cNvPr id="3" name="幻灯片编号占位符 2"/>
          <p:cNvSpPr txBox="1">
            <a:spLocks noGrp="1"/>
          </p:cNvSpPr>
          <p:nvPr>
            <p:ph type="sldNum" sz="quarter" idx="12"/>
          </p:nvPr>
        </p:nvSpPr>
        <p:spPr>
          <a:prstGeom prst="rect">
            <a:avLst/>
          </a:prstGeom>
        </p:spPr>
        <p:txBody>
          <a:bodyPr vert="horz" wrap="square" lIns="91440" tIns="45720" rIns="91440" bIns="45720" anchor="ctr">
            <a:noAutofit/>
          </a:bodyPr>
          <a:lstStyle/>
          <a:p>
            <a:pPr marL="0" indent="0" algn="r" defTabSz="914400" eaLnBrk="0" fontAlgn="auto" latinLnBrk="0">
              <a:lnSpc>
                <a:spcPct val="100000"/>
              </a:lnSpc>
              <a:spcBef>
                <a:spcPts val="0"/>
              </a:spcBef>
              <a:spcAft>
                <a:spcPts val="0"/>
              </a:spcAft>
              <a:buFontTx/>
              <a:buNone/>
            </a:pPr>
            <a:fld id="{B9320F77-B9A0-41C5-862A-B4B631284C64}" type="slidenum">
              <a:rPr lang="en-US" altLang="ko-KR" sz="1200" b="0" strike="noStrike" cap="none" dirty="0" smtClean="0">
                <a:solidFill>
                  <a:schemeClr val="tx1">
                    <a:tint val="75000"/>
                  </a:schemeClr>
                </a:solidFill>
                <a:latin typeface="微软雅黑" panose="020B0503020204020204" pitchFamily="34" charset="-122"/>
                <a:ea typeface="微软雅黑" panose="020B0503020204020204" pitchFamily="34" charset="-122"/>
              </a:rPr>
            </a:fld>
            <a:endParaRPr lang="ko-KR" altLang="en-US" sz="1200" b="0" strike="noStrike" cap="none" dirty="0">
              <a:solidFill>
                <a:schemeClr val="tx1">
                  <a:tint val="75000"/>
                </a:schemeClr>
              </a:solidFill>
              <a:latin typeface="微软雅黑" panose="020B0503020204020204" pitchFamily="34" charset="-122"/>
              <a:ea typeface="微软雅黑" panose="020B0503020204020204" pitchFamily="34" charset="-122"/>
            </a:endParaRPr>
          </a:p>
        </p:txBody>
      </p:sp>
      <p:pic>
        <p:nvPicPr>
          <p:cNvPr id="17" name="内容占位符 2" descr="新年晚会_副本"/>
          <p:cNvPicPr>
            <a:picLocks noGrp="1" noChangeAspect="1"/>
          </p:cNvPicPr>
          <p:nvPr/>
        </p:nvPicPr>
        <p:blipFill>
          <a:blip r:embed="rId1" cstate="print"/>
          <a:stretch>
            <a:fillRect/>
          </a:stretch>
        </p:blipFill>
        <p:spPr>
          <a:xfrm>
            <a:off x="5849620" y="3776345"/>
            <a:ext cx="3860165" cy="2580640"/>
          </a:xfrm>
          <a:prstGeom prst="rect">
            <a:avLst/>
          </a:prstGeom>
        </p:spPr>
      </p:pic>
      <p:pic>
        <p:nvPicPr>
          <p:cNvPr id="20" name="内容占位符 2" descr="“同乐江苏”外国人才艺大赛"/>
          <p:cNvPicPr>
            <a:picLocks noChangeAspect="1"/>
          </p:cNvPicPr>
          <p:nvPr/>
        </p:nvPicPr>
        <p:blipFill>
          <a:blip r:embed="rId2" cstate="print"/>
          <a:stretch>
            <a:fillRect/>
          </a:stretch>
        </p:blipFill>
        <p:spPr>
          <a:xfrm>
            <a:off x="1732280" y="3776345"/>
            <a:ext cx="3801110" cy="2604135"/>
          </a:xfrm>
          <a:prstGeom prst="rect">
            <a:avLst/>
          </a:prstGeom>
        </p:spPr>
      </p:pic>
      <p:sp>
        <p:nvSpPr>
          <p:cNvPr id="53264" name="TextBox 2"/>
          <p:cNvSpPr txBox="1">
            <a:spLocks noChangeArrowheads="1"/>
          </p:cNvSpPr>
          <p:nvPr/>
        </p:nvSpPr>
        <p:spPr bwMode="auto">
          <a:xfrm>
            <a:off x="4224338" y="6366193"/>
            <a:ext cx="3168650" cy="368300"/>
          </a:xfrm>
          <a:prstGeom prst="rect">
            <a:avLst/>
          </a:prstGeom>
          <a:noFill/>
          <a:ln w="9525">
            <a:noFill/>
            <a:miter lim="800000"/>
          </a:ln>
        </p:spPr>
        <p:txBody>
          <a:bodyPr>
            <a:spAutoFit/>
          </a:bodyPr>
          <a:lstStyle/>
          <a:p>
            <a:pPr algn="ctr"/>
            <a:r>
              <a:rPr lang="en-US" altLang="zh-CN" b="1">
                <a:latin typeface="Calibri" panose="020F0702030404030204" pitchFamily="34" charset="0"/>
              </a:rPr>
              <a:t>Arts Performance</a:t>
            </a:r>
            <a:endParaRPr lang="zh-CN" altLang="en-US" b="1">
              <a:latin typeface="Calibri" panose="020F0702030404030204" pitchFamily="34" charset="0"/>
            </a:endParaRPr>
          </a:p>
        </p:txBody>
      </p:sp>
      <p:pic>
        <p:nvPicPr>
          <p:cNvPr id="6148" name="Picture 4" descr="F:\国教院照片\留学生精华照片\2016参加淮阴工学院留学生新年晚会.JPG"/>
          <p:cNvPicPr>
            <a:picLocks noChangeAspect="1" noChangeArrowheads="1"/>
          </p:cNvPicPr>
          <p:nvPr/>
        </p:nvPicPr>
        <p:blipFill>
          <a:blip r:embed="rId3"/>
          <a:srcRect/>
          <a:stretch>
            <a:fillRect/>
          </a:stretch>
        </p:blipFill>
        <p:spPr bwMode="auto">
          <a:xfrm>
            <a:off x="1732280" y="1237615"/>
            <a:ext cx="3771265" cy="2320925"/>
          </a:xfrm>
          <a:prstGeom prst="rect">
            <a:avLst/>
          </a:prstGeom>
          <a:noFill/>
        </p:spPr>
      </p:pic>
      <p:pic>
        <p:nvPicPr>
          <p:cNvPr id="6147" name="Picture 3"/>
          <p:cNvPicPr>
            <a:picLocks noChangeAspect="1" noChangeArrowheads="1"/>
          </p:cNvPicPr>
          <p:nvPr/>
        </p:nvPicPr>
        <p:blipFill>
          <a:blip r:embed="rId4" cstate="print"/>
          <a:srcRect/>
          <a:stretch>
            <a:fillRect/>
          </a:stretch>
        </p:blipFill>
        <p:spPr bwMode="auto">
          <a:xfrm>
            <a:off x="5849620" y="1291590"/>
            <a:ext cx="3860165" cy="2322195"/>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txBox="1">
            <a:spLocks noGrp="1"/>
          </p:cNvSpPr>
          <p:nvPr>
            <p:ph type="title"/>
          </p:nvPr>
        </p:nvSpPr>
        <p:spPr>
          <a:prstGeom prst="rect">
            <a:avLst/>
          </a:prstGeom>
        </p:spPr>
        <p:txBody>
          <a:bodyPr vert="horz" wrap="square" lIns="91440" tIns="45720" rIns="91440" bIns="45720" anchor="ctr">
            <a:noAutofit/>
          </a:bodyPr>
          <a:lstStyle/>
          <a:p>
            <a:pPr marL="0" indent="0" algn="l" defTabSz="914400" fontAlgn="auto" latinLnBrk="0">
              <a:lnSpc>
                <a:spcPct val="90000"/>
              </a:lnSpc>
              <a:spcBef>
                <a:spcPts val="0"/>
              </a:spcBef>
              <a:spcAft>
                <a:spcPts val="0"/>
              </a:spcAft>
              <a:buFontTx/>
              <a:buNone/>
            </a:pPr>
            <a:r>
              <a:rPr lang="en-US" altLang="ko-KR" sz="2400" b="0" strike="noStrike" cap="none" dirty="0">
                <a:latin typeface="Arial" panose="020B0604020202090204" pitchFamily="34" charset="0"/>
                <a:ea typeface="Arial" panose="020B0604020202090204" pitchFamily="34" charset="0"/>
              </a:rPr>
              <a:t>Study at NUIST</a:t>
            </a:r>
            <a:r>
              <a:rPr lang="en-US" altLang="ko-KR" sz="2400" b="0" strike="noStrike" cap="none" dirty="0">
                <a:latin typeface="微软雅黑" panose="020B0503020204020204" pitchFamily="34" charset="-122"/>
                <a:ea typeface="微软雅黑" panose="020B0503020204020204" pitchFamily="34" charset="-122"/>
              </a:rPr>
              <a:t>（留学南信大）</a:t>
            </a:r>
            <a:br>
              <a:rPr lang="en-US" altLang="ko-KR" sz="2400" b="0" strike="noStrike" cap="none" dirty="0">
                <a:latin typeface="Arial" panose="020B0604020202090204" pitchFamily="34" charset="0"/>
                <a:ea typeface="Arial" panose="020B0604020202090204" pitchFamily="34" charset="0"/>
              </a:rPr>
            </a:br>
            <a:r>
              <a:rPr lang="en-US" altLang="ko-KR" sz="2400" b="0" strike="noStrike" cap="none" dirty="0">
                <a:latin typeface="Arial" panose="020B0604020202090204" pitchFamily="34" charset="0"/>
                <a:ea typeface="Arial" panose="020B0604020202090204" pitchFamily="34" charset="0"/>
              </a:rPr>
              <a:t> | Students Activities</a:t>
            </a:r>
            <a:r>
              <a:rPr lang="en-US" altLang="ko-KR" sz="2400" b="0" strike="noStrike" cap="none" dirty="0">
                <a:latin typeface="微软雅黑" panose="020B0503020204020204" pitchFamily="34" charset="-122"/>
                <a:ea typeface="微软雅黑" panose="020B0503020204020204" pitchFamily="34" charset="-122"/>
              </a:rPr>
              <a:t>（</a:t>
            </a:r>
            <a:r>
              <a:rPr lang="zh-CN" altLang="en-US" sz="2400" b="0" strike="noStrike" cap="none" dirty="0">
                <a:latin typeface="微软雅黑" panose="020B0503020204020204" pitchFamily="34" charset="-122"/>
                <a:ea typeface="微软雅黑" panose="020B0503020204020204" pitchFamily="34" charset="-122"/>
              </a:rPr>
              <a:t>学生活动</a:t>
            </a:r>
            <a:r>
              <a:rPr lang="en-US" altLang="ko-KR" sz="2400" b="0" strike="noStrike" cap="none" dirty="0">
                <a:latin typeface="微软雅黑" panose="020B0503020204020204" pitchFamily="34" charset="-122"/>
                <a:ea typeface="微软雅黑" panose="020B0503020204020204" pitchFamily="34" charset="-122"/>
              </a:rPr>
              <a:t>） </a:t>
            </a:r>
            <a:endParaRPr lang="ko-KR" altLang="en-US" sz="2400" b="0" strike="noStrike" cap="none" dirty="0">
              <a:latin typeface="微软雅黑" panose="020B0503020204020204" pitchFamily="34" charset="-122"/>
              <a:ea typeface="微软雅黑" panose="020B0503020204020204" pitchFamily="34" charset="-122"/>
            </a:endParaRPr>
          </a:p>
        </p:txBody>
      </p:sp>
      <p:sp>
        <p:nvSpPr>
          <p:cNvPr id="3" name="幻灯片编号占位符 2"/>
          <p:cNvSpPr txBox="1">
            <a:spLocks noGrp="1"/>
          </p:cNvSpPr>
          <p:nvPr>
            <p:ph type="sldNum" sz="quarter" idx="12"/>
          </p:nvPr>
        </p:nvSpPr>
        <p:spPr>
          <a:prstGeom prst="rect">
            <a:avLst/>
          </a:prstGeom>
        </p:spPr>
        <p:txBody>
          <a:bodyPr vert="horz" wrap="square" lIns="91440" tIns="45720" rIns="91440" bIns="45720" anchor="ctr">
            <a:noAutofit/>
          </a:bodyPr>
          <a:lstStyle/>
          <a:p>
            <a:pPr marL="0" indent="0" algn="r" defTabSz="914400" eaLnBrk="0" fontAlgn="auto" latinLnBrk="0">
              <a:lnSpc>
                <a:spcPct val="100000"/>
              </a:lnSpc>
              <a:spcBef>
                <a:spcPts val="0"/>
              </a:spcBef>
              <a:spcAft>
                <a:spcPts val="0"/>
              </a:spcAft>
              <a:buFontTx/>
              <a:buNone/>
            </a:pPr>
            <a:fld id="{B9320F77-B9A0-41C5-862A-B4B631284C64}" type="slidenum">
              <a:rPr lang="en-US" altLang="ko-KR" sz="1200" b="0" strike="noStrike" cap="none" dirty="0" smtClean="0">
                <a:solidFill>
                  <a:schemeClr val="tx1">
                    <a:tint val="75000"/>
                  </a:schemeClr>
                </a:solidFill>
                <a:latin typeface="微软雅黑" panose="020B0503020204020204" pitchFamily="34" charset="-122"/>
                <a:ea typeface="微软雅黑" panose="020B0503020204020204" pitchFamily="34" charset="-122"/>
              </a:rPr>
            </a:fld>
            <a:endParaRPr lang="ko-KR" altLang="en-US" sz="1200" b="0" strike="noStrike" cap="none" dirty="0">
              <a:solidFill>
                <a:schemeClr val="tx1">
                  <a:tint val="75000"/>
                </a:schemeClr>
              </a:solidFill>
              <a:latin typeface="微软雅黑" panose="020B0503020204020204" pitchFamily="34" charset="-122"/>
              <a:ea typeface="微软雅黑" panose="020B0503020204020204" pitchFamily="34" charset="-122"/>
            </a:endParaRPr>
          </a:p>
        </p:txBody>
      </p:sp>
      <p:pic>
        <p:nvPicPr>
          <p:cNvPr id="52243" name="图片 17" descr="NUIST Female Students' Football Team.jpg"/>
          <p:cNvPicPr>
            <a:picLocks noChangeAspect="1" noChangeArrowheads="1"/>
          </p:cNvPicPr>
          <p:nvPr/>
        </p:nvPicPr>
        <p:blipFill>
          <a:blip r:embed="rId1"/>
          <a:srcRect/>
          <a:stretch>
            <a:fillRect/>
          </a:stretch>
        </p:blipFill>
        <p:spPr bwMode="auto">
          <a:xfrm>
            <a:off x="6213475" y="1338580"/>
            <a:ext cx="5553075" cy="3700145"/>
          </a:xfrm>
          <a:prstGeom prst="rect">
            <a:avLst/>
          </a:prstGeom>
          <a:noFill/>
          <a:ln w="9525">
            <a:noFill/>
            <a:miter lim="800000"/>
            <a:headEnd/>
            <a:tailEnd/>
          </a:ln>
        </p:spPr>
      </p:pic>
      <p:sp>
        <p:nvSpPr>
          <p:cNvPr id="52242" name="TextBox 2"/>
          <p:cNvSpPr txBox="1">
            <a:spLocks noChangeArrowheads="1"/>
          </p:cNvSpPr>
          <p:nvPr/>
        </p:nvSpPr>
        <p:spPr bwMode="auto">
          <a:xfrm>
            <a:off x="4636136" y="5345748"/>
            <a:ext cx="3167063" cy="368300"/>
          </a:xfrm>
          <a:prstGeom prst="rect">
            <a:avLst/>
          </a:prstGeom>
          <a:noFill/>
          <a:ln w="9525">
            <a:noFill/>
            <a:miter lim="800000"/>
          </a:ln>
        </p:spPr>
        <p:txBody>
          <a:bodyPr wrap="square">
            <a:spAutoFit/>
          </a:bodyPr>
          <a:lstStyle/>
          <a:p>
            <a:pPr algn="ctr"/>
            <a:r>
              <a:rPr lang="en-US" altLang="zh-CN" b="1">
                <a:latin typeface="Calibri" panose="020F0702030404030204" pitchFamily="34" charset="0"/>
              </a:rPr>
              <a:t>Sports Activities</a:t>
            </a:r>
            <a:endParaRPr lang="zh-CN" altLang="en-US" b="1">
              <a:latin typeface="Calibri" panose="020F0702030404030204" pitchFamily="34" charset="0"/>
            </a:endParaRPr>
          </a:p>
        </p:txBody>
      </p:sp>
      <p:pic>
        <p:nvPicPr>
          <p:cNvPr id="2054" name="Picture 6"/>
          <p:cNvPicPr>
            <a:picLocks noChangeAspect="1" noChangeArrowheads="1"/>
          </p:cNvPicPr>
          <p:nvPr/>
        </p:nvPicPr>
        <p:blipFill>
          <a:blip r:embed="rId2"/>
          <a:srcRect/>
          <a:stretch>
            <a:fillRect/>
          </a:stretch>
        </p:blipFill>
        <p:spPr bwMode="auto">
          <a:xfrm>
            <a:off x="868680" y="1338580"/>
            <a:ext cx="5175250" cy="3674110"/>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txBox="1">
            <a:spLocks noGrp="1"/>
          </p:cNvSpPr>
          <p:nvPr>
            <p:ph type="title"/>
          </p:nvPr>
        </p:nvSpPr>
        <p:spPr>
          <a:prstGeom prst="rect">
            <a:avLst/>
          </a:prstGeom>
        </p:spPr>
        <p:txBody>
          <a:bodyPr vert="horz" wrap="square" lIns="91440" tIns="45720" rIns="91440" bIns="45720" anchor="ctr">
            <a:noAutofit/>
          </a:bodyPr>
          <a:lstStyle/>
          <a:p>
            <a:pPr marL="0" indent="0" algn="l" defTabSz="914400" fontAlgn="auto" latinLnBrk="0">
              <a:lnSpc>
                <a:spcPct val="90000"/>
              </a:lnSpc>
              <a:spcBef>
                <a:spcPts val="0"/>
              </a:spcBef>
              <a:spcAft>
                <a:spcPts val="0"/>
              </a:spcAft>
              <a:buFontTx/>
              <a:buNone/>
            </a:pPr>
            <a:r>
              <a:rPr lang="en-US" altLang="ko-KR" sz="2400" b="0" strike="noStrike" cap="none" dirty="0">
                <a:latin typeface="Arial" panose="020B0604020202090204" pitchFamily="34" charset="0"/>
                <a:ea typeface="Arial" panose="020B0604020202090204" pitchFamily="34" charset="0"/>
              </a:rPr>
              <a:t>Study at NUIST</a:t>
            </a:r>
            <a:r>
              <a:rPr lang="en-US" altLang="ko-KR" sz="2400" b="0" strike="noStrike" cap="none" dirty="0">
                <a:latin typeface="微软雅黑" panose="020B0503020204020204" pitchFamily="34" charset="-122"/>
                <a:ea typeface="微软雅黑" panose="020B0503020204020204" pitchFamily="34" charset="-122"/>
              </a:rPr>
              <a:t>（留学南信大）</a:t>
            </a:r>
            <a:br>
              <a:rPr lang="en-US" altLang="ko-KR" sz="2400" b="0" strike="noStrike" cap="none" dirty="0">
                <a:latin typeface="Arial" panose="020B0604020202090204" pitchFamily="34" charset="0"/>
                <a:ea typeface="Arial" panose="020B0604020202090204" pitchFamily="34" charset="0"/>
              </a:rPr>
            </a:br>
            <a:r>
              <a:rPr lang="en-US" altLang="ko-KR" sz="2400" b="0" strike="noStrike" cap="none" dirty="0">
                <a:latin typeface="Arial" panose="020B0604020202090204" pitchFamily="34" charset="0"/>
                <a:ea typeface="Arial" panose="020B0604020202090204" pitchFamily="34" charset="0"/>
              </a:rPr>
              <a:t> | Students Activities</a:t>
            </a:r>
            <a:r>
              <a:rPr lang="en-US" altLang="ko-KR" sz="2400" b="0" strike="noStrike" cap="none" dirty="0">
                <a:latin typeface="微软雅黑" panose="020B0503020204020204" pitchFamily="34" charset="-122"/>
                <a:ea typeface="微软雅黑" panose="020B0503020204020204" pitchFamily="34" charset="-122"/>
              </a:rPr>
              <a:t>（</a:t>
            </a:r>
            <a:r>
              <a:rPr lang="zh-CN" altLang="en-US" sz="2400" b="0" strike="noStrike" cap="none" dirty="0">
                <a:latin typeface="微软雅黑" panose="020B0503020204020204" pitchFamily="34" charset="-122"/>
                <a:ea typeface="微软雅黑" panose="020B0503020204020204" pitchFamily="34" charset="-122"/>
              </a:rPr>
              <a:t>学生活动</a:t>
            </a:r>
            <a:r>
              <a:rPr lang="en-US" altLang="ko-KR" sz="2400" b="0" strike="noStrike" cap="none" dirty="0">
                <a:latin typeface="微软雅黑" panose="020B0503020204020204" pitchFamily="34" charset="-122"/>
                <a:ea typeface="微软雅黑" panose="020B0503020204020204" pitchFamily="34" charset="-122"/>
              </a:rPr>
              <a:t>） </a:t>
            </a:r>
            <a:endParaRPr lang="ko-KR" altLang="en-US" sz="2400" b="0" strike="noStrike" cap="none" dirty="0">
              <a:latin typeface="微软雅黑" panose="020B0503020204020204" pitchFamily="34" charset="-122"/>
              <a:ea typeface="微软雅黑" panose="020B0503020204020204" pitchFamily="34" charset="-122"/>
            </a:endParaRPr>
          </a:p>
        </p:txBody>
      </p:sp>
      <p:sp>
        <p:nvSpPr>
          <p:cNvPr id="3" name="幻灯片编号占位符 2"/>
          <p:cNvSpPr txBox="1">
            <a:spLocks noGrp="1"/>
          </p:cNvSpPr>
          <p:nvPr>
            <p:ph type="sldNum" sz="quarter" idx="12"/>
          </p:nvPr>
        </p:nvSpPr>
        <p:spPr>
          <a:prstGeom prst="rect">
            <a:avLst/>
          </a:prstGeom>
        </p:spPr>
        <p:txBody>
          <a:bodyPr vert="horz" wrap="square" lIns="91440" tIns="45720" rIns="91440" bIns="45720" anchor="ctr">
            <a:noAutofit/>
          </a:bodyPr>
          <a:lstStyle/>
          <a:p>
            <a:pPr marL="0" indent="0" algn="r" defTabSz="914400" eaLnBrk="0" fontAlgn="auto" latinLnBrk="0">
              <a:lnSpc>
                <a:spcPct val="100000"/>
              </a:lnSpc>
              <a:spcBef>
                <a:spcPts val="0"/>
              </a:spcBef>
              <a:spcAft>
                <a:spcPts val="0"/>
              </a:spcAft>
              <a:buFontTx/>
              <a:buNone/>
            </a:pPr>
            <a:fld id="{B9320F77-B9A0-41C5-862A-B4B631284C64}" type="slidenum">
              <a:rPr lang="en-US" altLang="ko-KR" sz="1200" b="0" strike="noStrike" cap="none" dirty="0" smtClean="0">
                <a:solidFill>
                  <a:schemeClr val="tx1">
                    <a:tint val="75000"/>
                  </a:schemeClr>
                </a:solidFill>
                <a:latin typeface="微软雅黑" panose="020B0503020204020204" pitchFamily="34" charset="-122"/>
                <a:ea typeface="微软雅黑" panose="020B0503020204020204" pitchFamily="34" charset="-122"/>
              </a:rPr>
            </a:fld>
            <a:endParaRPr lang="ko-KR" altLang="en-US" sz="1200" b="0" strike="noStrike" cap="none" dirty="0">
              <a:solidFill>
                <a:schemeClr val="tx1">
                  <a:tint val="75000"/>
                </a:schemeClr>
              </a:solidFill>
              <a:latin typeface="微软雅黑" panose="020B0503020204020204" pitchFamily="34" charset="-122"/>
              <a:ea typeface="微软雅黑" panose="020B0503020204020204" pitchFamily="34" charset="-122"/>
            </a:endParaRPr>
          </a:p>
        </p:txBody>
      </p:sp>
      <p:sp>
        <p:nvSpPr>
          <p:cNvPr id="58380" name="TextBox 2"/>
          <p:cNvSpPr txBox="1">
            <a:spLocks noChangeArrowheads="1"/>
          </p:cNvSpPr>
          <p:nvPr/>
        </p:nvSpPr>
        <p:spPr bwMode="auto">
          <a:xfrm>
            <a:off x="4396423" y="5644834"/>
            <a:ext cx="3168650" cy="369887"/>
          </a:xfrm>
          <a:prstGeom prst="rect">
            <a:avLst/>
          </a:prstGeom>
          <a:noFill/>
          <a:ln w="9525">
            <a:noFill/>
            <a:miter lim="800000"/>
          </a:ln>
        </p:spPr>
        <p:txBody>
          <a:bodyPr>
            <a:spAutoFit/>
          </a:bodyPr>
          <a:lstStyle/>
          <a:p>
            <a:pPr algn="ctr"/>
            <a:r>
              <a:rPr lang="en-US" altLang="zh-CN" b="1">
                <a:latin typeface="Calibri" panose="020F0702030404030204" pitchFamily="34" charset="0"/>
              </a:rPr>
              <a:t>Cooking Competition</a:t>
            </a:r>
            <a:endParaRPr lang="zh-CN" altLang="en-US" b="1">
              <a:latin typeface="Calibri" panose="020F0702030404030204" pitchFamily="34" charset="0"/>
            </a:endParaRPr>
          </a:p>
        </p:txBody>
      </p:sp>
      <p:pic>
        <p:nvPicPr>
          <p:cNvPr id="58381" name="图片 8" descr="14-Best Dishes from NUIST Cooking Competition.jpg"/>
          <p:cNvPicPr>
            <a:picLocks noChangeAspect="1" noChangeArrowheads="1"/>
          </p:cNvPicPr>
          <p:nvPr/>
        </p:nvPicPr>
        <p:blipFill>
          <a:blip r:embed="rId1"/>
          <a:srcRect/>
          <a:stretch>
            <a:fillRect/>
          </a:stretch>
        </p:blipFill>
        <p:spPr bwMode="auto">
          <a:xfrm>
            <a:off x="6130925" y="1098550"/>
            <a:ext cx="3587115" cy="4318635"/>
          </a:xfrm>
          <a:prstGeom prst="rect">
            <a:avLst/>
          </a:prstGeom>
          <a:noFill/>
          <a:ln w="9525">
            <a:noFill/>
            <a:miter lim="800000"/>
            <a:headEnd/>
            <a:tailEnd/>
          </a:ln>
        </p:spPr>
      </p:pic>
      <p:pic>
        <p:nvPicPr>
          <p:cNvPr id="58382" name="Picture 2" descr="C:\Users\Administrator\Desktop\2014厨艺大赛1_副本.jpg"/>
          <p:cNvPicPr>
            <a:picLocks noChangeAspect="1" noChangeArrowheads="1"/>
          </p:cNvPicPr>
          <p:nvPr/>
        </p:nvPicPr>
        <p:blipFill>
          <a:blip r:embed="rId2"/>
          <a:srcRect/>
          <a:stretch>
            <a:fillRect/>
          </a:stretch>
        </p:blipFill>
        <p:spPr bwMode="auto">
          <a:xfrm>
            <a:off x="2203450" y="1099185"/>
            <a:ext cx="3382645" cy="4280535"/>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12875" y="140335"/>
            <a:ext cx="9614535" cy="750570"/>
          </a:xfrm>
        </p:spPr>
        <p:txBody>
          <a:bodyPr>
            <a:normAutofit/>
          </a:bodyPr>
          <a:lstStyle/>
          <a:p>
            <a:r>
              <a:rPr lang="en-US" altLang="zh-CN" dirty="0"/>
              <a:t>NUIST Today </a:t>
            </a:r>
            <a:r>
              <a:rPr lang="en-US" altLang="zh-CN" sz="2400" dirty="0"/>
              <a:t>(</a:t>
            </a:r>
            <a:r>
              <a:rPr lang="zh-CN" altLang="en-US" sz="2400" dirty="0"/>
              <a:t>今日信大</a:t>
            </a:r>
            <a:r>
              <a:rPr lang="en-US" altLang="zh-CN" sz="2400" dirty="0"/>
              <a:t>)</a:t>
            </a:r>
            <a:r>
              <a:rPr lang="zh-CN" altLang="en-US" sz="2400" dirty="0"/>
              <a:t>  </a:t>
            </a:r>
            <a:r>
              <a:rPr lang="en-US" altLang="zh-CN" sz="2800" dirty="0"/>
              <a:t>| Teachers </a:t>
            </a:r>
            <a:r>
              <a:rPr lang="en-US" altLang="zh-CN" sz="2000" dirty="0"/>
              <a:t>(</a:t>
            </a:r>
            <a:r>
              <a:rPr lang="zh-CN" altLang="en-US" sz="2000" dirty="0"/>
              <a:t>师资队伍</a:t>
            </a:r>
            <a:r>
              <a:rPr lang="en-US" altLang="zh-CN" sz="2000" dirty="0"/>
              <a:t>)</a:t>
            </a:r>
            <a:endParaRPr lang="zh-CN" altLang="en-US" sz="2000" dirty="0"/>
          </a:p>
        </p:txBody>
      </p:sp>
      <p:sp>
        <p:nvSpPr>
          <p:cNvPr id="3" name="灯片编号占位符 2"/>
          <p:cNvSpPr>
            <a:spLocks noGrp="1"/>
          </p:cNvSpPr>
          <p:nvPr>
            <p:ph type="sldNum" sz="quarter" idx="12"/>
          </p:nvPr>
        </p:nvSpPr>
        <p:spPr>
          <a:xfrm>
            <a:off x="8710930" y="6701790"/>
            <a:ext cx="2743200" cy="365125"/>
          </a:xfrm>
        </p:spPr>
        <p:txBody>
          <a:bodyPr/>
          <a:lstStyle/>
          <a:p>
            <a:fld id="{18DDD12D-124D-4846-87AE-E417A7E20DBF}" type="slidenum">
              <a:rPr lang="zh-CN" altLang="en-US" smtClean="0"/>
            </a:fld>
            <a:endParaRPr lang="zh-CN" altLang="en-US" dirty="0"/>
          </a:p>
        </p:txBody>
      </p:sp>
      <p:grpSp>
        <p:nvGrpSpPr>
          <p:cNvPr id="5" name="图示 4"/>
          <p:cNvGrpSpPr/>
          <p:nvPr/>
        </p:nvGrpSpPr>
        <p:grpSpPr>
          <a:xfrm>
            <a:off x="994410" y="1543685"/>
            <a:ext cx="4377055" cy="4775835"/>
            <a:chOff x="994410" y="1543685"/>
            <a:chExt cx="4377055" cy="4775835"/>
          </a:xfrm>
        </p:grpSpPr>
        <p:cxnSp>
          <p:nvCxnSpPr>
            <p:cNvPr id="6" name="图示 1"/>
            <p:cNvCxnSpPr/>
            <p:nvPr/>
          </p:nvCxnSpPr>
          <p:spPr>
            <a:xfrm rot="10800000" flipH="1">
              <a:off x="2983865" y="1842135"/>
              <a:ext cx="398145" cy="4178935"/>
            </a:xfrm>
            <a:prstGeom prst="bentConnector3">
              <a:avLst/>
            </a:prstGeom>
            <a:ln w="12700" cap="flat" cmpd="sng">
              <a:solidFill>
                <a:schemeClr val="accent2">
                  <a:alpha val="100000"/>
                </a:schemeClr>
              </a:solidFill>
              <a:prstDash val="solid"/>
            </a:ln>
          </p:spPr>
          <p:style>
            <a:lnRef idx="2">
              <a:schemeClr val="accent2"/>
            </a:lnRef>
            <a:fillRef idx="0">
              <a:schemeClr val="accent3">
                <a:tint val="90000"/>
              </a:schemeClr>
            </a:fillRef>
            <a:effectRef idx="0">
              <a:srgbClr val="FFFFFF"/>
            </a:effectRef>
            <a:fontRef idx="minor"/>
          </p:style>
        </p:cxnSp>
        <p:cxnSp>
          <p:nvCxnSpPr>
            <p:cNvPr id="7" name="图示 1"/>
            <p:cNvCxnSpPr/>
            <p:nvPr/>
          </p:nvCxnSpPr>
          <p:spPr>
            <a:xfrm rot="10800000">
              <a:off x="2983865" y="2677795"/>
              <a:ext cx="398145" cy="3343275"/>
            </a:xfrm>
            <a:prstGeom prst="bentConnector3">
              <a:avLst/>
            </a:prstGeom>
            <a:ln w="12700" cap="flat" cmpd="sng">
              <a:solidFill>
                <a:schemeClr val="accent2">
                  <a:alpha val="100000"/>
                </a:schemeClr>
              </a:solidFill>
              <a:prstDash val="solid"/>
            </a:ln>
          </p:spPr>
          <p:style>
            <a:lnRef idx="2">
              <a:schemeClr val="accent2"/>
            </a:lnRef>
            <a:fillRef idx="0">
              <a:schemeClr val="accent3">
                <a:tint val="90000"/>
              </a:schemeClr>
            </a:fillRef>
            <a:effectRef idx="0">
              <a:srgbClr val="FFFFFF"/>
            </a:effectRef>
            <a:fontRef idx="minor"/>
          </p:style>
        </p:cxnSp>
        <p:cxnSp>
          <p:nvCxnSpPr>
            <p:cNvPr id="8" name="图示 1"/>
            <p:cNvCxnSpPr/>
            <p:nvPr/>
          </p:nvCxnSpPr>
          <p:spPr>
            <a:xfrm rot="10800000">
              <a:off x="2983865" y="3513455"/>
              <a:ext cx="398145" cy="2507615"/>
            </a:xfrm>
            <a:prstGeom prst="bentConnector3">
              <a:avLst/>
            </a:prstGeom>
            <a:ln w="12700" cap="flat" cmpd="sng">
              <a:solidFill>
                <a:schemeClr val="accent2">
                  <a:alpha val="100000"/>
                </a:schemeClr>
              </a:solidFill>
              <a:prstDash val="solid"/>
            </a:ln>
          </p:spPr>
          <p:style>
            <a:lnRef idx="2">
              <a:schemeClr val="accent2"/>
            </a:lnRef>
            <a:fillRef idx="0">
              <a:schemeClr val="accent3">
                <a:tint val="90000"/>
              </a:schemeClr>
            </a:fillRef>
            <a:effectRef idx="0">
              <a:srgbClr val="FFFFFF"/>
            </a:effectRef>
            <a:fontRef idx="minor"/>
          </p:style>
        </p:cxnSp>
        <p:cxnSp>
          <p:nvCxnSpPr>
            <p:cNvPr id="9" name="图示 1"/>
            <p:cNvCxnSpPr/>
            <p:nvPr/>
          </p:nvCxnSpPr>
          <p:spPr>
            <a:xfrm rot="10800000">
              <a:off x="2983865" y="4349115"/>
              <a:ext cx="398145" cy="1671955"/>
            </a:xfrm>
            <a:prstGeom prst="bentConnector3">
              <a:avLst/>
            </a:prstGeom>
            <a:ln w="12700" cap="flat" cmpd="sng">
              <a:solidFill>
                <a:schemeClr val="accent2">
                  <a:alpha val="100000"/>
                </a:schemeClr>
              </a:solidFill>
              <a:prstDash val="solid"/>
            </a:ln>
          </p:spPr>
          <p:style>
            <a:lnRef idx="2">
              <a:schemeClr val="accent2"/>
            </a:lnRef>
            <a:fillRef idx="0">
              <a:schemeClr val="accent3">
                <a:tint val="90000"/>
              </a:schemeClr>
            </a:fillRef>
            <a:effectRef idx="0">
              <a:srgbClr val="FFFFFF"/>
            </a:effectRef>
            <a:fontRef idx="minor"/>
          </p:style>
        </p:cxnSp>
        <p:cxnSp>
          <p:nvCxnSpPr>
            <p:cNvPr id="10" name="图示 1"/>
            <p:cNvCxnSpPr/>
            <p:nvPr/>
          </p:nvCxnSpPr>
          <p:spPr>
            <a:xfrm rot="10800000">
              <a:off x="2983865" y="5184775"/>
              <a:ext cx="398145" cy="836295"/>
            </a:xfrm>
            <a:prstGeom prst="bentConnector3">
              <a:avLst/>
            </a:prstGeom>
            <a:ln w="12700" cap="flat" cmpd="sng">
              <a:solidFill>
                <a:schemeClr val="accent2">
                  <a:alpha val="100000"/>
                </a:schemeClr>
              </a:solidFill>
              <a:prstDash val="solid"/>
            </a:ln>
          </p:spPr>
          <p:style>
            <a:lnRef idx="2">
              <a:schemeClr val="accent2"/>
            </a:lnRef>
            <a:fillRef idx="0">
              <a:schemeClr val="accent3">
                <a:tint val="90000"/>
              </a:schemeClr>
            </a:fillRef>
            <a:effectRef idx="0">
              <a:srgbClr val="FFFFFF"/>
            </a:effectRef>
            <a:fontRef idx="minor"/>
          </p:style>
        </p:cxnSp>
        <p:cxnSp>
          <p:nvCxnSpPr>
            <p:cNvPr id="11" name="图示 1"/>
            <p:cNvCxnSpPr/>
            <p:nvPr/>
          </p:nvCxnSpPr>
          <p:spPr>
            <a:xfrm rot="10800000">
              <a:off x="2983865" y="6020435"/>
              <a:ext cx="398145" cy="635"/>
            </a:xfrm>
            <a:prstGeom prst="bentConnector3">
              <a:avLst/>
            </a:prstGeom>
            <a:ln w="12700" cap="flat" cmpd="sng">
              <a:solidFill>
                <a:schemeClr val="accent2">
                  <a:alpha val="100000"/>
                </a:schemeClr>
              </a:solidFill>
              <a:prstDash val="solid"/>
            </a:ln>
          </p:spPr>
          <p:style>
            <a:lnRef idx="2">
              <a:schemeClr val="accent2"/>
            </a:lnRef>
            <a:fillRef idx="0">
              <a:schemeClr val="accent3">
                <a:tint val="90000"/>
              </a:schemeClr>
            </a:fillRef>
            <a:effectRef idx="0">
              <a:srgbClr val="FFFFFF"/>
            </a:effectRef>
            <a:fontRef idx="minor"/>
          </p:style>
        </p:cxnSp>
        <p:sp>
          <p:nvSpPr>
            <p:cNvPr id="12" name="图示 1"/>
            <p:cNvSpPr/>
            <p:nvPr/>
          </p:nvSpPr>
          <p:spPr>
            <a:xfrm>
              <a:off x="994410" y="1543685"/>
              <a:ext cx="1990090" cy="597535"/>
            </a:xfrm>
            <a:prstGeom prst="rect">
              <a:avLst/>
            </a:prstGeom>
            <a:ln w="12700" cap="flat" cmpd="sng">
              <a:solidFill>
                <a:schemeClr val="lt1">
                  <a:alpha val="100000"/>
                </a:schemeClr>
              </a:solidFill>
              <a:prstDash val="solid"/>
            </a:ln>
          </p:spPr>
          <p:style>
            <a:lnRef idx="2">
              <a:schemeClr val="lt1"/>
            </a:lnRef>
            <a:fillRef idx="1">
              <a:schemeClr val="accent1"/>
            </a:fillRef>
            <a:effectRef idx="0">
              <a:srgbClr val="FFFFFF"/>
            </a:effectRef>
            <a:fontRef idx="minor">
              <a:schemeClr val="lt1"/>
            </a:fontRef>
          </p:style>
          <p:txBody>
            <a:bodyPr vert="horz" wrap="square" lIns="8890" tIns="8890" rIns="8890" bIns="8890" numCol="1" anchor="ctr" upright="1">
              <a:noAutofit/>
            </a:bodyPr>
            <a:lstStyle/>
            <a:p>
              <a:pPr marL="0" indent="0" algn="ctr" defTabSz="914400" eaLnBrk="0" fontAlgn="auto" latinLnBrk="0">
                <a:lnSpc>
                  <a:spcPct val="90000"/>
                </a:lnSpc>
                <a:spcBef>
                  <a:spcPts val="0"/>
                </a:spcBef>
                <a:spcAft>
                  <a:spcPts val="600"/>
                </a:spcAft>
                <a:buFontTx/>
                <a:buNone/>
              </a:pPr>
              <a:r>
                <a:rPr lang="en-US" altLang="ko-KR" sz="1400" b="1" strike="noStrike" cap="none" dirty="0">
                  <a:effectLst>
                    <a:outerShdw blurRad="38100" dist="38100" dir="2700000" algn="tl">
                      <a:srgbClr val="000000">
                        <a:alpha val="42745"/>
                      </a:srgbClr>
                    </a:outerShdw>
                  </a:effectLst>
                  <a:latin typeface="Arial" panose="020B0604020202090204" pitchFamily="34" charset="0"/>
                  <a:ea typeface="Arial" panose="020B0604020202090204" pitchFamily="34" charset="0"/>
                </a:rPr>
                <a:t>Faculty</a:t>
              </a:r>
              <a:r>
                <a:rPr lang="zh-CN" altLang="en-US" sz="1400" b="1" strike="noStrike" cap="none" dirty="0">
                  <a:effectLst>
                    <a:outerShdw blurRad="38100" dist="38100" dir="2700000" algn="tl">
                      <a:srgbClr val="000000">
                        <a:alpha val="42745"/>
                      </a:srgbClr>
                    </a:outerShdw>
                  </a:effectLst>
                  <a:latin typeface="Arial" panose="020B0604020202090204" pitchFamily="34" charset="0"/>
                  <a:ea typeface="宋体" panose="02010600030101010101" pitchFamily="2" charset="-122"/>
                </a:rPr>
                <a:t>全职教师</a:t>
              </a:r>
              <a:endParaRPr lang="zh-CN" altLang="en-US" sz="1400" b="1" strike="noStrike" cap="none" dirty="0">
                <a:effectLst>
                  <a:outerShdw blurRad="38100" dist="38100" dir="2700000" algn="tl">
                    <a:srgbClr val="000000">
                      <a:alpha val="42745"/>
                    </a:srgbClr>
                  </a:outerShdw>
                </a:effectLst>
                <a:latin typeface="Arial" panose="020B0604020202090204" pitchFamily="34" charset="0"/>
                <a:ea typeface="宋体" panose="02010600030101010101" pitchFamily="2" charset="-122"/>
              </a:endParaRPr>
            </a:p>
          </p:txBody>
        </p:sp>
        <p:sp>
          <p:nvSpPr>
            <p:cNvPr id="13" name="图示 1"/>
            <p:cNvSpPr/>
            <p:nvPr/>
          </p:nvSpPr>
          <p:spPr>
            <a:xfrm>
              <a:off x="3381375" y="1543685"/>
              <a:ext cx="1990090" cy="597535"/>
            </a:xfrm>
            <a:prstGeom prst="rect">
              <a:avLst/>
            </a:prstGeom>
            <a:solidFill>
              <a:schemeClr val="accent2"/>
            </a:solidFill>
            <a:ln w="12700" cap="flat" cmpd="sng">
              <a:solidFill>
                <a:schemeClr val="lt1">
                  <a:alpha val="100000"/>
                </a:schemeClr>
              </a:solidFill>
              <a:prstDash val="solid"/>
            </a:ln>
          </p:spPr>
          <p:style>
            <a:lnRef idx="2">
              <a:schemeClr val="lt1"/>
            </a:lnRef>
            <a:fillRef idx="1">
              <a:schemeClr val="accent2"/>
            </a:fillRef>
            <a:effectRef idx="0">
              <a:srgbClr val="FFFFFF"/>
            </a:effectRef>
            <a:fontRef idx="minor">
              <a:schemeClr val="lt1"/>
            </a:fontRef>
          </p:style>
          <p:txBody>
            <a:bodyPr vert="horz" wrap="square" lIns="8890" tIns="8890" rIns="8890" bIns="8890" numCol="1" anchor="ctr" upright="1">
              <a:noAutofit/>
            </a:bodyPr>
            <a:lstStyle/>
            <a:p>
              <a:pPr marL="0" indent="0" algn="ctr" defTabSz="914400" eaLnBrk="0" fontAlgn="auto" latinLnBrk="0">
                <a:lnSpc>
                  <a:spcPct val="90000"/>
                </a:lnSpc>
                <a:spcBef>
                  <a:spcPts val="0"/>
                </a:spcBef>
                <a:spcAft>
                  <a:spcPts val="600"/>
                </a:spcAft>
                <a:buFontTx/>
                <a:buNone/>
              </a:pPr>
              <a:r>
                <a:rPr lang="en-US" altLang="ko-KR" sz="1400" b="1" dirty="0">
                  <a:effectLst>
                    <a:outerShdw blurRad="38100" dist="38100" dir="2700000" algn="tl">
                      <a:srgbClr val="000000">
                        <a:alpha val="42745"/>
                      </a:srgbClr>
                    </a:outerShdw>
                  </a:effectLst>
                  <a:latin typeface="Arial" panose="020B0604020202090204" pitchFamily="34" charset="0"/>
                  <a:ea typeface="Arial" panose="020B0604020202090204" pitchFamily="34" charset="0"/>
                </a:rPr>
                <a:t>20</a:t>
              </a:r>
              <a:r>
                <a:rPr lang="en-US" altLang="ko-KR" sz="1400" b="1" strike="noStrike" cap="none" dirty="0">
                  <a:effectLst>
                    <a:outerShdw blurRad="38100" dist="38100" dir="2700000" algn="tl">
                      <a:srgbClr val="000000">
                        <a:alpha val="42745"/>
                      </a:srgbClr>
                    </a:outerShdw>
                  </a:effectLst>
                  <a:latin typeface="Arial" panose="020B0604020202090204" pitchFamily="34" charset="0"/>
                  <a:ea typeface="Arial" panose="020B0604020202090204" pitchFamily="34" charset="0"/>
                </a:rPr>
                <a:t>00</a:t>
              </a:r>
              <a:endParaRPr lang="ko-KR" altLang="en-US" sz="1400" b="1" strike="noStrike" cap="none" dirty="0">
                <a:latin typeface="Arial" panose="020B0604020202090204" pitchFamily="34" charset="0"/>
                <a:ea typeface="Arial" panose="020B0604020202090204" pitchFamily="34" charset="0"/>
              </a:endParaRPr>
            </a:p>
          </p:txBody>
        </p:sp>
        <p:sp>
          <p:nvSpPr>
            <p:cNvPr id="14" name="图示 1"/>
            <p:cNvSpPr/>
            <p:nvPr/>
          </p:nvSpPr>
          <p:spPr>
            <a:xfrm>
              <a:off x="994410" y="2314575"/>
              <a:ext cx="1990090" cy="662305"/>
            </a:xfrm>
            <a:prstGeom prst="rect">
              <a:avLst/>
            </a:prstGeom>
            <a:ln w="12700" cap="flat" cmpd="sng">
              <a:solidFill>
                <a:schemeClr val="lt1">
                  <a:alpha val="100000"/>
                </a:schemeClr>
              </a:solidFill>
              <a:prstDash val="solid"/>
            </a:ln>
          </p:spPr>
          <p:style>
            <a:lnRef idx="2">
              <a:schemeClr val="lt1"/>
            </a:lnRef>
            <a:fillRef idx="1">
              <a:schemeClr val="accent1"/>
            </a:fillRef>
            <a:effectRef idx="0">
              <a:srgbClr val="FFFFFF"/>
            </a:effectRef>
            <a:fontRef idx="minor">
              <a:schemeClr val="lt1"/>
            </a:fontRef>
          </p:style>
          <p:txBody>
            <a:bodyPr vert="horz" wrap="square" lIns="8890" tIns="8890" rIns="8890" bIns="8890" numCol="1" anchor="ctr" upright="1">
              <a:noAutofit/>
            </a:bodyPr>
            <a:lstStyle/>
            <a:p>
              <a:pPr marL="0" indent="0" algn="ctr" defTabSz="914400" eaLnBrk="0" fontAlgn="auto" latinLnBrk="0">
                <a:lnSpc>
                  <a:spcPct val="90000"/>
                </a:lnSpc>
                <a:spcBef>
                  <a:spcPts val="0"/>
                </a:spcBef>
                <a:spcAft>
                  <a:spcPts val="600"/>
                </a:spcAft>
                <a:buFontTx/>
                <a:buNone/>
              </a:pPr>
              <a:r>
                <a:rPr lang="en-US" altLang="ko-KR" sz="1400" b="1" strike="noStrike" cap="none" dirty="0">
                  <a:effectLst>
                    <a:outerShdw blurRad="38100" dist="38100" dir="2700000" algn="tl">
                      <a:srgbClr val="000000">
                        <a:alpha val="42745"/>
                      </a:srgbClr>
                    </a:outerShdw>
                  </a:effectLst>
                  <a:latin typeface="Arial" panose="020B0604020202090204" pitchFamily="34" charset="0"/>
                  <a:ea typeface="Arial" panose="020B0604020202090204" pitchFamily="34" charset="0"/>
                </a:rPr>
                <a:t>Prof. and </a:t>
              </a:r>
              <a:endParaRPr lang="en-US" altLang="ko-KR" sz="1400" b="1" strike="noStrike" cap="none" dirty="0">
                <a:effectLst>
                  <a:outerShdw blurRad="38100" dist="38100" dir="2700000" algn="tl">
                    <a:srgbClr val="000000">
                      <a:alpha val="42745"/>
                    </a:srgbClr>
                  </a:outerShdw>
                </a:effectLst>
                <a:latin typeface="Arial" panose="020B0604020202090204" pitchFamily="34" charset="0"/>
                <a:ea typeface="Arial" panose="020B0604020202090204" pitchFamily="34" charset="0"/>
              </a:endParaRPr>
            </a:p>
            <a:p>
              <a:pPr marL="0" indent="0" algn="ctr" defTabSz="914400" eaLnBrk="0" fontAlgn="auto" latinLnBrk="0">
                <a:lnSpc>
                  <a:spcPct val="90000"/>
                </a:lnSpc>
                <a:spcBef>
                  <a:spcPts val="0"/>
                </a:spcBef>
                <a:spcAft>
                  <a:spcPts val="600"/>
                </a:spcAft>
                <a:buFontTx/>
                <a:buNone/>
              </a:pPr>
              <a:r>
                <a:rPr lang="en-US" altLang="ko-KR" sz="1400" b="1" strike="noStrike" cap="none" dirty="0">
                  <a:effectLst>
                    <a:outerShdw blurRad="38100" dist="38100" dir="2700000" algn="tl">
                      <a:srgbClr val="000000">
                        <a:alpha val="42745"/>
                      </a:srgbClr>
                    </a:outerShdw>
                  </a:effectLst>
                  <a:latin typeface="Arial" panose="020B0604020202090204" pitchFamily="34" charset="0"/>
                  <a:ea typeface="Arial" panose="020B0604020202090204" pitchFamily="34" charset="0"/>
                </a:rPr>
                <a:t>Associate Prof.</a:t>
              </a:r>
              <a:r>
                <a:rPr lang="zh-CN" altLang="en-US" sz="1400" b="1" strike="noStrike" cap="none" dirty="0">
                  <a:effectLst>
                    <a:outerShdw blurRad="38100" dist="38100" dir="2700000" algn="tl">
                      <a:srgbClr val="000000">
                        <a:alpha val="42745"/>
                      </a:srgbClr>
                    </a:outerShdw>
                  </a:effectLst>
                  <a:latin typeface="Arial" panose="020B0604020202090204" pitchFamily="34" charset="0"/>
                  <a:ea typeface="宋体" panose="02010600030101010101" pitchFamily="2" charset="-122"/>
                </a:rPr>
                <a:t>教授和副教授</a:t>
              </a:r>
              <a:endParaRPr lang="zh-CN" altLang="en-US" sz="1400" b="1" strike="noStrike" cap="none" dirty="0">
                <a:effectLst>
                  <a:outerShdw blurRad="38100" dist="38100" dir="2700000" algn="tl">
                    <a:srgbClr val="000000">
                      <a:alpha val="42745"/>
                    </a:srgbClr>
                  </a:outerShdw>
                </a:effectLst>
                <a:latin typeface="Arial" panose="020B0604020202090204" pitchFamily="34" charset="0"/>
                <a:ea typeface="宋体" panose="02010600030101010101" pitchFamily="2" charset="-122"/>
              </a:endParaRPr>
            </a:p>
          </p:txBody>
        </p:sp>
        <p:sp>
          <p:nvSpPr>
            <p:cNvPr id="15" name="图示 1"/>
            <p:cNvSpPr/>
            <p:nvPr/>
          </p:nvSpPr>
          <p:spPr>
            <a:xfrm>
              <a:off x="3381375" y="2379345"/>
              <a:ext cx="1990090" cy="597535"/>
            </a:xfrm>
            <a:prstGeom prst="rect">
              <a:avLst/>
            </a:prstGeom>
            <a:solidFill>
              <a:srgbClr val="062677"/>
            </a:solidFill>
            <a:ln w="12700" cap="flat" cmpd="sng">
              <a:solidFill>
                <a:schemeClr val="lt1">
                  <a:alpha val="100000"/>
                </a:schemeClr>
              </a:solidFill>
              <a:prstDash val="solid"/>
            </a:ln>
          </p:spPr>
          <p:style>
            <a:lnRef idx="2">
              <a:schemeClr val="lt1"/>
            </a:lnRef>
            <a:fillRef idx="1">
              <a:srgbClr val="062677"/>
            </a:fillRef>
            <a:effectRef idx="0">
              <a:srgbClr val="FFFFFF"/>
            </a:effectRef>
            <a:fontRef idx="minor">
              <a:schemeClr val="lt1"/>
            </a:fontRef>
          </p:style>
          <p:txBody>
            <a:bodyPr vert="horz" wrap="square" lIns="8890" tIns="8890" rIns="8890" bIns="8890" numCol="1" anchor="ctr" upright="1">
              <a:noAutofit/>
            </a:bodyPr>
            <a:lstStyle/>
            <a:p>
              <a:pPr marL="0" indent="0" algn="ctr" defTabSz="914400" eaLnBrk="0" fontAlgn="auto" latinLnBrk="0">
                <a:lnSpc>
                  <a:spcPct val="90000"/>
                </a:lnSpc>
                <a:spcBef>
                  <a:spcPts val="0"/>
                </a:spcBef>
                <a:spcAft>
                  <a:spcPts val="600"/>
                </a:spcAft>
                <a:buFontTx/>
                <a:buNone/>
              </a:pPr>
              <a:r>
                <a:rPr lang="en-US" altLang="ko-KR" sz="1400" b="1" strike="noStrike" cap="none" dirty="0">
                  <a:effectLst>
                    <a:outerShdw blurRad="38100" dist="38100" dir="2700000" algn="tl">
                      <a:srgbClr val="000000">
                        <a:alpha val="42745"/>
                      </a:srgbClr>
                    </a:outerShdw>
                  </a:effectLst>
                  <a:latin typeface="Arial" panose="020B0604020202090204" pitchFamily="34" charset="0"/>
                  <a:ea typeface="Arial" panose="020B0604020202090204" pitchFamily="34" charset="0"/>
                </a:rPr>
                <a:t>51%</a:t>
              </a:r>
              <a:endParaRPr lang="ko-KR" altLang="en-US" sz="1400" b="1" strike="noStrike" cap="none" dirty="0">
                <a:latin typeface="Arial" panose="020B0604020202090204" pitchFamily="34" charset="0"/>
                <a:ea typeface="Arial" panose="020B0604020202090204" pitchFamily="34" charset="0"/>
              </a:endParaRPr>
            </a:p>
          </p:txBody>
        </p:sp>
        <p:sp>
          <p:nvSpPr>
            <p:cNvPr id="16" name="图示 1"/>
            <p:cNvSpPr/>
            <p:nvPr/>
          </p:nvSpPr>
          <p:spPr>
            <a:xfrm>
              <a:off x="994410" y="3215005"/>
              <a:ext cx="1990090" cy="597535"/>
            </a:xfrm>
            <a:prstGeom prst="rect">
              <a:avLst/>
            </a:prstGeom>
            <a:ln w="12700" cap="flat" cmpd="sng">
              <a:solidFill>
                <a:schemeClr val="lt1">
                  <a:alpha val="100000"/>
                </a:schemeClr>
              </a:solidFill>
              <a:prstDash val="solid"/>
            </a:ln>
          </p:spPr>
          <p:style>
            <a:lnRef idx="2">
              <a:schemeClr val="lt1"/>
            </a:lnRef>
            <a:fillRef idx="1">
              <a:schemeClr val="accent1"/>
            </a:fillRef>
            <a:effectRef idx="0">
              <a:srgbClr val="FFFFFF"/>
            </a:effectRef>
            <a:fontRef idx="minor">
              <a:schemeClr val="lt1"/>
            </a:fontRef>
          </p:style>
          <p:txBody>
            <a:bodyPr vert="horz" wrap="square" lIns="8890" tIns="8890" rIns="8890" bIns="8890" numCol="1" anchor="ctr" upright="1">
              <a:noAutofit/>
            </a:bodyPr>
            <a:lstStyle/>
            <a:p>
              <a:pPr marL="0" indent="0" algn="ctr" defTabSz="914400" eaLnBrk="0" fontAlgn="auto" latinLnBrk="0">
                <a:lnSpc>
                  <a:spcPct val="90000"/>
                </a:lnSpc>
                <a:spcBef>
                  <a:spcPts val="0"/>
                </a:spcBef>
                <a:spcAft>
                  <a:spcPts val="600"/>
                </a:spcAft>
                <a:buFontTx/>
                <a:buNone/>
              </a:pPr>
              <a:r>
                <a:rPr lang="en-US" altLang="ko-KR" sz="1400" b="1" strike="noStrike" cap="none" dirty="0">
                  <a:effectLst>
                    <a:outerShdw blurRad="38100" dist="38100" dir="2700000" algn="tl">
                      <a:srgbClr val="000000">
                        <a:alpha val="42745"/>
                      </a:srgbClr>
                    </a:outerShdw>
                  </a:effectLst>
                  <a:latin typeface="Arial" panose="020B0604020202090204" pitchFamily="34" charset="0"/>
                  <a:ea typeface="Arial" panose="020B0604020202090204" pitchFamily="34" charset="0"/>
                </a:rPr>
                <a:t>Doctorate Holders</a:t>
              </a:r>
              <a:r>
                <a:rPr lang="zh-CN" altLang="en-US" sz="1400" b="1" strike="noStrike" cap="none" dirty="0">
                  <a:effectLst>
                    <a:outerShdw blurRad="38100" dist="38100" dir="2700000" algn="tl">
                      <a:srgbClr val="000000">
                        <a:alpha val="42745"/>
                      </a:srgbClr>
                    </a:outerShdw>
                  </a:effectLst>
                  <a:latin typeface="Arial" panose="020B0604020202090204" pitchFamily="34" charset="0"/>
                  <a:ea typeface="宋体" panose="02010600030101010101" pitchFamily="2" charset="-122"/>
                </a:rPr>
                <a:t>博士学位拥有者</a:t>
              </a:r>
              <a:endParaRPr lang="zh-CN" altLang="en-US" sz="1400" b="1" strike="noStrike" cap="none" dirty="0">
                <a:effectLst>
                  <a:outerShdw blurRad="38100" dist="38100" dir="2700000" algn="tl">
                    <a:srgbClr val="000000">
                      <a:alpha val="42745"/>
                    </a:srgbClr>
                  </a:outerShdw>
                </a:effectLst>
                <a:latin typeface="Arial" panose="020B0604020202090204" pitchFamily="34" charset="0"/>
                <a:ea typeface="宋体" panose="02010600030101010101" pitchFamily="2" charset="-122"/>
              </a:endParaRPr>
            </a:p>
          </p:txBody>
        </p:sp>
        <p:sp>
          <p:nvSpPr>
            <p:cNvPr id="17" name="图示 1"/>
            <p:cNvSpPr/>
            <p:nvPr/>
          </p:nvSpPr>
          <p:spPr>
            <a:xfrm>
              <a:off x="3381375" y="3215005"/>
              <a:ext cx="1990090" cy="597535"/>
            </a:xfrm>
            <a:prstGeom prst="rect">
              <a:avLst/>
            </a:prstGeom>
            <a:solidFill>
              <a:srgbClr val="062677"/>
            </a:solidFill>
            <a:ln w="12700" cap="flat" cmpd="sng">
              <a:solidFill>
                <a:schemeClr val="lt1">
                  <a:alpha val="100000"/>
                </a:schemeClr>
              </a:solidFill>
              <a:prstDash val="solid"/>
            </a:ln>
          </p:spPr>
          <p:style>
            <a:lnRef idx="2">
              <a:schemeClr val="lt1"/>
            </a:lnRef>
            <a:fillRef idx="1">
              <a:srgbClr val="062677"/>
            </a:fillRef>
            <a:effectRef idx="0">
              <a:srgbClr val="FFFFFF"/>
            </a:effectRef>
            <a:fontRef idx="minor">
              <a:schemeClr val="lt1"/>
            </a:fontRef>
          </p:style>
          <p:txBody>
            <a:bodyPr vert="horz" wrap="square" lIns="8890" tIns="8890" rIns="8890" bIns="8890" numCol="1" anchor="ctr" upright="1">
              <a:noAutofit/>
            </a:bodyPr>
            <a:lstStyle/>
            <a:p>
              <a:pPr marL="0" indent="0" algn="ctr" defTabSz="914400" eaLnBrk="0" fontAlgn="auto" latinLnBrk="0">
                <a:lnSpc>
                  <a:spcPct val="90000"/>
                </a:lnSpc>
                <a:spcBef>
                  <a:spcPts val="0"/>
                </a:spcBef>
                <a:spcAft>
                  <a:spcPts val="600"/>
                </a:spcAft>
                <a:buFontTx/>
                <a:buNone/>
              </a:pPr>
              <a:r>
                <a:rPr lang="en-US" altLang="ko-KR" sz="1400" b="1" strike="noStrike" cap="none" dirty="0">
                  <a:effectLst>
                    <a:outerShdw blurRad="38100" dist="38100" dir="2700000" algn="tl">
                      <a:srgbClr val="000000">
                        <a:alpha val="42745"/>
                      </a:srgbClr>
                    </a:outerShdw>
                  </a:effectLst>
                  <a:latin typeface="Arial" panose="020B0604020202090204" pitchFamily="34" charset="0"/>
                  <a:ea typeface="Arial" panose="020B0604020202090204" pitchFamily="34" charset="0"/>
                </a:rPr>
                <a:t>85%</a:t>
              </a:r>
              <a:endParaRPr lang="ko-KR" altLang="en-US" sz="1400" b="1" strike="noStrike" cap="none" dirty="0">
                <a:latin typeface="Arial" panose="020B0604020202090204" pitchFamily="34" charset="0"/>
                <a:ea typeface="Arial" panose="020B0604020202090204" pitchFamily="34" charset="0"/>
              </a:endParaRPr>
            </a:p>
          </p:txBody>
        </p:sp>
        <p:sp>
          <p:nvSpPr>
            <p:cNvPr id="18" name="图示 1"/>
            <p:cNvSpPr/>
            <p:nvPr/>
          </p:nvSpPr>
          <p:spPr>
            <a:xfrm>
              <a:off x="994410" y="4050665"/>
              <a:ext cx="1990090" cy="597535"/>
            </a:xfrm>
            <a:prstGeom prst="rect">
              <a:avLst/>
            </a:prstGeom>
            <a:ln w="12700" cap="flat" cmpd="sng">
              <a:solidFill>
                <a:schemeClr val="lt1">
                  <a:alpha val="100000"/>
                </a:schemeClr>
              </a:solidFill>
              <a:prstDash val="solid"/>
            </a:ln>
          </p:spPr>
          <p:style>
            <a:lnRef idx="2">
              <a:schemeClr val="lt1"/>
            </a:lnRef>
            <a:fillRef idx="1">
              <a:schemeClr val="accent1"/>
            </a:fillRef>
            <a:effectRef idx="0">
              <a:srgbClr val="FFFFFF"/>
            </a:effectRef>
            <a:fontRef idx="minor">
              <a:schemeClr val="lt1"/>
            </a:fontRef>
          </p:style>
          <p:txBody>
            <a:bodyPr vert="horz" wrap="square" lIns="8890" tIns="8890" rIns="8890" bIns="8890" numCol="1" anchor="ctr" upright="1">
              <a:noAutofit/>
            </a:bodyPr>
            <a:lstStyle/>
            <a:p>
              <a:pPr marL="0" indent="0" algn="ctr" defTabSz="914400" eaLnBrk="0" fontAlgn="auto" latinLnBrk="0">
                <a:lnSpc>
                  <a:spcPct val="90000"/>
                </a:lnSpc>
                <a:spcBef>
                  <a:spcPts val="0"/>
                </a:spcBef>
                <a:spcAft>
                  <a:spcPts val="600"/>
                </a:spcAft>
                <a:buFontTx/>
                <a:buNone/>
              </a:pPr>
              <a:r>
                <a:rPr lang="en-US" altLang="ko-KR" sz="1400" b="1" strike="noStrike" cap="none" dirty="0">
                  <a:effectLst>
                    <a:outerShdw blurRad="38100" dist="38100" dir="2700000" algn="tl">
                      <a:srgbClr val="000000">
                        <a:alpha val="42745"/>
                      </a:srgbClr>
                    </a:outerShdw>
                  </a:effectLst>
                  <a:latin typeface="Arial" panose="020B0604020202090204" pitchFamily="34" charset="0"/>
                  <a:ea typeface="Arial" panose="020B0604020202090204" pitchFamily="34" charset="0"/>
                </a:rPr>
                <a:t>Overseas PhD. Degree Holders</a:t>
              </a:r>
              <a:r>
                <a:rPr lang="zh-CN" altLang="en-US" sz="1400" b="1" strike="noStrike" cap="none" dirty="0">
                  <a:effectLst>
                    <a:outerShdw blurRad="38100" dist="38100" dir="2700000" algn="tl">
                      <a:srgbClr val="000000">
                        <a:alpha val="42745"/>
                      </a:srgbClr>
                    </a:outerShdw>
                  </a:effectLst>
                  <a:latin typeface="Arial" panose="020B0604020202090204" pitchFamily="34" charset="0"/>
                  <a:ea typeface="宋体" panose="02010600030101010101" pitchFamily="2" charset="-122"/>
                </a:rPr>
                <a:t>海归博士</a:t>
              </a:r>
              <a:endParaRPr lang="zh-CN" altLang="en-US" sz="1400" b="1" strike="noStrike" cap="none" dirty="0">
                <a:effectLst>
                  <a:outerShdw blurRad="38100" dist="38100" dir="2700000" algn="tl">
                    <a:srgbClr val="000000">
                      <a:alpha val="42745"/>
                    </a:srgbClr>
                  </a:outerShdw>
                </a:effectLst>
                <a:latin typeface="Arial" panose="020B0604020202090204" pitchFamily="34" charset="0"/>
                <a:ea typeface="宋体" panose="02010600030101010101" pitchFamily="2" charset="-122"/>
              </a:endParaRPr>
            </a:p>
          </p:txBody>
        </p:sp>
        <p:sp>
          <p:nvSpPr>
            <p:cNvPr id="19" name="图示 1"/>
            <p:cNvSpPr/>
            <p:nvPr/>
          </p:nvSpPr>
          <p:spPr>
            <a:xfrm>
              <a:off x="3381375" y="4050665"/>
              <a:ext cx="1990090" cy="597535"/>
            </a:xfrm>
            <a:prstGeom prst="rect">
              <a:avLst/>
            </a:prstGeom>
            <a:solidFill>
              <a:srgbClr val="062677"/>
            </a:solidFill>
            <a:ln w="12700" cap="flat" cmpd="sng">
              <a:solidFill>
                <a:schemeClr val="lt1">
                  <a:alpha val="100000"/>
                </a:schemeClr>
              </a:solidFill>
              <a:prstDash val="solid"/>
            </a:ln>
          </p:spPr>
          <p:style>
            <a:lnRef idx="2">
              <a:schemeClr val="lt1"/>
            </a:lnRef>
            <a:fillRef idx="1">
              <a:srgbClr val="062677"/>
            </a:fillRef>
            <a:effectRef idx="0">
              <a:srgbClr val="FFFFFF"/>
            </a:effectRef>
            <a:fontRef idx="minor">
              <a:schemeClr val="lt1"/>
            </a:fontRef>
          </p:style>
          <p:txBody>
            <a:bodyPr vert="horz" wrap="square" lIns="8890" tIns="8890" rIns="8890" bIns="8890" numCol="1" anchor="ctr" upright="1">
              <a:noAutofit/>
            </a:bodyPr>
            <a:lstStyle/>
            <a:p>
              <a:pPr marL="0" indent="0" algn="ctr" defTabSz="914400" eaLnBrk="0" fontAlgn="auto" latinLnBrk="0">
                <a:lnSpc>
                  <a:spcPct val="90000"/>
                </a:lnSpc>
                <a:spcBef>
                  <a:spcPts val="0"/>
                </a:spcBef>
                <a:spcAft>
                  <a:spcPts val="600"/>
                </a:spcAft>
                <a:buFontTx/>
                <a:buNone/>
              </a:pPr>
              <a:r>
                <a:rPr lang="en-US" altLang="ko-KR" sz="1400" b="1" strike="noStrike" cap="none" dirty="0">
                  <a:effectLst>
                    <a:outerShdw blurRad="38100" dist="38100" dir="2700000" algn="tl">
                      <a:srgbClr val="000000">
                        <a:alpha val="42745"/>
                      </a:srgbClr>
                    </a:outerShdw>
                  </a:effectLst>
                  <a:latin typeface="Arial" panose="020B0604020202090204" pitchFamily="34" charset="0"/>
                  <a:ea typeface="Arial" panose="020B0604020202090204" pitchFamily="34" charset="0"/>
                </a:rPr>
                <a:t>50%</a:t>
              </a:r>
              <a:endParaRPr lang="ko-KR" altLang="en-US" sz="1400" b="1" strike="noStrike" cap="none" dirty="0">
                <a:latin typeface="Arial" panose="020B0604020202090204" pitchFamily="34" charset="0"/>
                <a:ea typeface="Arial" panose="020B0604020202090204" pitchFamily="34" charset="0"/>
              </a:endParaRPr>
            </a:p>
          </p:txBody>
        </p:sp>
        <p:sp>
          <p:nvSpPr>
            <p:cNvPr id="20" name="图示 1"/>
            <p:cNvSpPr/>
            <p:nvPr/>
          </p:nvSpPr>
          <p:spPr>
            <a:xfrm>
              <a:off x="994410" y="4886325"/>
              <a:ext cx="1990090" cy="597535"/>
            </a:xfrm>
            <a:prstGeom prst="rect">
              <a:avLst/>
            </a:prstGeom>
            <a:ln w="12700" cap="flat" cmpd="sng">
              <a:solidFill>
                <a:schemeClr val="lt1">
                  <a:alpha val="100000"/>
                </a:schemeClr>
              </a:solidFill>
              <a:prstDash val="solid"/>
            </a:ln>
          </p:spPr>
          <p:style>
            <a:lnRef idx="2">
              <a:schemeClr val="lt1"/>
            </a:lnRef>
            <a:fillRef idx="1">
              <a:schemeClr val="accent1"/>
            </a:fillRef>
            <a:effectRef idx="0">
              <a:srgbClr val="FFFFFF"/>
            </a:effectRef>
            <a:fontRef idx="minor">
              <a:schemeClr val="lt1"/>
            </a:fontRef>
          </p:style>
          <p:txBody>
            <a:bodyPr vert="horz" wrap="square" lIns="8890" tIns="8890" rIns="8890" bIns="8890" numCol="1" anchor="ctr" upright="1">
              <a:noAutofit/>
            </a:bodyPr>
            <a:lstStyle/>
            <a:p>
              <a:pPr marL="0" indent="0" algn="ctr" defTabSz="914400" eaLnBrk="0" fontAlgn="auto" latinLnBrk="0">
                <a:lnSpc>
                  <a:spcPct val="90000"/>
                </a:lnSpc>
                <a:spcBef>
                  <a:spcPts val="0"/>
                </a:spcBef>
                <a:spcAft>
                  <a:spcPts val="600"/>
                </a:spcAft>
                <a:buFontTx/>
                <a:buNone/>
              </a:pPr>
              <a:r>
                <a:rPr lang="en-US" altLang="ko-KR" sz="1400" b="1" strike="noStrike" cap="none" dirty="0">
                  <a:effectLst>
                    <a:outerShdw blurRad="38100" dist="38100" dir="2700000" algn="tl">
                      <a:srgbClr val="000000">
                        <a:alpha val="42745"/>
                      </a:srgbClr>
                    </a:outerShdw>
                  </a:effectLst>
                  <a:latin typeface="Arial" panose="020B0604020202090204" pitchFamily="34" charset="0"/>
                  <a:ea typeface="Arial" panose="020B0604020202090204" pitchFamily="34" charset="0"/>
                </a:rPr>
                <a:t>CAS Members</a:t>
              </a:r>
              <a:r>
                <a:rPr lang="zh-CN" altLang="en-US" sz="1400" b="1" strike="noStrike" cap="none" dirty="0">
                  <a:effectLst>
                    <a:outerShdw blurRad="38100" dist="38100" dir="2700000" algn="tl">
                      <a:srgbClr val="000000">
                        <a:alpha val="42745"/>
                      </a:srgbClr>
                    </a:outerShdw>
                  </a:effectLst>
                  <a:latin typeface="Arial" panose="020B0604020202090204" pitchFamily="34" charset="0"/>
                  <a:ea typeface="宋体" panose="02010600030101010101" pitchFamily="2" charset="-122"/>
                </a:rPr>
                <a:t>中科院院士</a:t>
              </a:r>
              <a:endParaRPr lang="zh-CN" altLang="en-US" sz="1400" b="1" strike="noStrike" cap="none" dirty="0">
                <a:effectLst>
                  <a:outerShdw blurRad="38100" dist="38100" dir="2700000" algn="tl">
                    <a:srgbClr val="000000">
                      <a:alpha val="42745"/>
                    </a:srgbClr>
                  </a:outerShdw>
                </a:effectLst>
                <a:latin typeface="Arial" panose="020B0604020202090204" pitchFamily="34" charset="0"/>
                <a:ea typeface="宋体" panose="02010600030101010101" pitchFamily="2" charset="-122"/>
              </a:endParaRPr>
            </a:p>
          </p:txBody>
        </p:sp>
        <p:sp>
          <p:nvSpPr>
            <p:cNvPr id="21" name="图示 1"/>
            <p:cNvSpPr/>
            <p:nvPr/>
          </p:nvSpPr>
          <p:spPr>
            <a:xfrm>
              <a:off x="3381375" y="4886325"/>
              <a:ext cx="1990090" cy="597535"/>
            </a:xfrm>
            <a:prstGeom prst="rect">
              <a:avLst/>
            </a:prstGeom>
            <a:solidFill>
              <a:srgbClr val="062677"/>
            </a:solidFill>
            <a:ln w="12700" cap="flat" cmpd="sng">
              <a:solidFill>
                <a:schemeClr val="lt1">
                  <a:alpha val="100000"/>
                </a:schemeClr>
              </a:solidFill>
              <a:prstDash val="solid"/>
            </a:ln>
          </p:spPr>
          <p:style>
            <a:lnRef idx="2">
              <a:schemeClr val="lt1"/>
            </a:lnRef>
            <a:fillRef idx="1">
              <a:srgbClr val="062677"/>
            </a:fillRef>
            <a:effectRef idx="0">
              <a:srgbClr val="FFFFFF"/>
            </a:effectRef>
            <a:fontRef idx="minor">
              <a:schemeClr val="lt1"/>
            </a:fontRef>
          </p:style>
          <p:txBody>
            <a:bodyPr vert="horz" wrap="square" lIns="8890" tIns="8890" rIns="8890" bIns="8890" numCol="1" anchor="ctr" upright="1">
              <a:noAutofit/>
            </a:bodyPr>
            <a:lstStyle/>
            <a:p>
              <a:pPr marL="0" indent="0" algn="ctr" defTabSz="914400" eaLnBrk="0" fontAlgn="auto" latinLnBrk="0">
                <a:lnSpc>
                  <a:spcPct val="90000"/>
                </a:lnSpc>
                <a:spcBef>
                  <a:spcPts val="0"/>
                </a:spcBef>
                <a:spcAft>
                  <a:spcPts val="600"/>
                </a:spcAft>
                <a:buFontTx/>
                <a:buNone/>
              </a:pPr>
              <a:r>
                <a:rPr lang="en-US" altLang="ko-KR" sz="1400" b="1" strike="noStrike" cap="none" dirty="0">
                  <a:effectLst>
                    <a:outerShdw blurRad="38100" dist="38100" dir="2700000" algn="tl">
                      <a:srgbClr val="000000">
                        <a:alpha val="42745"/>
                      </a:srgbClr>
                    </a:outerShdw>
                  </a:effectLst>
                  <a:latin typeface="Arial" panose="020B0604020202090204" pitchFamily="34" charset="0"/>
                  <a:ea typeface="Arial" panose="020B0604020202090204" pitchFamily="34" charset="0"/>
                </a:rPr>
                <a:t>2</a:t>
              </a:r>
              <a:endParaRPr lang="ko-KR" altLang="en-US" sz="1400" b="1" strike="noStrike" cap="none" dirty="0">
                <a:latin typeface="Arial" panose="020B0604020202090204" pitchFamily="34" charset="0"/>
                <a:ea typeface="Arial" panose="020B0604020202090204" pitchFamily="34" charset="0"/>
              </a:endParaRPr>
            </a:p>
          </p:txBody>
        </p:sp>
        <p:sp>
          <p:nvSpPr>
            <p:cNvPr id="22" name="图示 1"/>
            <p:cNvSpPr/>
            <p:nvPr/>
          </p:nvSpPr>
          <p:spPr>
            <a:xfrm>
              <a:off x="994410" y="5721985"/>
              <a:ext cx="1990090" cy="597535"/>
            </a:xfrm>
            <a:prstGeom prst="rect">
              <a:avLst/>
            </a:prstGeom>
            <a:ln w="12700" cap="flat" cmpd="sng">
              <a:solidFill>
                <a:schemeClr val="lt1">
                  <a:alpha val="100000"/>
                </a:schemeClr>
              </a:solidFill>
              <a:prstDash val="solid"/>
            </a:ln>
          </p:spPr>
          <p:style>
            <a:lnRef idx="2">
              <a:schemeClr val="lt1"/>
            </a:lnRef>
            <a:fillRef idx="1">
              <a:schemeClr val="accent1"/>
            </a:fillRef>
            <a:effectRef idx="0">
              <a:srgbClr val="FFFFFF"/>
            </a:effectRef>
            <a:fontRef idx="minor">
              <a:schemeClr val="lt1"/>
            </a:fontRef>
          </p:style>
          <p:txBody>
            <a:bodyPr vert="horz" wrap="square" lIns="8890" tIns="8890" rIns="8890" bIns="8890" numCol="1" anchor="ctr" upright="1">
              <a:noAutofit/>
            </a:bodyPr>
            <a:lstStyle/>
            <a:p>
              <a:pPr marL="0" indent="0" algn="ctr" defTabSz="914400" eaLnBrk="0" fontAlgn="auto" latinLnBrk="0">
                <a:lnSpc>
                  <a:spcPct val="90000"/>
                </a:lnSpc>
                <a:spcBef>
                  <a:spcPts val="0"/>
                </a:spcBef>
                <a:spcAft>
                  <a:spcPts val="600"/>
                </a:spcAft>
                <a:buFontTx/>
                <a:buNone/>
              </a:pPr>
              <a:r>
                <a:rPr lang="en-US" altLang="ko-KR" sz="1400" b="1" strike="noStrike" cap="none" dirty="0">
                  <a:effectLst>
                    <a:outerShdw blurRad="38100" dist="38100" dir="2700000" algn="tl">
                      <a:srgbClr val="000000">
                        <a:alpha val="42745"/>
                      </a:srgbClr>
                    </a:outerShdw>
                  </a:effectLst>
                  <a:latin typeface="Arial" panose="020B0604020202090204" pitchFamily="34" charset="0"/>
                  <a:ea typeface="Arial" panose="020B0604020202090204" pitchFamily="34" charset="0"/>
                </a:rPr>
                <a:t>Members of Overseas Academies</a:t>
              </a:r>
              <a:r>
                <a:rPr lang="zh-CN" altLang="en-US" sz="1400" b="1" strike="noStrike" cap="none" dirty="0">
                  <a:effectLst>
                    <a:outerShdw blurRad="38100" dist="38100" dir="2700000" algn="tl">
                      <a:srgbClr val="000000">
                        <a:alpha val="42745"/>
                      </a:srgbClr>
                    </a:outerShdw>
                  </a:effectLst>
                  <a:latin typeface="Arial" panose="020B0604020202090204" pitchFamily="34" charset="0"/>
                  <a:ea typeface="宋体" panose="02010600030101010101" pitchFamily="2" charset="-122"/>
                </a:rPr>
                <a:t>海外院士</a:t>
              </a:r>
              <a:endParaRPr lang="zh-CN" altLang="en-US" sz="1400" b="1" strike="noStrike" cap="none" dirty="0">
                <a:effectLst>
                  <a:outerShdw blurRad="38100" dist="38100" dir="2700000" algn="tl">
                    <a:srgbClr val="000000">
                      <a:alpha val="42745"/>
                    </a:srgbClr>
                  </a:outerShdw>
                </a:effectLst>
                <a:latin typeface="Arial" panose="020B0604020202090204" pitchFamily="34" charset="0"/>
                <a:ea typeface="宋体" panose="02010600030101010101" pitchFamily="2" charset="-122"/>
              </a:endParaRPr>
            </a:p>
          </p:txBody>
        </p:sp>
        <p:sp>
          <p:nvSpPr>
            <p:cNvPr id="23" name="图示 1"/>
            <p:cNvSpPr/>
            <p:nvPr/>
          </p:nvSpPr>
          <p:spPr>
            <a:xfrm>
              <a:off x="3381375" y="5721985"/>
              <a:ext cx="1990090" cy="597535"/>
            </a:xfrm>
            <a:prstGeom prst="rect">
              <a:avLst/>
            </a:prstGeom>
            <a:solidFill>
              <a:schemeClr val="accent2"/>
            </a:solidFill>
            <a:ln w="12700" cap="flat" cmpd="sng">
              <a:solidFill>
                <a:schemeClr val="lt1">
                  <a:alpha val="100000"/>
                </a:schemeClr>
              </a:solidFill>
              <a:prstDash val="solid"/>
            </a:ln>
          </p:spPr>
          <p:style>
            <a:lnRef idx="2">
              <a:schemeClr val="lt1"/>
            </a:lnRef>
            <a:fillRef idx="1">
              <a:schemeClr val="accent2"/>
            </a:fillRef>
            <a:effectRef idx="0">
              <a:srgbClr val="FFFFFF"/>
            </a:effectRef>
            <a:fontRef idx="minor">
              <a:schemeClr val="lt1"/>
            </a:fontRef>
          </p:style>
          <p:txBody>
            <a:bodyPr vert="horz" wrap="square" lIns="8890" tIns="8890" rIns="8890" bIns="8890" numCol="1" anchor="ctr" upright="1">
              <a:noAutofit/>
            </a:bodyPr>
            <a:lstStyle/>
            <a:p>
              <a:pPr marL="0" indent="0" algn="ctr" defTabSz="914400" eaLnBrk="0" fontAlgn="auto" latinLnBrk="0">
                <a:lnSpc>
                  <a:spcPct val="90000"/>
                </a:lnSpc>
                <a:spcBef>
                  <a:spcPts val="0"/>
                </a:spcBef>
                <a:spcAft>
                  <a:spcPts val="600"/>
                </a:spcAft>
                <a:buFontTx/>
                <a:buNone/>
              </a:pPr>
              <a:r>
                <a:rPr lang="en-US" altLang="ko-KR" sz="1400" b="1" dirty="0">
                  <a:effectLst>
                    <a:outerShdw blurRad="38100" dist="38100" dir="2700000" algn="tl">
                      <a:srgbClr val="000000">
                        <a:alpha val="42745"/>
                      </a:srgbClr>
                    </a:outerShdw>
                  </a:effectLst>
                  <a:latin typeface="Arial" panose="020B0604020202090204" pitchFamily="34" charset="0"/>
                  <a:ea typeface="Arial" panose="020B0604020202090204" pitchFamily="34" charset="0"/>
                </a:rPr>
                <a:t>18</a:t>
              </a:r>
              <a:endParaRPr lang="ko-KR" altLang="en-US" sz="1400" b="1" strike="noStrike" cap="none" dirty="0">
                <a:latin typeface="Arial" panose="020B0604020202090204" pitchFamily="34" charset="0"/>
                <a:ea typeface="Arial" panose="020B0604020202090204" pitchFamily="34" charset="0"/>
              </a:endParaRPr>
            </a:p>
          </p:txBody>
        </p:sp>
      </p:grpSp>
      <p:sp>
        <p:nvSpPr>
          <p:cNvPr id="4" name="文本框 142"/>
          <p:cNvSpPr txBox="1">
            <a:spLocks noChangeArrowheads="1"/>
          </p:cNvSpPr>
          <p:nvPr/>
        </p:nvSpPr>
        <p:spPr bwMode="auto">
          <a:xfrm>
            <a:off x="5942965" y="3179906"/>
            <a:ext cx="3002915" cy="523240"/>
          </a:xfrm>
          <a:prstGeom prst="rect">
            <a:avLst/>
          </a:prstGeom>
          <a:noFill/>
          <a:ln>
            <a:noFill/>
          </a:ln>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fontAlgn="base">
              <a:spcBef>
                <a:spcPct val="0"/>
              </a:spcBef>
              <a:spcAft>
                <a:spcPct val="0"/>
              </a:spcAft>
            </a:pPr>
            <a:r>
              <a:rPr lang="en-US" altLang="zh-CN" sz="1400" b="1" dirty="0" err="1">
                <a:solidFill>
                  <a:srgbClr val="000000"/>
                </a:solidFill>
                <a:latin typeface="微软雅黑" panose="020B0503020204020204" pitchFamily="34" charset="-122"/>
                <a:ea typeface="微软雅黑" panose="020B0503020204020204" pitchFamily="34" charset="-122"/>
              </a:rPr>
              <a:t>Huijun</a:t>
            </a:r>
            <a:r>
              <a:rPr lang="en-US" altLang="zh-CN" sz="1400" b="1" dirty="0">
                <a:solidFill>
                  <a:srgbClr val="000000"/>
                </a:solidFill>
                <a:latin typeface="微软雅黑" panose="020B0503020204020204" pitchFamily="34" charset="-122"/>
                <a:ea typeface="微软雅黑" panose="020B0503020204020204" pitchFamily="34" charset="-122"/>
              </a:rPr>
              <a:t> WANG</a:t>
            </a:r>
            <a:endParaRPr lang="en-US" altLang="zh-CN" sz="1400" b="1" dirty="0">
              <a:solidFill>
                <a:srgbClr val="000000"/>
              </a:solidFill>
              <a:latin typeface="微软雅黑" panose="020B0503020204020204" pitchFamily="34" charset="-122"/>
              <a:ea typeface="微软雅黑" panose="020B0503020204020204" pitchFamily="34" charset="-122"/>
            </a:endParaRPr>
          </a:p>
          <a:p>
            <a:pPr algn="ctr" fontAlgn="base">
              <a:spcBef>
                <a:spcPct val="0"/>
              </a:spcBef>
              <a:spcAft>
                <a:spcPct val="0"/>
              </a:spcAft>
            </a:pPr>
            <a:r>
              <a:rPr lang="en-US" altLang="zh-CN" sz="1400" dirty="0">
                <a:solidFill>
                  <a:srgbClr val="000000"/>
                </a:solidFill>
                <a:latin typeface="微软雅黑" panose="020B0503020204020204" pitchFamily="34" charset="-122"/>
                <a:ea typeface="微软雅黑" panose="020B0503020204020204" pitchFamily="34" charset="-122"/>
              </a:rPr>
              <a:t>Chinese Academy of Sciences</a:t>
            </a:r>
            <a:endParaRPr lang="zh-CN" altLang="en-US" sz="1400" dirty="0">
              <a:solidFill>
                <a:srgbClr val="000000"/>
              </a:solidFill>
              <a:latin typeface="微软雅黑" panose="020B0503020204020204" pitchFamily="34" charset="-122"/>
              <a:ea typeface="微软雅黑" panose="020B0503020204020204" pitchFamily="34" charset="-122"/>
            </a:endParaRPr>
          </a:p>
        </p:txBody>
      </p:sp>
      <p:sp>
        <p:nvSpPr>
          <p:cNvPr id="24" name="文本框 146"/>
          <p:cNvSpPr txBox="1">
            <a:spLocks noChangeArrowheads="1"/>
          </p:cNvSpPr>
          <p:nvPr/>
        </p:nvSpPr>
        <p:spPr bwMode="auto">
          <a:xfrm>
            <a:off x="8802370" y="3179906"/>
            <a:ext cx="2805430" cy="523240"/>
          </a:xfrm>
          <a:prstGeom prst="rect">
            <a:avLst/>
          </a:prstGeom>
          <a:noFill/>
          <a:ln>
            <a:noFill/>
          </a:ln>
        </p:spPr>
        <p:txBody>
          <a:bodyPr wrap="non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fontAlgn="base">
              <a:spcBef>
                <a:spcPct val="0"/>
              </a:spcBef>
              <a:spcAft>
                <a:spcPct val="0"/>
              </a:spcAft>
            </a:pPr>
            <a:r>
              <a:rPr lang="en-US" altLang="zh-CN" sz="1400" b="1" dirty="0" err="1">
                <a:solidFill>
                  <a:srgbClr val="000000"/>
                </a:solidFill>
                <a:latin typeface="微软雅黑" panose="020B0503020204020204" pitchFamily="34" charset="-122"/>
                <a:ea typeface="微软雅黑" panose="020B0503020204020204" pitchFamily="34" charset="-122"/>
              </a:rPr>
              <a:t>Guangyu</a:t>
            </a:r>
            <a:r>
              <a:rPr lang="en-US" altLang="zh-CN" sz="1400" b="1" dirty="0">
                <a:solidFill>
                  <a:srgbClr val="000000"/>
                </a:solidFill>
                <a:latin typeface="微软雅黑" panose="020B0503020204020204" pitchFamily="34" charset="-122"/>
                <a:ea typeface="微软雅黑" panose="020B0503020204020204" pitchFamily="34" charset="-122"/>
              </a:rPr>
              <a:t> SHI</a:t>
            </a:r>
            <a:endParaRPr lang="en-US" altLang="zh-CN" sz="1400" b="1" dirty="0">
              <a:solidFill>
                <a:srgbClr val="000000"/>
              </a:solidFill>
              <a:latin typeface="微软雅黑" panose="020B0503020204020204" pitchFamily="34" charset="-122"/>
              <a:ea typeface="微软雅黑" panose="020B0503020204020204" pitchFamily="34" charset="-122"/>
            </a:endParaRPr>
          </a:p>
          <a:p>
            <a:pPr algn="ctr" fontAlgn="base">
              <a:spcBef>
                <a:spcPct val="0"/>
              </a:spcBef>
              <a:spcAft>
                <a:spcPct val="0"/>
              </a:spcAft>
            </a:pPr>
            <a:r>
              <a:rPr lang="en-US" altLang="zh-CN" sz="1400" dirty="0">
                <a:solidFill>
                  <a:srgbClr val="000000"/>
                </a:solidFill>
                <a:latin typeface="微软雅黑" panose="020B0503020204020204" pitchFamily="34" charset="-122"/>
                <a:ea typeface="微软雅黑" panose="020B0503020204020204" pitchFamily="34" charset="-122"/>
              </a:rPr>
              <a:t>Chinese Academy of Sciences</a:t>
            </a:r>
            <a:endParaRPr lang="zh-CN" altLang="en-US" sz="1400" dirty="0">
              <a:solidFill>
                <a:srgbClr val="000000"/>
              </a:solidFill>
              <a:latin typeface="微软雅黑" panose="020B0503020204020204" pitchFamily="34" charset="-122"/>
              <a:ea typeface="微软雅黑" panose="020B0503020204020204" pitchFamily="34" charset="-122"/>
            </a:endParaRPr>
          </a:p>
        </p:txBody>
      </p:sp>
      <p:pic>
        <p:nvPicPr>
          <p:cNvPr id="25" name="图片 147"/>
          <p:cNvPicPr preferRelativeResize="0"/>
          <p:nvPr/>
        </p:nvPicPr>
        <p:blipFill>
          <a:blip r:embed="rId1" cstate="print">
            <a:extLst>
              <a:ext uri="{28A0092B-C50C-407E-A947-70E740481C1C}">
                <a14:useLocalDpi xmlns:a14="http://schemas.microsoft.com/office/drawing/2010/main" val="0"/>
              </a:ext>
            </a:extLst>
          </a:blip>
          <a:srcRect/>
          <a:stretch>
            <a:fillRect/>
          </a:stretch>
        </p:blipFill>
        <p:spPr bwMode="auto">
          <a:xfrm>
            <a:off x="6577781" y="3812540"/>
            <a:ext cx="1675101" cy="2124032"/>
          </a:xfrm>
          <a:prstGeom prst="rect">
            <a:avLst/>
          </a:prstGeom>
          <a:noFill/>
          <a:ln>
            <a:noFill/>
          </a:ln>
        </p:spPr>
      </p:pic>
      <p:sp>
        <p:nvSpPr>
          <p:cNvPr id="26" name="矩形 148"/>
          <p:cNvSpPr>
            <a:spLocks noChangeArrowheads="1"/>
          </p:cNvSpPr>
          <p:nvPr/>
        </p:nvSpPr>
        <p:spPr bwMode="auto">
          <a:xfrm>
            <a:off x="5647113" y="5980406"/>
            <a:ext cx="3328671" cy="954107"/>
          </a:xfrm>
          <a:prstGeom prst="rect">
            <a:avLst/>
          </a:prstGeom>
          <a:noFill/>
          <a:ln>
            <a:noFill/>
          </a:ln>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fontAlgn="base">
              <a:spcBef>
                <a:spcPct val="0"/>
              </a:spcBef>
              <a:spcAft>
                <a:spcPct val="0"/>
              </a:spcAft>
            </a:pPr>
            <a:r>
              <a:rPr lang="en-US" altLang="zh-CN" sz="1400" b="1" dirty="0" err="1">
                <a:solidFill>
                  <a:prstClr val="black"/>
                </a:solidFill>
                <a:latin typeface="微软雅黑" panose="020B0503020204020204" pitchFamily="34" charset="-122"/>
                <a:ea typeface="微软雅黑" panose="020B0503020204020204" pitchFamily="34" charset="-122"/>
              </a:rPr>
              <a:t>Zbigniew</a:t>
            </a:r>
            <a:r>
              <a:rPr lang="en-US" altLang="zh-CN" sz="1400" b="1" dirty="0">
                <a:solidFill>
                  <a:prstClr val="black"/>
                </a:solidFill>
                <a:latin typeface="微软雅黑" panose="020B0503020204020204" pitchFamily="34" charset="-122"/>
                <a:ea typeface="微软雅黑" panose="020B0503020204020204" pitchFamily="34" charset="-122"/>
              </a:rPr>
              <a:t> W. </a:t>
            </a:r>
            <a:r>
              <a:rPr lang="en-US" altLang="zh-CN" sz="1400" b="1" dirty="0" err="1">
                <a:solidFill>
                  <a:prstClr val="black"/>
                </a:solidFill>
                <a:latin typeface="微软雅黑" panose="020B0503020204020204" pitchFamily="34" charset="-122"/>
                <a:ea typeface="微软雅黑" panose="020B0503020204020204" pitchFamily="34" charset="-122"/>
              </a:rPr>
              <a:t>Kundzewicz</a:t>
            </a:r>
            <a:r>
              <a:rPr lang="en-US" altLang="zh-CN" sz="1400" b="1" dirty="0">
                <a:solidFill>
                  <a:prstClr val="black"/>
                </a:solidFill>
                <a:latin typeface="微软雅黑" panose="020B0503020204020204" pitchFamily="34" charset="-122"/>
                <a:ea typeface="微软雅黑" panose="020B0503020204020204" pitchFamily="34" charset="-122"/>
              </a:rPr>
              <a:t>, </a:t>
            </a:r>
            <a:endParaRPr lang="en-US" altLang="zh-CN" sz="1400" b="1" dirty="0">
              <a:solidFill>
                <a:prstClr val="black"/>
              </a:solidFill>
              <a:latin typeface="微软雅黑" panose="020B0503020204020204" pitchFamily="34" charset="-122"/>
              <a:ea typeface="微软雅黑" panose="020B0503020204020204" pitchFamily="34" charset="-122"/>
            </a:endParaRPr>
          </a:p>
          <a:p>
            <a:pPr algn="ctr" fontAlgn="base">
              <a:spcBef>
                <a:spcPct val="0"/>
              </a:spcBef>
              <a:spcAft>
                <a:spcPct val="0"/>
              </a:spcAft>
            </a:pPr>
            <a:r>
              <a:rPr lang="en-US" altLang="zh-CN" sz="1400" dirty="0">
                <a:solidFill>
                  <a:prstClr val="black"/>
                </a:solidFill>
                <a:latin typeface="微软雅黑" panose="020B0503020204020204" pitchFamily="34" charset="-122"/>
                <a:ea typeface="微软雅黑" panose="020B0503020204020204" pitchFamily="34" charset="-122"/>
              </a:rPr>
              <a:t>Polish Academy of Sciences  </a:t>
            </a:r>
            <a:endParaRPr lang="en-US" altLang="zh-CN" sz="1400" dirty="0">
              <a:solidFill>
                <a:prstClr val="black"/>
              </a:solidFill>
              <a:latin typeface="微软雅黑" panose="020B0503020204020204" pitchFamily="34" charset="-122"/>
              <a:ea typeface="微软雅黑" panose="020B0503020204020204" pitchFamily="34" charset="-122"/>
            </a:endParaRPr>
          </a:p>
          <a:p>
            <a:pPr algn="ctr" fontAlgn="base">
              <a:spcBef>
                <a:spcPct val="0"/>
              </a:spcBef>
              <a:spcAft>
                <a:spcPct val="0"/>
              </a:spcAft>
            </a:pPr>
            <a:r>
              <a:rPr lang="en-US" altLang="zh-CN" sz="1400" dirty="0">
                <a:solidFill>
                  <a:prstClr val="black"/>
                </a:solidFill>
                <a:latin typeface="微软雅黑" panose="020B0503020204020204" pitchFamily="34" charset="-122"/>
                <a:ea typeface="微软雅黑" panose="020B0503020204020204" pitchFamily="34" charset="-122"/>
              </a:rPr>
              <a:t>International Eurasian Academy of Sciences</a:t>
            </a:r>
            <a:endParaRPr lang="zh-CN" altLang="en-US" sz="1400" dirty="0">
              <a:solidFill>
                <a:prstClr val="black"/>
              </a:solidFill>
              <a:latin typeface="微软雅黑" panose="020B0503020204020204" pitchFamily="34" charset="-122"/>
              <a:ea typeface="微软雅黑" panose="020B0503020204020204" pitchFamily="34" charset="-122"/>
            </a:endParaRPr>
          </a:p>
        </p:txBody>
      </p:sp>
      <p:pic>
        <p:nvPicPr>
          <p:cNvPr id="27" name="图片 149"/>
          <p:cNvPicPr preferRelativeResize="0"/>
          <p:nvPr/>
        </p:nvPicPr>
        <p:blipFill>
          <a:blip r:embed="rId2" cstate="print">
            <a:extLst>
              <a:ext uri="{28A0092B-C50C-407E-A947-70E740481C1C}">
                <a14:useLocalDpi xmlns:a14="http://schemas.microsoft.com/office/drawing/2010/main" val="0"/>
              </a:ext>
            </a:extLst>
          </a:blip>
          <a:srcRect/>
          <a:stretch>
            <a:fillRect/>
          </a:stretch>
        </p:blipFill>
        <p:spPr bwMode="auto">
          <a:xfrm>
            <a:off x="9492615" y="3823097"/>
            <a:ext cx="1619885" cy="2159199"/>
          </a:xfrm>
          <a:prstGeom prst="rect">
            <a:avLst/>
          </a:prstGeom>
          <a:noFill/>
          <a:ln>
            <a:noFill/>
          </a:ln>
        </p:spPr>
      </p:pic>
      <p:sp>
        <p:nvSpPr>
          <p:cNvPr id="28" name="矩形 150"/>
          <p:cNvSpPr>
            <a:spLocks noChangeArrowheads="1"/>
          </p:cNvSpPr>
          <p:nvPr/>
        </p:nvSpPr>
        <p:spPr bwMode="auto">
          <a:xfrm>
            <a:off x="8681079" y="5977748"/>
            <a:ext cx="3169671" cy="738664"/>
          </a:xfrm>
          <a:prstGeom prst="rect">
            <a:avLst/>
          </a:prstGeom>
          <a:noFill/>
          <a:ln>
            <a:noFill/>
          </a:ln>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fontAlgn="base">
              <a:spcBef>
                <a:spcPct val="0"/>
              </a:spcBef>
              <a:spcAft>
                <a:spcPct val="0"/>
              </a:spcAft>
            </a:pPr>
            <a:r>
              <a:rPr lang="en-US" altLang="zh-CN" sz="1400" b="1" dirty="0" err="1">
                <a:solidFill>
                  <a:prstClr val="black"/>
                </a:solidFill>
                <a:latin typeface="微软雅黑" panose="020B0503020204020204" pitchFamily="34" charset="-122"/>
                <a:ea typeface="微软雅黑" panose="020B0503020204020204" pitchFamily="34" charset="-122"/>
              </a:rPr>
              <a:t>Shuanggen</a:t>
            </a:r>
            <a:r>
              <a:rPr lang="en-US" altLang="zh-CN" sz="1400" b="1" dirty="0">
                <a:solidFill>
                  <a:prstClr val="black"/>
                </a:solidFill>
                <a:latin typeface="微软雅黑" panose="020B0503020204020204" pitchFamily="34" charset="-122"/>
                <a:ea typeface="微软雅黑" panose="020B0503020204020204" pitchFamily="34" charset="-122"/>
              </a:rPr>
              <a:t> JIN </a:t>
            </a:r>
            <a:endParaRPr lang="en-US" altLang="zh-CN" sz="1400" b="1" dirty="0">
              <a:solidFill>
                <a:prstClr val="black"/>
              </a:solidFill>
              <a:latin typeface="微软雅黑" panose="020B0503020204020204" pitchFamily="34" charset="-122"/>
              <a:ea typeface="微软雅黑" panose="020B0503020204020204" pitchFamily="34" charset="-122"/>
            </a:endParaRPr>
          </a:p>
          <a:p>
            <a:pPr algn="ctr" fontAlgn="base">
              <a:spcBef>
                <a:spcPct val="0"/>
              </a:spcBef>
              <a:spcAft>
                <a:spcPct val="0"/>
              </a:spcAft>
            </a:pPr>
            <a:r>
              <a:rPr lang="en-US" altLang="zh-CN" sz="1400" dirty="0">
                <a:solidFill>
                  <a:prstClr val="black"/>
                </a:solidFill>
                <a:latin typeface="微软雅黑" panose="020B0503020204020204" pitchFamily="34" charset="-122"/>
                <a:ea typeface="微软雅黑" panose="020B0503020204020204" pitchFamily="34" charset="-122"/>
              </a:rPr>
              <a:t>Russian Academy of Natural Sciences</a:t>
            </a:r>
            <a:endParaRPr lang="en-US" altLang="zh-CN" sz="1400" dirty="0">
              <a:solidFill>
                <a:prstClr val="black"/>
              </a:solidFill>
              <a:latin typeface="微软雅黑" panose="020B0503020204020204" pitchFamily="34" charset="-122"/>
              <a:ea typeface="微软雅黑" panose="020B0503020204020204" pitchFamily="34" charset="-122"/>
            </a:endParaRPr>
          </a:p>
        </p:txBody>
      </p:sp>
      <p:pic>
        <p:nvPicPr>
          <p:cNvPr id="29" name="图片 28"/>
          <p:cNvPicPr preferRelativeResize="0"/>
          <p:nvPr/>
        </p:nvPicPr>
        <p:blipFill>
          <a:blip r:embed="rId3" cstate="print">
            <a:extLst>
              <a:ext uri="{28A0092B-C50C-407E-A947-70E740481C1C}">
                <a14:useLocalDpi xmlns:a14="http://schemas.microsoft.com/office/drawing/2010/main" val="0"/>
              </a:ext>
            </a:extLst>
          </a:blip>
          <a:stretch>
            <a:fillRect/>
          </a:stretch>
        </p:blipFill>
        <p:spPr>
          <a:xfrm>
            <a:off x="9492615" y="1199535"/>
            <a:ext cx="1470660" cy="2009834"/>
          </a:xfrm>
          <a:prstGeom prst="rect">
            <a:avLst/>
          </a:prstGeom>
        </p:spPr>
      </p:pic>
      <p:pic>
        <p:nvPicPr>
          <p:cNvPr id="30" name="图片 29"/>
          <p:cNvPicPr preferRelativeResize="0"/>
          <p:nvPr/>
        </p:nvPicPr>
        <p:blipFill rotWithShape="1">
          <a:blip r:embed="rId4" cstate="print">
            <a:extLst>
              <a:ext uri="{28A0092B-C50C-407E-A947-70E740481C1C}">
                <a14:useLocalDpi xmlns:a14="http://schemas.microsoft.com/office/drawing/2010/main" val="0"/>
              </a:ext>
            </a:extLst>
          </a:blip>
          <a:srcRect t="7045" b="13521"/>
          <a:stretch>
            <a:fillRect/>
          </a:stretch>
        </p:blipFill>
        <p:spPr>
          <a:xfrm>
            <a:off x="6577781" y="1199535"/>
            <a:ext cx="1677854" cy="199515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txBox="1">
            <a:spLocks noGrp="1"/>
          </p:cNvSpPr>
          <p:nvPr>
            <p:ph type="title"/>
          </p:nvPr>
        </p:nvSpPr>
        <p:spPr>
          <a:prstGeom prst="rect">
            <a:avLst/>
          </a:prstGeom>
        </p:spPr>
        <p:txBody>
          <a:bodyPr vert="horz" wrap="square" lIns="91440" tIns="45720" rIns="91440" bIns="45720" anchor="ctr">
            <a:noAutofit/>
          </a:bodyPr>
          <a:lstStyle/>
          <a:p>
            <a:pPr marL="0" indent="0" algn="l" defTabSz="914400" fontAlgn="auto" latinLnBrk="0">
              <a:lnSpc>
                <a:spcPct val="90000"/>
              </a:lnSpc>
              <a:spcBef>
                <a:spcPts val="0"/>
              </a:spcBef>
              <a:spcAft>
                <a:spcPts val="0"/>
              </a:spcAft>
              <a:buFontTx/>
              <a:buNone/>
            </a:pPr>
            <a:r>
              <a:rPr lang="en-US" altLang="ko-KR" sz="2400" b="0" strike="noStrike" cap="none" dirty="0">
                <a:latin typeface="Arial" panose="020B0604020202090204" pitchFamily="34" charset="0"/>
                <a:ea typeface="Arial" panose="020B0604020202090204" pitchFamily="34" charset="0"/>
              </a:rPr>
              <a:t>Study at NUIST</a:t>
            </a:r>
            <a:r>
              <a:rPr lang="en-US" altLang="ko-KR" sz="2400" b="0" strike="noStrike" cap="none" dirty="0">
                <a:latin typeface="微软雅黑" panose="020B0503020204020204" pitchFamily="34" charset="-122"/>
                <a:ea typeface="微软雅黑" panose="020B0503020204020204" pitchFamily="34" charset="-122"/>
              </a:rPr>
              <a:t>（留学南信大）</a:t>
            </a:r>
            <a:br>
              <a:rPr lang="en-US" altLang="ko-KR" sz="2400" b="0" strike="noStrike" cap="none" dirty="0">
                <a:latin typeface="Arial" panose="020B0604020202090204" pitchFamily="34" charset="0"/>
                <a:ea typeface="Arial" panose="020B0604020202090204" pitchFamily="34" charset="0"/>
              </a:rPr>
            </a:br>
            <a:r>
              <a:rPr lang="en-US" altLang="ko-KR" sz="2400" b="0" strike="noStrike" cap="none" dirty="0">
                <a:latin typeface="Arial" panose="020B0604020202090204" pitchFamily="34" charset="0"/>
                <a:ea typeface="Arial" panose="020B0604020202090204" pitchFamily="34" charset="0"/>
              </a:rPr>
              <a:t> | Students Activities</a:t>
            </a:r>
            <a:r>
              <a:rPr lang="en-US" altLang="ko-KR" sz="2400" b="0" strike="noStrike" cap="none" dirty="0">
                <a:latin typeface="微软雅黑" panose="020B0503020204020204" pitchFamily="34" charset="-122"/>
                <a:ea typeface="微软雅黑" panose="020B0503020204020204" pitchFamily="34" charset="-122"/>
              </a:rPr>
              <a:t>（</a:t>
            </a:r>
            <a:r>
              <a:rPr lang="zh-CN" altLang="en-US" sz="2400" b="0" strike="noStrike" cap="none" dirty="0">
                <a:latin typeface="微软雅黑" panose="020B0503020204020204" pitchFamily="34" charset="-122"/>
                <a:ea typeface="微软雅黑" panose="020B0503020204020204" pitchFamily="34" charset="-122"/>
              </a:rPr>
              <a:t>学生活动</a:t>
            </a:r>
            <a:r>
              <a:rPr lang="en-US" altLang="ko-KR" sz="2400" b="0" strike="noStrike" cap="none" dirty="0">
                <a:latin typeface="微软雅黑" panose="020B0503020204020204" pitchFamily="34" charset="-122"/>
                <a:ea typeface="微软雅黑" panose="020B0503020204020204" pitchFamily="34" charset="-122"/>
              </a:rPr>
              <a:t>） </a:t>
            </a:r>
            <a:endParaRPr lang="ko-KR" altLang="en-US" sz="2400" b="0" strike="noStrike" cap="none" dirty="0">
              <a:latin typeface="微软雅黑" panose="020B0503020204020204" pitchFamily="34" charset="-122"/>
              <a:ea typeface="微软雅黑" panose="020B0503020204020204" pitchFamily="34" charset="-122"/>
            </a:endParaRPr>
          </a:p>
        </p:txBody>
      </p:sp>
      <p:sp>
        <p:nvSpPr>
          <p:cNvPr id="3" name="幻灯片编号占位符 2"/>
          <p:cNvSpPr txBox="1">
            <a:spLocks noGrp="1"/>
          </p:cNvSpPr>
          <p:nvPr>
            <p:ph type="sldNum" sz="quarter" idx="12"/>
          </p:nvPr>
        </p:nvSpPr>
        <p:spPr>
          <a:prstGeom prst="rect">
            <a:avLst/>
          </a:prstGeom>
        </p:spPr>
        <p:txBody>
          <a:bodyPr vert="horz" wrap="square" lIns="91440" tIns="45720" rIns="91440" bIns="45720" anchor="ctr">
            <a:noAutofit/>
          </a:bodyPr>
          <a:lstStyle/>
          <a:p>
            <a:pPr marL="0" indent="0" algn="r" defTabSz="914400" eaLnBrk="0" fontAlgn="auto" latinLnBrk="0">
              <a:lnSpc>
                <a:spcPct val="100000"/>
              </a:lnSpc>
              <a:spcBef>
                <a:spcPts val="0"/>
              </a:spcBef>
              <a:spcAft>
                <a:spcPts val="0"/>
              </a:spcAft>
              <a:buFontTx/>
              <a:buNone/>
            </a:pPr>
            <a:fld id="{B9320F77-B9A0-41C5-862A-B4B631284C64}" type="slidenum">
              <a:rPr lang="en-US" altLang="ko-KR" sz="1200" b="0" strike="noStrike" cap="none" dirty="0" smtClean="0">
                <a:solidFill>
                  <a:schemeClr val="tx1">
                    <a:tint val="75000"/>
                  </a:schemeClr>
                </a:solidFill>
                <a:latin typeface="微软雅黑" panose="020B0503020204020204" pitchFamily="34" charset="-122"/>
                <a:ea typeface="微软雅黑" panose="020B0503020204020204" pitchFamily="34" charset="-122"/>
              </a:rPr>
            </a:fld>
            <a:endParaRPr lang="ko-KR" altLang="en-US" sz="1200" b="0" strike="noStrike" cap="none" dirty="0">
              <a:solidFill>
                <a:schemeClr val="tx1">
                  <a:tint val="75000"/>
                </a:schemeClr>
              </a:solidFill>
              <a:latin typeface="微软雅黑" panose="020B0503020204020204" pitchFamily="34" charset="-122"/>
              <a:ea typeface="微软雅黑" panose="020B0503020204020204" pitchFamily="34" charset="-122"/>
            </a:endParaRPr>
          </a:p>
        </p:txBody>
      </p:sp>
      <p:sp>
        <p:nvSpPr>
          <p:cNvPr id="57359" name="TextBox 2"/>
          <p:cNvSpPr txBox="1">
            <a:spLocks noChangeArrowheads="1"/>
          </p:cNvSpPr>
          <p:nvPr/>
        </p:nvSpPr>
        <p:spPr bwMode="auto">
          <a:xfrm>
            <a:off x="4645343" y="5112068"/>
            <a:ext cx="3168650" cy="368300"/>
          </a:xfrm>
          <a:prstGeom prst="rect">
            <a:avLst/>
          </a:prstGeom>
          <a:noFill/>
          <a:ln w="9525">
            <a:noFill/>
            <a:miter lim="800000"/>
          </a:ln>
        </p:spPr>
        <p:txBody>
          <a:bodyPr>
            <a:spAutoFit/>
          </a:bodyPr>
          <a:lstStyle/>
          <a:p>
            <a:pPr algn="ctr"/>
            <a:r>
              <a:rPr lang="en-US" altLang="zh-CN" b="1">
                <a:latin typeface="Calibri" panose="020F0702030404030204" pitchFamily="34" charset="0"/>
              </a:rPr>
              <a:t>City Tours</a:t>
            </a:r>
            <a:endParaRPr lang="zh-CN" altLang="en-US" b="1">
              <a:latin typeface="Calibri" panose="020F0702030404030204" pitchFamily="34" charset="0"/>
            </a:endParaRPr>
          </a:p>
        </p:txBody>
      </p:sp>
      <p:pic>
        <p:nvPicPr>
          <p:cNvPr id="7" name="Picture 2" descr="C:\Users\Administrator\Desktop\2014留学生干部春游（珍珠泉）_副本.jpg"/>
          <p:cNvPicPr>
            <a:picLocks noChangeAspect="1" noChangeArrowheads="1"/>
          </p:cNvPicPr>
          <p:nvPr/>
        </p:nvPicPr>
        <p:blipFill>
          <a:blip r:embed="rId1"/>
          <a:srcRect/>
          <a:stretch>
            <a:fillRect/>
          </a:stretch>
        </p:blipFill>
        <p:spPr bwMode="auto">
          <a:xfrm>
            <a:off x="266700" y="2201545"/>
            <a:ext cx="3695700" cy="2454275"/>
          </a:xfrm>
          <a:prstGeom prst="rect">
            <a:avLst/>
          </a:prstGeom>
          <a:noFill/>
          <a:ln w="9525">
            <a:noFill/>
            <a:miter lim="800000"/>
            <a:headEnd/>
            <a:tailEnd/>
          </a:ln>
        </p:spPr>
      </p:pic>
      <p:pic>
        <p:nvPicPr>
          <p:cNvPr id="1030" name="Picture 6" descr="F:\国教院照片\留学生精华照片\参观中山陵.jpg"/>
          <p:cNvPicPr>
            <a:picLocks noChangeAspect="1" noChangeArrowheads="1"/>
          </p:cNvPicPr>
          <p:nvPr/>
        </p:nvPicPr>
        <p:blipFill>
          <a:blip r:embed="rId2"/>
          <a:srcRect/>
          <a:stretch>
            <a:fillRect/>
          </a:stretch>
        </p:blipFill>
        <p:spPr bwMode="auto">
          <a:xfrm>
            <a:off x="8252460" y="2182495"/>
            <a:ext cx="3804285" cy="2482850"/>
          </a:xfrm>
          <a:prstGeom prst="rect">
            <a:avLst/>
          </a:prstGeom>
          <a:noFill/>
        </p:spPr>
      </p:pic>
      <p:pic>
        <p:nvPicPr>
          <p:cNvPr id="1029" name="Picture 5"/>
          <p:cNvPicPr>
            <a:picLocks noChangeAspect="1" noChangeArrowheads="1"/>
          </p:cNvPicPr>
          <p:nvPr/>
        </p:nvPicPr>
        <p:blipFill>
          <a:blip r:embed="rId3"/>
          <a:srcRect/>
          <a:stretch>
            <a:fillRect/>
          </a:stretch>
        </p:blipFill>
        <p:spPr bwMode="auto">
          <a:xfrm>
            <a:off x="4056380" y="2201545"/>
            <a:ext cx="4079240" cy="2463800"/>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txBox="1">
            <a:spLocks noGrp="1"/>
          </p:cNvSpPr>
          <p:nvPr>
            <p:ph type="title"/>
          </p:nvPr>
        </p:nvSpPr>
        <p:spPr>
          <a:prstGeom prst="rect">
            <a:avLst/>
          </a:prstGeom>
        </p:spPr>
        <p:txBody>
          <a:bodyPr vert="horz" wrap="square" lIns="91440" tIns="45720" rIns="91440" bIns="45720" anchor="ctr">
            <a:noAutofit/>
          </a:bodyPr>
          <a:lstStyle/>
          <a:p>
            <a:pPr marL="0" indent="0" algn="l" defTabSz="914400" fontAlgn="auto" latinLnBrk="0">
              <a:lnSpc>
                <a:spcPct val="90000"/>
              </a:lnSpc>
              <a:spcBef>
                <a:spcPts val="0"/>
              </a:spcBef>
              <a:spcAft>
                <a:spcPts val="0"/>
              </a:spcAft>
              <a:buFontTx/>
              <a:buNone/>
            </a:pPr>
            <a:r>
              <a:rPr lang="en-US" altLang="ko-KR" sz="2400" b="0" strike="noStrike" cap="none" dirty="0">
                <a:latin typeface="Arial" panose="020B0604020202090204" pitchFamily="34" charset="0"/>
                <a:ea typeface="Arial" panose="020B0604020202090204" pitchFamily="34" charset="0"/>
              </a:rPr>
              <a:t>Study at NUIST</a:t>
            </a:r>
            <a:r>
              <a:rPr lang="en-US" altLang="ko-KR" sz="2400" b="0" strike="noStrike" cap="none" dirty="0">
                <a:latin typeface="微软雅黑" panose="020B0503020204020204" pitchFamily="34" charset="-122"/>
                <a:ea typeface="微软雅黑" panose="020B0503020204020204" pitchFamily="34" charset="-122"/>
              </a:rPr>
              <a:t>（留学南信大）</a:t>
            </a:r>
            <a:br>
              <a:rPr lang="en-US" altLang="ko-KR" sz="2400" b="0" strike="noStrike" cap="none" dirty="0">
                <a:latin typeface="Arial" panose="020B0604020202090204" pitchFamily="34" charset="0"/>
                <a:ea typeface="Arial" panose="020B0604020202090204" pitchFamily="34" charset="0"/>
              </a:rPr>
            </a:br>
            <a:r>
              <a:rPr lang="en-US" altLang="ko-KR" sz="2400" b="0" strike="noStrike" cap="none" dirty="0">
                <a:latin typeface="Arial" panose="020B0604020202090204" pitchFamily="34" charset="0"/>
                <a:ea typeface="Arial" panose="020B0604020202090204" pitchFamily="34" charset="0"/>
              </a:rPr>
              <a:t> | Students Activities</a:t>
            </a:r>
            <a:r>
              <a:rPr lang="en-US" altLang="ko-KR" sz="2400" b="0" strike="noStrike" cap="none" dirty="0">
                <a:latin typeface="微软雅黑" panose="020B0503020204020204" pitchFamily="34" charset="-122"/>
                <a:ea typeface="微软雅黑" panose="020B0503020204020204" pitchFamily="34" charset="-122"/>
              </a:rPr>
              <a:t>（</a:t>
            </a:r>
            <a:r>
              <a:rPr lang="zh-CN" altLang="en-US" sz="2400" b="0" strike="noStrike" cap="none" dirty="0">
                <a:latin typeface="微软雅黑" panose="020B0503020204020204" pitchFamily="34" charset="-122"/>
                <a:ea typeface="微软雅黑" panose="020B0503020204020204" pitchFamily="34" charset="-122"/>
              </a:rPr>
              <a:t>学生活动</a:t>
            </a:r>
            <a:r>
              <a:rPr lang="en-US" altLang="ko-KR" sz="2400" b="0" strike="noStrike" cap="none" dirty="0">
                <a:latin typeface="微软雅黑" panose="020B0503020204020204" pitchFamily="34" charset="-122"/>
                <a:ea typeface="微软雅黑" panose="020B0503020204020204" pitchFamily="34" charset="-122"/>
              </a:rPr>
              <a:t>） </a:t>
            </a:r>
            <a:endParaRPr lang="ko-KR" altLang="en-US" sz="2400" b="0" strike="noStrike" cap="none" dirty="0">
              <a:latin typeface="微软雅黑" panose="020B0503020204020204" pitchFamily="34" charset="-122"/>
              <a:ea typeface="微软雅黑" panose="020B0503020204020204" pitchFamily="34" charset="-122"/>
            </a:endParaRPr>
          </a:p>
        </p:txBody>
      </p:sp>
      <p:sp>
        <p:nvSpPr>
          <p:cNvPr id="3" name="幻灯片编号占位符 2"/>
          <p:cNvSpPr txBox="1">
            <a:spLocks noGrp="1"/>
          </p:cNvSpPr>
          <p:nvPr>
            <p:ph type="sldNum" sz="quarter" idx="12"/>
          </p:nvPr>
        </p:nvSpPr>
        <p:spPr>
          <a:prstGeom prst="rect">
            <a:avLst/>
          </a:prstGeom>
        </p:spPr>
        <p:txBody>
          <a:bodyPr vert="horz" wrap="square" lIns="91440" tIns="45720" rIns="91440" bIns="45720" anchor="ctr">
            <a:noAutofit/>
          </a:bodyPr>
          <a:lstStyle/>
          <a:p>
            <a:pPr marL="0" indent="0" algn="r" defTabSz="914400" eaLnBrk="0" fontAlgn="auto" latinLnBrk="0">
              <a:lnSpc>
                <a:spcPct val="100000"/>
              </a:lnSpc>
              <a:spcBef>
                <a:spcPts val="0"/>
              </a:spcBef>
              <a:spcAft>
                <a:spcPts val="0"/>
              </a:spcAft>
              <a:buFontTx/>
              <a:buNone/>
            </a:pPr>
            <a:fld id="{B9320F77-B9A0-41C5-862A-B4B631284C64}" type="slidenum">
              <a:rPr lang="en-US" altLang="ko-KR" sz="1200" b="0" strike="noStrike" cap="none" dirty="0" smtClean="0">
                <a:solidFill>
                  <a:schemeClr val="tx1">
                    <a:tint val="75000"/>
                  </a:schemeClr>
                </a:solidFill>
                <a:latin typeface="微软雅黑" panose="020B0503020204020204" pitchFamily="34" charset="-122"/>
                <a:ea typeface="微软雅黑" panose="020B0503020204020204" pitchFamily="34" charset="-122"/>
              </a:rPr>
            </a:fld>
            <a:endParaRPr lang="ko-KR" altLang="en-US" sz="1200" b="0" strike="noStrike" cap="none" dirty="0">
              <a:solidFill>
                <a:schemeClr val="tx1">
                  <a:tint val="75000"/>
                </a:schemeClr>
              </a:solidFill>
              <a:latin typeface="微软雅黑" panose="020B0503020204020204" pitchFamily="34" charset="-122"/>
              <a:ea typeface="微软雅黑" panose="020B0503020204020204" pitchFamily="34" charset="-122"/>
            </a:endParaRPr>
          </a:p>
        </p:txBody>
      </p:sp>
      <p:sp>
        <p:nvSpPr>
          <p:cNvPr id="55312" name="TextBox 2"/>
          <p:cNvSpPr txBox="1">
            <a:spLocks noChangeArrowheads="1"/>
          </p:cNvSpPr>
          <p:nvPr/>
        </p:nvSpPr>
        <p:spPr bwMode="auto">
          <a:xfrm>
            <a:off x="4511358" y="5519420"/>
            <a:ext cx="3168650" cy="369888"/>
          </a:xfrm>
          <a:prstGeom prst="rect">
            <a:avLst/>
          </a:prstGeom>
          <a:noFill/>
          <a:ln w="9525">
            <a:noFill/>
            <a:miter lim="800000"/>
          </a:ln>
        </p:spPr>
        <p:txBody>
          <a:bodyPr>
            <a:spAutoFit/>
          </a:bodyPr>
          <a:lstStyle/>
          <a:p>
            <a:pPr algn="ctr"/>
            <a:r>
              <a:rPr lang="en-US" altLang="zh-CN" b="1">
                <a:latin typeface="Calibri" panose="020F0702030404030204" pitchFamily="34" charset="0"/>
              </a:rPr>
              <a:t>Experiencing Chinese Culture</a:t>
            </a:r>
            <a:endParaRPr lang="zh-CN" altLang="en-US" b="1">
              <a:latin typeface="Calibri" panose="020F0702030404030204" pitchFamily="34" charset="0"/>
            </a:endParaRPr>
          </a:p>
        </p:txBody>
      </p:sp>
      <p:pic>
        <p:nvPicPr>
          <p:cNvPr id="55313" name="Picture 2" descr="C:\Users\Administrator\Desktop\2014孔子学院日活动_副本.jpg"/>
          <p:cNvPicPr>
            <a:picLocks noChangeAspect="1" noChangeArrowheads="1"/>
          </p:cNvPicPr>
          <p:nvPr/>
        </p:nvPicPr>
        <p:blipFill>
          <a:blip r:embed="rId1"/>
          <a:srcRect/>
          <a:stretch>
            <a:fillRect/>
          </a:stretch>
        </p:blipFill>
        <p:spPr bwMode="auto">
          <a:xfrm>
            <a:off x="767715" y="1691640"/>
            <a:ext cx="5474335" cy="3572510"/>
          </a:xfrm>
          <a:prstGeom prst="rect">
            <a:avLst/>
          </a:prstGeom>
          <a:noFill/>
          <a:ln w="9525">
            <a:noFill/>
            <a:miter lim="800000"/>
            <a:headEnd/>
            <a:tailEnd/>
          </a:ln>
        </p:spPr>
      </p:pic>
      <p:pic>
        <p:nvPicPr>
          <p:cNvPr id="55315" name="Picture 4" descr="C:\Users\Administrator\Desktop\阜宁牛歌节体验中国传统文化_副本.jpg"/>
          <p:cNvPicPr>
            <a:picLocks noChangeAspect="1" noChangeArrowheads="1"/>
          </p:cNvPicPr>
          <p:nvPr/>
        </p:nvPicPr>
        <p:blipFill>
          <a:blip r:embed="rId2"/>
          <a:srcRect/>
          <a:stretch>
            <a:fillRect/>
          </a:stretch>
        </p:blipFill>
        <p:spPr bwMode="auto">
          <a:xfrm>
            <a:off x="6522085" y="1692910"/>
            <a:ext cx="5168265" cy="357124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txBox="1">
            <a:spLocks noGrp="1"/>
          </p:cNvSpPr>
          <p:nvPr>
            <p:ph type="title"/>
          </p:nvPr>
        </p:nvSpPr>
        <p:spPr>
          <a:prstGeom prst="rect">
            <a:avLst/>
          </a:prstGeom>
        </p:spPr>
        <p:txBody>
          <a:bodyPr vert="horz" wrap="square" lIns="91440" tIns="45720" rIns="91440" bIns="45720" anchor="ctr">
            <a:noAutofit/>
          </a:bodyPr>
          <a:lstStyle/>
          <a:p>
            <a:pPr marL="0" indent="0" algn="l" defTabSz="914400" fontAlgn="auto" latinLnBrk="0">
              <a:lnSpc>
                <a:spcPct val="90000"/>
              </a:lnSpc>
              <a:spcBef>
                <a:spcPts val="0"/>
              </a:spcBef>
              <a:spcAft>
                <a:spcPts val="0"/>
              </a:spcAft>
              <a:buFontTx/>
              <a:buNone/>
            </a:pPr>
            <a:r>
              <a:rPr lang="en-US" altLang="ko-KR" sz="2400" b="0" strike="noStrike" cap="none" dirty="0">
                <a:latin typeface="Arial" panose="020B0604020202090204" pitchFamily="34" charset="0"/>
                <a:ea typeface="Arial" panose="020B0604020202090204" pitchFamily="34" charset="0"/>
              </a:rPr>
              <a:t>Study at NUIST</a:t>
            </a:r>
            <a:r>
              <a:rPr lang="en-US" altLang="ko-KR" sz="2400" b="0" strike="noStrike" cap="none" dirty="0">
                <a:latin typeface="微软雅黑" panose="020B0503020204020204" pitchFamily="34" charset="-122"/>
                <a:ea typeface="微软雅黑" panose="020B0503020204020204" pitchFamily="34" charset="-122"/>
              </a:rPr>
              <a:t>（留学南信大）</a:t>
            </a:r>
            <a:br>
              <a:rPr lang="en-US" altLang="ko-KR" sz="2400" b="0" strike="noStrike" cap="none" dirty="0">
                <a:latin typeface="Arial" panose="020B0604020202090204" pitchFamily="34" charset="0"/>
                <a:ea typeface="Arial" panose="020B0604020202090204" pitchFamily="34" charset="0"/>
              </a:rPr>
            </a:br>
            <a:r>
              <a:rPr lang="en-US" altLang="ko-KR" sz="2400" b="0" strike="noStrike" cap="none" dirty="0">
                <a:latin typeface="Arial" panose="020B0604020202090204" pitchFamily="34" charset="0"/>
                <a:ea typeface="Arial" panose="020B0604020202090204" pitchFamily="34" charset="0"/>
              </a:rPr>
              <a:t> | Students Activities</a:t>
            </a:r>
            <a:r>
              <a:rPr lang="en-US" altLang="ko-KR" sz="2400" b="0" strike="noStrike" cap="none" dirty="0">
                <a:latin typeface="微软雅黑" panose="020B0503020204020204" pitchFamily="34" charset="-122"/>
                <a:ea typeface="微软雅黑" panose="020B0503020204020204" pitchFamily="34" charset="-122"/>
              </a:rPr>
              <a:t>（</a:t>
            </a:r>
            <a:r>
              <a:rPr lang="zh-CN" altLang="en-US" sz="2400" b="0" strike="noStrike" cap="none" dirty="0">
                <a:latin typeface="微软雅黑" panose="020B0503020204020204" pitchFamily="34" charset="-122"/>
                <a:ea typeface="微软雅黑" panose="020B0503020204020204" pitchFamily="34" charset="-122"/>
              </a:rPr>
              <a:t>学生活动</a:t>
            </a:r>
            <a:r>
              <a:rPr lang="en-US" altLang="ko-KR" sz="2400" b="0" strike="noStrike" cap="none" dirty="0">
                <a:latin typeface="微软雅黑" panose="020B0503020204020204" pitchFamily="34" charset="-122"/>
                <a:ea typeface="微软雅黑" panose="020B0503020204020204" pitchFamily="34" charset="-122"/>
              </a:rPr>
              <a:t>） </a:t>
            </a:r>
            <a:endParaRPr lang="ko-KR" altLang="en-US" sz="2400" b="0" strike="noStrike" cap="none" dirty="0">
              <a:latin typeface="微软雅黑" panose="020B0503020204020204" pitchFamily="34" charset="-122"/>
              <a:ea typeface="微软雅黑" panose="020B0503020204020204" pitchFamily="34" charset="-122"/>
            </a:endParaRPr>
          </a:p>
        </p:txBody>
      </p:sp>
      <p:sp>
        <p:nvSpPr>
          <p:cNvPr id="3" name="幻灯片编号占位符 2"/>
          <p:cNvSpPr txBox="1">
            <a:spLocks noGrp="1"/>
          </p:cNvSpPr>
          <p:nvPr>
            <p:ph type="sldNum" sz="quarter" idx="12"/>
          </p:nvPr>
        </p:nvSpPr>
        <p:spPr>
          <a:prstGeom prst="rect">
            <a:avLst/>
          </a:prstGeom>
        </p:spPr>
        <p:txBody>
          <a:bodyPr vert="horz" wrap="square" lIns="91440" tIns="45720" rIns="91440" bIns="45720" anchor="ctr">
            <a:noAutofit/>
          </a:bodyPr>
          <a:lstStyle/>
          <a:p>
            <a:pPr marL="0" indent="0" algn="r" defTabSz="914400" eaLnBrk="0" fontAlgn="auto" latinLnBrk="0">
              <a:lnSpc>
                <a:spcPct val="100000"/>
              </a:lnSpc>
              <a:spcBef>
                <a:spcPts val="0"/>
              </a:spcBef>
              <a:spcAft>
                <a:spcPts val="0"/>
              </a:spcAft>
              <a:buFontTx/>
              <a:buNone/>
            </a:pPr>
            <a:fld id="{B9320F77-B9A0-41C5-862A-B4B631284C64}" type="slidenum">
              <a:rPr lang="en-US" altLang="ko-KR" sz="1200" b="0" strike="noStrike" cap="none" dirty="0" smtClean="0">
                <a:solidFill>
                  <a:schemeClr val="tx1">
                    <a:tint val="75000"/>
                  </a:schemeClr>
                </a:solidFill>
                <a:latin typeface="微软雅黑" panose="020B0503020204020204" pitchFamily="34" charset="-122"/>
                <a:ea typeface="微软雅黑" panose="020B0503020204020204" pitchFamily="34" charset="-122"/>
              </a:rPr>
            </a:fld>
            <a:endParaRPr lang="ko-KR" altLang="en-US" sz="1200" b="0" strike="noStrike" cap="none" dirty="0">
              <a:solidFill>
                <a:schemeClr val="tx1">
                  <a:tint val="75000"/>
                </a:schemeClr>
              </a:solidFill>
              <a:latin typeface="微软雅黑" panose="020B0503020204020204" pitchFamily="34" charset="-122"/>
              <a:ea typeface="微软雅黑" panose="020B0503020204020204" pitchFamily="34" charset="-122"/>
            </a:endParaRPr>
          </a:p>
        </p:txBody>
      </p:sp>
      <p:sp>
        <p:nvSpPr>
          <p:cNvPr id="59405" name="TextBox 2"/>
          <p:cNvSpPr txBox="1">
            <a:spLocks noChangeArrowheads="1"/>
          </p:cNvSpPr>
          <p:nvPr/>
        </p:nvSpPr>
        <p:spPr bwMode="auto">
          <a:xfrm>
            <a:off x="3958274" y="5309554"/>
            <a:ext cx="3646487" cy="369887"/>
          </a:xfrm>
          <a:prstGeom prst="rect">
            <a:avLst/>
          </a:prstGeom>
          <a:noFill/>
          <a:ln w="9525">
            <a:noFill/>
            <a:miter lim="800000"/>
          </a:ln>
        </p:spPr>
        <p:txBody>
          <a:bodyPr>
            <a:spAutoFit/>
          </a:bodyPr>
          <a:lstStyle/>
          <a:p>
            <a:pPr algn="ctr"/>
            <a:r>
              <a:rPr lang="en-US" altLang="zh-CN" b="1">
                <a:latin typeface="Calibri" panose="020F0702030404030204" pitchFamily="34" charset="0"/>
              </a:rPr>
              <a:t>Annual Culture Exhibition of NUIST </a:t>
            </a:r>
            <a:endParaRPr lang="zh-CN" altLang="en-US" b="1">
              <a:latin typeface="Calibri" panose="020F0702030404030204" pitchFamily="34" charset="0"/>
            </a:endParaRPr>
          </a:p>
        </p:txBody>
      </p:sp>
      <p:pic>
        <p:nvPicPr>
          <p:cNvPr id="59407" name="Picture 5"/>
          <p:cNvPicPr>
            <a:picLocks noChangeAspect="1" noChangeArrowheads="1"/>
          </p:cNvPicPr>
          <p:nvPr/>
        </p:nvPicPr>
        <p:blipFill>
          <a:blip r:embed="rId1"/>
          <a:srcRect/>
          <a:stretch>
            <a:fillRect/>
          </a:stretch>
        </p:blipFill>
        <p:spPr bwMode="auto">
          <a:xfrm>
            <a:off x="837565" y="1621155"/>
            <a:ext cx="4739640" cy="3244215"/>
          </a:xfrm>
          <a:prstGeom prst="rect">
            <a:avLst/>
          </a:prstGeom>
          <a:noFill/>
          <a:ln w="9525">
            <a:noFill/>
            <a:miter lim="800000"/>
            <a:headEnd/>
            <a:tailEnd/>
          </a:ln>
        </p:spPr>
      </p:pic>
      <p:pic>
        <p:nvPicPr>
          <p:cNvPr id="59408" name="Picture 6"/>
          <p:cNvPicPr>
            <a:picLocks noChangeAspect="1" noChangeArrowheads="1"/>
          </p:cNvPicPr>
          <p:nvPr/>
        </p:nvPicPr>
        <p:blipFill>
          <a:blip r:embed="rId2"/>
          <a:srcRect/>
          <a:stretch>
            <a:fillRect/>
          </a:stretch>
        </p:blipFill>
        <p:spPr bwMode="auto">
          <a:xfrm>
            <a:off x="5772150" y="1621155"/>
            <a:ext cx="4970145" cy="3244215"/>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txBox="1">
            <a:spLocks noGrp="1"/>
          </p:cNvSpPr>
          <p:nvPr>
            <p:ph type="title"/>
          </p:nvPr>
        </p:nvSpPr>
        <p:spPr>
          <a:xfrm>
            <a:off x="1413163" y="407581"/>
            <a:ext cx="9613605" cy="750136"/>
          </a:xfrm>
          <a:prstGeom prst="rect">
            <a:avLst/>
          </a:prstGeom>
        </p:spPr>
        <p:txBody>
          <a:bodyPr vert="horz" wrap="square" lIns="91440" tIns="45720" rIns="91440" bIns="45720" anchor="ctr">
            <a:noAutofit/>
          </a:bodyPr>
          <a:lstStyle/>
          <a:p>
            <a:pPr marL="0" indent="0" algn="l" defTabSz="914400" fontAlgn="auto" latinLnBrk="0">
              <a:lnSpc>
                <a:spcPct val="90000"/>
              </a:lnSpc>
              <a:spcBef>
                <a:spcPts val="0"/>
              </a:spcBef>
              <a:spcAft>
                <a:spcPts val="0"/>
              </a:spcAft>
              <a:buFontTx/>
              <a:buNone/>
            </a:pPr>
            <a:r>
              <a:rPr lang="en-US" altLang="ko-KR" sz="2400" b="0" strike="noStrike" cap="none" dirty="0">
                <a:latin typeface="Arial" panose="020B0604020202090204" pitchFamily="34" charset="0"/>
                <a:ea typeface="Arial" panose="020B0604020202090204" pitchFamily="34" charset="0"/>
              </a:rPr>
              <a:t>Study at </a:t>
            </a:r>
            <a:r>
              <a:rPr lang="en-US" altLang="ko-KR" sz="2400" b="0" strike="noStrike" cap="none" dirty="0" err="1">
                <a:latin typeface="Arial" panose="020B0604020202090204" pitchFamily="34" charset="0"/>
                <a:ea typeface="Arial" panose="020B0604020202090204" pitchFamily="34" charset="0"/>
              </a:rPr>
              <a:t>NUIST</a:t>
            </a:r>
            <a:r>
              <a:rPr lang="en-US" altLang="ko-KR" sz="2400" b="0" strike="noStrike" cap="none" dirty="0" err="1">
                <a:latin typeface="微软雅黑" panose="020B0503020204020204" pitchFamily="34" charset="-122"/>
                <a:ea typeface="微软雅黑" panose="020B0503020204020204" pitchFamily="34" charset="-122"/>
              </a:rPr>
              <a:t>（留学南信大</a:t>
            </a:r>
            <a:r>
              <a:rPr lang="en-US" altLang="ko-KR" sz="2400" b="0" strike="noStrike" cap="none" dirty="0">
                <a:latin typeface="微软雅黑" panose="020B0503020204020204" pitchFamily="34" charset="-122"/>
                <a:ea typeface="微软雅黑" panose="020B0503020204020204" pitchFamily="34" charset="-122"/>
              </a:rPr>
              <a:t>）</a:t>
            </a:r>
            <a:br>
              <a:rPr lang="en-US" altLang="ko-KR" sz="2400" b="0" strike="noStrike" cap="none" dirty="0">
                <a:latin typeface="微软雅黑" panose="020B0503020204020204" pitchFamily="34" charset="-122"/>
                <a:ea typeface="微软雅黑" panose="020B0503020204020204" pitchFamily="34" charset="-122"/>
              </a:rPr>
            </a:br>
            <a:r>
              <a:rPr lang="en-US" altLang="ko-KR" sz="2400" b="0" strike="noStrike" cap="none" dirty="0">
                <a:latin typeface="Arial" panose="020B0604020202090204" pitchFamily="34" charset="0"/>
                <a:ea typeface="Arial" panose="020B0604020202090204" pitchFamily="34" charset="0"/>
              </a:rPr>
              <a:t>| CONTACT</a:t>
            </a:r>
            <a:r>
              <a:rPr lang="en-US" altLang="ko-KR" sz="2400" b="0" strike="noStrike" cap="none" dirty="0">
                <a:latin typeface="微软雅黑" panose="020B0503020204020204" pitchFamily="34" charset="-122"/>
                <a:ea typeface="微软雅黑" panose="020B0503020204020204" pitchFamily="34" charset="-122"/>
              </a:rPr>
              <a:t>（</a:t>
            </a:r>
            <a:r>
              <a:rPr lang="zh-CN" altLang="en-US" sz="2400" b="0" strike="noStrike" cap="none" dirty="0">
                <a:latin typeface="微软雅黑" panose="020B0503020204020204" pitchFamily="34" charset="-122"/>
                <a:ea typeface="微软雅黑" panose="020B0503020204020204" pitchFamily="34" charset="-122"/>
              </a:rPr>
              <a:t>联系我们</a:t>
            </a:r>
            <a:r>
              <a:rPr lang="en-US" altLang="ko-KR" sz="2400" b="0" strike="noStrike" cap="none" dirty="0">
                <a:latin typeface="微软雅黑" panose="020B0503020204020204" pitchFamily="34" charset="-122"/>
                <a:ea typeface="微软雅黑" panose="020B0503020204020204" pitchFamily="34" charset="-122"/>
              </a:rPr>
              <a:t>） </a:t>
            </a:r>
            <a:endParaRPr lang="ko-KR" altLang="en-US" sz="2400" b="0" strike="noStrike" cap="none" dirty="0">
              <a:latin typeface="微软雅黑" panose="020B0503020204020204" pitchFamily="34" charset="-122"/>
              <a:ea typeface="微软雅黑" panose="020B0503020204020204" pitchFamily="34" charset="-122"/>
            </a:endParaRPr>
          </a:p>
        </p:txBody>
      </p:sp>
      <p:sp>
        <p:nvSpPr>
          <p:cNvPr id="3" name="幻灯片编号占位符 2"/>
          <p:cNvSpPr txBox="1">
            <a:spLocks noGrp="1"/>
          </p:cNvSpPr>
          <p:nvPr>
            <p:ph type="sldNum" sz="quarter" idx="12"/>
          </p:nvPr>
        </p:nvSpPr>
        <p:spPr>
          <a:prstGeom prst="rect">
            <a:avLst/>
          </a:prstGeom>
        </p:spPr>
        <p:txBody>
          <a:bodyPr vert="horz" wrap="square" lIns="91440" tIns="45720" rIns="91440" bIns="45720" anchor="ctr">
            <a:noAutofit/>
          </a:bodyPr>
          <a:lstStyle/>
          <a:p>
            <a:pPr marL="0" indent="0" algn="r" defTabSz="914400" eaLnBrk="0" fontAlgn="auto" latinLnBrk="0">
              <a:lnSpc>
                <a:spcPct val="100000"/>
              </a:lnSpc>
              <a:spcBef>
                <a:spcPts val="0"/>
              </a:spcBef>
              <a:spcAft>
                <a:spcPts val="0"/>
              </a:spcAft>
              <a:buFontTx/>
              <a:buNone/>
            </a:pPr>
            <a:fld id="{B9320F77-B9A0-41C5-862A-B4B631284C64}" type="slidenum">
              <a:rPr lang="en-US" altLang="ko-KR" sz="1200" b="0" strike="noStrike" cap="none" dirty="0" smtClean="0">
                <a:solidFill>
                  <a:schemeClr val="tx1">
                    <a:tint val="75000"/>
                  </a:schemeClr>
                </a:solidFill>
                <a:latin typeface="微软雅黑" panose="020B0503020204020204" pitchFamily="34" charset="-122"/>
                <a:ea typeface="微软雅黑" panose="020B0503020204020204" pitchFamily="34" charset="-122"/>
              </a:rPr>
            </a:fld>
            <a:endParaRPr lang="ko-KR" altLang="en-US" sz="1200" b="0" strike="noStrike" cap="none" dirty="0">
              <a:solidFill>
                <a:schemeClr val="tx1">
                  <a:tint val="75000"/>
                </a:schemeClr>
              </a:solidFill>
              <a:latin typeface="微软雅黑" panose="020B0503020204020204" pitchFamily="34" charset="-122"/>
              <a:ea typeface="微软雅黑" panose="020B0503020204020204" pitchFamily="34" charset="-122"/>
            </a:endParaRPr>
          </a:p>
        </p:txBody>
      </p:sp>
      <p:sp>
        <p:nvSpPr>
          <p:cNvPr id="59405" name="TextBox 2"/>
          <p:cNvSpPr txBox="1">
            <a:spLocks noChangeArrowheads="1"/>
          </p:cNvSpPr>
          <p:nvPr/>
        </p:nvSpPr>
        <p:spPr bwMode="auto">
          <a:xfrm>
            <a:off x="4870905" y="1493149"/>
            <a:ext cx="6832314" cy="2614930"/>
          </a:xfrm>
          <a:prstGeom prst="rect">
            <a:avLst/>
          </a:prstGeom>
          <a:noFill/>
          <a:ln w="9525">
            <a:solidFill>
              <a:schemeClr val="accent1"/>
            </a:solidFill>
            <a:miter lim="800000"/>
          </a:ln>
        </p:spPr>
        <p:txBody>
          <a:bodyPr wrap="square">
            <a:spAutoFit/>
          </a:bodyPr>
          <a:lstStyle/>
          <a:p>
            <a:r>
              <a:rPr lang="en-US" altLang="zh-CN" b="1" dirty="0"/>
              <a:t>CONTACT INFORMATION</a:t>
            </a:r>
            <a:endParaRPr lang="en-US" altLang="zh-CN" b="1" dirty="0"/>
          </a:p>
          <a:p>
            <a:endParaRPr lang="en-US" altLang="zh-CN" b="1" dirty="0">
              <a:latin typeface="Calibri" panose="020F0702030404030204" pitchFamily="34" charset="0"/>
            </a:endParaRPr>
          </a:p>
          <a:p>
            <a:r>
              <a:rPr lang="en-US" altLang="zh-CN" sz="1600" dirty="0"/>
              <a:t>College of International Students,</a:t>
            </a:r>
            <a:endParaRPr lang="en-US" altLang="zh-CN" sz="1600" dirty="0"/>
          </a:p>
          <a:p>
            <a:r>
              <a:rPr lang="en-US" altLang="zh-CN" sz="1600" dirty="0"/>
              <a:t>Nanjing University of Information Science &amp; Technology, CHINA</a:t>
            </a:r>
            <a:endParaRPr lang="en-US" altLang="zh-CN" sz="1600" dirty="0"/>
          </a:p>
          <a:p>
            <a:r>
              <a:rPr lang="en-US" altLang="zh-CN" sz="1600" dirty="0"/>
              <a:t>Address: 219 </a:t>
            </a:r>
            <a:r>
              <a:rPr lang="en-US" altLang="zh-CN" sz="1600" dirty="0" err="1"/>
              <a:t>Ningliu</a:t>
            </a:r>
            <a:r>
              <a:rPr lang="en-US" altLang="zh-CN" sz="1600" dirty="0"/>
              <a:t> Road, Nanjing, Jiangsu Province, P.R.C., 210044</a:t>
            </a:r>
            <a:endParaRPr lang="en-US" altLang="zh-CN" sz="1600" dirty="0"/>
          </a:p>
          <a:p>
            <a:r>
              <a:rPr lang="en-US" altLang="zh-CN" sz="1600" dirty="0"/>
              <a:t>Tel: 86-25-58699848/58731383</a:t>
            </a:r>
            <a:endParaRPr lang="en-US" altLang="zh-CN" sz="1600" dirty="0"/>
          </a:p>
          <a:p>
            <a:r>
              <a:rPr lang="en-US" altLang="zh-CN" sz="1600" dirty="0"/>
              <a:t>Fax: 86-25-58699856</a:t>
            </a:r>
            <a:endParaRPr lang="en-US" altLang="zh-CN" sz="1600" dirty="0"/>
          </a:p>
          <a:p>
            <a:r>
              <a:rPr lang="en-US" altLang="zh-CN" sz="1600" dirty="0"/>
              <a:t>Email: oie@nuist.edu.cn</a:t>
            </a:r>
            <a:endParaRPr lang="en-US" altLang="zh-CN" sz="1600" dirty="0"/>
          </a:p>
          <a:p>
            <a:r>
              <a:rPr lang="en-US" altLang="zh-CN" sz="1600" dirty="0"/>
              <a:t>Website: https://gjy.nuist.edu.cn/</a:t>
            </a:r>
            <a:endParaRPr lang="en-US" altLang="zh-CN" sz="1600" dirty="0"/>
          </a:p>
          <a:p>
            <a:r>
              <a:rPr lang="en-US" altLang="zh-CN" sz="1600" dirty="0"/>
              <a:t>Apply Online: http://nuist.17gz.org/member/login.do</a:t>
            </a:r>
            <a:endParaRPr lang="en-US" altLang="zh-CN" sz="1600" dirty="0"/>
          </a:p>
        </p:txBody>
      </p:sp>
      <p:pic>
        <p:nvPicPr>
          <p:cNvPr id="4" name="图片 3"/>
          <p:cNvPicPr>
            <a:picLocks noChangeAspect="1"/>
          </p:cNvPicPr>
          <p:nvPr/>
        </p:nvPicPr>
        <p:blipFill>
          <a:blip r:embed="rId1"/>
          <a:stretch>
            <a:fillRect/>
          </a:stretch>
        </p:blipFill>
        <p:spPr>
          <a:xfrm>
            <a:off x="306007" y="1468846"/>
            <a:ext cx="4510579" cy="2858266"/>
          </a:xfrm>
          <a:prstGeom prst="rect">
            <a:avLst/>
          </a:prstGeom>
        </p:spPr>
      </p:pic>
      <p:pic>
        <p:nvPicPr>
          <p:cNvPr id="5" name="图片 4"/>
          <p:cNvPicPr>
            <a:picLocks noChangeAspect="1"/>
          </p:cNvPicPr>
          <p:nvPr/>
        </p:nvPicPr>
        <p:blipFill>
          <a:blip r:embed="rId2"/>
          <a:stretch>
            <a:fillRect/>
          </a:stretch>
        </p:blipFill>
        <p:spPr>
          <a:xfrm>
            <a:off x="6345840" y="4327112"/>
            <a:ext cx="1724640" cy="2287788"/>
          </a:xfrm>
          <a:prstGeom prst="rect">
            <a:avLst/>
          </a:prstGeom>
        </p:spPr>
      </p:pic>
      <p:pic>
        <p:nvPicPr>
          <p:cNvPr id="6" name="图片 5"/>
          <p:cNvPicPr>
            <a:picLocks noChangeAspect="1"/>
          </p:cNvPicPr>
          <p:nvPr/>
        </p:nvPicPr>
        <p:blipFill>
          <a:blip r:embed="rId3"/>
          <a:stretch>
            <a:fillRect/>
          </a:stretch>
        </p:blipFill>
        <p:spPr>
          <a:xfrm>
            <a:off x="306284" y="4432290"/>
            <a:ext cx="1753256" cy="2193141"/>
          </a:xfrm>
          <a:prstGeom prst="rect">
            <a:avLst/>
          </a:prstGeom>
        </p:spPr>
      </p:pic>
      <p:sp>
        <p:nvSpPr>
          <p:cNvPr id="8" name="AutoShape 2"/>
          <p:cNvSpPr>
            <a:spLocks noChangeArrowheads="1"/>
          </p:cNvSpPr>
          <p:nvPr/>
        </p:nvSpPr>
        <p:spPr bwMode="auto">
          <a:xfrm>
            <a:off x="8142673" y="4971679"/>
            <a:ext cx="3279313" cy="984250"/>
          </a:xfrm>
          <a:prstGeom prst="roundRect">
            <a:avLst>
              <a:gd name="adj" fmla="val 13009"/>
            </a:avLst>
          </a:prstGeom>
          <a:solidFill>
            <a:srgbClr val="00B0F0"/>
          </a:solidFill>
          <a:ln w="19050" cap="rnd">
            <a:solidFill>
              <a:schemeClr val="tx1">
                <a:lumMod val="65000"/>
                <a:lumOff val="35000"/>
              </a:schemeClr>
            </a:solidFill>
            <a:prstDash val="sysDot"/>
            <a:round/>
          </a:ln>
          <a:effectLst/>
        </p:spPr>
        <p:txBody>
          <a:bodyPr wrap="none" anchor="ctr"/>
          <a:lstStyle/>
          <a:p>
            <a:pPr fontAlgn="auto">
              <a:spcBef>
                <a:spcPts val="0"/>
              </a:spcBef>
              <a:spcAft>
                <a:spcPts val="0"/>
              </a:spcAft>
              <a:defRPr/>
            </a:pPr>
            <a:endParaRPr lang="zh-CN" altLang="en-US">
              <a:solidFill>
                <a:srgbClr val="595959"/>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7" name="文本框 6"/>
          <p:cNvSpPr txBox="1"/>
          <p:nvPr/>
        </p:nvSpPr>
        <p:spPr>
          <a:xfrm>
            <a:off x="8287060" y="5112921"/>
            <a:ext cx="2990537" cy="830997"/>
          </a:xfrm>
          <a:prstGeom prst="rect">
            <a:avLst/>
          </a:prstGeom>
          <a:noFill/>
        </p:spPr>
        <p:txBody>
          <a:bodyPr wrap="square" rtlCol="0">
            <a:spAutoFit/>
          </a:bodyPr>
          <a:lstStyle/>
          <a:p>
            <a:r>
              <a:rPr lang="en-US" altLang="zh-CN" sz="1600" dirty="0" err="1">
                <a:solidFill>
                  <a:schemeClr val="bg1"/>
                </a:solidFill>
              </a:rPr>
              <a:t>Ms</a:t>
            </a:r>
            <a:r>
              <a:rPr lang="en-US" altLang="zh-CN" sz="1600" dirty="0">
                <a:solidFill>
                  <a:schemeClr val="bg1"/>
                </a:solidFill>
              </a:rPr>
              <a:t> Candy</a:t>
            </a:r>
            <a:endParaRPr lang="en-US" altLang="zh-CN" sz="1600" dirty="0">
              <a:solidFill>
                <a:schemeClr val="bg1"/>
              </a:solidFill>
            </a:endParaRPr>
          </a:p>
          <a:p>
            <a:r>
              <a:rPr lang="en-US" altLang="zh-CN" sz="1600" dirty="0">
                <a:solidFill>
                  <a:schemeClr val="bg1"/>
                </a:solidFill>
              </a:rPr>
              <a:t>Admission Officer of Master &amp; Doctoral Programs</a:t>
            </a:r>
            <a:endParaRPr lang="zh-CN" altLang="en-US" sz="1600" dirty="0">
              <a:solidFill>
                <a:schemeClr val="bg1"/>
              </a:solidFill>
            </a:endParaRPr>
          </a:p>
        </p:txBody>
      </p:sp>
      <p:sp>
        <p:nvSpPr>
          <p:cNvPr id="10" name="AutoShape 2"/>
          <p:cNvSpPr>
            <a:spLocks noChangeArrowheads="1"/>
          </p:cNvSpPr>
          <p:nvPr/>
        </p:nvSpPr>
        <p:spPr bwMode="auto">
          <a:xfrm>
            <a:off x="2196992" y="4971679"/>
            <a:ext cx="3033693" cy="984250"/>
          </a:xfrm>
          <a:prstGeom prst="roundRect">
            <a:avLst>
              <a:gd name="adj" fmla="val 13009"/>
            </a:avLst>
          </a:prstGeom>
          <a:solidFill>
            <a:srgbClr val="00B0F0"/>
          </a:solidFill>
          <a:ln w="19050" cap="rnd">
            <a:solidFill>
              <a:schemeClr val="tx1">
                <a:lumMod val="65000"/>
                <a:lumOff val="35000"/>
              </a:schemeClr>
            </a:solidFill>
            <a:prstDash val="sysDot"/>
            <a:round/>
          </a:ln>
          <a:effectLst/>
        </p:spPr>
        <p:txBody>
          <a:bodyPr wrap="none" anchor="ctr"/>
          <a:lstStyle/>
          <a:p>
            <a:pPr fontAlgn="auto">
              <a:spcBef>
                <a:spcPts val="0"/>
              </a:spcBef>
              <a:spcAft>
                <a:spcPts val="0"/>
              </a:spcAft>
              <a:defRPr/>
            </a:pPr>
            <a:endParaRPr lang="zh-CN" altLang="en-US">
              <a:solidFill>
                <a:srgbClr val="595959"/>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1" name="文本框 10"/>
          <p:cNvSpPr txBox="1"/>
          <p:nvPr/>
        </p:nvSpPr>
        <p:spPr>
          <a:xfrm>
            <a:off x="2376542" y="5036295"/>
            <a:ext cx="2674592" cy="830997"/>
          </a:xfrm>
          <a:prstGeom prst="rect">
            <a:avLst/>
          </a:prstGeom>
          <a:noFill/>
        </p:spPr>
        <p:txBody>
          <a:bodyPr wrap="square" rtlCol="0">
            <a:spAutoFit/>
          </a:bodyPr>
          <a:lstStyle/>
          <a:p>
            <a:r>
              <a:rPr lang="en-US" altLang="zh-CN" sz="1600" dirty="0">
                <a:solidFill>
                  <a:schemeClr val="bg1"/>
                </a:solidFill>
              </a:rPr>
              <a:t>Mr. Jeremy</a:t>
            </a:r>
            <a:endParaRPr lang="en-US" altLang="zh-CN" sz="1600" dirty="0">
              <a:solidFill>
                <a:schemeClr val="bg1"/>
              </a:solidFill>
            </a:endParaRPr>
          </a:p>
          <a:p>
            <a:r>
              <a:rPr lang="en-US" altLang="zh-CN" sz="1600" dirty="0">
                <a:solidFill>
                  <a:schemeClr val="bg1"/>
                </a:solidFill>
              </a:rPr>
              <a:t>Admission Officer of Undergraduate Programs</a:t>
            </a:r>
            <a:endParaRPr lang="zh-CN" altLang="en-US" sz="1600" dirty="0">
              <a:solidFill>
                <a:schemeClr val="bg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1" cstate="hq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464" y="846455"/>
            <a:ext cx="3891451" cy="3015694"/>
          </a:xfrm>
          <a:prstGeom prst="rect">
            <a:avLst/>
          </a:prstGeom>
        </p:spPr>
      </p:pic>
      <p:sp>
        <p:nvSpPr>
          <p:cNvPr id="2" name="灯片编号占位符 1"/>
          <p:cNvSpPr>
            <a:spLocks noGrp="1"/>
          </p:cNvSpPr>
          <p:nvPr>
            <p:ph type="sldNum" sz="quarter" idx="12"/>
          </p:nvPr>
        </p:nvSpPr>
        <p:spPr>
          <a:xfrm>
            <a:off x="8610600" y="6356350"/>
            <a:ext cx="2743835" cy="365760"/>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8DDD12D-124D-4846-87AE-E417A7E20DBF}"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90204"/>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90204"/>
              <a:ea typeface="微软雅黑" panose="020B0503020204020204" pitchFamily="34" charset="-122"/>
              <a:cs typeface="+mn-cs"/>
            </a:endParaRPr>
          </a:p>
        </p:txBody>
      </p:sp>
      <p:grpSp>
        <p:nvGrpSpPr>
          <p:cNvPr id="5" name="组合 4"/>
          <p:cNvGrpSpPr/>
          <p:nvPr/>
        </p:nvGrpSpPr>
        <p:grpSpPr>
          <a:xfrm>
            <a:off x="0" y="-24765"/>
            <a:ext cx="12192000" cy="850265"/>
            <a:chOff x="0" y="-24765"/>
            <a:chExt cx="12192000" cy="850265"/>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85171"/>
            <a:stretch>
              <a:fillRect/>
            </a:stretch>
          </p:blipFill>
          <p:spPr>
            <a:xfrm flipH="1">
              <a:off x="5149215" y="-24765"/>
              <a:ext cx="7042785" cy="841375"/>
            </a:xfrm>
            <a:prstGeom prst="rect">
              <a:avLst/>
            </a:prstGeom>
          </p:spPr>
        </p:pic>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t="85391" r="14683"/>
            <a:stretch>
              <a:fillRect/>
            </a:stretch>
          </p:blipFill>
          <p:spPr>
            <a:xfrm>
              <a:off x="0" y="-3810"/>
              <a:ext cx="6009005" cy="829310"/>
            </a:xfrm>
            <a:prstGeom prst="rect">
              <a:avLst/>
            </a:prstGeom>
          </p:spPr>
        </p:pic>
      </p:grpSp>
      <p:sp>
        <p:nvSpPr>
          <p:cNvPr id="11" name="矩形 17"/>
          <p:cNvSpPr>
            <a:spLocks noChangeArrowheads="1"/>
          </p:cNvSpPr>
          <p:nvPr/>
        </p:nvSpPr>
        <p:spPr bwMode="auto">
          <a:xfrm>
            <a:off x="4124644" y="3029585"/>
            <a:ext cx="7017838" cy="1445260"/>
          </a:xfrm>
          <a:prstGeom prst="rect">
            <a:avLst/>
          </a:prstGeom>
          <a:noFill/>
          <a:ln>
            <a:noFill/>
          </a:ln>
        </p:spPr>
        <p:txBody>
          <a:bodyPr wrap="square">
            <a:spAutoFit/>
          </a:bodyPr>
          <a:lstStyle>
            <a:lvl1pPr eaLnBrk="0" hangingPunct="0">
              <a:defRPr>
                <a:solidFill>
                  <a:schemeClr val="tx1"/>
                </a:solidFill>
                <a:latin typeface="Arial" panose="020B0604020202090204" pitchFamily="34" charset="0"/>
                <a:ea typeface="宋体" panose="02010600030101010101" pitchFamily="2" charset="-122"/>
              </a:defRPr>
            </a:lvl1pPr>
            <a:lvl2pPr marL="742950" indent="-285750" eaLnBrk="0" hangingPunct="0">
              <a:defRPr>
                <a:solidFill>
                  <a:schemeClr val="tx1"/>
                </a:solidFill>
                <a:latin typeface="Arial" panose="020B0604020202090204" pitchFamily="34" charset="0"/>
                <a:ea typeface="宋体" panose="02010600030101010101" pitchFamily="2" charset="-122"/>
              </a:defRPr>
            </a:lvl2pPr>
            <a:lvl3pPr marL="1143000" indent="-228600" eaLnBrk="0" hangingPunct="0">
              <a:defRPr>
                <a:solidFill>
                  <a:schemeClr val="tx1"/>
                </a:solidFill>
                <a:latin typeface="Arial" panose="020B0604020202090204" pitchFamily="34" charset="0"/>
                <a:ea typeface="宋体" panose="02010600030101010101" pitchFamily="2" charset="-122"/>
              </a:defRPr>
            </a:lvl3pPr>
            <a:lvl4pPr marL="1600200" indent="-228600" eaLnBrk="0" hangingPunct="0">
              <a:defRPr>
                <a:solidFill>
                  <a:schemeClr val="tx1"/>
                </a:solidFill>
                <a:latin typeface="Arial" panose="020B0604020202090204" pitchFamily="34" charset="0"/>
                <a:ea typeface="宋体" panose="02010600030101010101" pitchFamily="2" charset="-122"/>
              </a:defRPr>
            </a:lvl4pPr>
            <a:lvl5pPr marL="2057400" indent="-228600" eaLnBrk="0" hangingPunct="0">
              <a:defRPr>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90204" pitchFamily="34" charset="0"/>
              <a:defRPr>
                <a:solidFill>
                  <a:schemeClr val="tx1"/>
                </a:solidFill>
                <a:latin typeface="Arial" panose="020B060402020209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800" b="1" i="0" u="none" strike="noStrike" kern="1200" cap="none" spc="0" normalizeH="0" baseline="0" noProof="0" dirty="0">
                <a:ln>
                  <a:noFill/>
                </a:ln>
                <a:solidFill>
                  <a:schemeClr val="accent1">
                    <a:lumMod val="60000"/>
                    <a:lumOff val="40000"/>
                  </a:schemeClr>
                </a:solidFill>
                <a:effectLst>
                  <a:outerShdw dist="1473200" sx="44000" sy="44000" algn="ctr" rotWithShape="0">
                    <a:schemeClr val="accent1">
                      <a:lumMod val="40000"/>
                      <a:lumOff val="60000"/>
                      <a:alpha val="35000"/>
                    </a:schemeClr>
                  </a:outerShdw>
                </a:effectLst>
                <a:uLnTx/>
                <a:uFillTx/>
                <a:latin typeface="禹卫书法行书简体" panose="02000603000000000000" pitchFamily="2" charset="-122"/>
                <a:ea typeface="禹卫书法行书简体" panose="02000603000000000000" pitchFamily="2" charset="-122"/>
                <a:cs typeface="Arial" panose="020B0604020202090204" pitchFamily="34" charset="0"/>
              </a:rPr>
              <a:t>谢谢</a:t>
            </a:r>
            <a:r>
              <a:rPr kumimoji="0" lang="zh-CN" altLang="en-US" sz="8800" b="1" i="0" u="none" strike="noStrike" kern="1200" cap="none" spc="0" normalizeH="0" baseline="0" noProof="0" dirty="0">
                <a:ln>
                  <a:noFill/>
                </a:ln>
                <a:solidFill>
                  <a:schemeClr val="accent1">
                    <a:lumMod val="60000"/>
                    <a:lumOff val="40000"/>
                  </a:schemeClr>
                </a:solidFill>
                <a:effectLst/>
                <a:uLnTx/>
                <a:uFillTx/>
                <a:latin typeface="禹卫书法行书简体" panose="02000603000000000000" pitchFamily="2" charset="-122"/>
                <a:ea typeface="禹卫书法行书简体" panose="02000603000000000000" pitchFamily="2" charset="-122"/>
                <a:cs typeface="Arial" panose="020B0604020202090204" pitchFamily="34" charset="0"/>
              </a:rPr>
              <a:t>！</a:t>
            </a:r>
            <a:endParaRPr kumimoji="0" lang="zh-CN" altLang="en-US" sz="8800" b="1" i="0" u="none" strike="noStrike" kern="1200" cap="none" spc="0" normalizeH="0" baseline="0" noProof="0" dirty="0">
              <a:ln>
                <a:noFill/>
              </a:ln>
              <a:solidFill>
                <a:schemeClr val="accent1">
                  <a:lumMod val="60000"/>
                  <a:lumOff val="40000"/>
                </a:schemeClr>
              </a:solidFill>
              <a:effectLst/>
              <a:uLnTx/>
              <a:uFillTx/>
              <a:latin typeface="禹卫书法行书简体" panose="02000603000000000000" pitchFamily="2" charset="-122"/>
              <a:ea typeface="禹卫书法行书简体" panose="02000603000000000000" pitchFamily="2" charset="-122"/>
              <a:cs typeface="Arial" panose="020B0604020202090204" pitchFamily="34" charset="0"/>
            </a:endParaRPr>
          </a:p>
        </p:txBody>
      </p:sp>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2225" y="2153920"/>
            <a:ext cx="3856990" cy="73914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706968" y="4061117"/>
            <a:ext cx="2258813" cy="2258813"/>
          </a:xfrm>
          <a:prstGeom prst="rect">
            <a:avLst/>
          </a:prstGeom>
        </p:spPr>
      </p:pic>
      <p:sp>
        <p:nvSpPr>
          <p:cNvPr id="2" name="标题 1"/>
          <p:cNvSpPr>
            <a:spLocks noGrp="1"/>
          </p:cNvSpPr>
          <p:nvPr>
            <p:ph type="title"/>
          </p:nvPr>
        </p:nvSpPr>
        <p:spPr>
          <a:xfrm>
            <a:off x="1413163" y="140453"/>
            <a:ext cx="10012024" cy="750136"/>
          </a:xfrm>
        </p:spPr>
        <p:txBody>
          <a:bodyPr>
            <a:normAutofit/>
          </a:bodyPr>
          <a:lstStyle/>
          <a:p>
            <a:r>
              <a:rPr lang="en-US" altLang="zh-CN" dirty="0"/>
              <a:t>NUIST Today</a:t>
            </a:r>
            <a:r>
              <a:rPr lang="en-US" altLang="zh-CN" sz="2200" dirty="0"/>
              <a:t> (</a:t>
            </a:r>
            <a:r>
              <a:rPr lang="zh-CN" altLang="en-US" sz="2200" dirty="0"/>
              <a:t>今日信大</a:t>
            </a:r>
            <a:r>
              <a:rPr lang="en-US" altLang="zh-CN" sz="2200" dirty="0"/>
              <a:t>)</a:t>
            </a:r>
            <a:r>
              <a:rPr lang="zh-CN" altLang="en-US" sz="2200" dirty="0"/>
              <a:t> </a:t>
            </a:r>
            <a:r>
              <a:rPr lang="en-US" altLang="zh-CN" dirty="0"/>
              <a:t>| </a:t>
            </a:r>
            <a:r>
              <a:rPr lang="en-US" altLang="zh-CN" sz="2400" dirty="0"/>
              <a:t>Talent Cultivation (</a:t>
            </a:r>
            <a:r>
              <a:rPr lang="zh-CN" altLang="en-US" sz="2200" dirty="0"/>
              <a:t>人才培养</a:t>
            </a:r>
            <a:r>
              <a:rPr lang="en-US" altLang="zh-CN" sz="2400" dirty="0"/>
              <a:t>)</a:t>
            </a:r>
            <a:endParaRPr lang="zh-CN" altLang="en-US" sz="2400" dirty="0"/>
          </a:p>
        </p:txBody>
      </p:sp>
      <p:sp>
        <p:nvSpPr>
          <p:cNvPr id="15" name="灯片编号占位符 14"/>
          <p:cNvSpPr>
            <a:spLocks noGrp="1"/>
          </p:cNvSpPr>
          <p:nvPr>
            <p:ph type="sldNum" sz="quarter" idx="12"/>
          </p:nvPr>
        </p:nvSpPr>
        <p:spPr/>
        <p:txBody>
          <a:bodyPr/>
          <a:lstStyle/>
          <a:p>
            <a:fld id="{18DDD12D-124D-4846-87AE-E417A7E20DBF}" type="slidenum">
              <a:rPr lang="zh-CN" altLang="en-US" smtClean="0"/>
            </a:fld>
            <a:endParaRPr lang="zh-CN" altLang="en-US"/>
          </a:p>
        </p:txBody>
      </p:sp>
      <p:pic>
        <p:nvPicPr>
          <p:cNvPr id="16" name="图片 15"/>
          <p:cNvPicPr>
            <a:picLocks noChangeAspect="1"/>
          </p:cNvPicPr>
          <p:nvPr/>
        </p:nvPicPr>
        <p:blipFill rotWithShape="1">
          <a:blip r:embed="rId2" cstate="print">
            <a:extLst>
              <a:ext uri="{28A0092B-C50C-407E-A947-70E740481C1C}">
                <a14:useLocalDpi xmlns:a14="http://schemas.microsoft.com/office/drawing/2010/main" val="0"/>
              </a:ext>
            </a:extLst>
          </a:blip>
          <a:srcRect t="82622"/>
          <a:stretch>
            <a:fillRect/>
          </a:stretch>
        </p:blipFill>
        <p:spPr>
          <a:xfrm>
            <a:off x="683367" y="4362135"/>
            <a:ext cx="3023601" cy="524398"/>
          </a:xfrm>
          <a:prstGeom prst="rect">
            <a:avLst/>
          </a:prstGeom>
        </p:spPr>
      </p:pic>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5267" y="5335563"/>
            <a:ext cx="2039800" cy="760554"/>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2771" y="4210342"/>
            <a:ext cx="2719234" cy="986981"/>
          </a:xfrm>
          <a:prstGeom prst="rect">
            <a:avLst/>
          </a:prstGeom>
        </p:spPr>
      </p:pic>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1160" y="4418633"/>
            <a:ext cx="1322430" cy="1322430"/>
          </a:xfrm>
          <a:prstGeom prst="rect">
            <a:avLst/>
          </a:prstGeom>
        </p:spPr>
      </p:pic>
      <p:sp>
        <p:nvSpPr>
          <p:cNvPr id="12" name="矩形 11"/>
          <p:cNvSpPr/>
          <p:nvPr/>
        </p:nvSpPr>
        <p:spPr>
          <a:xfrm>
            <a:off x="1844723" y="2842070"/>
            <a:ext cx="9220084" cy="1476375"/>
          </a:xfrm>
          <a:prstGeom prst="rect">
            <a:avLst/>
          </a:prstGeom>
        </p:spPr>
        <p:txBody>
          <a:bodyPr wrap="square">
            <a:spAutoFit/>
          </a:bodyPr>
          <a:lstStyle/>
          <a:p>
            <a:pPr lvl="0" algn="just"/>
            <a:r>
              <a:rPr lang="en-US" altLang="zh-CN" b="1" dirty="0"/>
              <a:t>30,000+ undergraduates, 4,000+ graduates, 1,200+ international students</a:t>
            </a:r>
            <a:r>
              <a:rPr lang="zh-CN" altLang="en-US" b="1" dirty="0"/>
              <a:t>；</a:t>
            </a:r>
            <a:r>
              <a:rPr lang="en-US" altLang="zh-CN" b="1" dirty="0"/>
              <a:t>22 Schools and Colleges; future scientists, entrepreneurs, globalized talents, market-oriented professionals. </a:t>
            </a:r>
            <a:endParaRPr lang="en-US" altLang="zh-CN" b="1" dirty="0"/>
          </a:p>
          <a:p>
            <a:pPr lvl="0" algn="just"/>
            <a:r>
              <a:rPr lang="zh-CN" altLang="zh-CN" b="1" dirty="0"/>
              <a:t>本科生</a:t>
            </a:r>
            <a:r>
              <a:rPr lang="en-US" altLang="zh-CN" b="1" dirty="0"/>
              <a:t>3</a:t>
            </a:r>
            <a:r>
              <a:rPr lang="zh-CN" altLang="en-US" b="1" dirty="0"/>
              <a:t>万余名，研究生</a:t>
            </a:r>
            <a:r>
              <a:rPr lang="en-US" altLang="zh-CN" b="1" dirty="0"/>
              <a:t>4</a:t>
            </a:r>
            <a:r>
              <a:rPr lang="zh-CN" altLang="en-US" b="1" dirty="0"/>
              <a:t>千余名，留学生</a:t>
            </a:r>
            <a:r>
              <a:rPr lang="en-US" altLang="zh-CN" b="1" dirty="0"/>
              <a:t>1200</a:t>
            </a:r>
            <a:r>
              <a:rPr lang="zh-CN" altLang="en-US" b="1" dirty="0"/>
              <a:t>余名，学校共有</a:t>
            </a:r>
            <a:r>
              <a:rPr lang="en-US" altLang="zh-CN" b="1" dirty="0"/>
              <a:t>22</a:t>
            </a:r>
            <a:r>
              <a:rPr lang="zh-CN" altLang="en-US" b="1" dirty="0"/>
              <a:t>个专业学院，旨在培养科学家，企业家，全球化人才，市场专业人员。</a:t>
            </a:r>
            <a:endParaRPr lang="zh-CN" altLang="en-US" b="1" dirty="0"/>
          </a:p>
        </p:txBody>
      </p:sp>
      <p:sp>
        <p:nvSpPr>
          <p:cNvPr id="18" name="矩形 17"/>
          <p:cNvSpPr/>
          <p:nvPr/>
        </p:nvSpPr>
        <p:spPr>
          <a:xfrm>
            <a:off x="308968" y="2955966"/>
            <a:ext cx="1224863" cy="369332"/>
          </a:xfrm>
          <a:prstGeom prst="rect">
            <a:avLst/>
          </a:prstGeom>
          <a:solidFill>
            <a:srgbClr val="002060"/>
          </a:solidFill>
        </p:spPr>
        <p:txBody>
          <a:bodyPr wrap="square">
            <a:spAutoFit/>
          </a:bodyPr>
          <a:lstStyle/>
          <a:p>
            <a:pPr algn="ctr"/>
            <a:r>
              <a:rPr lang="en-US" altLang="zh-CN" b="1" dirty="0">
                <a:solidFill>
                  <a:schemeClr val="bg1"/>
                </a:solidFill>
                <a:effectLst>
                  <a:outerShdw blurRad="38100" dist="38100" dir="2700000" algn="tl">
                    <a:srgbClr val="000000">
                      <a:alpha val="43137"/>
                    </a:srgbClr>
                  </a:outerShdw>
                </a:effectLst>
              </a:rPr>
              <a:t>Size</a:t>
            </a:r>
            <a:endParaRPr lang="zh-CN" altLang="en-US" b="1" dirty="0">
              <a:solidFill>
                <a:schemeClr val="bg1"/>
              </a:solidFill>
              <a:effectLst>
                <a:outerShdw blurRad="38100" dist="38100" dir="2700000" algn="tl">
                  <a:srgbClr val="000000">
                    <a:alpha val="43137"/>
                  </a:srgbClr>
                </a:outerShdw>
              </a:effectLst>
            </a:endParaRPr>
          </a:p>
        </p:txBody>
      </p:sp>
      <p:sp>
        <p:nvSpPr>
          <p:cNvPr id="25" name="矩形 24"/>
          <p:cNvSpPr/>
          <p:nvPr/>
        </p:nvSpPr>
        <p:spPr>
          <a:xfrm>
            <a:off x="292154" y="1581424"/>
            <a:ext cx="1241678" cy="369332"/>
          </a:xfrm>
          <a:prstGeom prst="rect">
            <a:avLst/>
          </a:prstGeom>
          <a:solidFill>
            <a:srgbClr val="002060"/>
          </a:solidFill>
        </p:spPr>
        <p:txBody>
          <a:bodyPr wrap="square">
            <a:spAutoFit/>
          </a:bodyPr>
          <a:lstStyle/>
          <a:p>
            <a:pPr algn="ctr"/>
            <a:r>
              <a:rPr lang="en-US" altLang="zh-CN" b="1" dirty="0">
                <a:solidFill>
                  <a:schemeClr val="bg1"/>
                </a:solidFill>
                <a:effectLst>
                  <a:outerShdw blurRad="38100" dist="38100" dir="2700000" algn="tl">
                    <a:srgbClr val="000000">
                      <a:alpha val="43137"/>
                    </a:srgbClr>
                  </a:outerShdw>
                </a:effectLst>
              </a:rPr>
              <a:t>Campus</a:t>
            </a:r>
            <a:endParaRPr lang="zh-CN" altLang="en-US" b="1" dirty="0">
              <a:solidFill>
                <a:schemeClr val="bg1"/>
              </a:solidFill>
              <a:effectLst>
                <a:outerShdw blurRad="38100" dist="38100" dir="2700000" algn="tl">
                  <a:srgbClr val="000000">
                    <a:alpha val="43137"/>
                  </a:srgbClr>
                </a:outerShdw>
              </a:effectLst>
            </a:endParaRPr>
          </a:p>
        </p:txBody>
      </p:sp>
      <p:sp>
        <p:nvSpPr>
          <p:cNvPr id="26" name="矩形 25"/>
          <p:cNvSpPr/>
          <p:nvPr/>
        </p:nvSpPr>
        <p:spPr>
          <a:xfrm>
            <a:off x="1818744" y="1487701"/>
            <a:ext cx="9272043" cy="1198880"/>
          </a:xfrm>
          <a:prstGeom prst="rect">
            <a:avLst/>
          </a:prstGeom>
        </p:spPr>
        <p:txBody>
          <a:bodyPr wrap="square">
            <a:spAutoFit/>
          </a:bodyPr>
          <a:lstStyle/>
          <a:p>
            <a:pPr lvl="0" algn="just"/>
            <a:r>
              <a:rPr lang="en-US" altLang="zh-CN" b="1" dirty="0"/>
              <a:t>NUIST has its campus in Nanjing, the provincial capital of Jiangsu Province. The campus is located in Nanjing Jiangsu New Area, near China (Jiangsu) Pilot Free Trade Zone Nanjing Area. </a:t>
            </a:r>
            <a:r>
              <a:rPr lang="zh-CN" altLang="en-US" b="1" dirty="0"/>
              <a:t>南京信息工程大学坐落于江苏省省会南京市江北新区，毗邻中国江苏南京自贸区。</a:t>
            </a:r>
            <a:endParaRPr lang="zh-CN" altLang="en-US" b="1" dirty="0"/>
          </a:p>
        </p:txBody>
      </p:sp>
      <p:pic>
        <p:nvPicPr>
          <p:cNvPr id="4" name="图片 3"/>
          <p:cNvPicPr>
            <a:picLocks noChangeAspect="1"/>
          </p:cNvPicPr>
          <p:nvPr/>
        </p:nvPicPr>
        <p:blipFill>
          <a:blip r:embed="rId6"/>
          <a:stretch>
            <a:fillRect/>
          </a:stretch>
        </p:blipFill>
        <p:spPr>
          <a:xfrm>
            <a:off x="7114484" y="5036901"/>
            <a:ext cx="1617334" cy="140832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12875" y="140335"/>
            <a:ext cx="9614535" cy="750570"/>
          </a:xfrm>
        </p:spPr>
        <p:txBody>
          <a:bodyPr/>
          <a:lstStyle/>
          <a:p>
            <a:r>
              <a:rPr lang="en-US" altLang="zh-CN" dirty="0"/>
              <a:t>NUIST Today </a:t>
            </a:r>
            <a:r>
              <a:rPr lang="en-US" altLang="zh-CN" sz="2000" dirty="0"/>
              <a:t>(</a:t>
            </a:r>
            <a:r>
              <a:rPr lang="zh-CN" altLang="en-US" sz="2000" dirty="0"/>
              <a:t>今日信大</a:t>
            </a:r>
            <a:r>
              <a:rPr lang="en-US" altLang="zh-CN" sz="2000" dirty="0"/>
              <a:t>)</a:t>
            </a:r>
            <a:r>
              <a:rPr lang="zh-CN" altLang="en-US" sz="2000" dirty="0"/>
              <a:t>  </a:t>
            </a:r>
            <a:r>
              <a:rPr lang="en-US" altLang="zh-CN" dirty="0"/>
              <a:t>|  </a:t>
            </a:r>
            <a:r>
              <a:rPr lang="en-US" altLang="zh-CN" sz="2400" dirty="0"/>
              <a:t>Strength</a:t>
            </a:r>
            <a:r>
              <a:rPr lang="en-US" altLang="zh-CN" dirty="0"/>
              <a:t> </a:t>
            </a:r>
            <a:r>
              <a:rPr lang="en-US" altLang="zh-CN" sz="2000" dirty="0"/>
              <a:t>(</a:t>
            </a:r>
            <a:r>
              <a:rPr lang="zh-CN" altLang="en-US" sz="2000" dirty="0"/>
              <a:t>综合实力</a:t>
            </a:r>
            <a:r>
              <a:rPr lang="en-US" altLang="zh-CN" sz="2000" dirty="0"/>
              <a:t>)</a:t>
            </a:r>
            <a:endParaRPr lang="zh-CN" altLang="en-US" sz="2000" dirty="0"/>
          </a:p>
        </p:txBody>
      </p:sp>
      <p:sp>
        <p:nvSpPr>
          <p:cNvPr id="3" name="灯片编号占位符 2"/>
          <p:cNvSpPr>
            <a:spLocks noGrp="1"/>
          </p:cNvSpPr>
          <p:nvPr>
            <p:ph type="sldNum" sz="quarter" idx="12"/>
          </p:nvPr>
        </p:nvSpPr>
        <p:spPr>
          <a:xfrm>
            <a:off x="9415145" y="6548755"/>
            <a:ext cx="2743200" cy="365125"/>
          </a:xfrm>
        </p:spPr>
        <p:txBody>
          <a:bodyPr/>
          <a:lstStyle/>
          <a:p>
            <a:fld id="{18DDD12D-124D-4846-87AE-E417A7E20DBF}" type="slidenum">
              <a:rPr lang="zh-CN" altLang="en-US" smtClean="0"/>
            </a:fld>
            <a:endParaRPr lang="zh-CN" altLang="en-US" dirty="0"/>
          </a:p>
        </p:txBody>
      </p:sp>
      <p:sp>
        <p:nvSpPr>
          <p:cNvPr id="17" name="矩形 16"/>
          <p:cNvSpPr/>
          <p:nvPr/>
        </p:nvSpPr>
        <p:spPr>
          <a:xfrm>
            <a:off x="509270" y="1421765"/>
            <a:ext cx="3455670" cy="4540250"/>
          </a:xfrm>
          <a:prstGeom prst="rect">
            <a:avLst/>
          </a:prstGeom>
        </p:spPr>
        <p:txBody>
          <a:bodyPr>
            <a:noAutofit/>
          </a:bodyPr>
          <a:lstStyle/>
          <a:p>
            <a:pPr marL="342900" indent="-342900">
              <a:spcAft>
                <a:spcPts val="600"/>
              </a:spcAft>
              <a:buFont typeface="Wingdings" panose="05000000000000000000" charset="0"/>
              <a:buChar char="Ø"/>
            </a:pPr>
            <a:r>
              <a:rPr lang="en-US" sz="2000" b="1" dirty="0">
                <a:solidFill>
                  <a:schemeClr val="tx1"/>
                </a:solidFill>
                <a:sym typeface="+mn-ea"/>
              </a:rPr>
              <a:t>95</a:t>
            </a:r>
            <a:r>
              <a:rPr lang="zh-CN" altLang="en-US" sz="2000" b="1" dirty="0">
                <a:solidFill>
                  <a:schemeClr val="tx1"/>
                </a:solidFill>
                <a:sym typeface="+mn-ea"/>
              </a:rPr>
              <a:t>所双一流高校之一</a:t>
            </a:r>
            <a:endParaRPr lang="zh-CN" altLang="en-US" sz="2000" b="1" dirty="0">
              <a:solidFill>
                <a:schemeClr val="tx1"/>
              </a:solidFill>
              <a:sym typeface="+mn-ea"/>
            </a:endParaRPr>
          </a:p>
          <a:p>
            <a:pPr marL="342900" indent="-342900">
              <a:spcAft>
                <a:spcPts val="600"/>
              </a:spcAft>
              <a:buFont typeface="Wingdings" panose="05000000000000000000" charset="0"/>
              <a:buChar char="Ø"/>
            </a:pPr>
            <a:endParaRPr lang="zh-CN" altLang="en-US" sz="2000" b="1" dirty="0">
              <a:solidFill>
                <a:schemeClr val="tx1"/>
              </a:solidFill>
              <a:sym typeface="+mn-ea"/>
            </a:endParaRPr>
          </a:p>
          <a:p>
            <a:pPr marL="342900" indent="-342900">
              <a:spcAft>
                <a:spcPts val="600"/>
              </a:spcAft>
              <a:buFont typeface="Wingdings" panose="05000000000000000000" charset="0"/>
              <a:buChar char="Ø"/>
            </a:pPr>
            <a:r>
              <a:rPr lang="en-US" sz="2000" b="1" dirty="0">
                <a:solidFill>
                  <a:schemeClr val="tx1"/>
                </a:solidFill>
                <a:sym typeface="+mn-ea"/>
              </a:rPr>
              <a:t>8</a:t>
            </a:r>
            <a:r>
              <a:rPr lang="zh-CN" altLang="en-US" sz="2000" b="1" dirty="0">
                <a:solidFill>
                  <a:schemeClr val="tx1"/>
                </a:solidFill>
                <a:sym typeface="+mn-ea"/>
              </a:rPr>
              <a:t>所江苏高水平大学之一</a:t>
            </a:r>
            <a:endParaRPr lang="zh-CN" altLang="en-US" sz="2000" b="1" dirty="0">
              <a:solidFill>
                <a:schemeClr val="tx1"/>
              </a:solidFill>
              <a:sym typeface="+mn-ea"/>
            </a:endParaRPr>
          </a:p>
          <a:p>
            <a:pPr indent="0">
              <a:spcAft>
                <a:spcPts val="600"/>
              </a:spcAft>
              <a:buFont typeface="Wingdings" panose="05000000000000000000" charset="0"/>
              <a:buNone/>
            </a:pPr>
            <a:endParaRPr lang="en-US" altLang="zh-CN" sz="2000" b="1" dirty="0"/>
          </a:p>
          <a:p>
            <a:pPr marL="342900" indent="-342900">
              <a:buFont typeface="Wingdings" panose="05000000000000000000" charset="0"/>
              <a:buChar char="Ø"/>
            </a:pPr>
            <a:r>
              <a:rPr lang="zh-CN" altLang="en-US" sz="2000" b="1" dirty="0"/>
              <a:t>国内高校综合排名</a:t>
            </a:r>
            <a:r>
              <a:rPr lang="en-US" altLang="zh-CN" sz="2000" b="1" dirty="0"/>
              <a:t>43-62</a:t>
            </a:r>
            <a:r>
              <a:rPr lang="zh-CN" altLang="en-US" sz="2000" b="1" dirty="0"/>
              <a:t>名</a:t>
            </a:r>
            <a:endParaRPr lang="en-US" altLang="zh-CN" sz="2000" b="1" dirty="0"/>
          </a:p>
          <a:p>
            <a:pPr marL="342900" indent="-342900">
              <a:buFont typeface="Wingdings" panose="05000000000000000000" charset="0"/>
              <a:buChar char="Ø"/>
            </a:pPr>
            <a:endParaRPr lang="en-US" altLang="zh-CN" sz="2000" b="1" dirty="0"/>
          </a:p>
          <a:p>
            <a:pPr marL="342900" indent="-342900">
              <a:buFont typeface="Wingdings" panose="05000000000000000000" charset="0"/>
              <a:buChar char="Ø"/>
            </a:pPr>
            <a:r>
              <a:rPr lang="en-US" altLang="zh-CN" sz="2000" b="1" dirty="0"/>
              <a:t>ESI</a:t>
            </a:r>
            <a:r>
              <a:rPr lang="zh-CN" altLang="en-US" sz="2000" b="1" dirty="0"/>
              <a:t>前</a:t>
            </a:r>
            <a:r>
              <a:rPr lang="en-US" altLang="zh-CN" sz="2000" b="1" dirty="0"/>
              <a:t>1%</a:t>
            </a:r>
            <a:r>
              <a:rPr lang="zh-CN" altLang="en-US" sz="2000" b="1" dirty="0"/>
              <a:t>的学科有：地球科学、工程学、计算机科学、环境与生态学、化学、农业科学、材料科学、社会科学总论</a:t>
            </a:r>
            <a:endParaRPr lang="zh-CN" altLang="en-US" sz="2000" b="1" dirty="0"/>
          </a:p>
          <a:p>
            <a:pPr marL="342900" indent="-342900">
              <a:buFont typeface="Wingdings" panose="05000000000000000000" charset="0"/>
              <a:buChar char="Ø"/>
            </a:pPr>
            <a:endParaRPr lang="zh-CN" altLang="en-US" sz="2000" b="1" dirty="0"/>
          </a:p>
          <a:p>
            <a:pPr marL="342900" indent="-342900">
              <a:buFont typeface="Wingdings" panose="05000000000000000000" charset="0"/>
              <a:buChar char="Ø"/>
            </a:pPr>
            <a:r>
              <a:rPr lang="zh-CN" altLang="en-US" sz="2000" b="1" dirty="0"/>
              <a:t>大气科学排名全国第一，世界第九</a:t>
            </a:r>
            <a:endParaRPr lang="zh-CN" altLang="en-US" sz="2000" b="1" dirty="0"/>
          </a:p>
        </p:txBody>
      </p:sp>
      <p:pic>
        <p:nvPicPr>
          <p:cNvPr id="5" name="图片 4"/>
          <p:cNvPicPr>
            <a:picLocks noChangeAspect="1"/>
          </p:cNvPicPr>
          <p:nvPr/>
        </p:nvPicPr>
        <p:blipFill>
          <a:blip r:embed="rId1"/>
          <a:stretch>
            <a:fillRect/>
          </a:stretch>
        </p:blipFill>
        <p:spPr>
          <a:xfrm>
            <a:off x="4561840" y="1167130"/>
            <a:ext cx="6921500" cy="565277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000" dirty="0"/>
              <a:t>International Students (</a:t>
            </a:r>
            <a:r>
              <a:rPr lang="zh-CN" altLang="en-US" sz="3000" dirty="0"/>
              <a:t>来华留学</a:t>
            </a:r>
            <a:r>
              <a:rPr lang="en-US" altLang="zh-CN" sz="3000" dirty="0"/>
              <a:t>)</a:t>
            </a:r>
            <a:endParaRPr lang="zh-CN" altLang="en-US" sz="3000" dirty="0"/>
          </a:p>
        </p:txBody>
      </p:sp>
      <p:sp>
        <p:nvSpPr>
          <p:cNvPr id="3" name="灯片编号占位符 2"/>
          <p:cNvSpPr>
            <a:spLocks noGrp="1"/>
          </p:cNvSpPr>
          <p:nvPr>
            <p:ph type="sldNum" sz="quarter" idx="12"/>
          </p:nvPr>
        </p:nvSpPr>
        <p:spPr/>
        <p:txBody>
          <a:bodyPr/>
          <a:lstStyle/>
          <a:p>
            <a:fld id="{18DDD12D-124D-4846-87AE-E417A7E20DBF}" type="slidenum">
              <a:rPr lang="zh-CN" altLang="en-US" smtClean="0"/>
            </a:fld>
            <a:endParaRPr lang="zh-CN" altLang="en-US"/>
          </a:p>
        </p:txBody>
      </p:sp>
      <p:graphicFrame>
        <p:nvGraphicFramePr>
          <p:cNvPr id="4" name="图表 3"/>
          <p:cNvGraphicFramePr/>
          <p:nvPr/>
        </p:nvGraphicFramePr>
        <p:xfrm>
          <a:off x="8371786" y="1230391"/>
          <a:ext cx="4035529" cy="3112764"/>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8" name="图表 7"/>
          <p:cNvGraphicFramePr/>
          <p:nvPr/>
        </p:nvGraphicFramePr>
        <p:xfrm>
          <a:off x="219075" y="1345565"/>
          <a:ext cx="5998210" cy="4358640"/>
        </p:xfrm>
        <a:graphic>
          <a:graphicData uri="http://schemas.openxmlformats.org/drawingml/2006/chart">
            <c:chart xmlns:c="http://schemas.openxmlformats.org/drawingml/2006/chart" xmlns:r="http://schemas.openxmlformats.org/officeDocument/2006/relationships" r:id="rId2"/>
          </a:graphicData>
        </a:graphic>
      </p:graphicFrame>
      <p:sp>
        <p:nvSpPr>
          <p:cNvPr id="13" name="矩形 12"/>
          <p:cNvSpPr/>
          <p:nvPr/>
        </p:nvSpPr>
        <p:spPr>
          <a:xfrm>
            <a:off x="6566383" y="1817128"/>
            <a:ext cx="5136032" cy="3415030"/>
          </a:xfrm>
          <a:prstGeom prst="rect">
            <a:avLst/>
          </a:prstGeom>
        </p:spPr>
        <p:txBody>
          <a:bodyPr wrap="square">
            <a:spAutoFit/>
          </a:bodyPr>
          <a:lstStyle/>
          <a:p>
            <a:pPr algn="just"/>
            <a:r>
              <a:rPr lang="en-US" altLang="zh-CN" dirty="0">
                <a:cs typeface="Times New Roman" panose="02020703060505090304" pitchFamily="18" charset="0"/>
              </a:rPr>
              <a:t>The university started to enroll international students from 1993.</a:t>
            </a:r>
            <a:endParaRPr lang="en-US" altLang="zh-CN" dirty="0">
              <a:cs typeface="Times New Roman" panose="02020703060505090304" pitchFamily="18" charset="0"/>
            </a:endParaRPr>
          </a:p>
          <a:p>
            <a:pPr algn="just"/>
            <a:r>
              <a:rPr lang="zh-CN" altLang="en-US" dirty="0">
                <a:cs typeface="Times New Roman" panose="02020703060505090304" pitchFamily="18" charset="0"/>
              </a:rPr>
              <a:t>我校于</a:t>
            </a:r>
            <a:r>
              <a:rPr lang="en-US" altLang="zh-CN" dirty="0">
                <a:cs typeface="Times New Roman" panose="02020703060505090304" pitchFamily="18" charset="0"/>
              </a:rPr>
              <a:t>1993</a:t>
            </a:r>
            <a:r>
              <a:rPr lang="zh-CN" altLang="en-US" dirty="0">
                <a:cs typeface="Times New Roman" panose="02020703060505090304" pitchFamily="18" charset="0"/>
              </a:rPr>
              <a:t>年起开始招收国际学生。</a:t>
            </a:r>
            <a:endParaRPr lang="en-US" altLang="zh-CN" dirty="0">
              <a:cs typeface="Times New Roman" panose="02020703060505090304" pitchFamily="18" charset="0"/>
            </a:endParaRPr>
          </a:p>
          <a:p>
            <a:pPr algn="just"/>
            <a:endParaRPr lang="en-US" altLang="zh-CN" dirty="0">
              <a:cs typeface="Times New Roman" panose="02020703060505090304" pitchFamily="18" charset="0"/>
            </a:endParaRPr>
          </a:p>
          <a:p>
            <a:pPr algn="just"/>
            <a:r>
              <a:rPr lang="en-US" altLang="zh-CN" dirty="0">
                <a:cs typeface="Times New Roman" panose="02020703060505090304" pitchFamily="18" charset="0"/>
              </a:rPr>
              <a:t>In 2022, the number of international students reached 1200+ from 130+ countries.</a:t>
            </a:r>
            <a:endParaRPr lang="en-US" altLang="zh-CN" dirty="0">
              <a:cs typeface="Times New Roman" panose="02020703060505090304" pitchFamily="18" charset="0"/>
            </a:endParaRPr>
          </a:p>
          <a:p>
            <a:pPr algn="just"/>
            <a:r>
              <a:rPr lang="en-US" altLang="zh-CN" dirty="0">
                <a:cs typeface="Times New Roman" panose="02020703060505090304" pitchFamily="18" charset="0"/>
              </a:rPr>
              <a:t>2022</a:t>
            </a:r>
            <a:r>
              <a:rPr lang="zh-CN" altLang="en-US" dirty="0">
                <a:cs typeface="Times New Roman" panose="02020703060505090304" pitchFamily="18" charset="0"/>
              </a:rPr>
              <a:t>年，我校在校留学生共计有来自</a:t>
            </a:r>
            <a:r>
              <a:rPr lang="en-US" altLang="zh-CN" dirty="0">
                <a:cs typeface="Times New Roman" panose="02020703060505090304" pitchFamily="18" charset="0"/>
              </a:rPr>
              <a:t>130</a:t>
            </a:r>
            <a:r>
              <a:rPr lang="zh-CN" altLang="en-US" dirty="0">
                <a:cs typeface="Times New Roman" panose="02020703060505090304" pitchFamily="18" charset="0"/>
              </a:rPr>
              <a:t>多个国家和地区的</a:t>
            </a:r>
            <a:r>
              <a:rPr lang="en-US" altLang="zh-CN" dirty="0">
                <a:cs typeface="Times New Roman" panose="02020703060505090304" pitchFamily="18" charset="0"/>
              </a:rPr>
              <a:t>1200</a:t>
            </a:r>
            <a:r>
              <a:rPr lang="zh-CN" altLang="en-US" dirty="0">
                <a:cs typeface="Times New Roman" panose="02020703060505090304" pitchFamily="18" charset="0"/>
              </a:rPr>
              <a:t>余名。</a:t>
            </a:r>
            <a:endParaRPr lang="zh-CN" altLang="en-US" dirty="0">
              <a:cs typeface="Times New Roman" panose="02020703060505090304" pitchFamily="18" charset="0"/>
            </a:endParaRPr>
          </a:p>
          <a:p>
            <a:pPr algn="just"/>
            <a:endParaRPr lang="zh-CN" altLang="en-US" dirty="0">
              <a:cs typeface="Times New Roman" panose="02020703060505090304" pitchFamily="18" charset="0"/>
            </a:endParaRPr>
          </a:p>
          <a:p>
            <a:pPr algn="just"/>
            <a:r>
              <a:rPr lang="zh-CN" altLang="en-US" dirty="0">
                <a:cs typeface="Times New Roman" panose="02020703060505090304" pitchFamily="18" charset="0"/>
              </a:rPr>
              <a:t>现如今在校的马来西亚华文独中的学生分别来自：居銮中华中学，吉隆坡坤城中学，槟城恒毅国民型华文中学，育才独中</a:t>
            </a:r>
            <a:endParaRPr lang="zh-CN" altLang="en-US" dirty="0">
              <a:cs typeface="Times New Roman" panose="02020703060505090304" pitchFamily="18" charset="0"/>
            </a:endParaRPr>
          </a:p>
        </p:txBody>
      </p:sp>
      <p:graphicFrame>
        <p:nvGraphicFramePr>
          <p:cNvPr id="6" name="图表 5"/>
          <p:cNvGraphicFramePr/>
          <p:nvPr/>
        </p:nvGraphicFramePr>
        <p:xfrm>
          <a:off x="482600" y="1345565"/>
          <a:ext cx="5918200" cy="435927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6C253122-1892-45C8-8537-3AE29B3FB043}" type="slidenum">
              <a:rPr lang="zh-CN" altLang="en-US" smtClean="0"/>
            </a:fld>
            <a:endParaRPr lang="zh-CN" altLang="en-US"/>
          </a:p>
        </p:txBody>
      </p:sp>
      <p:grpSp>
        <p:nvGrpSpPr>
          <p:cNvPr id="13" name="组合 12"/>
          <p:cNvGrpSpPr/>
          <p:nvPr/>
        </p:nvGrpSpPr>
        <p:grpSpPr>
          <a:xfrm>
            <a:off x="0" y="1627264"/>
            <a:ext cx="5266383" cy="3348249"/>
            <a:chOff x="20869" y="1359261"/>
            <a:chExt cx="7065818" cy="4492289"/>
          </a:xfrm>
        </p:grpSpPr>
        <p:pic>
          <p:nvPicPr>
            <p:cNvPr id="14" name="图片 13"/>
            <p:cNvPicPr>
              <a:picLocks noChangeAspect="1"/>
            </p:cNvPicPr>
            <p:nvPr/>
          </p:nvPicPr>
          <p:blipFill>
            <a:blip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0869" y="1359261"/>
              <a:ext cx="7065818" cy="4482378"/>
            </a:xfrm>
            <a:prstGeom prst="rect">
              <a:avLst/>
            </a:prstGeom>
          </p:spPr>
        </p:pic>
        <p:sp>
          <p:nvSpPr>
            <p:cNvPr id="15" name="文本框 14"/>
            <p:cNvSpPr txBox="1"/>
            <p:nvPr/>
          </p:nvSpPr>
          <p:spPr>
            <a:xfrm>
              <a:off x="489386" y="4901791"/>
              <a:ext cx="935994" cy="949759"/>
            </a:xfrm>
            <a:prstGeom prst="rect">
              <a:avLst/>
            </a:prstGeom>
            <a:noFill/>
          </p:spPr>
          <p:txBody>
            <a:bodyPr wrap="none" rtlCol="0">
              <a:spAutoFit/>
            </a:bodyPr>
            <a:lstStyle/>
            <a:p>
              <a:r>
                <a:rPr lang="zh-CN" altLang="en-US" sz="4000" dirty="0">
                  <a:solidFill>
                    <a:schemeClr val="bg1"/>
                  </a:solidFill>
                  <a:effectLst>
                    <a:outerShdw blurRad="38100" dist="38100" dir="2700000" algn="tl">
                      <a:srgbClr val="000000">
                        <a:alpha val="43137"/>
                      </a:srgbClr>
                    </a:outerShdw>
                  </a:effectLst>
                  <a:latin typeface="禹卫书法行书简体" panose="02000603000000000000" pitchFamily="2" charset="-122"/>
                  <a:ea typeface="禹卫书法行书简体" panose="02000603000000000000" pitchFamily="2" charset="-122"/>
                </a:rPr>
                <a:t>春</a:t>
              </a:r>
              <a:endParaRPr lang="zh-CN" altLang="en-US" sz="4000" dirty="0">
                <a:solidFill>
                  <a:schemeClr val="bg1"/>
                </a:solidFill>
                <a:effectLst>
                  <a:outerShdw blurRad="38100" dist="38100" dir="2700000" algn="tl">
                    <a:srgbClr val="000000">
                      <a:alpha val="43137"/>
                    </a:srgbClr>
                  </a:outerShdw>
                </a:effectLst>
                <a:latin typeface="禹卫书法行书简体" panose="02000603000000000000" pitchFamily="2" charset="-122"/>
                <a:ea typeface="禹卫书法行书简体" panose="02000603000000000000" pitchFamily="2" charset="-122"/>
              </a:endParaRPr>
            </a:p>
          </p:txBody>
        </p:sp>
        <p:sp>
          <p:nvSpPr>
            <p:cNvPr id="16" name="文本框 15"/>
            <p:cNvSpPr txBox="1"/>
            <p:nvPr/>
          </p:nvSpPr>
          <p:spPr>
            <a:xfrm>
              <a:off x="2370002" y="4901792"/>
              <a:ext cx="697627" cy="707886"/>
            </a:xfrm>
            <a:prstGeom prst="rect">
              <a:avLst/>
            </a:prstGeom>
            <a:noFill/>
          </p:spPr>
          <p:txBody>
            <a:bodyPr wrap="none" rtlCol="0">
              <a:spAutoFit/>
            </a:bodyPr>
            <a:lstStyle/>
            <a:p>
              <a:r>
                <a:rPr lang="zh-CN" altLang="en-US" sz="4000" dirty="0">
                  <a:solidFill>
                    <a:schemeClr val="bg1"/>
                  </a:solidFill>
                  <a:effectLst>
                    <a:outerShdw blurRad="38100" dist="38100" dir="2700000" algn="tl">
                      <a:srgbClr val="000000">
                        <a:alpha val="43137"/>
                      </a:srgbClr>
                    </a:outerShdw>
                  </a:effectLst>
                  <a:latin typeface="禹卫书法行书简体" panose="02000603000000000000" pitchFamily="2" charset="-122"/>
                  <a:ea typeface="禹卫书法行书简体" panose="02000603000000000000" pitchFamily="2" charset="-122"/>
                </a:rPr>
                <a:t>夏</a:t>
              </a:r>
              <a:endParaRPr lang="zh-CN" altLang="en-US" sz="4000" dirty="0">
                <a:solidFill>
                  <a:schemeClr val="bg1"/>
                </a:solidFill>
                <a:effectLst>
                  <a:outerShdw blurRad="38100" dist="38100" dir="2700000" algn="tl">
                    <a:srgbClr val="000000">
                      <a:alpha val="43137"/>
                    </a:srgbClr>
                  </a:outerShdw>
                </a:effectLst>
                <a:latin typeface="禹卫书法行书简体" panose="02000603000000000000" pitchFamily="2" charset="-122"/>
                <a:ea typeface="禹卫书法行书简体" panose="02000603000000000000" pitchFamily="2" charset="-122"/>
              </a:endParaRPr>
            </a:p>
          </p:txBody>
        </p:sp>
        <p:sp>
          <p:nvSpPr>
            <p:cNvPr id="17" name="文本框 16"/>
            <p:cNvSpPr txBox="1"/>
            <p:nvPr/>
          </p:nvSpPr>
          <p:spPr>
            <a:xfrm>
              <a:off x="4125650" y="4901792"/>
              <a:ext cx="697627" cy="707886"/>
            </a:xfrm>
            <a:prstGeom prst="rect">
              <a:avLst/>
            </a:prstGeom>
            <a:noFill/>
          </p:spPr>
          <p:txBody>
            <a:bodyPr wrap="none" rtlCol="0">
              <a:spAutoFit/>
            </a:bodyPr>
            <a:lstStyle/>
            <a:p>
              <a:r>
                <a:rPr lang="zh-CN" altLang="en-US" sz="4000" dirty="0">
                  <a:solidFill>
                    <a:schemeClr val="bg1"/>
                  </a:solidFill>
                  <a:effectLst>
                    <a:outerShdw blurRad="38100" dist="38100" dir="2700000" algn="tl">
                      <a:srgbClr val="000000">
                        <a:alpha val="43137"/>
                      </a:srgbClr>
                    </a:outerShdw>
                  </a:effectLst>
                  <a:latin typeface="禹卫书法行书简体" panose="02000603000000000000" pitchFamily="2" charset="-122"/>
                  <a:ea typeface="禹卫书法行书简体" panose="02000603000000000000" pitchFamily="2" charset="-122"/>
                </a:rPr>
                <a:t>秋</a:t>
              </a:r>
              <a:endParaRPr lang="zh-CN" altLang="en-US" sz="4000" dirty="0">
                <a:solidFill>
                  <a:schemeClr val="bg1"/>
                </a:solidFill>
                <a:effectLst>
                  <a:outerShdw blurRad="38100" dist="38100" dir="2700000" algn="tl">
                    <a:srgbClr val="000000">
                      <a:alpha val="43137"/>
                    </a:srgbClr>
                  </a:outerShdw>
                </a:effectLst>
                <a:latin typeface="禹卫书法行书简体" panose="02000603000000000000" pitchFamily="2" charset="-122"/>
                <a:ea typeface="禹卫书法行书简体" panose="02000603000000000000" pitchFamily="2" charset="-122"/>
              </a:endParaRPr>
            </a:p>
          </p:txBody>
        </p:sp>
        <p:sp>
          <p:nvSpPr>
            <p:cNvPr id="18" name="文本框 17"/>
            <p:cNvSpPr txBox="1"/>
            <p:nvPr/>
          </p:nvSpPr>
          <p:spPr>
            <a:xfrm>
              <a:off x="5881298" y="4901792"/>
              <a:ext cx="697627" cy="707886"/>
            </a:xfrm>
            <a:prstGeom prst="rect">
              <a:avLst/>
            </a:prstGeom>
            <a:noFill/>
          </p:spPr>
          <p:txBody>
            <a:bodyPr wrap="none" rtlCol="0">
              <a:spAutoFit/>
            </a:bodyPr>
            <a:lstStyle/>
            <a:p>
              <a:r>
                <a:rPr lang="zh-CN" altLang="en-US" sz="4000" dirty="0">
                  <a:solidFill>
                    <a:schemeClr val="bg1"/>
                  </a:solidFill>
                  <a:effectLst>
                    <a:outerShdw blurRad="38100" dist="38100" dir="2700000" algn="tl">
                      <a:srgbClr val="000000">
                        <a:alpha val="43137"/>
                      </a:srgbClr>
                    </a:outerShdw>
                  </a:effectLst>
                  <a:latin typeface="禹卫书法行书简体" panose="02000603000000000000" pitchFamily="2" charset="-122"/>
                  <a:ea typeface="禹卫书法行书简体" panose="02000603000000000000" pitchFamily="2" charset="-122"/>
                </a:rPr>
                <a:t>冬</a:t>
              </a:r>
              <a:endParaRPr lang="zh-CN" altLang="en-US" sz="4000" dirty="0">
                <a:solidFill>
                  <a:schemeClr val="bg1"/>
                </a:solidFill>
                <a:effectLst>
                  <a:outerShdw blurRad="38100" dist="38100" dir="2700000" algn="tl">
                    <a:srgbClr val="000000">
                      <a:alpha val="43137"/>
                    </a:srgbClr>
                  </a:outerShdw>
                </a:effectLst>
                <a:latin typeface="禹卫书法行书简体" panose="02000603000000000000" pitchFamily="2" charset="-122"/>
                <a:ea typeface="禹卫书法行书简体" panose="02000603000000000000" pitchFamily="2" charset="-122"/>
              </a:endParaRPr>
            </a:p>
          </p:txBody>
        </p:sp>
      </p:grpSp>
      <p:grpSp>
        <p:nvGrpSpPr>
          <p:cNvPr id="19" name="组合 18"/>
          <p:cNvGrpSpPr/>
          <p:nvPr/>
        </p:nvGrpSpPr>
        <p:grpSpPr>
          <a:xfrm>
            <a:off x="5094636" y="5491051"/>
            <a:ext cx="7097364" cy="494850"/>
            <a:chOff x="1" y="6270170"/>
            <a:chExt cx="10849426" cy="587833"/>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t="85171"/>
            <a:stretch>
              <a:fillRect/>
            </a:stretch>
          </p:blipFill>
          <p:spPr>
            <a:xfrm flipH="1">
              <a:off x="4581977" y="6270170"/>
              <a:ext cx="6267450" cy="581933"/>
            </a:xfrm>
            <a:prstGeom prst="rect">
              <a:avLst/>
            </a:prstGeom>
          </p:spPr>
        </p:pic>
        <p:pic>
          <p:nvPicPr>
            <p:cNvPr id="21" name="图片 20"/>
            <p:cNvPicPr>
              <a:picLocks noChangeAspect="1"/>
            </p:cNvPicPr>
            <p:nvPr/>
          </p:nvPicPr>
          <p:blipFill rotWithShape="1">
            <a:blip r:embed="rId3" cstate="print">
              <a:extLst>
                <a:ext uri="{28A0092B-C50C-407E-A947-70E740481C1C}">
                  <a14:useLocalDpi xmlns:a14="http://schemas.microsoft.com/office/drawing/2010/main" val="0"/>
                </a:ext>
              </a:extLst>
            </a:blip>
            <a:srcRect t="85391" r="14683"/>
            <a:stretch>
              <a:fillRect/>
            </a:stretch>
          </p:blipFill>
          <p:spPr>
            <a:xfrm>
              <a:off x="1" y="6284689"/>
              <a:ext cx="5347218" cy="573314"/>
            </a:xfrm>
            <a:prstGeom prst="rect">
              <a:avLst/>
            </a:prstGeom>
          </p:spPr>
        </p:pic>
      </p:grpSp>
      <p:sp>
        <p:nvSpPr>
          <p:cNvPr id="22" name="TextBox 21"/>
          <p:cNvSpPr txBox="1"/>
          <p:nvPr/>
        </p:nvSpPr>
        <p:spPr>
          <a:xfrm>
            <a:off x="698014" y="5528403"/>
            <a:ext cx="3540196" cy="369332"/>
          </a:xfrm>
          <a:prstGeom prst="rect">
            <a:avLst/>
          </a:prstGeom>
          <a:noFill/>
        </p:spPr>
        <p:txBody>
          <a:bodyPr wrap="square" rtlCol="0">
            <a:spAutoFit/>
          </a:bodyPr>
          <a:lstStyle/>
          <a:p>
            <a:r>
              <a:rPr lang="en-US" altLang="zh-CN" b="1" dirty="0">
                <a:latin typeface="Times New Roman" panose="02020703060505090304" pitchFamily="18" charset="0"/>
                <a:cs typeface="Times New Roman" panose="02020703060505090304" pitchFamily="18" charset="0"/>
              </a:rPr>
              <a:t>NUIST  Campus in Four Seasons</a:t>
            </a:r>
            <a:endParaRPr lang="zh-CN" altLang="en-US" b="1" dirty="0">
              <a:latin typeface="Times New Roman" panose="02020703060505090304" pitchFamily="18" charset="0"/>
              <a:cs typeface="Times New Roman" panose="02020703060505090304" pitchFamily="18" charset="0"/>
            </a:endParaRPr>
          </a:p>
        </p:txBody>
      </p:sp>
      <p:sp>
        <p:nvSpPr>
          <p:cNvPr id="24" name="矩形 23"/>
          <p:cNvSpPr/>
          <p:nvPr/>
        </p:nvSpPr>
        <p:spPr>
          <a:xfrm>
            <a:off x="10010727" y="443440"/>
            <a:ext cx="1692323" cy="646331"/>
          </a:xfrm>
          <a:prstGeom prst="rect">
            <a:avLst/>
          </a:prstGeom>
        </p:spPr>
        <p:txBody>
          <a:bodyPr wrap="none">
            <a:spAutoFit/>
          </a:bodyPr>
          <a:lstStyle/>
          <a:p>
            <a:r>
              <a:rPr lang="en-US" altLang="zh-CN" sz="3600" b="1" dirty="0">
                <a:solidFill>
                  <a:schemeClr val="accent5"/>
                </a:solidFill>
                <a:latin typeface="Times New Roman" panose="02020703060505090304" pitchFamily="18" charset="0"/>
                <a:cs typeface="Times New Roman" panose="02020703060505090304" pitchFamily="18" charset="0"/>
                <a:sym typeface="+mn-lt"/>
              </a:rPr>
              <a:t>C</a:t>
            </a:r>
            <a:r>
              <a:rPr lang="en-US" altLang="zh-CN" sz="2400" b="1" dirty="0">
                <a:solidFill>
                  <a:schemeClr val="accent5"/>
                </a:solidFill>
                <a:latin typeface="Times New Roman" panose="02020703060505090304" pitchFamily="18" charset="0"/>
                <a:cs typeface="Times New Roman" panose="02020703060505090304" pitchFamily="18" charset="0"/>
                <a:sym typeface="+mn-lt"/>
              </a:rPr>
              <a:t>hapter  3</a:t>
            </a:r>
            <a:endParaRPr lang="zh-CN" altLang="en-US" sz="2400" b="1" dirty="0">
              <a:solidFill>
                <a:schemeClr val="accent5"/>
              </a:solidFill>
              <a:latin typeface="Times New Roman" panose="02020703060505090304" pitchFamily="18" charset="0"/>
              <a:cs typeface="Times New Roman" panose="02020703060505090304" pitchFamily="18" charset="0"/>
              <a:sym typeface="+mn-lt"/>
            </a:endParaRPr>
          </a:p>
        </p:txBody>
      </p:sp>
      <p:sp>
        <p:nvSpPr>
          <p:cNvPr id="28" name="矩形 27"/>
          <p:cNvSpPr/>
          <p:nvPr/>
        </p:nvSpPr>
        <p:spPr>
          <a:xfrm>
            <a:off x="6016730" y="2435070"/>
            <a:ext cx="3044423" cy="923330"/>
          </a:xfrm>
          <a:prstGeom prst="rect">
            <a:avLst/>
          </a:prstGeom>
        </p:spPr>
        <p:txBody>
          <a:bodyPr wrap="none">
            <a:spAutoFit/>
          </a:bodyPr>
          <a:lstStyle/>
          <a:p>
            <a:r>
              <a:rPr lang="zh-CN" altLang="en-US" sz="5400" b="1" spc="200" dirty="0">
                <a:solidFill>
                  <a:schemeClr val="tx2">
                    <a:lumMod val="50000"/>
                  </a:schemeClr>
                </a:solidFill>
                <a:latin typeface="华文彩云" panose="02010800040101010101" pitchFamily="2" charset="-122"/>
                <a:ea typeface="华文彩云" panose="02010800040101010101" pitchFamily="2" charset="-122"/>
                <a:cs typeface="+mn-ea"/>
                <a:sym typeface="+mn-lt"/>
              </a:rPr>
              <a:t>留学南信</a:t>
            </a:r>
            <a:endParaRPr lang="zh-CN" altLang="en-US" sz="5400" b="1" spc="200" dirty="0">
              <a:solidFill>
                <a:schemeClr val="tx2">
                  <a:lumMod val="50000"/>
                </a:schemeClr>
              </a:solidFill>
              <a:latin typeface="华文彩云" panose="02010800040101010101" pitchFamily="2" charset="-122"/>
              <a:ea typeface="华文彩云" panose="02010800040101010101" pitchFamily="2" charset="-122"/>
              <a:cs typeface="+mn-ea"/>
              <a:sym typeface="+mn-lt"/>
            </a:endParaRPr>
          </a:p>
        </p:txBody>
      </p:sp>
      <p:sp>
        <p:nvSpPr>
          <p:cNvPr id="29" name="矩形 28"/>
          <p:cNvSpPr/>
          <p:nvPr/>
        </p:nvSpPr>
        <p:spPr>
          <a:xfrm>
            <a:off x="6120554" y="3565903"/>
            <a:ext cx="2983230" cy="583565"/>
          </a:xfrm>
          <a:prstGeom prst="rect">
            <a:avLst/>
          </a:prstGeom>
        </p:spPr>
        <p:txBody>
          <a:bodyPr wrap="none">
            <a:spAutoFit/>
          </a:bodyPr>
          <a:lstStyle/>
          <a:p>
            <a:r>
              <a:rPr lang="en-US" altLang="zh-CN" sz="3200" b="1" dirty="0">
                <a:solidFill>
                  <a:schemeClr val="tx2">
                    <a:lumMod val="50000"/>
                  </a:schemeClr>
                </a:solidFill>
                <a:latin typeface="Times New Roman" panose="02020703060505090304" pitchFamily="18" charset="0"/>
                <a:ea typeface="禹卫书法行书简体" panose="02000603000000000000" pitchFamily="2" charset="-122"/>
                <a:cs typeface="Times New Roman" panose="02020703060505090304" pitchFamily="18" charset="0"/>
                <a:sym typeface="+mn-lt"/>
              </a:rPr>
              <a:t>Study at NUIST</a:t>
            </a:r>
            <a:endParaRPr lang="en-US" altLang="zh-CN" sz="3200" b="1" dirty="0">
              <a:solidFill>
                <a:schemeClr val="tx2">
                  <a:lumMod val="50000"/>
                </a:schemeClr>
              </a:solidFill>
              <a:latin typeface="Times New Roman" panose="02020703060505090304" pitchFamily="18" charset="0"/>
              <a:ea typeface="禹卫书法行书简体" panose="02000603000000000000" pitchFamily="2" charset="-122"/>
              <a:cs typeface="Times New Roman" panose="02020703060505090304" pitchFamily="18" charset="0"/>
              <a:sym typeface="+mn-lt"/>
            </a:endParaRPr>
          </a:p>
        </p:txBody>
      </p:sp>
      <p:sp>
        <p:nvSpPr>
          <p:cNvPr id="2" name="文本框 1"/>
          <p:cNvSpPr txBox="1"/>
          <p:nvPr/>
        </p:nvSpPr>
        <p:spPr>
          <a:xfrm>
            <a:off x="5344795" y="1717040"/>
            <a:ext cx="1808480" cy="521970"/>
          </a:xfrm>
          <a:prstGeom prst="rect">
            <a:avLst/>
          </a:prstGeom>
          <a:noFill/>
        </p:spPr>
        <p:txBody>
          <a:bodyPr wrap="square" rtlCol="0">
            <a:spAutoFit/>
          </a:bodyPr>
          <a:lstStyle/>
          <a:p>
            <a:r>
              <a:rPr lang="en-US" altLang="zh-CN" sz="2800" b="1" dirty="0">
                <a:latin typeface="Times New Roman" panose="02020703060505090304" pitchFamily="18" charset="0"/>
                <a:cs typeface="Times New Roman" panose="02020703060505090304" pitchFamily="18" charset="0"/>
                <a:sym typeface="+mn-ea"/>
              </a:rPr>
              <a:t>NUIST </a:t>
            </a:r>
            <a:endParaRPr lang="en-US" altLang="zh-CN" sz="2800" b="1" dirty="0">
              <a:latin typeface="Times New Roman" panose="02020703060505090304" pitchFamily="18" charset="0"/>
              <a:cs typeface="Times New Roman" panose="02020703060505090304" pitchFamily="18" charset="0"/>
              <a:sym typeface="+mn-ea"/>
            </a:endParaRPr>
          </a:p>
        </p:txBody>
      </p:sp>
      <p:sp>
        <p:nvSpPr>
          <p:cNvPr id="23" name="文本框 22"/>
          <p:cNvSpPr txBox="1"/>
          <p:nvPr/>
        </p:nvSpPr>
        <p:spPr>
          <a:xfrm>
            <a:off x="264344" y="1717040"/>
            <a:ext cx="955711" cy="400110"/>
          </a:xfrm>
          <a:prstGeom prst="rect">
            <a:avLst/>
          </a:prstGeom>
          <a:noFill/>
        </p:spPr>
        <p:txBody>
          <a:bodyPr wrap="none" rtlCol="0">
            <a:spAutoFit/>
          </a:bodyPr>
          <a:lstStyle/>
          <a:p>
            <a:r>
              <a:rPr lang="en-US" altLang="zh-CN" sz="2000" dirty="0">
                <a:solidFill>
                  <a:schemeClr val="bg1"/>
                </a:solidFill>
                <a:effectLst>
                  <a:outerShdw blurRad="38100" dist="38100" dir="2700000" algn="tl">
                    <a:srgbClr val="000000">
                      <a:alpha val="43137"/>
                    </a:srgbClr>
                  </a:outerShdw>
                </a:effectLst>
                <a:latin typeface="禹卫书法行书简体" panose="02000603000000000000" pitchFamily="2" charset="-122"/>
                <a:ea typeface="禹卫书法行书简体" panose="02000603000000000000" pitchFamily="2" charset="-122"/>
              </a:rPr>
              <a:t>spring</a:t>
            </a:r>
            <a:endParaRPr lang="zh-CN" altLang="en-US" sz="2000" dirty="0">
              <a:solidFill>
                <a:schemeClr val="bg1"/>
              </a:solidFill>
              <a:effectLst>
                <a:outerShdw blurRad="38100" dist="38100" dir="2700000" algn="tl">
                  <a:srgbClr val="000000">
                    <a:alpha val="43137"/>
                  </a:srgbClr>
                </a:outerShdw>
              </a:effectLst>
              <a:latin typeface="禹卫书法行书简体" panose="02000603000000000000" pitchFamily="2" charset="-122"/>
              <a:ea typeface="禹卫书法行书简体" panose="02000603000000000000" pitchFamily="2" charset="-122"/>
            </a:endParaRPr>
          </a:p>
        </p:txBody>
      </p:sp>
      <p:sp>
        <p:nvSpPr>
          <p:cNvPr id="25" name="文本框 24"/>
          <p:cNvSpPr txBox="1"/>
          <p:nvPr/>
        </p:nvSpPr>
        <p:spPr>
          <a:xfrm>
            <a:off x="4176567" y="1717040"/>
            <a:ext cx="951992" cy="400110"/>
          </a:xfrm>
          <a:prstGeom prst="rect">
            <a:avLst/>
          </a:prstGeom>
          <a:noFill/>
        </p:spPr>
        <p:txBody>
          <a:bodyPr wrap="none" rtlCol="0">
            <a:spAutoFit/>
          </a:bodyPr>
          <a:lstStyle/>
          <a:p>
            <a:r>
              <a:rPr lang="en-US" altLang="zh-CN" sz="2000" dirty="0">
                <a:solidFill>
                  <a:schemeClr val="bg1"/>
                </a:solidFill>
                <a:effectLst>
                  <a:outerShdw blurRad="38100" dist="38100" dir="2700000" algn="tl">
                    <a:srgbClr val="000000">
                      <a:alpha val="43137"/>
                    </a:srgbClr>
                  </a:outerShdw>
                </a:effectLst>
                <a:latin typeface="禹卫书法行书简体" panose="02000603000000000000" pitchFamily="2" charset="-122"/>
                <a:ea typeface="禹卫书法行书简体" panose="02000603000000000000" pitchFamily="2" charset="-122"/>
              </a:rPr>
              <a:t>winter</a:t>
            </a:r>
            <a:endParaRPr lang="zh-CN" altLang="en-US" sz="2000" dirty="0">
              <a:solidFill>
                <a:schemeClr val="bg1"/>
              </a:solidFill>
              <a:effectLst>
                <a:outerShdw blurRad="38100" dist="38100" dir="2700000" algn="tl">
                  <a:srgbClr val="000000">
                    <a:alpha val="43137"/>
                  </a:srgbClr>
                </a:outerShdw>
              </a:effectLst>
              <a:latin typeface="禹卫书法行书简体" panose="02000603000000000000" pitchFamily="2" charset="-122"/>
              <a:ea typeface="禹卫书法行书简体" panose="02000603000000000000" pitchFamily="2" charset="-122"/>
            </a:endParaRPr>
          </a:p>
        </p:txBody>
      </p:sp>
      <p:sp>
        <p:nvSpPr>
          <p:cNvPr id="26" name="文本框 25"/>
          <p:cNvSpPr txBox="1"/>
          <p:nvPr/>
        </p:nvSpPr>
        <p:spPr>
          <a:xfrm>
            <a:off x="2792484" y="1717040"/>
            <a:ext cx="1138453" cy="400110"/>
          </a:xfrm>
          <a:prstGeom prst="rect">
            <a:avLst/>
          </a:prstGeom>
          <a:noFill/>
        </p:spPr>
        <p:txBody>
          <a:bodyPr wrap="none" rtlCol="0">
            <a:spAutoFit/>
          </a:bodyPr>
          <a:lstStyle/>
          <a:p>
            <a:r>
              <a:rPr lang="en-US" altLang="zh-CN" sz="2000" dirty="0">
                <a:solidFill>
                  <a:schemeClr val="bg1"/>
                </a:solidFill>
                <a:effectLst>
                  <a:outerShdw blurRad="38100" dist="38100" dir="2700000" algn="tl">
                    <a:srgbClr val="000000">
                      <a:alpha val="43137"/>
                    </a:srgbClr>
                  </a:outerShdw>
                </a:effectLst>
                <a:latin typeface="禹卫书法行书简体" panose="02000603000000000000" pitchFamily="2" charset="-122"/>
                <a:ea typeface="禹卫书法行书简体" panose="02000603000000000000" pitchFamily="2" charset="-122"/>
              </a:rPr>
              <a:t>autumn</a:t>
            </a:r>
            <a:endParaRPr lang="zh-CN" altLang="en-US" sz="2000" dirty="0">
              <a:solidFill>
                <a:schemeClr val="bg1"/>
              </a:solidFill>
              <a:effectLst>
                <a:outerShdw blurRad="38100" dist="38100" dir="2700000" algn="tl">
                  <a:srgbClr val="000000">
                    <a:alpha val="43137"/>
                  </a:srgbClr>
                </a:outerShdw>
              </a:effectLst>
              <a:latin typeface="禹卫书法行书简体" panose="02000603000000000000" pitchFamily="2" charset="-122"/>
              <a:ea typeface="禹卫书法行书简体" panose="02000603000000000000" pitchFamily="2" charset="-122"/>
            </a:endParaRPr>
          </a:p>
        </p:txBody>
      </p:sp>
      <p:sp>
        <p:nvSpPr>
          <p:cNvPr id="27" name="文本框 26"/>
          <p:cNvSpPr txBox="1"/>
          <p:nvPr/>
        </p:nvSpPr>
        <p:spPr>
          <a:xfrm>
            <a:off x="1417595" y="1727184"/>
            <a:ext cx="1186543" cy="400110"/>
          </a:xfrm>
          <a:prstGeom prst="rect">
            <a:avLst/>
          </a:prstGeom>
          <a:noFill/>
        </p:spPr>
        <p:txBody>
          <a:bodyPr wrap="none" rtlCol="0">
            <a:spAutoFit/>
          </a:bodyPr>
          <a:lstStyle/>
          <a:p>
            <a:r>
              <a:rPr lang="en-US" altLang="zh-CN" sz="2000" dirty="0">
                <a:solidFill>
                  <a:schemeClr val="bg1"/>
                </a:solidFill>
                <a:effectLst>
                  <a:outerShdw blurRad="38100" dist="38100" dir="2700000" algn="tl">
                    <a:srgbClr val="000000">
                      <a:alpha val="43137"/>
                    </a:srgbClr>
                  </a:outerShdw>
                </a:effectLst>
                <a:latin typeface="禹卫书法行书简体" panose="02000603000000000000" pitchFamily="2" charset="-122"/>
                <a:ea typeface="禹卫书法行书简体" panose="02000603000000000000" pitchFamily="2" charset="-122"/>
              </a:rPr>
              <a:t>summer</a:t>
            </a:r>
            <a:endParaRPr lang="zh-CN" altLang="en-US" sz="2000" dirty="0">
              <a:solidFill>
                <a:schemeClr val="bg1"/>
              </a:solidFill>
              <a:effectLst>
                <a:outerShdw blurRad="38100" dist="38100" dir="2700000" algn="tl">
                  <a:srgbClr val="000000">
                    <a:alpha val="43137"/>
                  </a:srgbClr>
                </a:outerShdw>
              </a:effectLst>
              <a:latin typeface="禹卫书法行书简体" panose="02000603000000000000" pitchFamily="2" charset="-122"/>
              <a:ea typeface="禹卫书法行书简体" panose="02000603000000000000" pitchFamily="2" charset="-122"/>
            </a:endParaRPr>
          </a:p>
        </p:txBody>
      </p:sp>
    </p:spTree>
    <p:custDataLst>
      <p:tags r:id="rId4"/>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18DDD12D-124D-4846-87AE-E417A7E20DBF}" type="slidenum">
              <a:rPr lang="zh-CN" altLang="en-US" smtClean="0"/>
            </a:fld>
            <a:endParaRPr lang="zh-CN" altLang="en-US"/>
          </a:p>
        </p:txBody>
      </p:sp>
      <p:pic>
        <p:nvPicPr>
          <p:cNvPr id="5" name="Picture 14"/>
          <p:cNvPicPr>
            <a:picLocks noChangeAspect="1" noChangeArrowheads="1"/>
          </p:cNvPicPr>
          <p:nvPr/>
        </p:nvPicPr>
        <p:blipFill>
          <a:blip r:embed="rId1"/>
          <a:srcRect/>
          <a:stretch>
            <a:fillRect/>
          </a:stretch>
        </p:blipFill>
        <p:spPr bwMode="auto">
          <a:xfrm>
            <a:off x="7113608" y="2140678"/>
            <a:ext cx="5078054" cy="3807411"/>
          </a:xfrm>
          <a:prstGeom prst="rect">
            <a:avLst/>
          </a:prstGeom>
          <a:noFill/>
          <a:ln w="9525">
            <a:noFill/>
            <a:miter lim="800000"/>
            <a:headEnd/>
            <a:tailEnd/>
          </a:ln>
        </p:spPr>
      </p:pic>
      <p:sp>
        <p:nvSpPr>
          <p:cNvPr id="7" name="标题 1"/>
          <p:cNvSpPr txBox="1"/>
          <p:nvPr/>
        </p:nvSpPr>
        <p:spPr>
          <a:xfrm>
            <a:off x="1394173" y="76835"/>
            <a:ext cx="10435590" cy="7499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spcAft>
                <a:spcPts val="1200"/>
              </a:spcAft>
            </a:pPr>
            <a:br>
              <a:rPr lang="en-US" altLang="zh-CN" sz="2800" dirty="0">
                <a:sym typeface="+mn-ea"/>
              </a:rPr>
            </a:br>
            <a:r>
              <a:rPr lang="en-US" altLang="zh-CN" sz="2800" dirty="0">
                <a:sym typeface="+mn-ea"/>
              </a:rPr>
              <a:t>Study at NUIST</a:t>
            </a:r>
            <a:r>
              <a:rPr lang="zh-CN" altLang="en-US" sz="2800" dirty="0">
                <a:sym typeface="+mn-ea"/>
              </a:rPr>
              <a:t>（留学南信大）</a:t>
            </a:r>
            <a:endParaRPr lang="en-US" altLang="zh-CN" sz="2800" dirty="0">
              <a:sym typeface="+mn-ea"/>
            </a:endParaRPr>
          </a:p>
          <a:p>
            <a:pPr>
              <a:lnSpc>
                <a:spcPts val="1100"/>
              </a:lnSpc>
            </a:pPr>
            <a:br>
              <a:rPr lang="zh-CN" altLang="en-US" sz="2800" dirty="0"/>
            </a:br>
            <a:r>
              <a:rPr lang="en-US" altLang="zh-CN" sz="2800" dirty="0"/>
              <a:t>|</a:t>
            </a:r>
            <a:r>
              <a:rPr lang="en-US" altLang="zh-CN" sz="2000" dirty="0"/>
              <a:t> </a:t>
            </a:r>
            <a:r>
              <a:rPr lang="en-US" altLang="zh-CN" sz="2800" dirty="0"/>
              <a:t>Degree Programs </a:t>
            </a:r>
            <a:r>
              <a:rPr lang="zh-CN" altLang="en-US" sz="2000" dirty="0"/>
              <a:t>（学历项目）</a:t>
            </a:r>
            <a:endParaRPr lang="zh-CN" altLang="en-US" sz="2000" dirty="0"/>
          </a:p>
        </p:txBody>
      </p:sp>
      <p:sp>
        <p:nvSpPr>
          <p:cNvPr id="8" name="矩形 7"/>
          <p:cNvSpPr/>
          <p:nvPr/>
        </p:nvSpPr>
        <p:spPr>
          <a:xfrm>
            <a:off x="736489" y="1089164"/>
            <a:ext cx="7347694" cy="5631180"/>
          </a:xfrm>
          <a:prstGeom prst="rect">
            <a:avLst/>
          </a:prstGeom>
        </p:spPr>
        <p:txBody>
          <a:bodyPr wrap="square">
            <a:spAutoFit/>
          </a:bodyPr>
          <a:lstStyle/>
          <a:p>
            <a:pPr algn="just">
              <a:defRPr/>
            </a:pPr>
            <a:r>
              <a:rPr lang="en-US" altLang="zh-CN" dirty="0">
                <a:ea typeface="微软雅黑" panose="020B0503020204020204" pitchFamily="34" charset="-122"/>
              </a:rPr>
              <a:t>A total of 77 undergraduate programs, 36 master’s degree programs and 29 doctoral degree programs are offered in NUIST.  </a:t>
            </a:r>
            <a:r>
              <a:rPr lang="zh-CN" altLang="en-US" dirty="0">
                <a:ea typeface="微软雅黑" panose="020B0503020204020204" pitchFamily="34" charset="-122"/>
              </a:rPr>
              <a:t>学校共计开设</a:t>
            </a:r>
            <a:r>
              <a:rPr lang="en-US" altLang="zh-CN" dirty="0">
                <a:ea typeface="微软雅黑" panose="020B0503020204020204" pitchFamily="34" charset="-122"/>
              </a:rPr>
              <a:t>77</a:t>
            </a:r>
            <a:r>
              <a:rPr lang="zh-CN" altLang="en-US" dirty="0">
                <a:ea typeface="微软雅黑" panose="020B0503020204020204" pitchFamily="34" charset="-122"/>
              </a:rPr>
              <a:t>个本科专业，</a:t>
            </a:r>
            <a:r>
              <a:rPr lang="en-US" altLang="zh-CN" dirty="0">
                <a:ea typeface="微软雅黑" panose="020B0503020204020204" pitchFamily="34" charset="-122"/>
              </a:rPr>
              <a:t>36</a:t>
            </a:r>
            <a:r>
              <a:rPr lang="zh-CN" altLang="en-US" dirty="0">
                <a:ea typeface="微软雅黑" panose="020B0503020204020204" pitchFamily="34" charset="-122"/>
              </a:rPr>
              <a:t>个硕士专业和</a:t>
            </a:r>
            <a:r>
              <a:rPr lang="en-US" altLang="zh-CN" dirty="0">
                <a:ea typeface="微软雅黑" panose="020B0503020204020204" pitchFamily="34" charset="-122"/>
              </a:rPr>
              <a:t>29</a:t>
            </a:r>
            <a:r>
              <a:rPr lang="zh-CN" altLang="en-US" dirty="0">
                <a:ea typeface="微软雅黑" panose="020B0503020204020204" pitchFamily="34" charset="-122"/>
              </a:rPr>
              <a:t>个博士专业。</a:t>
            </a:r>
            <a:endParaRPr lang="en-US" altLang="zh-CN" dirty="0">
              <a:ea typeface="微软雅黑" panose="020B0503020204020204" pitchFamily="34" charset="-122"/>
            </a:endParaRPr>
          </a:p>
          <a:p>
            <a:pPr algn="just">
              <a:defRPr/>
            </a:pPr>
            <a:endParaRPr lang="en-US" altLang="zh-CN" dirty="0">
              <a:ea typeface="微软雅黑" panose="020B0503020204020204" pitchFamily="34" charset="-122"/>
            </a:endParaRPr>
          </a:p>
          <a:p>
            <a:pPr algn="just">
              <a:defRPr/>
            </a:pPr>
            <a:r>
              <a:rPr lang="en-US" altLang="zh-CN" b="1" dirty="0">
                <a:solidFill>
                  <a:srgbClr val="FF0000"/>
                </a:solidFill>
                <a:ea typeface="微软雅黑" panose="020B0503020204020204" pitchFamily="34" charset="-122"/>
              </a:rPr>
              <a:t>Programs in English-medium include:</a:t>
            </a:r>
            <a:r>
              <a:rPr lang="zh-CN" altLang="en-US" b="1" dirty="0">
                <a:solidFill>
                  <a:srgbClr val="FF0000"/>
                </a:solidFill>
                <a:ea typeface="微软雅黑" panose="020B0503020204020204" pitchFamily="34" charset="-122"/>
              </a:rPr>
              <a:t>英文授课专业</a:t>
            </a:r>
            <a:endParaRPr lang="en-US" altLang="zh-CN" dirty="0">
              <a:ea typeface="微软雅黑" panose="020B0503020204020204" pitchFamily="34" charset="-122"/>
            </a:endParaRPr>
          </a:p>
          <a:p>
            <a:pPr algn="just">
              <a:defRPr/>
            </a:pPr>
            <a:r>
              <a:rPr lang="en-US" altLang="zh-CN" b="1" dirty="0">
                <a:solidFill>
                  <a:srgbClr val="00B0F0"/>
                </a:solidFill>
                <a:ea typeface="微软雅黑" panose="020B0503020204020204" pitchFamily="34" charset="-122"/>
              </a:rPr>
              <a:t>Undergraduate Programs (4 years)</a:t>
            </a:r>
            <a:r>
              <a:rPr lang="zh-CN" altLang="en-US" b="1" dirty="0">
                <a:solidFill>
                  <a:srgbClr val="00B0F0"/>
                </a:solidFill>
                <a:ea typeface="微软雅黑" panose="020B0503020204020204" pitchFamily="34" charset="-122"/>
              </a:rPr>
              <a:t>本科（</a:t>
            </a:r>
            <a:r>
              <a:rPr lang="en-US" altLang="zh-CN" b="1" dirty="0">
                <a:solidFill>
                  <a:srgbClr val="00B0F0"/>
                </a:solidFill>
                <a:ea typeface="微软雅黑" panose="020B0503020204020204" pitchFamily="34" charset="-122"/>
              </a:rPr>
              <a:t>4</a:t>
            </a:r>
            <a:r>
              <a:rPr lang="zh-CN" altLang="en-US" b="1" dirty="0">
                <a:solidFill>
                  <a:srgbClr val="00B0F0"/>
                </a:solidFill>
                <a:ea typeface="微软雅黑" panose="020B0503020204020204" pitchFamily="34" charset="-122"/>
              </a:rPr>
              <a:t>年）</a:t>
            </a:r>
            <a:endParaRPr lang="en-US" altLang="zh-CN" b="1" dirty="0">
              <a:solidFill>
                <a:schemeClr val="accent2">
                  <a:lumMod val="60000"/>
                  <a:lumOff val="40000"/>
                </a:schemeClr>
              </a:solidFill>
              <a:ea typeface="微软雅黑" panose="020B0503020204020204" pitchFamily="34" charset="-122"/>
            </a:endParaRPr>
          </a:p>
          <a:p>
            <a:pPr>
              <a:buFont typeface="Wingdings" panose="05000000000000000000" pitchFamily="2" charset="2"/>
              <a:buChar char="l"/>
              <a:defRPr/>
            </a:pPr>
            <a:r>
              <a:rPr lang="en-US" altLang="zh-CN" dirty="0">
                <a:solidFill>
                  <a:srgbClr val="000000"/>
                </a:solidFill>
                <a:ea typeface="微软雅黑" panose="020B0503020204020204" pitchFamily="34" charset="-122"/>
              </a:rPr>
              <a:t>  Computer Science and Technology </a:t>
            </a:r>
            <a:r>
              <a:rPr lang="zh-CN" altLang="en-US" dirty="0">
                <a:solidFill>
                  <a:srgbClr val="000000"/>
                </a:solidFill>
                <a:ea typeface="微软雅黑" panose="020B0503020204020204" pitchFamily="34" charset="-122"/>
              </a:rPr>
              <a:t>计算机科学与技术</a:t>
            </a:r>
            <a:endParaRPr lang="en-US" altLang="zh-CN" dirty="0">
              <a:solidFill>
                <a:srgbClr val="000000"/>
              </a:solidFill>
              <a:ea typeface="微软雅黑" panose="020B0503020204020204" pitchFamily="34" charset="-122"/>
            </a:endParaRPr>
          </a:p>
          <a:p>
            <a:pPr>
              <a:buFont typeface="Wingdings" panose="05000000000000000000" pitchFamily="2" charset="2"/>
              <a:buChar char="l"/>
              <a:defRPr/>
            </a:pPr>
            <a:r>
              <a:rPr lang="en-US" altLang="zh-CN" dirty="0">
                <a:solidFill>
                  <a:srgbClr val="000000"/>
                </a:solidFill>
                <a:ea typeface="微软雅黑" panose="020B0503020204020204" pitchFamily="34" charset="-122"/>
              </a:rPr>
              <a:t>  Electronic Information Engineering </a:t>
            </a:r>
            <a:r>
              <a:rPr lang="zh-CN" altLang="en-US" dirty="0">
                <a:solidFill>
                  <a:srgbClr val="000000"/>
                </a:solidFill>
                <a:ea typeface="微软雅黑" panose="020B0503020204020204" pitchFamily="34" charset="-122"/>
              </a:rPr>
              <a:t>电子信息工程</a:t>
            </a:r>
            <a:endParaRPr lang="en-US" altLang="zh-CN" dirty="0">
              <a:solidFill>
                <a:srgbClr val="000000"/>
              </a:solidFill>
              <a:ea typeface="微软雅黑" panose="020B0503020204020204" pitchFamily="34" charset="-122"/>
            </a:endParaRPr>
          </a:p>
          <a:p>
            <a:pPr>
              <a:buFont typeface="Wingdings" panose="05000000000000000000" pitchFamily="2" charset="2"/>
              <a:buChar char="l"/>
              <a:defRPr/>
            </a:pPr>
            <a:r>
              <a:rPr lang="en-US" altLang="zh-CN" dirty="0">
                <a:solidFill>
                  <a:srgbClr val="000000"/>
                </a:solidFill>
                <a:ea typeface="微软雅黑" panose="020B0503020204020204" pitchFamily="34" charset="-122"/>
              </a:rPr>
              <a:t>  International Economics and Trade </a:t>
            </a:r>
            <a:r>
              <a:rPr lang="zh-CN" altLang="en-US" dirty="0">
                <a:solidFill>
                  <a:srgbClr val="000000"/>
                </a:solidFill>
                <a:ea typeface="微软雅黑" panose="020B0503020204020204" pitchFamily="34" charset="-122"/>
              </a:rPr>
              <a:t>国际经济与贸易</a:t>
            </a:r>
            <a:endParaRPr lang="en-US" altLang="zh-CN" dirty="0">
              <a:solidFill>
                <a:srgbClr val="000000"/>
              </a:solidFill>
              <a:ea typeface="微软雅黑" panose="020B0503020204020204" pitchFamily="34" charset="-122"/>
            </a:endParaRPr>
          </a:p>
          <a:p>
            <a:pPr>
              <a:buFont typeface="Wingdings" panose="05000000000000000000" pitchFamily="2" charset="2"/>
              <a:buChar char="l"/>
              <a:defRPr/>
            </a:pPr>
            <a:r>
              <a:rPr lang="en-US" altLang="zh-CN" dirty="0">
                <a:solidFill>
                  <a:srgbClr val="000000"/>
                </a:solidFill>
                <a:ea typeface="微软雅黑" panose="020B0503020204020204" pitchFamily="34" charset="-122"/>
              </a:rPr>
              <a:t>  Artificial Intelligence </a:t>
            </a:r>
            <a:r>
              <a:rPr lang="zh-CN" altLang="en-US" dirty="0">
                <a:solidFill>
                  <a:srgbClr val="000000"/>
                </a:solidFill>
                <a:ea typeface="微软雅黑" panose="020B0503020204020204" pitchFamily="34" charset="-122"/>
              </a:rPr>
              <a:t>人工智能</a:t>
            </a:r>
            <a:endParaRPr lang="en-US" altLang="zh-CN" dirty="0">
              <a:solidFill>
                <a:srgbClr val="000000"/>
              </a:solidFill>
              <a:ea typeface="微软雅黑" panose="020B0503020204020204" pitchFamily="34" charset="-122"/>
            </a:endParaRPr>
          </a:p>
          <a:p>
            <a:pPr>
              <a:defRPr/>
            </a:pPr>
            <a:endParaRPr lang="en-US" altLang="zh-CN" dirty="0">
              <a:solidFill>
                <a:srgbClr val="000000"/>
              </a:solidFill>
              <a:ea typeface="微软雅黑" panose="020B0503020204020204" pitchFamily="34" charset="-122"/>
            </a:endParaRPr>
          </a:p>
          <a:p>
            <a:pPr>
              <a:defRPr/>
            </a:pPr>
            <a:r>
              <a:rPr lang="en-US" altLang="zh-CN" b="1" dirty="0">
                <a:solidFill>
                  <a:srgbClr val="00B0F0"/>
                </a:solidFill>
                <a:ea typeface="微软雅黑" panose="020B0503020204020204" pitchFamily="34" charset="-122"/>
              </a:rPr>
              <a:t>Master Programs (2 years) </a:t>
            </a:r>
            <a:r>
              <a:rPr lang="zh-CN" altLang="en-US" b="1" dirty="0">
                <a:solidFill>
                  <a:srgbClr val="00B0F0"/>
                </a:solidFill>
                <a:ea typeface="微软雅黑" panose="020B0503020204020204" pitchFamily="34" charset="-122"/>
              </a:rPr>
              <a:t>硕士（</a:t>
            </a:r>
            <a:r>
              <a:rPr lang="en-US" altLang="zh-CN" b="1" dirty="0">
                <a:solidFill>
                  <a:srgbClr val="00B0F0"/>
                </a:solidFill>
                <a:ea typeface="微软雅黑" panose="020B0503020204020204" pitchFamily="34" charset="-122"/>
              </a:rPr>
              <a:t>2</a:t>
            </a:r>
            <a:r>
              <a:rPr lang="zh-CN" altLang="en-US" b="1" dirty="0">
                <a:solidFill>
                  <a:srgbClr val="00B0F0"/>
                </a:solidFill>
                <a:ea typeface="微软雅黑" panose="020B0503020204020204" pitchFamily="34" charset="-122"/>
              </a:rPr>
              <a:t>年）</a:t>
            </a:r>
            <a:endParaRPr lang="en-US" altLang="zh-CN" b="1" dirty="0">
              <a:solidFill>
                <a:srgbClr val="000000"/>
              </a:solidFill>
              <a:ea typeface="微软雅黑" panose="020B0503020204020204" pitchFamily="34" charset="-122"/>
            </a:endParaRPr>
          </a:p>
          <a:p>
            <a:pPr>
              <a:buFont typeface="Wingdings" panose="05000000000000000000" pitchFamily="2" charset="2"/>
              <a:buChar char="l"/>
              <a:defRPr/>
            </a:pPr>
            <a:r>
              <a:rPr lang="en-US" altLang="zh-CN" dirty="0">
                <a:solidFill>
                  <a:srgbClr val="000000"/>
                </a:solidFill>
                <a:ea typeface="微软雅黑" panose="020B0503020204020204" pitchFamily="34" charset="-122"/>
              </a:rPr>
              <a:t>  Business Management </a:t>
            </a:r>
            <a:r>
              <a:rPr lang="zh-CN" altLang="en-US" dirty="0">
                <a:solidFill>
                  <a:srgbClr val="000000"/>
                </a:solidFill>
                <a:ea typeface="微软雅黑" panose="020B0503020204020204" pitchFamily="34" charset="-122"/>
              </a:rPr>
              <a:t>工商管理</a:t>
            </a:r>
            <a:endParaRPr lang="en-US" altLang="zh-CN" dirty="0">
              <a:solidFill>
                <a:srgbClr val="000000"/>
              </a:solidFill>
              <a:ea typeface="微软雅黑" panose="020B0503020204020204" pitchFamily="34" charset="-122"/>
            </a:endParaRPr>
          </a:p>
          <a:p>
            <a:pPr>
              <a:buFont typeface="Wingdings" panose="05000000000000000000" pitchFamily="2" charset="2"/>
              <a:buChar char="l"/>
              <a:defRPr/>
            </a:pPr>
            <a:r>
              <a:rPr lang="en-US" altLang="zh-CN" dirty="0">
                <a:solidFill>
                  <a:srgbClr val="000000"/>
                </a:solidFill>
                <a:ea typeface="微软雅黑" panose="020B0503020204020204" pitchFamily="34" charset="-122"/>
              </a:rPr>
              <a:t>  Finance </a:t>
            </a:r>
            <a:r>
              <a:rPr lang="zh-CN" altLang="en-US" dirty="0">
                <a:solidFill>
                  <a:srgbClr val="000000"/>
                </a:solidFill>
                <a:ea typeface="微软雅黑" panose="020B0503020204020204" pitchFamily="34" charset="-122"/>
              </a:rPr>
              <a:t>金融</a:t>
            </a:r>
            <a:endParaRPr lang="en-US" altLang="zh-CN" dirty="0">
              <a:solidFill>
                <a:srgbClr val="000000"/>
              </a:solidFill>
              <a:ea typeface="微软雅黑" panose="020B0503020204020204" pitchFamily="34" charset="-122"/>
            </a:endParaRPr>
          </a:p>
          <a:p>
            <a:pPr>
              <a:buFont typeface="Wingdings" panose="05000000000000000000" pitchFamily="2" charset="2"/>
              <a:buChar char="l"/>
              <a:defRPr/>
            </a:pPr>
            <a:r>
              <a:rPr lang="en-US" altLang="zh-CN" dirty="0">
                <a:solidFill>
                  <a:srgbClr val="000000"/>
                </a:solidFill>
                <a:ea typeface="微软雅黑" panose="020B0503020204020204" pitchFamily="34" charset="-122"/>
              </a:rPr>
              <a:t>  Artificial Intelligence </a:t>
            </a:r>
            <a:r>
              <a:rPr lang="zh-CN" altLang="en-US" dirty="0">
                <a:solidFill>
                  <a:srgbClr val="000000"/>
                </a:solidFill>
                <a:ea typeface="微软雅黑" panose="020B0503020204020204" pitchFamily="34" charset="-122"/>
              </a:rPr>
              <a:t>人工智能</a:t>
            </a:r>
            <a:endParaRPr lang="en-US" altLang="zh-CN" dirty="0">
              <a:solidFill>
                <a:srgbClr val="000000"/>
              </a:solidFill>
              <a:ea typeface="微软雅黑" panose="020B0503020204020204" pitchFamily="34" charset="-122"/>
            </a:endParaRPr>
          </a:p>
          <a:p>
            <a:pPr>
              <a:buFont typeface="Wingdings" panose="05000000000000000000" pitchFamily="2" charset="2"/>
              <a:buChar char="l"/>
              <a:defRPr/>
            </a:pPr>
            <a:r>
              <a:rPr lang="en-US" altLang="zh-CN" dirty="0">
                <a:solidFill>
                  <a:srgbClr val="000000"/>
                </a:solidFill>
                <a:ea typeface="微软雅黑" panose="020B0503020204020204" pitchFamily="34" charset="-122"/>
              </a:rPr>
              <a:t>  Computer Science and Technology </a:t>
            </a:r>
            <a:r>
              <a:rPr lang="zh-CN" altLang="en-US" dirty="0">
                <a:solidFill>
                  <a:srgbClr val="000000"/>
                </a:solidFill>
                <a:ea typeface="微软雅黑" panose="020B0503020204020204" pitchFamily="34" charset="-122"/>
              </a:rPr>
              <a:t>计算机科学与技术</a:t>
            </a:r>
            <a:endParaRPr lang="en-US" altLang="zh-CN" dirty="0">
              <a:solidFill>
                <a:srgbClr val="000000"/>
              </a:solidFill>
              <a:ea typeface="微软雅黑" panose="020B0503020204020204" pitchFamily="34" charset="-122"/>
            </a:endParaRPr>
          </a:p>
          <a:p>
            <a:pPr>
              <a:buFont typeface="Wingdings" panose="05000000000000000000" pitchFamily="2" charset="2"/>
              <a:buChar char="l"/>
              <a:defRPr/>
            </a:pPr>
            <a:r>
              <a:rPr lang="en-US" altLang="zh-CN" dirty="0">
                <a:solidFill>
                  <a:srgbClr val="000000"/>
                </a:solidFill>
                <a:ea typeface="微软雅黑" panose="020B0503020204020204" pitchFamily="34" charset="-122"/>
              </a:rPr>
              <a:t>  Environmental Science and Engineering </a:t>
            </a:r>
            <a:r>
              <a:rPr lang="zh-CN" altLang="en-US" dirty="0">
                <a:solidFill>
                  <a:srgbClr val="000000"/>
                </a:solidFill>
                <a:ea typeface="微软雅黑" panose="020B0503020204020204" pitchFamily="34" charset="-122"/>
              </a:rPr>
              <a:t>环境科学与工程</a:t>
            </a:r>
            <a:endParaRPr lang="en-US" altLang="zh-CN" dirty="0">
              <a:solidFill>
                <a:srgbClr val="000000"/>
              </a:solidFill>
              <a:ea typeface="微软雅黑" panose="020B0503020204020204" pitchFamily="34" charset="-122"/>
            </a:endParaRPr>
          </a:p>
          <a:p>
            <a:pPr>
              <a:buFont typeface="Wingdings" panose="05000000000000000000" pitchFamily="2" charset="2"/>
              <a:buChar char="l"/>
              <a:defRPr/>
            </a:pPr>
            <a:r>
              <a:rPr lang="en-US" altLang="zh-CN" dirty="0">
                <a:solidFill>
                  <a:srgbClr val="000000"/>
                </a:solidFill>
                <a:ea typeface="微软雅黑" panose="020B0503020204020204" pitchFamily="34" charset="-122"/>
              </a:rPr>
              <a:t>  Meteorology </a:t>
            </a:r>
            <a:r>
              <a:rPr lang="zh-CN" altLang="en-US" dirty="0">
                <a:solidFill>
                  <a:srgbClr val="000000"/>
                </a:solidFill>
                <a:ea typeface="微软雅黑" panose="020B0503020204020204" pitchFamily="34" charset="-122"/>
              </a:rPr>
              <a:t>气象学</a:t>
            </a:r>
            <a:endParaRPr lang="en-US" altLang="zh-CN" dirty="0">
              <a:solidFill>
                <a:srgbClr val="000000"/>
              </a:solidFill>
              <a:ea typeface="微软雅黑" panose="020B0503020204020204" pitchFamily="34" charset="-122"/>
            </a:endParaRPr>
          </a:p>
          <a:p>
            <a:pPr>
              <a:buFont typeface="Wingdings" panose="05000000000000000000" pitchFamily="2" charset="2"/>
              <a:buChar char="l"/>
              <a:defRPr/>
            </a:pPr>
            <a:r>
              <a:rPr lang="en-US" altLang="zh-CN" dirty="0">
                <a:solidFill>
                  <a:srgbClr val="000000"/>
                </a:solidFill>
                <a:ea typeface="微软雅黑" panose="020B0503020204020204" pitchFamily="34" charset="-122"/>
              </a:rPr>
              <a:t>  Applied Meteorology </a:t>
            </a:r>
            <a:r>
              <a:rPr lang="zh-CN" altLang="en-US" dirty="0">
                <a:solidFill>
                  <a:srgbClr val="000000"/>
                </a:solidFill>
                <a:ea typeface="微软雅黑" panose="020B0503020204020204" pitchFamily="34" charset="-122"/>
              </a:rPr>
              <a:t>应用气象学</a:t>
            </a:r>
            <a:endParaRPr lang="en-US" altLang="zh-CN" dirty="0">
              <a:solidFill>
                <a:srgbClr val="000000"/>
              </a:solidFill>
              <a:ea typeface="微软雅黑" panose="020B0503020204020204" pitchFamily="34" charset="-122"/>
            </a:endParaRPr>
          </a:p>
          <a:p>
            <a:pPr>
              <a:buFont typeface="Wingdings" panose="05000000000000000000" pitchFamily="2" charset="2"/>
              <a:buChar char="l"/>
              <a:defRPr/>
            </a:pPr>
            <a:r>
              <a:rPr lang="en-US" altLang="zh-CN" dirty="0">
                <a:solidFill>
                  <a:srgbClr val="000000"/>
                </a:solidFill>
                <a:ea typeface="微软雅黑" panose="020B0503020204020204" pitchFamily="34" charset="-122"/>
              </a:rPr>
              <a:t>  Information and Communication Engineering</a:t>
            </a:r>
            <a:r>
              <a:rPr lang="en-US" altLang="zh-CN" b="1" dirty="0">
                <a:solidFill>
                  <a:srgbClr val="00B0F0"/>
                </a:solidFill>
                <a:ea typeface="微软雅黑" panose="020B0503020204020204" pitchFamily="34" charset="-122"/>
              </a:rPr>
              <a:t>  </a:t>
            </a:r>
            <a:r>
              <a:rPr lang="zh-CN" altLang="en-US" dirty="0">
                <a:solidFill>
                  <a:schemeClr val="tx1"/>
                </a:solidFill>
                <a:ea typeface="微软雅黑" panose="020B0503020204020204" pitchFamily="34" charset="-122"/>
              </a:rPr>
              <a:t>信息与通信工程</a:t>
            </a:r>
            <a:endParaRPr lang="zh-CN" altLang="en-US" dirty="0">
              <a:solidFill>
                <a:schemeClr val="tx1"/>
              </a:solidFill>
              <a:ea typeface="微软雅黑" panose="020B0503020204020204" pitchFamily="3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18DDD12D-124D-4846-87AE-E417A7E20DBF}" type="slidenum">
              <a:rPr lang="zh-CN" altLang="en-US" smtClean="0"/>
            </a:fld>
            <a:endParaRPr lang="zh-CN" altLang="en-US"/>
          </a:p>
        </p:txBody>
      </p:sp>
      <p:sp>
        <p:nvSpPr>
          <p:cNvPr id="7" name="标题 1"/>
          <p:cNvSpPr txBox="1"/>
          <p:nvPr/>
        </p:nvSpPr>
        <p:spPr>
          <a:xfrm>
            <a:off x="1394173" y="76835"/>
            <a:ext cx="10435590" cy="7499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spcAft>
                <a:spcPts val="1200"/>
              </a:spcAft>
            </a:pPr>
            <a:br>
              <a:rPr lang="en-US" altLang="zh-CN" sz="2800" dirty="0">
                <a:sym typeface="+mn-ea"/>
              </a:rPr>
            </a:br>
            <a:r>
              <a:rPr lang="en-US" altLang="zh-CN" sz="2800" dirty="0">
                <a:sym typeface="+mn-ea"/>
              </a:rPr>
              <a:t>Study at NUIST</a:t>
            </a:r>
            <a:r>
              <a:rPr lang="zh-CN" altLang="en-US" sz="2800" dirty="0">
                <a:sym typeface="+mn-ea"/>
              </a:rPr>
              <a:t>（留学南信大）</a:t>
            </a:r>
            <a:endParaRPr lang="en-US" altLang="zh-CN" sz="2800" dirty="0">
              <a:sym typeface="+mn-ea"/>
            </a:endParaRPr>
          </a:p>
          <a:p>
            <a:pPr>
              <a:lnSpc>
                <a:spcPts val="1100"/>
              </a:lnSpc>
            </a:pPr>
            <a:br>
              <a:rPr lang="zh-CN" altLang="en-US" sz="2800" dirty="0"/>
            </a:br>
            <a:r>
              <a:rPr lang="en-US" altLang="zh-CN" sz="2800" dirty="0"/>
              <a:t>|</a:t>
            </a:r>
            <a:r>
              <a:rPr lang="en-US" altLang="zh-CN" sz="2000" dirty="0"/>
              <a:t> </a:t>
            </a:r>
            <a:r>
              <a:rPr lang="en-US" altLang="zh-CN" sz="2800" dirty="0"/>
              <a:t>Degree Programs </a:t>
            </a:r>
            <a:r>
              <a:rPr lang="zh-CN" altLang="en-US" sz="2000" dirty="0"/>
              <a:t>（学历项目）</a:t>
            </a:r>
            <a:endParaRPr lang="zh-CN" altLang="en-US" sz="2000" dirty="0"/>
          </a:p>
        </p:txBody>
      </p:sp>
      <p:sp>
        <p:nvSpPr>
          <p:cNvPr id="8" name="矩形 7"/>
          <p:cNvSpPr/>
          <p:nvPr/>
        </p:nvSpPr>
        <p:spPr>
          <a:xfrm>
            <a:off x="302895" y="1709420"/>
            <a:ext cx="6720205" cy="4338320"/>
          </a:xfrm>
          <a:prstGeom prst="rect">
            <a:avLst/>
          </a:prstGeom>
        </p:spPr>
        <p:txBody>
          <a:bodyPr wrap="square">
            <a:spAutoFit/>
          </a:bodyPr>
          <a:lstStyle/>
          <a:p>
            <a:pPr>
              <a:defRPr/>
            </a:pPr>
            <a:r>
              <a:rPr lang="en-US" altLang="zh-CN" sz="2000" b="1" dirty="0">
                <a:solidFill>
                  <a:srgbClr val="00B0F0"/>
                </a:solidFill>
                <a:ea typeface="微软雅黑" panose="020B0503020204020204" pitchFamily="34" charset="-122"/>
              </a:rPr>
              <a:t>All doctoral programs (3 years and above) can be taught in English.</a:t>
            </a:r>
            <a:r>
              <a:rPr lang="en-US" altLang="zh-CN" sz="2000" b="1" dirty="0">
                <a:solidFill>
                  <a:srgbClr val="000000"/>
                </a:solidFill>
                <a:ea typeface="微软雅黑" panose="020B0503020204020204" pitchFamily="34" charset="-122"/>
              </a:rPr>
              <a:t> </a:t>
            </a:r>
            <a:r>
              <a:rPr lang="zh-CN" altLang="en-US" sz="2000" b="1" dirty="0">
                <a:solidFill>
                  <a:srgbClr val="000000"/>
                </a:solidFill>
                <a:ea typeface="微软雅黑" panose="020B0503020204020204" pitchFamily="34" charset="-122"/>
              </a:rPr>
              <a:t>博士专业均可英文授课，学制</a:t>
            </a:r>
            <a:r>
              <a:rPr lang="en-US" altLang="zh-CN" sz="2000" b="1" dirty="0">
                <a:solidFill>
                  <a:srgbClr val="000000"/>
                </a:solidFill>
                <a:ea typeface="微软雅黑" panose="020B0503020204020204" pitchFamily="34" charset="-122"/>
              </a:rPr>
              <a:t>3</a:t>
            </a:r>
            <a:r>
              <a:rPr lang="zh-CN" altLang="en-US" sz="2000" b="1" dirty="0">
                <a:solidFill>
                  <a:srgbClr val="000000"/>
                </a:solidFill>
                <a:ea typeface="微软雅黑" panose="020B0503020204020204" pitchFamily="34" charset="-122"/>
              </a:rPr>
              <a:t>年及以上</a:t>
            </a:r>
            <a:endParaRPr lang="en-US" altLang="zh-CN" sz="2000" b="1" dirty="0">
              <a:solidFill>
                <a:srgbClr val="000000"/>
              </a:solidFill>
              <a:ea typeface="微软雅黑" panose="020B0503020204020204" pitchFamily="34" charset="-122"/>
            </a:endParaRPr>
          </a:p>
          <a:p>
            <a:pPr>
              <a:defRPr/>
            </a:pPr>
            <a:endParaRPr lang="en-US" altLang="zh-CN" b="1" dirty="0">
              <a:solidFill>
                <a:srgbClr val="000000"/>
              </a:solidFill>
              <a:ea typeface="微软雅黑" panose="020B0503020204020204" pitchFamily="34" charset="-122"/>
            </a:endParaRPr>
          </a:p>
          <a:p>
            <a:pPr indent="-285750">
              <a:buFont typeface="Wingdings" panose="05000000000000000000" pitchFamily="2" charset="2"/>
              <a:buChar char="l"/>
              <a:defRPr/>
            </a:pPr>
            <a:r>
              <a:rPr lang="en-US" altLang="zh-CN" dirty="0">
                <a:solidFill>
                  <a:srgbClr val="000000"/>
                </a:solidFill>
                <a:ea typeface="微软雅黑" panose="020B0503020204020204" pitchFamily="34" charset="-122"/>
              </a:rPr>
              <a:t>Meteorology related programs </a:t>
            </a:r>
            <a:r>
              <a:rPr lang="zh-CN" altLang="en-US" dirty="0">
                <a:solidFill>
                  <a:srgbClr val="000000"/>
                </a:solidFill>
                <a:ea typeface="微软雅黑" panose="020B0503020204020204" pitchFamily="34" charset="-122"/>
              </a:rPr>
              <a:t>气象学相关专业</a:t>
            </a:r>
            <a:endParaRPr lang="en-US" altLang="zh-CN" dirty="0">
              <a:solidFill>
                <a:srgbClr val="000000"/>
              </a:solidFill>
              <a:ea typeface="微软雅黑" panose="020B0503020204020204" pitchFamily="34" charset="-122"/>
            </a:endParaRPr>
          </a:p>
          <a:p>
            <a:pPr indent="-285750">
              <a:buFont typeface="Wingdings" panose="05000000000000000000" pitchFamily="2" charset="2"/>
              <a:buChar char="l"/>
              <a:defRPr/>
            </a:pPr>
            <a:r>
              <a:rPr lang="en-US" altLang="zh-CN" dirty="0">
                <a:solidFill>
                  <a:srgbClr val="000000"/>
                </a:solidFill>
                <a:ea typeface="微软雅黑" panose="020B0503020204020204" pitchFamily="34" charset="-122"/>
              </a:rPr>
              <a:t>Computer Science and Technology </a:t>
            </a:r>
            <a:r>
              <a:rPr lang="zh-CN" altLang="en-US" dirty="0">
                <a:solidFill>
                  <a:srgbClr val="000000"/>
                </a:solidFill>
                <a:ea typeface="微软雅黑" panose="020B0503020204020204" pitchFamily="34" charset="-122"/>
              </a:rPr>
              <a:t>计算机科学与技术</a:t>
            </a:r>
            <a:endParaRPr lang="en-US" altLang="zh-CN" dirty="0">
              <a:solidFill>
                <a:srgbClr val="000000"/>
              </a:solidFill>
              <a:ea typeface="微软雅黑" panose="020B0503020204020204" pitchFamily="34" charset="-122"/>
            </a:endParaRPr>
          </a:p>
          <a:p>
            <a:pPr indent="-285750">
              <a:buFont typeface="Wingdings" panose="05000000000000000000" pitchFamily="2" charset="2"/>
              <a:buChar char="l"/>
              <a:defRPr/>
            </a:pPr>
            <a:r>
              <a:rPr lang="en-US" altLang="zh-CN" dirty="0">
                <a:solidFill>
                  <a:srgbClr val="000000"/>
                </a:solidFill>
                <a:ea typeface="微软雅黑" panose="020B0503020204020204" pitchFamily="34" charset="-122"/>
              </a:rPr>
              <a:t>Artificial Intelligence </a:t>
            </a:r>
            <a:r>
              <a:rPr lang="zh-CN" altLang="en-US" dirty="0">
                <a:solidFill>
                  <a:srgbClr val="000000"/>
                </a:solidFill>
                <a:ea typeface="微软雅黑" panose="020B0503020204020204" pitchFamily="34" charset="-122"/>
              </a:rPr>
              <a:t>人工智能</a:t>
            </a:r>
            <a:endParaRPr lang="en-US" altLang="zh-CN" dirty="0">
              <a:solidFill>
                <a:srgbClr val="000000"/>
              </a:solidFill>
              <a:ea typeface="微软雅黑" panose="020B0503020204020204" pitchFamily="34" charset="-122"/>
            </a:endParaRPr>
          </a:p>
          <a:p>
            <a:pPr>
              <a:buFont typeface="Wingdings" panose="05000000000000000000" pitchFamily="2" charset="2"/>
              <a:buChar char="l"/>
              <a:defRPr/>
            </a:pPr>
            <a:r>
              <a:rPr lang="en-US" altLang="zh-CN" dirty="0">
                <a:solidFill>
                  <a:srgbClr val="000000"/>
                </a:solidFill>
                <a:ea typeface="微软雅黑" panose="020B0503020204020204" pitchFamily="34" charset="-122"/>
              </a:rPr>
              <a:t>  Environmental Science and Engineering </a:t>
            </a:r>
            <a:r>
              <a:rPr lang="zh-CN" altLang="en-US" dirty="0">
                <a:solidFill>
                  <a:srgbClr val="000000"/>
                </a:solidFill>
                <a:ea typeface="微软雅黑" panose="020B0503020204020204" pitchFamily="34" charset="-122"/>
              </a:rPr>
              <a:t>环境科学与工程</a:t>
            </a:r>
            <a:endParaRPr lang="en-US" altLang="zh-CN" dirty="0">
              <a:solidFill>
                <a:srgbClr val="000000"/>
              </a:solidFill>
              <a:ea typeface="微软雅黑" panose="020B0503020204020204" pitchFamily="34" charset="-122"/>
            </a:endParaRPr>
          </a:p>
          <a:p>
            <a:pPr>
              <a:buFont typeface="Wingdings" panose="05000000000000000000" pitchFamily="2" charset="2"/>
              <a:buChar char="l"/>
              <a:defRPr/>
            </a:pPr>
            <a:r>
              <a:rPr lang="en-US" altLang="zh-CN" dirty="0">
                <a:solidFill>
                  <a:srgbClr val="000000"/>
                </a:solidFill>
                <a:ea typeface="微软雅黑" panose="020B0503020204020204" pitchFamily="34" charset="-122"/>
              </a:rPr>
              <a:t>  Environmental Perception and Intelligent Control </a:t>
            </a:r>
            <a:r>
              <a:rPr lang="zh-CN" altLang="en-US" dirty="0">
                <a:solidFill>
                  <a:srgbClr val="000000"/>
                </a:solidFill>
                <a:ea typeface="微软雅黑" panose="020B0503020204020204" pitchFamily="34" charset="-122"/>
              </a:rPr>
              <a:t>环境感知与智能控制</a:t>
            </a:r>
            <a:endParaRPr lang="en-US" altLang="zh-CN" dirty="0">
              <a:solidFill>
                <a:srgbClr val="000000"/>
              </a:solidFill>
              <a:ea typeface="微软雅黑" panose="020B0503020204020204" pitchFamily="34" charset="-122"/>
            </a:endParaRPr>
          </a:p>
          <a:p>
            <a:pPr>
              <a:buFont typeface="Wingdings" panose="05000000000000000000" pitchFamily="2" charset="2"/>
              <a:buChar char="l"/>
              <a:defRPr/>
            </a:pPr>
            <a:r>
              <a:rPr lang="en-US" altLang="zh-CN" dirty="0">
                <a:solidFill>
                  <a:srgbClr val="000000"/>
                </a:solidFill>
                <a:ea typeface="微软雅黑" panose="020B0503020204020204" pitchFamily="34" charset="-122"/>
              </a:rPr>
              <a:t>  Optoelectronic Information Engineering </a:t>
            </a:r>
            <a:r>
              <a:rPr lang="zh-CN" altLang="en-US" dirty="0">
                <a:solidFill>
                  <a:srgbClr val="000000"/>
                </a:solidFill>
                <a:ea typeface="微软雅黑" panose="020B0503020204020204" pitchFamily="34" charset="-122"/>
              </a:rPr>
              <a:t>光电信息工程</a:t>
            </a:r>
            <a:endParaRPr lang="en-US" altLang="zh-CN" dirty="0">
              <a:solidFill>
                <a:srgbClr val="000000"/>
              </a:solidFill>
              <a:ea typeface="微软雅黑" panose="020B0503020204020204" pitchFamily="34" charset="-122"/>
            </a:endParaRPr>
          </a:p>
          <a:p>
            <a:pPr>
              <a:buFont typeface="Wingdings" panose="05000000000000000000" pitchFamily="2" charset="2"/>
              <a:buChar char="l"/>
              <a:defRPr/>
            </a:pPr>
            <a:r>
              <a:rPr lang="en-US" altLang="zh-CN" dirty="0">
                <a:solidFill>
                  <a:srgbClr val="000000"/>
                </a:solidFill>
                <a:ea typeface="微软雅黑" panose="020B0503020204020204" pitchFamily="34" charset="-122"/>
              </a:rPr>
              <a:t>  Management Science and Engineering </a:t>
            </a:r>
            <a:r>
              <a:rPr lang="zh-CN" altLang="en-US" dirty="0">
                <a:solidFill>
                  <a:srgbClr val="000000"/>
                </a:solidFill>
                <a:ea typeface="微软雅黑" panose="020B0503020204020204" pitchFamily="34" charset="-122"/>
              </a:rPr>
              <a:t>管理科学与工程</a:t>
            </a:r>
            <a:endParaRPr lang="en-US" altLang="zh-CN" dirty="0">
              <a:solidFill>
                <a:srgbClr val="000000"/>
              </a:solidFill>
              <a:ea typeface="微软雅黑" panose="020B0503020204020204" pitchFamily="34" charset="-122"/>
            </a:endParaRPr>
          </a:p>
          <a:p>
            <a:pPr>
              <a:buFont typeface="Wingdings" panose="05000000000000000000" pitchFamily="2" charset="2"/>
              <a:buChar char="l"/>
              <a:defRPr/>
            </a:pPr>
            <a:r>
              <a:rPr lang="en-US" altLang="zh-CN" dirty="0">
                <a:solidFill>
                  <a:srgbClr val="000000"/>
                </a:solidFill>
                <a:ea typeface="微软雅黑" panose="020B0503020204020204" pitchFamily="34" charset="-122"/>
              </a:rPr>
              <a:t>  Emergency Management </a:t>
            </a:r>
            <a:r>
              <a:rPr lang="zh-CN" altLang="en-US" dirty="0">
                <a:solidFill>
                  <a:srgbClr val="000000"/>
                </a:solidFill>
                <a:ea typeface="微软雅黑" panose="020B0503020204020204" pitchFamily="34" charset="-122"/>
              </a:rPr>
              <a:t>应急管理</a:t>
            </a:r>
            <a:endParaRPr lang="en-US" altLang="zh-CN" dirty="0">
              <a:solidFill>
                <a:srgbClr val="000000"/>
              </a:solidFill>
              <a:ea typeface="微软雅黑" panose="020B0503020204020204" pitchFamily="34" charset="-122"/>
            </a:endParaRPr>
          </a:p>
          <a:p>
            <a:pPr>
              <a:buFont typeface="Wingdings" panose="05000000000000000000" pitchFamily="2" charset="2"/>
              <a:buChar char="l"/>
              <a:defRPr/>
            </a:pPr>
            <a:r>
              <a:rPr lang="en-US" altLang="zh-CN" dirty="0">
                <a:solidFill>
                  <a:srgbClr val="000000"/>
                </a:solidFill>
                <a:ea typeface="微软雅黑" panose="020B0503020204020204" pitchFamily="34" charset="-122"/>
              </a:rPr>
              <a:t>  Mathematics </a:t>
            </a:r>
            <a:r>
              <a:rPr lang="zh-CN" altLang="en-US" dirty="0">
                <a:solidFill>
                  <a:srgbClr val="000000"/>
                </a:solidFill>
                <a:ea typeface="微软雅黑" panose="020B0503020204020204" pitchFamily="34" charset="-122"/>
              </a:rPr>
              <a:t>数学</a:t>
            </a:r>
            <a:endParaRPr lang="zh-CN" altLang="en-US" dirty="0">
              <a:solidFill>
                <a:srgbClr val="000000"/>
              </a:solidFill>
              <a:ea typeface="微软雅黑" panose="020B0503020204020204" pitchFamily="34" charset="-122"/>
            </a:endParaRPr>
          </a:p>
          <a:p>
            <a:pPr>
              <a:buFont typeface="Wingdings" panose="05000000000000000000" pitchFamily="2" charset="2"/>
              <a:buChar char="l"/>
              <a:defRPr/>
            </a:pPr>
            <a:r>
              <a:rPr lang="en-US" altLang="zh-CN" dirty="0">
                <a:solidFill>
                  <a:srgbClr val="000000"/>
                </a:solidFill>
                <a:ea typeface="微软雅黑" panose="020B0503020204020204" pitchFamily="34" charset="-122"/>
              </a:rPr>
              <a:t>  History of Science and Technology </a:t>
            </a:r>
            <a:r>
              <a:rPr lang="zh-CN" altLang="en-US" dirty="0">
                <a:solidFill>
                  <a:srgbClr val="000000"/>
                </a:solidFill>
                <a:ea typeface="微软雅黑" panose="020B0503020204020204" pitchFamily="34" charset="-122"/>
              </a:rPr>
              <a:t>科学技术史</a:t>
            </a:r>
            <a:endParaRPr lang="zh-CN" altLang="en-US" sz="1600" dirty="0">
              <a:solidFill>
                <a:srgbClr val="000000"/>
              </a:solidFill>
              <a:ea typeface="微软雅黑" panose="020B0503020204020204" pitchFamily="34" charset="-122"/>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022417" y="1826889"/>
            <a:ext cx="5019866" cy="3764901"/>
          </a:xfrm>
          <a:prstGeom prst="rect">
            <a:avLst/>
          </a:prstGeom>
        </p:spPr>
      </p:pic>
    </p:spTree>
  </p:cSld>
  <p:clrMapOvr>
    <a:masterClrMapping/>
  </p:clrMapOvr>
</p:sld>
</file>

<file path=ppt/tags/tag1.xml><?xml version="1.0" encoding="utf-8"?>
<p:tagLst xmlns:p="http://schemas.openxmlformats.org/presentationml/2006/main">
  <p:tag name="MH" val="20170722101740"/>
  <p:tag name="MH_LIBRARY" val="CONTENTS"/>
  <p:tag name="MH_TYPE" val="NUMBER"/>
  <p:tag name="ID" val="626773"/>
  <p:tag name="MH_ORDER" val="NUMBER"/>
</p:tagLst>
</file>

<file path=ppt/tags/tag2.xml><?xml version="1.0" encoding="utf-8"?>
<p:tagLst xmlns:p="http://schemas.openxmlformats.org/presentationml/2006/main">
  <p:tag name="MH" val="20170722101740"/>
  <p:tag name="MH_LIBRARY" val="CONTENTS"/>
  <p:tag name="MH_TYPE" val="NUMBER"/>
  <p:tag name="ID" val="626773"/>
  <p:tag name="MH_ORDER" val="NUMBER"/>
</p:tagLst>
</file>

<file path=ppt/tags/tag3.xml><?xml version="1.0" encoding="utf-8"?>
<p:tagLst xmlns:p="http://schemas.openxmlformats.org/presentationml/2006/main">
  <p:tag name="MH" val="20170722101740"/>
  <p:tag name="MH_LIBRARY" val="CONTENTS"/>
  <p:tag name="MH_TYPE" val="NUMBER"/>
  <p:tag name="ID" val="626773"/>
  <p:tag name="MH_ORDER" val="NUMBER"/>
</p:tagLst>
</file>

<file path=ppt/tags/tag4.xml><?xml version="1.0" encoding="utf-8"?>
<p:tagLst xmlns:p="http://schemas.openxmlformats.org/presentationml/2006/main">
  <p:tag name="MH" val="20170722101740"/>
  <p:tag name="MH_LIBRARY" val="CONTENTS"/>
  <p:tag name="MH_AUTOCOLOR" val="TRUE"/>
  <p:tag name="MH_TYPE" val="SECTION"/>
  <p:tag name="ID" val="626773"/>
</p:tagLst>
</file>

<file path=ppt/tags/tag5.xml><?xml version="1.0" encoding="utf-8"?>
<p:tagLst xmlns:p="http://schemas.openxmlformats.org/presentationml/2006/main">
  <p:tag name="KSO_WM_UNIT_PLACING_PICTURE_USER_VIEWPORT" val="{&quot;height&quot;:3986.472440944882,&quot;width&quot;:4573.4393700787405}"/>
</p:tagLst>
</file>

<file path=ppt/tags/tag6.xml><?xml version="1.0" encoding="utf-8"?>
<p:tagLst xmlns:p="http://schemas.openxmlformats.org/presentationml/2006/main">
  <p:tag name="KSO_WM_UNIT_PLACING_PICTURE_USER_VIEWPORT" val="{&quot;height&quot;:6440,&quot;width&quot;:10080}"/>
</p:tagLst>
</file>

<file path=ppt/theme/theme1.xml><?xml version="1.0" encoding="utf-8"?>
<a:theme xmlns:a="http://schemas.openxmlformats.org/drawingml/2006/main" name="1_Office 主题​​">
  <a:themeElements>
    <a:clrScheme name="Office">
      <a:dk1>
        <a:srgbClr val="000000"/>
      </a:dk1>
      <a:lt1>
        <a:srgbClr val="FFFFFF"/>
      </a:lt1>
      <a:dk2>
        <a:srgbClr val="768395"/>
      </a:dk2>
      <a:lt2>
        <a:srgbClr val="F0F0F0"/>
      </a:lt2>
      <a:accent1>
        <a:srgbClr val="C31426"/>
      </a:accent1>
      <a:accent2>
        <a:srgbClr val="062677"/>
      </a:accent2>
      <a:accent3>
        <a:srgbClr val="48619E"/>
      </a:accent3>
      <a:accent4>
        <a:srgbClr val="3B95CD"/>
      </a:accent4>
      <a:accent5>
        <a:srgbClr val="076CD4"/>
      </a:accent5>
      <a:accent6>
        <a:srgbClr val="0B6AAB"/>
      </a:accent6>
      <a:hlink>
        <a:srgbClr val="4472C4"/>
      </a:hlink>
      <a:folHlink>
        <a:srgbClr val="BFBFBF"/>
      </a:folHlink>
    </a:clrScheme>
    <a:fontScheme name="loxuox0q">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5"/>
    </a:dk2>
    <a:lt2>
      <a:srgbClr val="F0F0F0"/>
    </a:lt2>
    <a:accent1>
      <a:srgbClr val="C31426"/>
    </a:accent1>
    <a:accent2>
      <a:srgbClr val="062677"/>
    </a:accent2>
    <a:accent3>
      <a:srgbClr val="48619E"/>
    </a:accent3>
    <a:accent4>
      <a:srgbClr val="3B95CD"/>
    </a:accent4>
    <a:accent5>
      <a:srgbClr val="076CD4"/>
    </a:accent5>
    <a:accent6>
      <a:srgbClr val="0B6AAB"/>
    </a:accent6>
    <a:hlink>
      <a:srgbClr val="4472C4"/>
    </a:hlink>
    <a:folHlink>
      <a:srgbClr val="BFBFBF"/>
    </a:folHlink>
  </a:clrScheme>
</a:themeOverride>
</file>

<file path=ppt/theme/themeOverride2.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8725</Words>
  <Application>WPS 演示</Application>
  <PresentationFormat>自定义</PresentationFormat>
  <Paragraphs>483</Paragraphs>
  <Slides>34</Slides>
  <Notes>32</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34</vt:i4>
      </vt:variant>
    </vt:vector>
  </HeadingPairs>
  <TitlesOfParts>
    <vt:vector size="53" baseType="lpstr">
      <vt:lpstr>Arial</vt:lpstr>
      <vt:lpstr>方正书宋_GBK</vt:lpstr>
      <vt:lpstr>Wingdings</vt:lpstr>
      <vt:lpstr>华文行楷</vt:lpstr>
      <vt:lpstr>Times New Roman</vt:lpstr>
      <vt:lpstr>禹卫书法行书简体</vt:lpstr>
      <vt:lpstr>微软雅黑</vt:lpstr>
      <vt:lpstr>宋体</vt:lpstr>
      <vt:lpstr>等线</vt:lpstr>
      <vt:lpstr>Wingdings</vt:lpstr>
      <vt:lpstr>华文彩云</vt:lpstr>
      <vt:lpstr>Calibri</vt:lpstr>
      <vt:lpstr>Arial</vt:lpstr>
      <vt:lpstr>华文宋体</vt:lpstr>
      <vt:lpstr>Arial Unicode MS</vt:lpstr>
      <vt:lpstr>汉仪中等线KW</vt:lpstr>
      <vt:lpstr>宋体-简</vt:lpstr>
      <vt:lpstr>汉仪书宋二KW</vt:lpstr>
      <vt:lpstr>1_Office 主题​​</vt:lpstr>
      <vt:lpstr>Nanjing University of Information Science &amp; Technology 南京信息工程大学</vt:lpstr>
      <vt:lpstr>History(发展历程)</vt:lpstr>
      <vt:lpstr>NUIST Today (今日信大)  | Teachers (师资队伍)</vt:lpstr>
      <vt:lpstr>NUIST Today (今日信大) | Talent Cultivation (人才培养)</vt:lpstr>
      <vt:lpstr>NUIST Today (今日信大)  |  Strength (综合实力)</vt:lpstr>
      <vt:lpstr>International Students (来华留学)</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Study at NUIST（留学南信大）  | Chinese Language and Culture Programs （汉语与中国文化项目）</vt:lpstr>
      <vt:lpstr>Study at NUIST（留学南信大）  | Scholarships for New Students（新生奖学金） </vt:lpstr>
      <vt:lpstr>Study at NUIST（留学南信大）  | NUIST Excellent Freshman Scholarship（优秀新生奖学金） </vt:lpstr>
      <vt:lpstr>Study at NUIST（留学南信大）  | Scholarships for Students on Campus（老生奖学金） </vt:lpstr>
      <vt:lpstr>Study at NUIST（留学南信大）  | Application（申请） </vt:lpstr>
      <vt:lpstr>Study at NUIST（留学南信大）  | Fees（费用） </vt:lpstr>
      <vt:lpstr>Study at NUIST（留学南信大）  | Application Procedures（申请流程） </vt:lpstr>
      <vt:lpstr>PowerPoint 演示文稿</vt:lpstr>
      <vt:lpstr>PowerPoint 演示文稿</vt:lpstr>
      <vt:lpstr>PowerPoint 演示文稿</vt:lpstr>
      <vt:lpstr>PowerPoint 演示文稿</vt:lpstr>
      <vt:lpstr>Study at NUIST（留学南信大）  | Students Activities（学生活动） </vt:lpstr>
      <vt:lpstr>Study at NUIST（留学南信大）  | Students Activities（学生活动） </vt:lpstr>
      <vt:lpstr>Study at NUIST（留学南信大）  | Students Activities（学生活动） </vt:lpstr>
      <vt:lpstr>Study at NUIST（留学南信大）  | Students Activities（学生活动） </vt:lpstr>
      <vt:lpstr>Study at NUIST（留学南信大）  | Students Activities（学生活动） </vt:lpstr>
      <vt:lpstr>Study at NUIST（留学南信大）  | Students Activities（学生活动） </vt:lpstr>
      <vt:lpstr>Study at NUIST（留学南信大）  | Students Activities（学生活动） </vt:lpstr>
      <vt:lpstr>Study at NUIST（留学南信大） | CONTACT（联系我们） </vt:lpstr>
      <vt:lpstr>PowerPoint 演示文稿</vt:lpstr>
    </vt:vector>
  </TitlesOfParts>
  <Company>nuist</Company>
  <LinksUpToDate>false</LinksUpToDate>
  <SharedDoc>false</SharedDoc>
  <HyperlinksChanged>false</HyperlinksChanged>
  <AppVersion>14.0000</AppVersion>
  <Pages>44</Page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传承  担当  期待</dc:title>
  <dc:creator>xb</dc:creator>
  <cp:lastModifiedBy>summer</cp:lastModifiedBy>
  <cp:revision>217</cp:revision>
  <cp:lastPrinted>2023-01-18T07:34:47Z</cp:lastPrinted>
  <dcterms:created xsi:type="dcterms:W3CDTF">2023-01-18T07:34:47Z</dcterms:created>
  <dcterms:modified xsi:type="dcterms:W3CDTF">2023-01-18T07:34:47Z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2052-1.1.0.1454</vt:lpwstr>
  </property>
  <property fmtid="{D5CDD505-2E9C-101B-9397-08002B2CF9AE}" pid="3" name="ICV">
    <vt:lpwstr>1F22BD5CAE2449C79CB04DE44C6FB9DB</vt:lpwstr>
  </property>
</Properties>
</file>