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9"/>
  </p:notesMasterIdLst>
  <p:sldIdLst>
    <p:sldId id="277" r:id="rId4"/>
    <p:sldId id="278" r:id="rId5"/>
    <p:sldId id="331" r:id="rId6"/>
    <p:sldId id="332" r:id="rId7"/>
    <p:sldId id="333" r:id="rId8"/>
    <p:sldId id="334" r:id="rId10"/>
    <p:sldId id="335" r:id="rId11"/>
    <p:sldId id="336" r:id="rId12"/>
    <p:sldId id="337" r:id="rId13"/>
    <p:sldId id="338" r:id="rId14"/>
    <p:sldId id="339" r:id="rId15"/>
    <p:sldId id="346" r:id="rId16"/>
    <p:sldId id="345" r:id="rId17"/>
    <p:sldId id="344" r:id="rId18"/>
    <p:sldId id="343" r:id="rId19"/>
    <p:sldId id="342" r:id="rId20"/>
    <p:sldId id="341" r:id="rId21"/>
    <p:sldId id="348" r:id="rId22"/>
    <p:sldId id="340" r:id="rId23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38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72D2"/>
    <a:srgbClr val="373AA3"/>
    <a:srgbClr val="1F497D"/>
    <a:srgbClr val="FFFF00"/>
    <a:srgbClr val="00FFF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792" y="60"/>
      </p:cViewPr>
      <p:guideLst>
        <p:guide orient="horz" pos="2164"/>
        <p:guide pos="38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89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sz="1200" dirty="0"/>
          </a:p>
        </p:txBody>
      </p:sp>
      <p:sp>
        <p:nvSpPr>
          <p:cNvPr id="2051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algn="r"/>
            <a:fld id="{BB962C8B-B14F-4D97-AF65-F5344CB8AC3E}" type="datetimeFigureOut">
              <a:rPr lang="zh-CN" altLang="en-US" sz="1200" smtClean="0"/>
            </a:fld>
            <a:endParaRPr lang="zh-CN" altLang="en-US" sz="1200" dirty="0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2054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zh-CN" altLang="en-US" sz="1200" dirty="0"/>
          </a:p>
        </p:txBody>
      </p:sp>
      <p:sp>
        <p:nvSpPr>
          <p:cNvPr id="2055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algn="r"/>
            <a:fld id="{9A0DB2DC-4C9A-4742-B13C-FB6460FD3503}" type="slidenum">
              <a:rPr lang="zh-CN" altLang="en-US" sz="1200" smtClean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4572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4572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4572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4572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4572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4572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1" charset="0"/>
        <a:ea typeface="宋体" panose="02010600030101010101" pitchFamily="2" charset="-122"/>
      </a:defRPr>
    </a:lvl6pPr>
    <a:lvl7pPr marL="2743200" lvl="6" indent="0" algn="l" defTabSz="4572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1" charset="0"/>
        <a:ea typeface="宋体" panose="02010600030101010101" pitchFamily="2" charset="-122"/>
      </a:defRPr>
    </a:lvl7pPr>
    <a:lvl8pPr marL="3200400" lvl="7" indent="0" algn="l" defTabSz="4572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1" charset="0"/>
        <a:ea typeface="宋体" panose="02010600030101010101" pitchFamily="2" charset="-122"/>
      </a:defRPr>
    </a:lvl8pPr>
    <a:lvl9pPr marL="3657600" lvl="8" indent="0" algn="l" defTabSz="4572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1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CN Regular" panose="020B0500000000000000" charset="-122"/>
          <a:ea typeface="思源黑体 CN Regular" panose="020B0500000000000000" charset="-122"/>
          <a:cs typeface="思源黑体 CN Regular" panose="020B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3A93E93-166D-47F5-9EF1-ACEABE24A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5.xml"/><Relationship Id="rId5" Type="http://schemas.openxmlformats.org/officeDocument/2006/relationships/image" Target="../media/image3.png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6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7.xml"/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9.xml"/><Relationship Id="rId4" Type="http://schemas.openxmlformats.org/officeDocument/2006/relationships/image" Target="../media/image16.jpeg"/><Relationship Id="rId3" Type="http://schemas.openxmlformats.org/officeDocument/2006/relationships/tags" Target="../tags/tag78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0.xml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1.xml"/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8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8" Type="http://schemas.openxmlformats.org/officeDocument/2006/relationships/image" Target="../media/image30.png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84.xml"/><Relationship Id="rId11" Type="http://schemas.openxmlformats.org/officeDocument/2006/relationships/image" Target="../media/image33.jpeg"/><Relationship Id="rId10" Type="http://schemas.openxmlformats.org/officeDocument/2006/relationships/image" Target="../media/image32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jpeg"/><Relationship Id="rId8" Type="http://schemas.openxmlformats.org/officeDocument/2006/relationships/image" Target="../media/image39.jpeg"/><Relationship Id="rId7" Type="http://schemas.openxmlformats.org/officeDocument/2006/relationships/image" Target="../media/image38.jpe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85.xml"/><Relationship Id="rId11" Type="http://schemas.openxmlformats.org/officeDocument/2006/relationships/image" Target="../media/image42.jpeg"/><Relationship Id="rId10" Type="http://schemas.openxmlformats.org/officeDocument/2006/relationships/image" Target="../media/image41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88.xml"/><Relationship Id="rId5" Type="http://schemas.openxmlformats.org/officeDocument/2006/relationships/image" Target="../media/image3.png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8.xml"/><Relationship Id="rId5" Type="http://schemas.openxmlformats.org/officeDocument/2006/relationships/image" Target="../media/image3.png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9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image" Target="../media/image10.jpeg"/><Relationship Id="rId7" Type="http://schemas.openxmlformats.org/officeDocument/2006/relationships/image" Target="../media/image9.jpeg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7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7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3.xml"/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4.xml"/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5.xml"/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19" name="矩形 318"/>
          <p:cNvSpPr/>
          <p:nvPr/>
        </p:nvSpPr>
        <p:spPr>
          <a:xfrm>
            <a:off x="384175" y="4585107"/>
            <a:ext cx="1455013" cy="1455013"/>
          </a:xfrm>
          <a:prstGeom prst="rect">
            <a:avLst/>
          </a:prstGeom>
          <a:solidFill>
            <a:srgbClr val="373AA3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B1F32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603670" y="1060810"/>
            <a:ext cx="8899207" cy="4736379"/>
          </a:xfrm>
          <a:prstGeom prst="roundRect">
            <a:avLst>
              <a:gd name="adj" fmla="val 2725"/>
            </a:avLst>
          </a:prstGeom>
          <a:solidFill>
            <a:schemeClr val="bg1"/>
          </a:solidFill>
          <a:ln>
            <a:noFill/>
          </a:ln>
          <a:effectLst>
            <a:outerShdw blurRad="584200" sx="90000" sy="90000" algn="ctr" rotWithShape="0">
              <a:schemeClr val="accent1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14" name="矩形: 圆角 913"/>
          <p:cNvSpPr/>
          <p:nvPr/>
        </p:nvSpPr>
        <p:spPr>
          <a:xfrm>
            <a:off x="854097" y="4387651"/>
            <a:ext cx="2418080" cy="461010"/>
          </a:xfrm>
          <a:prstGeom prst="roundRect">
            <a:avLst>
              <a:gd name="adj" fmla="val 50000"/>
            </a:avLst>
          </a:prstGeom>
          <a:solidFill>
            <a:srgbClr val="373AA3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5065" y="2465677"/>
            <a:ext cx="72323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altLang="zh-CN" sz="3300" b="1" kern="57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CHONGQING </a:t>
            </a:r>
            <a:endParaRPr lang="en-US" altLang="zh-CN" sz="3300" b="1" kern="57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lvl="0" defTabSz="914400">
              <a:defRPr/>
            </a:pPr>
            <a:r>
              <a:rPr lang="en-US" altLang="zh-CN" sz="3300" b="1" kern="57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TECHNOLOGY AND BUSINESS </a:t>
            </a:r>
            <a:endParaRPr lang="en-US" altLang="zh-CN" sz="3300" b="1" kern="57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lvl="0" defTabSz="914400">
              <a:defRPr/>
            </a:pPr>
            <a:r>
              <a:rPr lang="en-US" altLang="zh-CN" sz="3300" b="1" kern="57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UNIVERSITY</a:t>
            </a:r>
            <a:endParaRPr lang="en-US" altLang="zh-CN" sz="3300" b="1" kern="57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1" i="0" u="none" strike="noStrike" kern="57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 </a:t>
            </a:r>
            <a:endParaRPr kumimoji="0" lang="zh-CN" altLang="en-US" sz="3300" b="1" i="0" u="none" strike="noStrike" kern="57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86769" y="4397508"/>
            <a:ext cx="1752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defTabSz="914400">
              <a:defRPr/>
            </a:pPr>
            <a:r>
              <a:rPr lang="en-GB" altLang="zh-CN" sz="2400" b="1">
                <a:solidFill>
                  <a:prstClr val="white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CTBU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85075" y="0"/>
            <a:ext cx="4631869" cy="6857999"/>
          </a:xfrm>
          <a:prstGeom prst="rect">
            <a:avLst/>
          </a:prstGeom>
          <a:blipFill rotWithShape="1">
            <a:blip r:embed="rId2"/>
            <a:stretch>
              <a:fillRect l="-5719" r="-1853" b="-25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7585075" y="5506720"/>
            <a:ext cx="482600" cy="1351280"/>
            <a:chOff x="12117" y="4886"/>
            <a:chExt cx="854" cy="2128"/>
          </a:xfrm>
        </p:grpSpPr>
        <p:sp>
          <p:nvSpPr>
            <p:cNvPr id="43" name="矩形 42"/>
            <p:cNvSpPr/>
            <p:nvPr>
              <p:custDataLst>
                <p:tags r:id="rId3"/>
              </p:custDataLst>
            </p:nvPr>
          </p:nvSpPr>
          <p:spPr>
            <a:xfrm>
              <a:off x="12117" y="4886"/>
              <a:ext cx="854" cy="2128"/>
            </a:xfrm>
            <a:prstGeom prst="rect">
              <a:avLst/>
            </a:prstGeom>
            <a:solidFill>
              <a:srgbClr val="373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49" name="燕尾形 48"/>
            <p:cNvSpPr/>
            <p:nvPr>
              <p:custDataLst>
                <p:tags r:id="rId4"/>
              </p:custDataLst>
            </p:nvPr>
          </p:nvSpPr>
          <p:spPr>
            <a:xfrm>
              <a:off x="12403" y="5785"/>
              <a:ext cx="311" cy="311"/>
            </a:xfrm>
            <a:prstGeom prst="chevron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87" name="直接连接符 86"/>
          <p:cNvCxnSpPr/>
          <p:nvPr/>
        </p:nvCxnSpPr>
        <p:spPr>
          <a:xfrm>
            <a:off x="891042" y="4149080"/>
            <a:ext cx="13885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本框 280"/>
          <p:cNvSpPr txBox="1"/>
          <p:nvPr/>
        </p:nvSpPr>
        <p:spPr>
          <a:xfrm>
            <a:off x="812163" y="1711075"/>
            <a:ext cx="2054049" cy="6197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2023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5" name="图片 4" descr="蓝色的标志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9" y="194787"/>
            <a:ext cx="2781300" cy="4857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0" y="0"/>
            <a:ext cx="12191365" cy="6858000"/>
          </a:xfrm>
          <a:prstGeom prst="rect">
            <a:avLst/>
          </a:prstGeom>
        </p:spPr>
      </p:pic>
      <p:sp>
        <p:nvSpPr>
          <p:cNvPr id="14" name="矩形: 圆角 13"/>
          <p:cNvSpPr/>
          <p:nvPr/>
        </p:nvSpPr>
        <p:spPr>
          <a:xfrm>
            <a:off x="301104" y="273888"/>
            <a:ext cx="11590655" cy="6310630"/>
          </a:xfrm>
          <a:prstGeom prst="roundRect">
            <a:avLst>
              <a:gd name="adj" fmla="val 2725"/>
            </a:avLst>
          </a:prstGeom>
          <a:solidFill>
            <a:schemeClr val="bg1"/>
          </a:solidFill>
          <a:ln>
            <a:noFill/>
          </a:ln>
          <a:effectLst>
            <a:outerShdw blurRad="584200" sx="90000" sy="90000" algn="ctr" rotWithShape="0">
              <a:schemeClr val="accent1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sp>
        <p:nvSpPr>
          <p:cNvPr id="319" name="矩形 318"/>
          <p:cNvSpPr/>
          <p:nvPr/>
        </p:nvSpPr>
        <p:spPr>
          <a:xfrm>
            <a:off x="415290" y="432250"/>
            <a:ext cx="300355" cy="300355"/>
          </a:xfrm>
          <a:prstGeom prst="rect">
            <a:avLst/>
          </a:prstGeom>
          <a:solidFill>
            <a:srgbClr val="6C72D2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2115" y="962660"/>
            <a:ext cx="1121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29830" y="332656"/>
            <a:ext cx="9658657" cy="48577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</a:rPr>
              <a:t>POPULAR BACHELOR’S DEGREE PROGRAMS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</a:endParaRPr>
          </a:p>
        </p:txBody>
      </p:sp>
      <p:pic>
        <p:nvPicPr>
          <p:cNvPr id="2" name="图片 1" descr="蓝色的标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15" y="350937"/>
            <a:ext cx="2781300" cy="485775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412115" y="1518498"/>
          <a:ext cx="11214100" cy="4356413"/>
        </p:xfrm>
        <a:graphic>
          <a:graphicData uri="http://schemas.openxmlformats.org/drawingml/2006/table">
            <a:tbl>
              <a:tblPr/>
              <a:tblGrid>
                <a:gridCol w="2659550"/>
                <a:gridCol w="8554550"/>
              </a:tblGrid>
              <a:tr h="2341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Schools</a:t>
                      </a:r>
                      <a:endParaRPr lang="en-GB" sz="2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73AA3"/>
                        </a:gs>
                        <a:gs pos="100000">
                          <a:srgbClr val="6C72D2">
                            <a:alpha val="79000"/>
                          </a:srgbClr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Programs</a:t>
                      </a:r>
                      <a:endParaRPr lang="en-GB" sz="24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73AA3"/>
                        </a:gs>
                        <a:gs pos="100000">
                          <a:srgbClr val="6C72D2">
                            <a:alpha val="79000"/>
                          </a:srgbClr>
                        </a:gs>
                      </a:gsLst>
                      <a:lin ang="10800000" scaled="1"/>
                    </a:gradFill>
                  </a:tcPr>
                </a:tc>
              </a:tr>
              <a:tr h="234184">
                <a:tc rowSpan="10"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Business and Management </a:t>
                      </a:r>
                      <a:r>
                        <a:rPr lang="zh-CN" alt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Business Administration </a:t>
                      </a:r>
                      <a:r>
                        <a:rPr lang="en-GB" sz="1400" b="0" i="0" u="none" strike="noStrike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GB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English Conducted)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34184">
                <a:tc vMerge="1"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International Tourism &amp; Hospitality </a:t>
                      </a:r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(English Conducted)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184">
                <a:tc vMerge="1"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Management Information System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34184">
                <a:tc vMerge="1"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Business Administration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184">
                <a:tc vMerge="1"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Logistics Management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34184">
                <a:tc vMerge="1"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Electronic Commerce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184">
                <a:tc vMerge="1"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 International Business 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34184">
                <a:tc vMerge="1"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human Resource Management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184">
                <a:tc vMerge="1"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Marketing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184">
                <a:tc vMerge="1"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Tourism &amp; Hospitality Management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184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Journalism and language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International Business Chinese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234184">
                <a:tc vMerge="1"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Chinese Language and Literature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184">
                <a:tc vMerge="1"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Journalism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34184">
                <a:tc vMerge="1"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Business English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184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Design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Industrial Design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  <a:tr h="234184">
                <a:tc vMerge="1"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Product Design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184">
                <a:tc vMerge="1"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Environment Design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0" y="0"/>
            <a:ext cx="12191365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r="5846"/>
          <a:stretch>
            <a:fillRect/>
          </a:stretch>
        </p:blipFill>
        <p:spPr>
          <a:xfrm>
            <a:off x="6716077" y="1910"/>
            <a:ext cx="5450162" cy="6858000"/>
          </a:xfrm>
          <a:prstGeom prst="rect">
            <a:avLst/>
          </a:prstGeom>
        </p:spPr>
      </p:pic>
      <p:sp>
        <p:nvSpPr>
          <p:cNvPr id="319" name="矩形 318"/>
          <p:cNvSpPr/>
          <p:nvPr/>
        </p:nvSpPr>
        <p:spPr>
          <a:xfrm>
            <a:off x="415290" y="432250"/>
            <a:ext cx="300355" cy="300355"/>
          </a:xfrm>
          <a:prstGeom prst="rect">
            <a:avLst/>
          </a:prstGeom>
          <a:solidFill>
            <a:srgbClr val="6C72D2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2115" y="962660"/>
            <a:ext cx="1121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29830" y="350940"/>
            <a:ext cx="9658657" cy="48577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</a:rPr>
              <a:t>POPULAR MASTER’S DEGREE PROGRAMS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</a:endParaRPr>
          </a:p>
        </p:txBody>
      </p:sp>
      <p:pic>
        <p:nvPicPr>
          <p:cNvPr id="2" name="图片 1" descr="蓝色的标志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022" y="339539"/>
            <a:ext cx="2781300" cy="485775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/>
        </p:nvGraphicFramePr>
        <p:xfrm>
          <a:off x="337718" y="1961053"/>
          <a:ext cx="6227807" cy="3625072"/>
        </p:xfrm>
        <a:graphic>
          <a:graphicData uri="http://schemas.openxmlformats.org/drawingml/2006/table">
            <a:tbl>
              <a:tblPr/>
              <a:tblGrid>
                <a:gridCol w="6227807"/>
              </a:tblGrid>
              <a:tr h="40427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 b="1">
                          <a:solidFill>
                            <a:srgbClr val="FFFFFF"/>
                          </a:solidFill>
                          <a:latin typeface="+mn-ea"/>
                          <a:ea typeface="+mn-ea"/>
                        </a:rPr>
                        <a:t>Popular Master’s Degree Programs</a:t>
                      </a:r>
                      <a:endParaRPr lang="zh-CN" altLang="en-US" sz="1600" b="1">
                        <a:solidFill>
                          <a:srgbClr val="FFFFFF"/>
                        </a:solidFill>
                        <a:latin typeface="+mn-ea"/>
                        <a:ea typeface="+mn-ea"/>
                      </a:endParaRPr>
                    </a:p>
                  </a:txBody>
                  <a:tcPr marL="91438" marR="91438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373AA3"/>
                        </a:gs>
                        <a:gs pos="100000">
                          <a:srgbClr val="6C72D2">
                            <a:alpha val="79000"/>
                          </a:srgbClr>
                        </a:gs>
                      </a:gsLst>
                      <a:lin ang="10800000" scaled="1"/>
                    </a:gradFill>
                  </a:tcPr>
                </a:tc>
              </a:tr>
              <a:tr h="79492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Master of Business Administration (MBA) 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(English Conducted)</a:t>
                      </a:r>
                      <a:endParaRPr lang="en-US" altLang="zh-CN" sz="160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Regional Economics</a:t>
                      </a:r>
                      <a:endParaRPr lang="zh-CN" altLang="en-US" sz="160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8" marR="91438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>
                        <a:alpha val="100000"/>
                      </a:srgbClr>
                    </a:solidFill>
                  </a:tcPr>
                </a:tc>
              </a:tr>
              <a:tr h="40427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International Trade</a:t>
                      </a:r>
                      <a:endParaRPr lang="zh-CN" altLang="en-US" sz="160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8" marR="91438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100000"/>
                      </a:sysClr>
                    </a:solidFill>
                  </a:tcPr>
                </a:tc>
              </a:tr>
              <a:tr h="40427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Financial Management </a:t>
                      </a:r>
                      <a:endParaRPr lang="zh-CN" altLang="en-US" sz="160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8" marR="91438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>
                        <a:alpha val="100000"/>
                      </a:srgbClr>
                    </a:solidFill>
                  </a:tcPr>
                </a:tc>
              </a:tr>
              <a:tr h="40427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Human Resources Management</a:t>
                      </a:r>
                      <a:endParaRPr lang="zh-CN" altLang="en-US" sz="16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8" marR="91438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100000"/>
                      </a:sysClr>
                    </a:solidFill>
                  </a:tcPr>
                </a:tc>
              </a:tr>
              <a:tr h="40427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Tourism Administration</a:t>
                      </a:r>
                      <a:endParaRPr lang="zh-CN" altLang="en-US" sz="160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8" marR="91438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>
                        <a:alpha val="100000"/>
                      </a:srgbClr>
                    </a:solidFill>
                  </a:tcPr>
                </a:tc>
              </a:tr>
              <a:tr h="404476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Business Administration</a:t>
                      </a:r>
                      <a:endParaRPr lang="zh-CN" altLang="en-US" sz="160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8" marR="91438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100000"/>
                      </a:sysClr>
                    </a:solidFill>
                  </a:tcPr>
                </a:tc>
              </a:tr>
              <a:tr h="40427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Communication</a:t>
                      </a:r>
                      <a:endParaRPr lang="zh-CN" altLang="en-US" sz="160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1438" marR="91438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3" name="任意多边形 11"/>
          <p:cNvSpPr/>
          <p:nvPr/>
        </p:nvSpPr>
        <p:spPr>
          <a:xfrm>
            <a:off x="0" y="6558014"/>
            <a:ext cx="12192000" cy="299986"/>
          </a:xfrm>
          <a:custGeom>
            <a:avLst/>
            <a:gdLst>
              <a:gd name="connsiteX0" fmla="*/ 6096000 w 12192000"/>
              <a:gd name="connsiteY0" fmla="*/ 0 h 299986"/>
              <a:gd name="connsiteX1" fmla="*/ 12104597 w 12192000"/>
              <a:gd name="connsiteY1" fmla="*/ 144296 h 299986"/>
              <a:gd name="connsiteX2" fmla="*/ 12192000 w 12192000"/>
              <a:gd name="connsiteY2" fmla="*/ 149048 h 299986"/>
              <a:gd name="connsiteX3" fmla="*/ 12192000 w 12192000"/>
              <a:gd name="connsiteY3" fmla="*/ 299986 h 299986"/>
              <a:gd name="connsiteX4" fmla="*/ 0 w 12192000"/>
              <a:gd name="connsiteY4" fmla="*/ 299986 h 299986"/>
              <a:gd name="connsiteX5" fmla="*/ 0 w 12192000"/>
              <a:gd name="connsiteY5" fmla="*/ 149048 h 299986"/>
              <a:gd name="connsiteX6" fmla="*/ 87402 w 12192000"/>
              <a:gd name="connsiteY6" fmla="*/ 144296 h 299986"/>
              <a:gd name="connsiteX7" fmla="*/ 6096000 w 12192000"/>
              <a:gd name="connsiteY7" fmla="*/ 0 h 2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99986">
                <a:moveTo>
                  <a:pt x="6096000" y="0"/>
                </a:moveTo>
                <a:cubicBezTo>
                  <a:pt x="8124511" y="0"/>
                  <a:pt x="10129018" y="48879"/>
                  <a:pt x="12104597" y="144296"/>
                </a:cubicBezTo>
                <a:lnTo>
                  <a:pt x="12192000" y="149048"/>
                </a:lnTo>
                <a:lnTo>
                  <a:pt x="12192000" y="299986"/>
                </a:lnTo>
                <a:lnTo>
                  <a:pt x="0" y="299986"/>
                </a:lnTo>
                <a:lnTo>
                  <a:pt x="0" y="149048"/>
                </a:lnTo>
                <a:lnTo>
                  <a:pt x="87402" y="144296"/>
                </a:lnTo>
                <a:cubicBezTo>
                  <a:pt x="2062981" y="48879"/>
                  <a:pt x="4067488" y="0"/>
                  <a:pt x="6096000" y="0"/>
                </a:cubicBezTo>
                <a:close/>
              </a:path>
            </a:pathLst>
          </a:custGeom>
          <a:gradFill flip="none" rotWithShape="1">
            <a:gsLst>
              <a:gs pos="20000">
                <a:srgbClr val="6C72D2"/>
              </a:gs>
              <a:gs pos="100000">
                <a:srgbClr val="373AA3"/>
              </a:gs>
            </a:gsLst>
            <a:lin ang="5400000" scaled="1"/>
            <a:tileRect/>
          </a:gra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0" y="0"/>
            <a:ext cx="12191365" cy="6858000"/>
          </a:xfrm>
          <a:prstGeom prst="rect">
            <a:avLst/>
          </a:prstGeom>
        </p:spPr>
      </p:pic>
      <p:sp>
        <p:nvSpPr>
          <p:cNvPr id="319" name="矩形 318"/>
          <p:cNvSpPr/>
          <p:nvPr/>
        </p:nvSpPr>
        <p:spPr>
          <a:xfrm>
            <a:off x="415290" y="432250"/>
            <a:ext cx="300355" cy="300355"/>
          </a:xfrm>
          <a:prstGeom prst="rect">
            <a:avLst/>
          </a:prstGeom>
          <a:solidFill>
            <a:srgbClr val="6C72D2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2115" y="962660"/>
            <a:ext cx="1121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29830" y="350940"/>
            <a:ext cx="9658657" cy="48577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</a:rPr>
              <a:t> SCHOLARSHIP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</a:endParaRPr>
          </a:p>
        </p:txBody>
      </p:sp>
      <p:pic>
        <p:nvPicPr>
          <p:cNvPr id="2" name="图片 1" descr="蓝色的标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022" y="339539"/>
            <a:ext cx="2781300" cy="485775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>
            <p:custDataLst>
              <p:tags r:id="rId3"/>
            </p:custDataLst>
          </p:nvPr>
        </p:nvGraphicFramePr>
        <p:xfrm>
          <a:off x="412115" y="1467659"/>
          <a:ext cx="11214100" cy="2822575"/>
        </p:xfrm>
        <a:graphic>
          <a:graphicData uri="http://schemas.openxmlformats.org/drawingml/2006/table">
            <a:tbl>
              <a:tblPr/>
              <a:tblGrid>
                <a:gridCol w="3877699"/>
                <a:gridCol w="7336401"/>
              </a:tblGrid>
              <a:tr h="564515"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000" b="1" u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Mayor’s Scholarship</a:t>
                      </a:r>
                      <a:endParaRPr lang="en-US" altLang="zh-CN" sz="2000" b="1" u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0170" marR="90170" marT="46990" marB="46990" anchor="ctr">
                    <a:lnL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6C72D2"/>
                        </a:gs>
                        <a:gs pos="100000">
                          <a:srgbClr val="373AA3">
                            <a:alpha val="31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>
                        <a:buNone/>
                      </a:pPr>
                      <a:r>
                        <a:rPr lang="en-US" altLang="zh-CN" sz="20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RMB25000/year for </a:t>
                      </a:r>
                      <a:r>
                        <a:rPr lang="zh-CN" altLang="en-US" sz="20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Bachelor </a:t>
                      </a:r>
                      <a:endParaRPr lang="zh-CN" altLang="en-US" sz="2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0170" marR="90170" marT="46990" marB="46990" anchor="ctr">
                    <a:lnL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4515">
                <a:tc vMerge="1">
                  <a:tcPr>
                    <a:lnL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>
                        <a:buNone/>
                      </a:pPr>
                      <a:r>
                        <a:rPr lang="en-US" altLang="zh-CN" sz="20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RMB30000/year for </a:t>
                      </a:r>
                      <a:r>
                        <a:rPr lang="zh-CN" altLang="en-US" sz="20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Master </a:t>
                      </a:r>
                      <a:endParaRPr lang="zh-CN" altLang="en-US" sz="2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0170" marR="90170" marT="46990" marB="46990" anchor="ctr">
                    <a:lnL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64515">
                <a:tc rowSpan="3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000" b="1" u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President's Scholarships</a:t>
                      </a:r>
                      <a:endParaRPr lang="en-US" altLang="zh-CN" sz="2000" b="1" u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0170" marR="90170" marT="46990" marB="46990" anchor="ctr">
                    <a:lnL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6C72D2"/>
                        </a:gs>
                        <a:gs pos="100000">
                          <a:srgbClr val="373AA3">
                            <a:alpha val="31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>
                        <a:buNone/>
                      </a:pPr>
                      <a:r>
                        <a:rPr lang="en-US" altLang="zh-CN" sz="2000" b="1" u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Grade One:  Full of the Tuition</a:t>
                      </a:r>
                      <a:endParaRPr lang="en-US" altLang="zh-CN" sz="2000" b="1" u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0170" marR="90170" marT="46990" marB="46990" anchor="ctr">
                    <a:lnL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4515">
                <a:tc vMerge="1">
                  <a:tcPr>
                    <a:lnL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sym typeface="宋体" panose="02010600030101010101" pitchFamily="2" charset="-122"/>
                        </a:rPr>
                        <a:t>Grade One:  Half of the Tuition</a:t>
                      </a:r>
                      <a:endParaRPr lang="zh-CN" altLang="en-US" sz="2000" b="1" u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0170" marR="90170" marT="46990" marB="46990" anchor="ctr">
                    <a:lnL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64515">
                <a:tc vMerge="1">
                  <a:tcPr>
                    <a:lnL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sym typeface="宋体" panose="02010600030101010101" pitchFamily="2" charset="-122"/>
                        </a:rPr>
                        <a:t>Grade One:  1/3 of the Tuition</a:t>
                      </a:r>
                      <a:endParaRPr lang="zh-CN" altLang="en-US" sz="2000" b="1" u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0170" marR="90170" marT="46990" marB="46990" anchor="ctr">
                    <a:lnL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图片 8" descr="合作交流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58" y="4327766"/>
            <a:ext cx="11214099" cy="188788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0" y="0"/>
            <a:ext cx="12191365" cy="6858000"/>
          </a:xfrm>
          <a:prstGeom prst="rect">
            <a:avLst/>
          </a:prstGeom>
        </p:spPr>
      </p:pic>
      <p:sp>
        <p:nvSpPr>
          <p:cNvPr id="319" name="矩形 318"/>
          <p:cNvSpPr/>
          <p:nvPr/>
        </p:nvSpPr>
        <p:spPr>
          <a:xfrm>
            <a:off x="415290" y="432250"/>
            <a:ext cx="300355" cy="300355"/>
          </a:xfrm>
          <a:prstGeom prst="rect">
            <a:avLst/>
          </a:prstGeom>
          <a:solidFill>
            <a:srgbClr val="6C72D2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2115" y="962660"/>
            <a:ext cx="1121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29830" y="350940"/>
            <a:ext cx="9658657" cy="48577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</a:rPr>
              <a:t> APPLICATION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</a:endParaRPr>
          </a:p>
        </p:txBody>
      </p:sp>
      <p:pic>
        <p:nvPicPr>
          <p:cNvPr id="2" name="图片 1" descr="蓝色的标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022" y="339539"/>
            <a:ext cx="2781300" cy="485775"/>
          </a:xfrm>
          <a:prstGeom prst="rect">
            <a:avLst/>
          </a:prstGeom>
        </p:spPr>
      </p:pic>
      <p:pic>
        <p:nvPicPr>
          <p:cNvPr id="5" name="图片 4" descr="C:\Users\Administrator\Desktop\企业微信截图_1674955049184.png企业微信截图_167495504918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14995" y="2204863"/>
            <a:ext cx="3042100" cy="3240361"/>
          </a:xfrm>
          <a:prstGeom prst="rect">
            <a:avLst/>
          </a:prstGeom>
          <a:noFill/>
          <a:ln w="9525">
            <a:solidFill>
              <a:srgbClr val="6C72D2"/>
            </a:solidFill>
          </a:ln>
        </p:spPr>
      </p:pic>
      <p:sp>
        <p:nvSpPr>
          <p:cNvPr id="8" name="矩形 7"/>
          <p:cNvSpPr/>
          <p:nvPr/>
        </p:nvSpPr>
        <p:spPr>
          <a:xfrm rot="5400000">
            <a:off x="2583016" y="-495306"/>
            <a:ext cx="3504945" cy="8664145"/>
          </a:xfrm>
          <a:prstGeom prst="rect">
            <a:avLst/>
          </a:prstGeom>
          <a:gradFill>
            <a:gsLst>
              <a:gs pos="0">
                <a:srgbClr val="6C72D2">
                  <a:alpha val="0"/>
                </a:srgbClr>
              </a:gs>
              <a:gs pos="100000">
                <a:srgbClr val="373AA3">
                  <a:alpha val="28000"/>
                </a:srgbClr>
              </a:gs>
            </a:gsLst>
            <a:lin ang="5400000" scaled="1"/>
          </a:gra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sp>
        <p:nvSpPr>
          <p:cNvPr id="3" name="文本占位符 11265"/>
          <p:cNvSpPr txBox="1"/>
          <p:nvPr/>
        </p:nvSpPr>
        <p:spPr>
          <a:xfrm>
            <a:off x="-54770" y="2679965"/>
            <a:ext cx="9066055" cy="1939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Complete the online application procedure and upload the required documents on website: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zh-CN" altLang="en-US" sz="2400" b="0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http://ctbu.at0086.cn/student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Any question,pls scan the code to contact Ms. Cathy Song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11"/>
          <p:cNvSpPr/>
          <p:nvPr/>
        </p:nvSpPr>
        <p:spPr>
          <a:xfrm>
            <a:off x="0" y="4161406"/>
            <a:ext cx="12192000" cy="2696594"/>
          </a:xfrm>
          <a:prstGeom prst="rect">
            <a:avLst/>
          </a:prstGeom>
          <a:gradFill flip="none" rotWithShape="1">
            <a:gsLst>
              <a:gs pos="20000">
                <a:srgbClr val="6C72D2"/>
              </a:gs>
              <a:gs pos="100000">
                <a:srgbClr val="373AA3"/>
              </a:gs>
            </a:gsLst>
            <a:lin ang="5400000" scaled="1"/>
            <a:tileRect/>
          </a:gra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0" y="0"/>
            <a:ext cx="12191365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15645" y="1517413"/>
            <a:ext cx="10910570" cy="49083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431800" dist="266700" dir="2520000" sx="97000" sy="97000" algn="l" rotWithShape="0">
              <a:srgbClr val="373AA3">
                <a:alpha val="22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319" name="矩形 318"/>
          <p:cNvSpPr/>
          <p:nvPr/>
        </p:nvSpPr>
        <p:spPr>
          <a:xfrm>
            <a:off x="415290" y="432250"/>
            <a:ext cx="300355" cy="300355"/>
          </a:xfrm>
          <a:prstGeom prst="rect">
            <a:avLst/>
          </a:prstGeom>
          <a:solidFill>
            <a:srgbClr val="6C72D2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2115" y="962660"/>
            <a:ext cx="1121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29830" y="332656"/>
            <a:ext cx="9658657" cy="48577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</a:rPr>
              <a:t>APPLICATION DOCUMENTS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</a:endParaRPr>
          </a:p>
        </p:txBody>
      </p:sp>
      <p:pic>
        <p:nvPicPr>
          <p:cNvPr id="2" name="图片 1" descr="蓝色的标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15" y="350937"/>
            <a:ext cx="2781300" cy="485775"/>
          </a:xfrm>
          <a:prstGeom prst="rect">
            <a:avLst/>
          </a:prstGeom>
        </p:spPr>
      </p:pic>
      <p:sp>
        <p:nvSpPr>
          <p:cNvPr id="3" name="文本占位符 11265"/>
          <p:cNvSpPr txBox="1"/>
          <p:nvPr/>
        </p:nvSpPr>
        <p:spPr>
          <a:xfrm>
            <a:off x="829830" y="1648708"/>
            <a:ext cx="9648229" cy="445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Copy of the valid passport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Highest diploma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Official academic transcripts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Study plan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CV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Language proficiency certificate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Physical examination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Other required documents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 descr="一群人站在草地上的女人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r="31864"/>
          <a:stretch>
            <a:fillRect/>
          </a:stretch>
        </p:blipFill>
        <p:spPr>
          <a:xfrm>
            <a:off x="6759247" y="1755305"/>
            <a:ext cx="4292890" cy="4292890"/>
          </a:xfrm>
          <a:prstGeom prst="ellipse">
            <a:avLst/>
          </a:prstGeom>
          <a:ln>
            <a:solidFill>
              <a:srgbClr val="6C72D2"/>
            </a:solidFill>
          </a:ln>
          <a:effectLst>
            <a:outerShdw blurRad="292100" dist="139700" dir="2700000" algn="tl" rotWithShape="0">
              <a:srgbClr val="6C72D2">
                <a:alpha val="65000"/>
              </a:srgbClr>
            </a:outerShdw>
          </a:effectLst>
        </p:spPr>
      </p:pic>
    </p:spTree>
    <p:custDataLst>
      <p:tags r:id="rId4"/>
    </p:custData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0" y="0"/>
            <a:ext cx="12191365" cy="6858000"/>
          </a:xfrm>
          <a:prstGeom prst="rect">
            <a:avLst/>
          </a:prstGeom>
        </p:spPr>
      </p:pic>
      <p:sp>
        <p:nvSpPr>
          <p:cNvPr id="319" name="矩形 318"/>
          <p:cNvSpPr/>
          <p:nvPr/>
        </p:nvSpPr>
        <p:spPr>
          <a:xfrm>
            <a:off x="415290" y="432250"/>
            <a:ext cx="300355" cy="300355"/>
          </a:xfrm>
          <a:prstGeom prst="rect">
            <a:avLst/>
          </a:prstGeom>
          <a:solidFill>
            <a:srgbClr val="6C72D2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2115" y="962660"/>
            <a:ext cx="1121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29830" y="332656"/>
            <a:ext cx="9658657" cy="48577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</a:rPr>
              <a:t>LIFE AT CTBU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</a:endParaRPr>
          </a:p>
        </p:txBody>
      </p:sp>
      <p:pic>
        <p:nvPicPr>
          <p:cNvPr id="2" name="图片 1" descr="蓝色的标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15" y="350937"/>
            <a:ext cx="2781300" cy="4857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t="11448" r="5597" b="11448"/>
          <a:stretch>
            <a:fillRect/>
          </a:stretch>
        </p:blipFill>
        <p:spPr>
          <a:xfrm>
            <a:off x="412115" y="992015"/>
            <a:ext cx="4094388" cy="58659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t="6961" r="4032" b="9511"/>
          <a:stretch>
            <a:fillRect/>
          </a:stretch>
        </p:blipFill>
        <p:spPr>
          <a:xfrm>
            <a:off x="7136253" y="3630125"/>
            <a:ext cx="4378087" cy="259228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366961" y="1479242"/>
            <a:ext cx="7538585" cy="1921791"/>
          </a:xfrm>
          <a:prstGeom prst="rect">
            <a:avLst/>
          </a:prstGeom>
          <a:gradFill flip="none" rotWithShape="1">
            <a:gsLst>
              <a:gs pos="100000">
                <a:srgbClr val="6C72D2"/>
              </a:gs>
              <a:gs pos="0">
                <a:srgbClr val="6C72D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1"/>
          <p:cNvSpPr/>
          <p:nvPr/>
        </p:nvSpPr>
        <p:spPr>
          <a:xfrm>
            <a:off x="3478835" y="1523707"/>
            <a:ext cx="7538585" cy="168905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 anchorCtr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CTBU</a:t>
            </a: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provides a good environment and pleasant atmosphere where students can both study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live  .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4119" y="33554"/>
            <a:ext cx="12191365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4475881"/>
            <a:ext cx="12192000" cy="2382118"/>
          </a:xfrm>
          <a:prstGeom prst="rect">
            <a:avLst/>
          </a:prstGeom>
          <a:solidFill>
            <a:srgbClr val="F2F4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9" name="矩形 318"/>
          <p:cNvSpPr/>
          <p:nvPr/>
        </p:nvSpPr>
        <p:spPr>
          <a:xfrm>
            <a:off x="415290" y="432250"/>
            <a:ext cx="300355" cy="300355"/>
          </a:xfrm>
          <a:prstGeom prst="rect">
            <a:avLst/>
          </a:prstGeom>
          <a:solidFill>
            <a:srgbClr val="6C72D2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2115" y="962660"/>
            <a:ext cx="1121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蓝色的标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28" y="293338"/>
            <a:ext cx="2781300" cy="485775"/>
          </a:xfrm>
          <a:prstGeom prst="rect">
            <a:avLst/>
          </a:prstGeom>
        </p:spPr>
      </p:pic>
      <p:sp>
        <p:nvSpPr>
          <p:cNvPr id="16" name="矩形: 圆顶角 15"/>
          <p:cNvSpPr/>
          <p:nvPr/>
        </p:nvSpPr>
        <p:spPr>
          <a:xfrm>
            <a:off x="-4118" y="3205422"/>
            <a:ext cx="12191999" cy="3023648"/>
          </a:xfrm>
          <a:prstGeom prst="round2SameRect">
            <a:avLst>
              <a:gd name="adj1" fmla="val 9382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673100" dist="190500" dir="5400000" sx="96000" sy="96000" algn="t" rotWithShape="0">
              <a:srgbClr val="6C72D2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图片 4" descr="img-2.jpg"/>
          <p:cNvPicPr>
            <a:picLocks noChangeAspect="1"/>
          </p:cNvPicPr>
          <p:nvPr/>
        </p:nvPicPr>
        <p:blipFill rotWithShape="1">
          <a:blip r:embed="rId3"/>
          <a:srcRect l="4180" t="16244" r="6667" b="17116"/>
          <a:stretch>
            <a:fillRect/>
          </a:stretch>
        </p:blipFill>
        <p:spPr>
          <a:xfrm>
            <a:off x="9515723" y="1916832"/>
            <a:ext cx="2286329" cy="2509384"/>
          </a:xfrm>
          <a:prstGeom prst="roundRect">
            <a:avLst>
              <a:gd name="adj" fmla="val 5734"/>
            </a:avLst>
          </a:prstGeom>
          <a:noFill/>
          <a:ln>
            <a:solidFill>
              <a:srgbClr val="6C72D2"/>
            </a:solidFill>
          </a:ln>
          <a:effectLst>
            <a:glow rad="203200">
              <a:srgbClr val="373AA3">
                <a:alpha val="14000"/>
              </a:srgbClr>
            </a:glow>
            <a:outerShdw blurRad="190500" dist="38100" dir="5400000" sx="76000" sy="76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8" name="图片 6" descr="IMG_6062.JPG"/>
          <p:cNvPicPr>
            <a:picLocks noChangeAspect="1"/>
          </p:cNvPicPr>
          <p:nvPr/>
        </p:nvPicPr>
        <p:blipFill rotWithShape="1">
          <a:blip r:embed="rId4"/>
          <a:srcRect l="8001" t="17861" r="6612" b="19095"/>
          <a:stretch>
            <a:fillRect/>
          </a:stretch>
        </p:blipFill>
        <p:spPr>
          <a:xfrm>
            <a:off x="240774" y="1943174"/>
            <a:ext cx="4450413" cy="2517968"/>
          </a:xfrm>
          <a:prstGeom prst="roundRect">
            <a:avLst>
              <a:gd name="adj" fmla="val 5734"/>
            </a:avLst>
          </a:prstGeom>
          <a:noFill/>
          <a:ln>
            <a:solidFill>
              <a:srgbClr val="6C72D2"/>
            </a:solidFill>
          </a:ln>
          <a:effectLst>
            <a:glow rad="203200">
              <a:srgbClr val="373AA3">
                <a:alpha val="14000"/>
              </a:srgbClr>
            </a:glow>
            <a:outerShdw blurRad="190500" dist="38100" dir="5400000" sx="76000" sy="76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9" name="图片 7" descr="071120留学生公寓 (21).JPG"/>
          <p:cNvPicPr>
            <a:picLocks noChangeAspect="1"/>
          </p:cNvPicPr>
          <p:nvPr/>
        </p:nvPicPr>
        <p:blipFill rotWithShape="1">
          <a:blip r:embed="rId5"/>
          <a:srcRect l="6251" t="17558" r="8362" b="12248"/>
          <a:stretch>
            <a:fillRect/>
          </a:stretch>
        </p:blipFill>
        <p:spPr>
          <a:xfrm>
            <a:off x="4921294" y="1943174"/>
            <a:ext cx="4450413" cy="2517968"/>
          </a:xfrm>
          <a:prstGeom prst="roundRect">
            <a:avLst>
              <a:gd name="adj" fmla="val 5734"/>
            </a:avLst>
          </a:prstGeom>
          <a:noFill/>
          <a:ln>
            <a:solidFill>
              <a:srgbClr val="6C72D2"/>
            </a:solidFill>
          </a:ln>
          <a:effectLst>
            <a:glow rad="203200">
              <a:srgbClr val="373AA3">
                <a:alpha val="14000"/>
              </a:srgbClr>
            </a:glow>
            <a:outerShdw blurRad="190500" dist="38100" dir="5400000" sx="76000" sy="76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4" name="内容占位符 4"/>
          <p:cNvSpPr txBox="1"/>
          <p:nvPr/>
        </p:nvSpPr>
        <p:spPr>
          <a:xfrm>
            <a:off x="178773" y="4961500"/>
            <a:ext cx="12024948" cy="10080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40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CTBU </a:t>
            </a:r>
            <a:r>
              <a:rPr lang="en-US" altLang="zh-CN" sz="24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provides International Apartment for international students</a:t>
            </a:r>
            <a:r>
              <a:rPr lang="zh-CN" altLang="en-US" sz="24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with necessary facilities and comfortable environment. </a:t>
            </a:r>
            <a:endParaRPr lang="en-US" altLang="zh-CN" sz="24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-4118" y="6229070"/>
            <a:ext cx="12191999" cy="0"/>
          </a:xfrm>
          <a:prstGeom prst="line">
            <a:avLst/>
          </a:prstGeom>
          <a:ln w="25400">
            <a:solidFill>
              <a:srgbClr val="373A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829830" y="350940"/>
            <a:ext cx="9658657" cy="48577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</a:rPr>
              <a:t>HARDWARE FACILITY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</a:endParaRPr>
          </a:p>
        </p:txBody>
      </p:sp>
    </p:spTree>
    <p:custDataLst>
      <p:tags r:id="rId6"/>
    </p:custData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635" y="0"/>
            <a:ext cx="12191365" cy="6858000"/>
          </a:xfrm>
          <a:prstGeom prst="rect">
            <a:avLst/>
          </a:prstGeom>
        </p:spPr>
      </p:pic>
      <p:sp>
        <p:nvSpPr>
          <p:cNvPr id="319" name="矩形 318"/>
          <p:cNvSpPr/>
          <p:nvPr/>
        </p:nvSpPr>
        <p:spPr>
          <a:xfrm>
            <a:off x="415290" y="432250"/>
            <a:ext cx="300355" cy="300355"/>
          </a:xfrm>
          <a:prstGeom prst="rect">
            <a:avLst/>
          </a:prstGeom>
          <a:solidFill>
            <a:srgbClr val="6C72D2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2115" y="962660"/>
            <a:ext cx="1121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29830" y="332656"/>
            <a:ext cx="9658657" cy="48577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</a:rPr>
              <a:t>PROGRAMS OFFER TO INTERNATIONAL STUDENTS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</a:endParaRPr>
          </a:p>
        </p:txBody>
      </p:sp>
      <p:pic>
        <p:nvPicPr>
          <p:cNvPr id="2" name="图片 1" descr="蓝色的标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15" y="350937"/>
            <a:ext cx="2781300" cy="485775"/>
          </a:xfrm>
          <a:prstGeom prst="rect">
            <a:avLst/>
          </a:prstGeom>
        </p:spPr>
      </p:pic>
      <p:pic>
        <p:nvPicPr>
          <p:cNvPr id="8" name="图片 7" descr="一群人站在车前&#10;&#10;描述已自动生成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2" b="13680"/>
          <a:stretch>
            <a:fillRect/>
          </a:stretch>
        </p:blipFill>
        <p:spPr>
          <a:xfrm>
            <a:off x="341355" y="1309027"/>
            <a:ext cx="3186352" cy="1517755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 preferRelativeResize="0"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1" b="14261"/>
          <a:stretch>
            <a:fillRect/>
          </a:stretch>
        </p:blipFill>
        <p:spPr>
          <a:xfrm>
            <a:off x="3633105" y="1309027"/>
            <a:ext cx="3186352" cy="1517755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 preferRelativeResize="0"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0" b="14280"/>
          <a:stretch>
            <a:fillRect/>
          </a:stretch>
        </p:blipFill>
        <p:spPr>
          <a:xfrm>
            <a:off x="6924854" y="1309027"/>
            <a:ext cx="5003794" cy="2412105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 preferRelativeResize="0"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5" b="18245"/>
          <a:stretch>
            <a:fillRect/>
          </a:stretch>
        </p:blipFill>
        <p:spPr>
          <a:xfrm>
            <a:off x="3633104" y="2979984"/>
            <a:ext cx="3186352" cy="1517755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 preferRelativeResize="0"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1" b="14261"/>
          <a:stretch>
            <a:fillRect/>
          </a:stretch>
        </p:blipFill>
        <p:spPr>
          <a:xfrm>
            <a:off x="332683" y="4560616"/>
            <a:ext cx="3186352" cy="1517755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 preferRelativeResize="0"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5" b="14275"/>
          <a:stretch>
            <a:fillRect/>
          </a:stretch>
        </p:blipFill>
        <p:spPr>
          <a:xfrm>
            <a:off x="3633104" y="4560616"/>
            <a:ext cx="3186352" cy="1517755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 preferRelativeResize="0"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5" b="14275"/>
          <a:stretch>
            <a:fillRect/>
          </a:stretch>
        </p:blipFill>
        <p:spPr>
          <a:xfrm>
            <a:off x="341355" y="2960988"/>
            <a:ext cx="3186352" cy="1517755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一群穿制服的人&#10;&#10;中度可信度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30" y="3836504"/>
            <a:ext cx="1472102" cy="2241866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 descr="图片包含 人, 建筑, 女人, 女孩&#10;&#10;描述已自动生成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106" y="3847082"/>
            <a:ext cx="3434542" cy="2231288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2"/>
    </p:custData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635" y="0"/>
            <a:ext cx="12191365" cy="6858000"/>
          </a:xfrm>
          <a:prstGeom prst="rect">
            <a:avLst/>
          </a:prstGeom>
        </p:spPr>
      </p:pic>
      <p:sp>
        <p:nvSpPr>
          <p:cNvPr id="319" name="矩形 318"/>
          <p:cNvSpPr/>
          <p:nvPr/>
        </p:nvSpPr>
        <p:spPr>
          <a:xfrm>
            <a:off x="415290" y="432250"/>
            <a:ext cx="300355" cy="300355"/>
          </a:xfrm>
          <a:prstGeom prst="rect">
            <a:avLst/>
          </a:prstGeom>
          <a:solidFill>
            <a:srgbClr val="6C72D2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2115" y="962660"/>
            <a:ext cx="1121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29830" y="332656"/>
            <a:ext cx="9658657" cy="48577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</a:rPr>
              <a:t>PROGRAMS OFFER TO INTERNATIONAL STUDENTS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</a:endParaRPr>
          </a:p>
        </p:txBody>
      </p:sp>
      <p:pic>
        <p:nvPicPr>
          <p:cNvPr id="2" name="图片 1" descr="蓝色的标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15" y="350937"/>
            <a:ext cx="2781300" cy="485775"/>
          </a:xfrm>
          <a:prstGeom prst="rect">
            <a:avLst/>
          </a:prstGeom>
        </p:spPr>
      </p:pic>
      <p:pic>
        <p:nvPicPr>
          <p:cNvPr id="8" name="图片 7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1" b="14261"/>
          <a:stretch>
            <a:fillRect/>
          </a:stretch>
        </p:blipFill>
        <p:spPr>
          <a:xfrm>
            <a:off x="5447946" y="1550155"/>
            <a:ext cx="3186352" cy="1517755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 preferRelativeResize="0"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0" b="14280"/>
          <a:stretch>
            <a:fillRect/>
          </a:stretch>
        </p:blipFill>
        <p:spPr>
          <a:xfrm>
            <a:off x="8739696" y="1550155"/>
            <a:ext cx="3186352" cy="1517755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 preferRelativeResize="0"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1" b="13841"/>
          <a:stretch>
            <a:fillRect/>
          </a:stretch>
        </p:blipFill>
        <p:spPr>
          <a:xfrm>
            <a:off x="267476" y="1534549"/>
            <a:ext cx="5003794" cy="2412105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 preferRelativeResize="0"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0" b="14280"/>
          <a:stretch>
            <a:fillRect/>
          </a:stretch>
        </p:blipFill>
        <p:spPr>
          <a:xfrm>
            <a:off x="8739695" y="3221112"/>
            <a:ext cx="3186352" cy="1517755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 preferRelativeResize="0"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5" b="14295"/>
          <a:stretch>
            <a:fillRect/>
          </a:stretch>
        </p:blipFill>
        <p:spPr>
          <a:xfrm>
            <a:off x="5465086" y="4786137"/>
            <a:ext cx="3186352" cy="1517755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 preferRelativeResize="0"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0" b="14280"/>
          <a:stretch>
            <a:fillRect/>
          </a:stretch>
        </p:blipFill>
        <p:spPr>
          <a:xfrm>
            <a:off x="8765507" y="4786137"/>
            <a:ext cx="3186352" cy="1517755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 preferRelativeResize="0"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3" b="7583"/>
          <a:stretch>
            <a:fillRect/>
          </a:stretch>
        </p:blipFill>
        <p:spPr>
          <a:xfrm>
            <a:off x="5447946" y="3202116"/>
            <a:ext cx="3186352" cy="1517755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" r="732"/>
          <a:stretch>
            <a:fillRect/>
          </a:stretch>
        </p:blipFill>
        <p:spPr>
          <a:xfrm>
            <a:off x="263352" y="4062026"/>
            <a:ext cx="1472102" cy="2241866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 b="1341"/>
          <a:stretch>
            <a:fillRect/>
          </a:stretch>
        </p:blipFill>
        <p:spPr>
          <a:xfrm>
            <a:off x="1836728" y="4072604"/>
            <a:ext cx="3434542" cy="2231288"/>
          </a:xfrm>
          <a:prstGeom prst="roundRect">
            <a:avLst>
              <a:gd name="adj" fmla="val 4057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2"/>
    </p:custData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19" name="矩形 318"/>
          <p:cNvSpPr/>
          <p:nvPr/>
        </p:nvSpPr>
        <p:spPr>
          <a:xfrm>
            <a:off x="384175" y="4585107"/>
            <a:ext cx="1455013" cy="1455013"/>
          </a:xfrm>
          <a:prstGeom prst="rect">
            <a:avLst/>
          </a:prstGeom>
          <a:solidFill>
            <a:srgbClr val="373AA3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B1F32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603670" y="1060810"/>
            <a:ext cx="8899207" cy="4736379"/>
          </a:xfrm>
          <a:prstGeom prst="roundRect">
            <a:avLst>
              <a:gd name="adj" fmla="val 2725"/>
            </a:avLst>
          </a:prstGeom>
          <a:solidFill>
            <a:schemeClr val="bg1"/>
          </a:solidFill>
          <a:ln>
            <a:noFill/>
          </a:ln>
          <a:effectLst>
            <a:outerShdw blurRad="584200" sx="90000" sy="90000" algn="ctr" rotWithShape="0">
              <a:schemeClr val="accent1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sp>
        <p:nvSpPr>
          <p:cNvPr id="914" name="矩形: 圆角 913"/>
          <p:cNvSpPr/>
          <p:nvPr/>
        </p:nvSpPr>
        <p:spPr>
          <a:xfrm>
            <a:off x="925897" y="3731939"/>
            <a:ext cx="2418080" cy="461010"/>
          </a:xfrm>
          <a:prstGeom prst="roundRect">
            <a:avLst>
              <a:gd name="adj" fmla="val 50000"/>
            </a:avLst>
          </a:prstGeom>
          <a:solidFill>
            <a:srgbClr val="373AA3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5128" y="2364070"/>
            <a:ext cx="7232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altLang="zh-CN" sz="6600" b="1" kern="570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思源黑体 CN Heavy" panose="020B0A00000000000000" charset="-122"/>
                <a:cs typeface="Arial" panose="020B0604020202020204" pitchFamily="34" charset="0"/>
              </a:rPr>
              <a:t>THANK YOU</a:t>
            </a:r>
            <a:r>
              <a:rPr kumimoji="0" lang="zh-CN" altLang="en-US" sz="6600" b="1" i="0" u="none" strike="noStrike" kern="57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Heavy" panose="020B0A00000000000000" charset="-122"/>
                <a:cs typeface="Arial" panose="020B0604020202020204" pitchFamily="34" charset="0"/>
              </a:rPr>
              <a:t> </a:t>
            </a:r>
            <a:endParaRPr kumimoji="0" lang="zh-CN" altLang="en-US" sz="6600" b="1" i="0" u="none" strike="noStrike" kern="57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Heavy" panose="020B0A00000000000000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58569" y="3741796"/>
            <a:ext cx="1752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charset="-122"/>
                <a:cs typeface="Arial" panose="020B0604020202020204" pitchFamily="34" charset="0"/>
              </a:rPr>
              <a:t>CTBU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85075" y="0"/>
            <a:ext cx="4631869" cy="6857999"/>
          </a:xfrm>
          <a:prstGeom prst="rect">
            <a:avLst/>
          </a:prstGeom>
          <a:blipFill rotWithShape="1">
            <a:blip r:embed="rId2"/>
            <a:stretch>
              <a:fillRect l="-5719" r="-1853" b="-25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7585075" y="5506720"/>
            <a:ext cx="482600" cy="1351280"/>
            <a:chOff x="12117" y="4886"/>
            <a:chExt cx="854" cy="2128"/>
          </a:xfrm>
        </p:grpSpPr>
        <p:sp>
          <p:nvSpPr>
            <p:cNvPr id="43" name="矩形 42"/>
            <p:cNvSpPr/>
            <p:nvPr>
              <p:custDataLst>
                <p:tags r:id="rId3"/>
              </p:custDataLst>
            </p:nvPr>
          </p:nvSpPr>
          <p:spPr>
            <a:xfrm>
              <a:off x="12117" y="4886"/>
              <a:ext cx="854" cy="2128"/>
            </a:xfrm>
            <a:prstGeom prst="rect">
              <a:avLst/>
            </a:prstGeom>
            <a:solidFill>
              <a:srgbClr val="373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49" name="燕尾形 48"/>
            <p:cNvSpPr/>
            <p:nvPr>
              <p:custDataLst>
                <p:tags r:id="rId4"/>
              </p:custDataLst>
            </p:nvPr>
          </p:nvSpPr>
          <p:spPr>
            <a:xfrm>
              <a:off x="12403" y="5785"/>
              <a:ext cx="311" cy="311"/>
            </a:xfrm>
            <a:prstGeom prst="chevron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87" name="直接连接符 86"/>
          <p:cNvCxnSpPr/>
          <p:nvPr/>
        </p:nvCxnSpPr>
        <p:spPr>
          <a:xfrm>
            <a:off x="962842" y="3493368"/>
            <a:ext cx="13885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蓝色的标志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9" y="194787"/>
            <a:ext cx="2781300" cy="4857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25115" y="658730"/>
            <a:ext cx="3688510" cy="7386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373AA3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</a:rPr>
              <a:t>CONTENTS</a:t>
            </a:r>
            <a:endParaRPr kumimoji="0" lang="en-US" altLang="zh-CN" sz="8800" b="0" i="0" u="none" strike="noStrike" kern="1200" cap="none" spc="0" normalizeH="0" baseline="0" noProof="0" dirty="0">
              <a:ln>
                <a:noFill/>
              </a:ln>
              <a:solidFill>
                <a:srgbClr val="373AA3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charset="-122"/>
              <a:cs typeface="Arial" panose="020B0604020202020204" pitchFamily="34" charset="0"/>
            </a:endParaRPr>
          </a:p>
        </p:txBody>
      </p:sp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635" y="0"/>
            <a:ext cx="12191365" cy="6858000"/>
          </a:xfrm>
          <a:prstGeom prst="rect">
            <a:avLst/>
          </a:prstGeom>
        </p:spPr>
      </p:pic>
      <p:sp>
        <p:nvSpPr>
          <p:cNvPr id="319" name="矩形 318"/>
          <p:cNvSpPr/>
          <p:nvPr/>
        </p:nvSpPr>
        <p:spPr>
          <a:xfrm>
            <a:off x="10585567" y="4710291"/>
            <a:ext cx="1455013" cy="1455013"/>
          </a:xfrm>
          <a:prstGeom prst="rect">
            <a:avLst/>
          </a:prstGeom>
          <a:solidFill>
            <a:srgbClr val="373AA3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2407706" y="1340210"/>
            <a:ext cx="9552820" cy="4736379"/>
          </a:xfrm>
          <a:prstGeom prst="roundRect">
            <a:avLst>
              <a:gd name="adj" fmla="val 2725"/>
            </a:avLst>
          </a:prstGeom>
          <a:solidFill>
            <a:schemeClr val="bg1"/>
          </a:solidFill>
          <a:ln>
            <a:noFill/>
          </a:ln>
          <a:effectLst>
            <a:outerShdw blurRad="584200" sx="90000" sy="90000" algn="ctr" rotWithShape="0">
              <a:schemeClr val="accent1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6603" y="0"/>
            <a:ext cx="3231718" cy="6858000"/>
          </a:xfrm>
          <a:prstGeom prst="rect">
            <a:avLst/>
          </a:prstGeom>
          <a:blipFill rotWithShape="1">
            <a:blip r:embed="rId2"/>
            <a:stretch>
              <a:fillRect l="204" t="-2315" r="-289108" b="13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2735580" y="2628900"/>
            <a:ext cx="482600" cy="1351280"/>
            <a:chOff x="12117" y="4886"/>
            <a:chExt cx="854" cy="2128"/>
          </a:xfrm>
        </p:grpSpPr>
        <p:sp>
          <p:nvSpPr>
            <p:cNvPr id="43" name="矩形 42"/>
            <p:cNvSpPr/>
            <p:nvPr>
              <p:custDataLst>
                <p:tags r:id="rId3"/>
              </p:custDataLst>
            </p:nvPr>
          </p:nvSpPr>
          <p:spPr>
            <a:xfrm>
              <a:off x="12117" y="4886"/>
              <a:ext cx="854" cy="2128"/>
            </a:xfrm>
            <a:prstGeom prst="rect">
              <a:avLst/>
            </a:prstGeom>
            <a:solidFill>
              <a:srgbClr val="373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49" name="燕尾形 48"/>
            <p:cNvSpPr/>
            <p:nvPr>
              <p:custDataLst>
                <p:tags r:id="rId4"/>
              </p:custDataLst>
            </p:nvPr>
          </p:nvSpPr>
          <p:spPr>
            <a:xfrm>
              <a:off x="12403" y="5785"/>
              <a:ext cx="311" cy="311"/>
            </a:xfrm>
            <a:prstGeom prst="chevron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881612" y="2245466"/>
            <a:ext cx="3438973" cy="815951"/>
            <a:chOff x="3409519" y="1870631"/>
            <a:chExt cx="3438973" cy="815951"/>
          </a:xfrm>
        </p:grpSpPr>
        <p:sp>
          <p:nvSpPr>
            <p:cNvPr id="2" name="文本框 1"/>
            <p:cNvSpPr txBox="1"/>
            <p:nvPr/>
          </p:nvSpPr>
          <p:spPr>
            <a:xfrm>
              <a:off x="3409519" y="2224917"/>
              <a:ext cx="3438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altLang="zh-CN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Facts and Figures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409519" y="1870631"/>
              <a:ext cx="12105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宋体 CN SemiBold" panose="02020600000000000000" charset="-122"/>
                  <a:cs typeface="Arial" panose="020B0604020202020204" pitchFamily="34" charset="0"/>
                </a:rPr>
                <a:t>Part One.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宋体 CN SemiBold" panose="02020600000000000000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8076020" y="2245466"/>
            <a:ext cx="4168213" cy="815951"/>
            <a:chOff x="3409519" y="1870631"/>
            <a:chExt cx="4168213" cy="815951"/>
          </a:xfrm>
        </p:grpSpPr>
        <p:sp>
          <p:nvSpPr>
            <p:cNvPr id="48" name="文本框 47"/>
            <p:cNvSpPr txBox="1"/>
            <p:nvPr/>
          </p:nvSpPr>
          <p:spPr>
            <a:xfrm>
              <a:off x="3409519" y="2224917"/>
              <a:ext cx="4168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altLang="zh-CN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International Cooperation 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3409519" y="1870631"/>
              <a:ext cx="1206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宋体 CN SemiBold" panose="02020600000000000000" charset="-122"/>
                  <a:cs typeface="Arial" panose="020B0604020202020204" pitchFamily="34" charset="0"/>
                </a:rPr>
                <a:t>Part Two.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宋体 CN SemiBold" panose="02020600000000000000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881611" y="4194011"/>
            <a:ext cx="4383783" cy="815951"/>
            <a:chOff x="3409518" y="1870631"/>
            <a:chExt cx="4383783" cy="815951"/>
          </a:xfrm>
        </p:grpSpPr>
        <p:sp>
          <p:nvSpPr>
            <p:cNvPr id="55" name="文本框 54"/>
            <p:cNvSpPr txBox="1"/>
            <p:nvPr/>
          </p:nvSpPr>
          <p:spPr>
            <a:xfrm>
              <a:off x="3409518" y="2224917"/>
              <a:ext cx="43837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altLang="zh-CN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Programs &amp; Application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3409519" y="1870631"/>
              <a:ext cx="1390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宋体 CN SemiBold" panose="02020600000000000000" charset="-122"/>
                  <a:cs typeface="Arial" panose="020B0604020202020204" pitchFamily="34" charset="0"/>
                </a:rPr>
                <a:t>Part Three.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宋体 CN SemiBold" panose="02020600000000000000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8057622" y="4194011"/>
            <a:ext cx="3905786" cy="814661"/>
            <a:chOff x="3409519" y="1870631"/>
            <a:chExt cx="3905786" cy="814661"/>
          </a:xfrm>
        </p:grpSpPr>
        <p:sp>
          <p:nvSpPr>
            <p:cNvPr id="59" name="文本框 58"/>
            <p:cNvSpPr txBox="1"/>
            <p:nvPr/>
          </p:nvSpPr>
          <p:spPr>
            <a:xfrm>
              <a:off x="3409519" y="2224917"/>
              <a:ext cx="390578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altLang="zh-CN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Life at CTBU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3409519" y="1870631"/>
              <a:ext cx="130556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宋体 CN SemiBold" panose="02020600000000000000" charset="-122"/>
                  <a:cs typeface="Arial" panose="020B0604020202020204" pitchFamily="34" charset="0"/>
                </a:rPr>
                <a:t>Part Four.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宋体 CN SemiBold" panose="02020600000000000000" charset="-122"/>
                <a:cs typeface="Arial" panose="020B0604020202020204" pitchFamily="34" charset="0"/>
              </a:endParaRPr>
            </a:p>
          </p:txBody>
        </p:sp>
      </p:grpSp>
      <p:sp>
        <p:nvSpPr>
          <p:cNvPr id="24" name="椭圆 23"/>
          <p:cNvSpPr/>
          <p:nvPr/>
        </p:nvSpPr>
        <p:spPr>
          <a:xfrm>
            <a:off x="3508822" y="2294758"/>
            <a:ext cx="320040" cy="320040"/>
          </a:xfrm>
          <a:prstGeom prst="ellipse">
            <a:avLst/>
          </a:prstGeom>
          <a:solidFill>
            <a:srgbClr val="373AA3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  <a:sym typeface="+mn-ea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7629277" y="2294758"/>
            <a:ext cx="320040" cy="320040"/>
          </a:xfrm>
          <a:prstGeom prst="ellipse">
            <a:avLst/>
          </a:prstGeom>
          <a:solidFill>
            <a:srgbClr val="373AA3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  <a:sym typeface="+mn-ea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3503712" y="4206977"/>
            <a:ext cx="320040" cy="320040"/>
          </a:xfrm>
          <a:prstGeom prst="ellipse">
            <a:avLst/>
          </a:prstGeom>
          <a:solidFill>
            <a:srgbClr val="373AA3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  <a:sym typeface="+mn-ea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629277" y="4206977"/>
            <a:ext cx="320040" cy="320040"/>
          </a:xfrm>
          <a:prstGeom prst="ellipse">
            <a:avLst/>
          </a:prstGeom>
          <a:solidFill>
            <a:srgbClr val="373AA3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" name="图片 8" descr="蓝色的标志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225" y="195118"/>
            <a:ext cx="2781300" cy="4857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114" y="203"/>
            <a:ext cx="12191365" cy="6858000"/>
          </a:xfrm>
          <a:prstGeom prst="rect">
            <a:avLst/>
          </a:prstGeom>
        </p:spPr>
      </p:pic>
      <p:sp>
        <p:nvSpPr>
          <p:cNvPr id="14" name="矩形: 圆角 13"/>
          <p:cNvSpPr/>
          <p:nvPr/>
        </p:nvSpPr>
        <p:spPr>
          <a:xfrm>
            <a:off x="301104" y="273888"/>
            <a:ext cx="11590655" cy="6310630"/>
          </a:xfrm>
          <a:prstGeom prst="roundRect">
            <a:avLst>
              <a:gd name="adj" fmla="val 2725"/>
            </a:avLst>
          </a:prstGeom>
          <a:solidFill>
            <a:schemeClr val="bg1"/>
          </a:solidFill>
          <a:ln>
            <a:noFill/>
          </a:ln>
          <a:effectLst>
            <a:outerShdw blurRad="584200" sx="90000" sy="90000" algn="ctr" rotWithShape="0">
              <a:schemeClr val="accent1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sp>
        <p:nvSpPr>
          <p:cNvPr id="319" name="矩形 318"/>
          <p:cNvSpPr/>
          <p:nvPr/>
        </p:nvSpPr>
        <p:spPr>
          <a:xfrm>
            <a:off x="415290" y="432250"/>
            <a:ext cx="300355" cy="300355"/>
          </a:xfrm>
          <a:prstGeom prst="rect">
            <a:avLst/>
          </a:prstGeom>
          <a:solidFill>
            <a:srgbClr val="6C72D2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2115" y="962660"/>
            <a:ext cx="1121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29831" y="404664"/>
            <a:ext cx="4052016" cy="391605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</a:rPr>
              <a:t>FACTS AND FIGURES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</a:endParaRPr>
          </a:p>
        </p:txBody>
      </p:sp>
      <p:sp>
        <p:nvSpPr>
          <p:cNvPr id="22" name="任意多边形 11"/>
          <p:cNvSpPr/>
          <p:nvPr/>
        </p:nvSpPr>
        <p:spPr>
          <a:xfrm>
            <a:off x="0" y="6558014"/>
            <a:ext cx="12192000" cy="299986"/>
          </a:xfrm>
          <a:custGeom>
            <a:avLst/>
            <a:gdLst>
              <a:gd name="connsiteX0" fmla="*/ 6096000 w 12192000"/>
              <a:gd name="connsiteY0" fmla="*/ 0 h 299986"/>
              <a:gd name="connsiteX1" fmla="*/ 12104597 w 12192000"/>
              <a:gd name="connsiteY1" fmla="*/ 144296 h 299986"/>
              <a:gd name="connsiteX2" fmla="*/ 12192000 w 12192000"/>
              <a:gd name="connsiteY2" fmla="*/ 149048 h 299986"/>
              <a:gd name="connsiteX3" fmla="*/ 12192000 w 12192000"/>
              <a:gd name="connsiteY3" fmla="*/ 299986 h 299986"/>
              <a:gd name="connsiteX4" fmla="*/ 0 w 12192000"/>
              <a:gd name="connsiteY4" fmla="*/ 299986 h 299986"/>
              <a:gd name="connsiteX5" fmla="*/ 0 w 12192000"/>
              <a:gd name="connsiteY5" fmla="*/ 149048 h 299986"/>
              <a:gd name="connsiteX6" fmla="*/ 87402 w 12192000"/>
              <a:gd name="connsiteY6" fmla="*/ 144296 h 299986"/>
              <a:gd name="connsiteX7" fmla="*/ 6096000 w 12192000"/>
              <a:gd name="connsiteY7" fmla="*/ 0 h 2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99986">
                <a:moveTo>
                  <a:pt x="6096000" y="0"/>
                </a:moveTo>
                <a:cubicBezTo>
                  <a:pt x="8124511" y="0"/>
                  <a:pt x="10129018" y="48879"/>
                  <a:pt x="12104597" y="144296"/>
                </a:cubicBezTo>
                <a:lnTo>
                  <a:pt x="12192000" y="149048"/>
                </a:lnTo>
                <a:lnTo>
                  <a:pt x="12192000" y="299986"/>
                </a:lnTo>
                <a:lnTo>
                  <a:pt x="0" y="299986"/>
                </a:lnTo>
                <a:lnTo>
                  <a:pt x="0" y="149048"/>
                </a:lnTo>
                <a:lnTo>
                  <a:pt x="87402" y="144296"/>
                </a:lnTo>
                <a:cubicBezTo>
                  <a:pt x="2062981" y="48879"/>
                  <a:pt x="4067488" y="0"/>
                  <a:pt x="6096000" y="0"/>
                </a:cubicBezTo>
                <a:close/>
              </a:path>
            </a:pathLst>
          </a:custGeom>
          <a:gradFill flip="none" rotWithShape="1">
            <a:gsLst>
              <a:gs pos="20000">
                <a:srgbClr val="6C72D2"/>
              </a:gs>
              <a:gs pos="100000">
                <a:srgbClr val="373AA3"/>
              </a:gs>
            </a:gsLst>
            <a:lin ang="5400000" scaled="1"/>
            <a:tileRect/>
          </a:gra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3" name="矩形: 圆角 18"/>
          <p:cNvSpPr/>
          <p:nvPr/>
        </p:nvSpPr>
        <p:spPr>
          <a:xfrm>
            <a:off x="350255" y="1578169"/>
            <a:ext cx="3006194" cy="1934229"/>
          </a:xfrm>
          <a:prstGeom prst="roundRect">
            <a:avLst>
              <a:gd name="adj" fmla="val 3875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31800" dist="266700" dir="2520000" sx="97000" sy="97000" algn="l" rotWithShape="0">
              <a:srgbClr val="6C72D2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24" name="矩形: 圆角 19"/>
          <p:cNvSpPr/>
          <p:nvPr/>
        </p:nvSpPr>
        <p:spPr>
          <a:xfrm>
            <a:off x="350255" y="4103775"/>
            <a:ext cx="3006193" cy="1934229"/>
          </a:xfrm>
          <a:prstGeom prst="roundRect">
            <a:avLst>
              <a:gd name="adj" fmla="val 3875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31800" dist="266700" dir="2520000" sx="97000" sy="97000" algn="l" rotWithShape="0">
              <a:srgbClr val="6C72D2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28" name="Shape"/>
          <p:cNvSpPr/>
          <p:nvPr/>
        </p:nvSpPr>
        <p:spPr>
          <a:xfrm>
            <a:off x="553574" y="1783451"/>
            <a:ext cx="428403" cy="402703"/>
          </a:xfrm>
          <a:custGeom>
            <a:avLst/>
            <a:gdLst>
              <a:gd name="T0" fmla="*/ 8751 w 10002"/>
              <a:gd name="T1" fmla="*/ 9400 h 9400"/>
              <a:gd name="T2" fmla="*/ 1251 w 10002"/>
              <a:gd name="T3" fmla="*/ 9400 h 9400"/>
              <a:gd name="T4" fmla="*/ 1 w 10002"/>
              <a:gd name="T5" fmla="*/ 8147 h 9400"/>
              <a:gd name="T6" fmla="*/ 1 w 10002"/>
              <a:gd name="T7" fmla="*/ 2507 h 9400"/>
              <a:gd name="T8" fmla="*/ 1251 w 10002"/>
              <a:gd name="T9" fmla="*/ 1253 h 9400"/>
              <a:gd name="T10" fmla="*/ 3126 w 10002"/>
              <a:gd name="T11" fmla="*/ 1253 h 9400"/>
              <a:gd name="T12" fmla="*/ 3126 w 10002"/>
              <a:gd name="T13" fmla="*/ 627 h 9400"/>
              <a:gd name="T14" fmla="*/ 3751 w 10002"/>
              <a:gd name="T15" fmla="*/ 0 h 9400"/>
              <a:gd name="T16" fmla="*/ 6251 w 10002"/>
              <a:gd name="T17" fmla="*/ 0 h 9400"/>
              <a:gd name="T18" fmla="*/ 6876 w 10002"/>
              <a:gd name="T19" fmla="*/ 627 h 9400"/>
              <a:gd name="T20" fmla="*/ 6876 w 10002"/>
              <a:gd name="T21" fmla="*/ 1253 h 9400"/>
              <a:gd name="T22" fmla="*/ 8751 w 10002"/>
              <a:gd name="T23" fmla="*/ 1253 h 9400"/>
              <a:gd name="T24" fmla="*/ 10001 w 10002"/>
              <a:gd name="T25" fmla="*/ 2507 h 9400"/>
              <a:gd name="T26" fmla="*/ 10001 w 10002"/>
              <a:gd name="T27" fmla="*/ 8147 h 9400"/>
              <a:gd name="T28" fmla="*/ 8751 w 10002"/>
              <a:gd name="T29" fmla="*/ 9400 h 9400"/>
              <a:gd name="T30" fmla="*/ 6251 w 10002"/>
              <a:gd name="T31" fmla="*/ 940 h 9400"/>
              <a:gd name="T32" fmla="*/ 5939 w 10002"/>
              <a:gd name="T33" fmla="*/ 627 h 9400"/>
              <a:gd name="T34" fmla="*/ 4064 w 10002"/>
              <a:gd name="T35" fmla="*/ 627 h 9400"/>
              <a:gd name="T36" fmla="*/ 3751 w 10002"/>
              <a:gd name="T37" fmla="*/ 940 h 9400"/>
              <a:gd name="T38" fmla="*/ 3751 w 10002"/>
              <a:gd name="T39" fmla="*/ 1253 h 9400"/>
              <a:gd name="T40" fmla="*/ 6251 w 10002"/>
              <a:gd name="T41" fmla="*/ 1253 h 9400"/>
              <a:gd name="T42" fmla="*/ 6251 w 10002"/>
              <a:gd name="T43" fmla="*/ 940 h 9400"/>
              <a:gd name="T44" fmla="*/ 9376 w 10002"/>
              <a:gd name="T45" fmla="*/ 2507 h 9400"/>
              <a:gd name="T46" fmla="*/ 8751 w 10002"/>
              <a:gd name="T47" fmla="*/ 1880 h 9400"/>
              <a:gd name="T48" fmla="*/ 1251 w 10002"/>
              <a:gd name="T49" fmla="*/ 1880 h 9400"/>
              <a:gd name="T50" fmla="*/ 626 w 10002"/>
              <a:gd name="T51" fmla="*/ 2507 h 9400"/>
              <a:gd name="T52" fmla="*/ 626 w 10002"/>
              <a:gd name="T53" fmla="*/ 4073 h 9400"/>
              <a:gd name="T54" fmla="*/ 9376 w 10002"/>
              <a:gd name="T55" fmla="*/ 4073 h 9400"/>
              <a:gd name="T56" fmla="*/ 9376 w 10002"/>
              <a:gd name="T57" fmla="*/ 2507 h 9400"/>
              <a:gd name="T58" fmla="*/ 4376 w 10002"/>
              <a:gd name="T59" fmla="*/ 5013 h 9400"/>
              <a:gd name="T60" fmla="*/ 5163 w 10002"/>
              <a:gd name="T61" fmla="*/ 5621 h 9400"/>
              <a:gd name="T62" fmla="*/ 5539 w 10002"/>
              <a:gd name="T63" fmla="*/ 4700 h 9400"/>
              <a:gd name="T64" fmla="*/ 4463 w 10002"/>
              <a:gd name="T65" fmla="*/ 4700 h 9400"/>
              <a:gd name="T66" fmla="*/ 4376 w 10002"/>
              <a:gd name="T67" fmla="*/ 5013 h 9400"/>
              <a:gd name="T68" fmla="*/ 9376 w 10002"/>
              <a:gd name="T69" fmla="*/ 4700 h 9400"/>
              <a:gd name="T70" fmla="*/ 6207 w 10002"/>
              <a:gd name="T71" fmla="*/ 4700 h 9400"/>
              <a:gd name="T72" fmla="*/ 5001 w 10002"/>
              <a:gd name="T73" fmla="*/ 6279 h 9400"/>
              <a:gd name="T74" fmla="*/ 3795 w 10002"/>
              <a:gd name="T75" fmla="*/ 4700 h 9400"/>
              <a:gd name="T76" fmla="*/ 626 w 10002"/>
              <a:gd name="T77" fmla="*/ 4700 h 9400"/>
              <a:gd name="T78" fmla="*/ 626 w 10002"/>
              <a:gd name="T79" fmla="*/ 8147 h 9400"/>
              <a:gd name="T80" fmla="*/ 1251 w 10002"/>
              <a:gd name="T81" fmla="*/ 8773 h 9400"/>
              <a:gd name="T82" fmla="*/ 8751 w 10002"/>
              <a:gd name="T83" fmla="*/ 8773 h 9400"/>
              <a:gd name="T84" fmla="*/ 9376 w 10002"/>
              <a:gd name="T85" fmla="*/ 8147 h 9400"/>
              <a:gd name="T86" fmla="*/ 9376 w 10002"/>
              <a:gd name="T87" fmla="*/ 4700 h 9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002" h="9400">
                <a:moveTo>
                  <a:pt x="8751" y="9400"/>
                </a:moveTo>
                <a:lnTo>
                  <a:pt x="1251" y="9400"/>
                </a:lnTo>
                <a:cubicBezTo>
                  <a:pt x="560" y="9399"/>
                  <a:pt x="0" y="8838"/>
                  <a:pt x="1" y="8147"/>
                </a:cubicBezTo>
                <a:lnTo>
                  <a:pt x="1" y="2507"/>
                </a:lnTo>
                <a:cubicBezTo>
                  <a:pt x="0" y="1815"/>
                  <a:pt x="560" y="1254"/>
                  <a:pt x="1251" y="1253"/>
                </a:cubicBezTo>
                <a:lnTo>
                  <a:pt x="3126" y="1253"/>
                </a:lnTo>
                <a:lnTo>
                  <a:pt x="3126" y="627"/>
                </a:lnTo>
                <a:cubicBezTo>
                  <a:pt x="3125" y="281"/>
                  <a:pt x="3405" y="0"/>
                  <a:pt x="3751" y="0"/>
                </a:cubicBezTo>
                <a:lnTo>
                  <a:pt x="6251" y="0"/>
                </a:lnTo>
                <a:cubicBezTo>
                  <a:pt x="6597" y="0"/>
                  <a:pt x="6876" y="281"/>
                  <a:pt x="6876" y="627"/>
                </a:cubicBezTo>
                <a:lnTo>
                  <a:pt x="6876" y="1253"/>
                </a:lnTo>
                <a:lnTo>
                  <a:pt x="8751" y="1253"/>
                </a:lnTo>
                <a:cubicBezTo>
                  <a:pt x="9442" y="1254"/>
                  <a:pt x="10002" y="1815"/>
                  <a:pt x="10001" y="2507"/>
                </a:cubicBezTo>
                <a:lnTo>
                  <a:pt x="10001" y="8147"/>
                </a:lnTo>
                <a:cubicBezTo>
                  <a:pt x="10002" y="8838"/>
                  <a:pt x="9442" y="9399"/>
                  <a:pt x="8751" y="9400"/>
                </a:cubicBezTo>
                <a:close/>
                <a:moveTo>
                  <a:pt x="6251" y="940"/>
                </a:moveTo>
                <a:cubicBezTo>
                  <a:pt x="6251" y="767"/>
                  <a:pt x="6111" y="627"/>
                  <a:pt x="5939" y="627"/>
                </a:cubicBezTo>
                <a:lnTo>
                  <a:pt x="4064" y="627"/>
                </a:lnTo>
                <a:cubicBezTo>
                  <a:pt x="3891" y="627"/>
                  <a:pt x="3751" y="767"/>
                  <a:pt x="3751" y="940"/>
                </a:cubicBezTo>
                <a:lnTo>
                  <a:pt x="3751" y="1253"/>
                </a:lnTo>
                <a:lnTo>
                  <a:pt x="6251" y="1253"/>
                </a:lnTo>
                <a:lnTo>
                  <a:pt x="6251" y="940"/>
                </a:lnTo>
                <a:close/>
                <a:moveTo>
                  <a:pt x="9376" y="2507"/>
                </a:moveTo>
                <a:cubicBezTo>
                  <a:pt x="9376" y="2161"/>
                  <a:pt x="9097" y="1880"/>
                  <a:pt x="8751" y="1880"/>
                </a:cubicBezTo>
                <a:lnTo>
                  <a:pt x="1251" y="1880"/>
                </a:lnTo>
                <a:cubicBezTo>
                  <a:pt x="905" y="1880"/>
                  <a:pt x="626" y="2161"/>
                  <a:pt x="626" y="2507"/>
                </a:cubicBezTo>
                <a:lnTo>
                  <a:pt x="626" y="4073"/>
                </a:lnTo>
                <a:lnTo>
                  <a:pt x="9376" y="4073"/>
                </a:lnTo>
                <a:lnTo>
                  <a:pt x="9376" y="2507"/>
                </a:lnTo>
                <a:close/>
                <a:moveTo>
                  <a:pt x="4376" y="5013"/>
                </a:moveTo>
                <a:cubicBezTo>
                  <a:pt x="4373" y="5426"/>
                  <a:pt x="4765" y="5728"/>
                  <a:pt x="5163" y="5621"/>
                </a:cubicBezTo>
                <a:cubicBezTo>
                  <a:pt x="5562" y="5514"/>
                  <a:pt x="5749" y="5056"/>
                  <a:pt x="5539" y="4700"/>
                </a:cubicBezTo>
                <a:lnTo>
                  <a:pt x="4463" y="4700"/>
                </a:lnTo>
                <a:cubicBezTo>
                  <a:pt x="4407" y="4795"/>
                  <a:pt x="4377" y="4903"/>
                  <a:pt x="4376" y="5013"/>
                </a:cubicBezTo>
                <a:close/>
                <a:moveTo>
                  <a:pt x="9376" y="4700"/>
                </a:moveTo>
                <a:lnTo>
                  <a:pt x="6207" y="4700"/>
                </a:lnTo>
                <a:cubicBezTo>
                  <a:pt x="6424" y="5495"/>
                  <a:pt x="5825" y="6279"/>
                  <a:pt x="5001" y="6279"/>
                </a:cubicBezTo>
                <a:cubicBezTo>
                  <a:pt x="4177" y="6279"/>
                  <a:pt x="3578" y="5495"/>
                  <a:pt x="3795" y="4700"/>
                </a:cubicBezTo>
                <a:lnTo>
                  <a:pt x="626" y="4700"/>
                </a:lnTo>
                <a:lnTo>
                  <a:pt x="626" y="8147"/>
                </a:lnTo>
                <a:cubicBezTo>
                  <a:pt x="626" y="8492"/>
                  <a:pt x="905" y="8773"/>
                  <a:pt x="1251" y="8773"/>
                </a:cubicBezTo>
                <a:lnTo>
                  <a:pt x="8751" y="8773"/>
                </a:lnTo>
                <a:cubicBezTo>
                  <a:pt x="9097" y="8773"/>
                  <a:pt x="9376" y="8492"/>
                  <a:pt x="9376" y="8147"/>
                </a:cubicBezTo>
                <a:lnTo>
                  <a:pt x="9376" y="4700"/>
                </a:lnTo>
                <a:close/>
              </a:path>
            </a:pathLst>
          </a:custGeom>
          <a:gradFill>
            <a:gsLst>
              <a:gs pos="0">
                <a:srgbClr val="6C72D2"/>
              </a:gs>
              <a:gs pos="89000">
                <a:srgbClr val="373AA3"/>
              </a:gs>
            </a:gsLst>
            <a:path path="circle">
              <a:fillToRect r="100000" b="100000"/>
            </a:path>
          </a:gradFill>
          <a:ln w="12700">
            <a:noFill/>
            <a:miter lim="400000"/>
          </a:ln>
        </p:spPr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29" name="Shape"/>
          <p:cNvSpPr/>
          <p:nvPr/>
        </p:nvSpPr>
        <p:spPr>
          <a:xfrm>
            <a:off x="646253" y="4242120"/>
            <a:ext cx="340219" cy="460375"/>
          </a:xfrm>
          <a:custGeom>
            <a:avLst/>
            <a:gdLst>
              <a:gd name="T0" fmla="*/ 8000 w 9066"/>
              <a:gd name="T1" fmla="*/ 12266 h 12266"/>
              <a:gd name="T2" fmla="*/ 1066 w 9066"/>
              <a:gd name="T3" fmla="*/ 12266 h 12266"/>
              <a:gd name="T4" fmla="*/ 0 w 9066"/>
              <a:gd name="T5" fmla="*/ 11200 h 12266"/>
              <a:gd name="T6" fmla="*/ 0 w 9066"/>
              <a:gd name="T7" fmla="*/ 1066 h 12266"/>
              <a:gd name="T8" fmla="*/ 1066 w 9066"/>
              <a:gd name="T9" fmla="*/ 0 h 12266"/>
              <a:gd name="T10" fmla="*/ 6133 w 9066"/>
              <a:gd name="T11" fmla="*/ 0 h 12266"/>
              <a:gd name="T12" fmla="*/ 6340 w 9066"/>
              <a:gd name="T13" fmla="*/ 105 h 12266"/>
              <a:gd name="T14" fmla="*/ 8961 w 9066"/>
              <a:gd name="T15" fmla="*/ 2726 h 12266"/>
              <a:gd name="T16" fmla="*/ 9066 w 9066"/>
              <a:gd name="T17" fmla="*/ 2933 h 12266"/>
              <a:gd name="T18" fmla="*/ 9066 w 9066"/>
              <a:gd name="T19" fmla="*/ 11200 h 12266"/>
              <a:gd name="T20" fmla="*/ 8000 w 9066"/>
              <a:gd name="T21" fmla="*/ 12266 h 12266"/>
              <a:gd name="T22" fmla="*/ 6400 w 9066"/>
              <a:gd name="T23" fmla="*/ 901 h 12266"/>
              <a:gd name="T24" fmla="*/ 6400 w 9066"/>
              <a:gd name="T25" fmla="*/ 2666 h 12266"/>
              <a:gd name="T26" fmla="*/ 8165 w 9066"/>
              <a:gd name="T27" fmla="*/ 2666 h 12266"/>
              <a:gd name="T28" fmla="*/ 6400 w 9066"/>
              <a:gd name="T29" fmla="*/ 901 h 12266"/>
              <a:gd name="T30" fmla="*/ 8533 w 9066"/>
              <a:gd name="T31" fmla="*/ 3200 h 12266"/>
              <a:gd name="T32" fmla="*/ 6133 w 9066"/>
              <a:gd name="T33" fmla="*/ 3200 h 12266"/>
              <a:gd name="T34" fmla="*/ 5866 w 9066"/>
              <a:gd name="T35" fmla="*/ 2933 h 12266"/>
              <a:gd name="T36" fmla="*/ 5866 w 9066"/>
              <a:gd name="T37" fmla="*/ 533 h 12266"/>
              <a:gd name="T38" fmla="*/ 1066 w 9066"/>
              <a:gd name="T39" fmla="*/ 533 h 12266"/>
              <a:gd name="T40" fmla="*/ 533 w 9066"/>
              <a:gd name="T41" fmla="*/ 1066 h 12266"/>
              <a:gd name="T42" fmla="*/ 533 w 9066"/>
              <a:gd name="T43" fmla="*/ 11200 h 12266"/>
              <a:gd name="T44" fmla="*/ 1066 w 9066"/>
              <a:gd name="T45" fmla="*/ 11733 h 12266"/>
              <a:gd name="T46" fmla="*/ 8000 w 9066"/>
              <a:gd name="T47" fmla="*/ 11733 h 12266"/>
              <a:gd name="T48" fmla="*/ 8533 w 9066"/>
              <a:gd name="T49" fmla="*/ 11200 h 12266"/>
              <a:gd name="T50" fmla="*/ 8533 w 9066"/>
              <a:gd name="T51" fmla="*/ 3200 h 12266"/>
              <a:gd name="T52" fmla="*/ 6933 w 9066"/>
              <a:gd name="T53" fmla="*/ 10133 h 12266"/>
              <a:gd name="T54" fmla="*/ 2133 w 9066"/>
              <a:gd name="T55" fmla="*/ 10133 h 12266"/>
              <a:gd name="T56" fmla="*/ 1866 w 9066"/>
              <a:gd name="T57" fmla="*/ 9866 h 12266"/>
              <a:gd name="T58" fmla="*/ 2133 w 9066"/>
              <a:gd name="T59" fmla="*/ 9600 h 12266"/>
              <a:gd name="T60" fmla="*/ 6933 w 9066"/>
              <a:gd name="T61" fmla="*/ 9600 h 12266"/>
              <a:gd name="T62" fmla="*/ 7200 w 9066"/>
              <a:gd name="T63" fmla="*/ 9866 h 12266"/>
              <a:gd name="T64" fmla="*/ 6933 w 9066"/>
              <a:gd name="T65" fmla="*/ 10133 h 12266"/>
              <a:gd name="T66" fmla="*/ 6933 w 9066"/>
              <a:gd name="T67" fmla="*/ 8000 h 12266"/>
              <a:gd name="T68" fmla="*/ 2133 w 9066"/>
              <a:gd name="T69" fmla="*/ 8000 h 12266"/>
              <a:gd name="T70" fmla="*/ 1866 w 9066"/>
              <a:gd name="T71" fmla="*/ 7733 h 12266"/>
              <a:gd name="T72" fmla="*/ 2133 w 9066"/>
              <a:gd name="T73" fmla="*/ 7466 h 12266"/>
              <a:gd name="T74" fmla="*/ 6933 w 9066"/>
              <a:gd name="T75" fmla="*/ 7466 h 12266"/>
              <a:gd name="T76" fmla="*/ 7200 w 9066"/>
              <a:gd name="T77" fmla="*/ 7733 h 12266"/>
              <a:gd name="T78" fmla="*/ 6933 w 9066"/>
              <a:gd name="T79" fmla="*/ 8000 h 12266"/>
              <a:gd name="T80" fmla="*/ 6933 w 9066"/>
              <a:gd name="T81" fmla="*/ 5866 h 12266"/>
              <a:gd name="T82" fmla="*/ 2133 w 9066"/>
              <a:gd name="T83" fmla="*/ 5866 h 12266"/>
              <a:gd name="T84" fmla="*/ 1866 w 9066"/>
              <a:gd name="T85" fmla="*/ 5600 h 12266"/>
              <a:gd name="T86" fmla="*/ 2133 w 9066"/>
              <a:gd name="T87" fmla="*/ 5333 h 12266"/>
              <a:gd name="T88" fmla="*/ 6933 w 9066"/>
              <a:gd name="T89" fmla="*/ 5333 h 12266"/>
              <a:gd name="T90" fmla="*/ 7200 w 9066"/>
              <a:gd name="T91" fmla="*/ 5600 h 12266"/>
              <a:gd name="T92" fmla="*/ 6933 w 9066"/>
              <a:gd name="T93" fmla="*/ 5866 h 12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9066" h="12266">
                <a:moveTo>
                  <a:pt x="8000" y="12266"/>
                </a:moveTo>
                <a:lnTo>
                  <a:pt x="1066" y="12266"/>
                </a:lnTo>
                <a:cubicBezTo>
                  <a:pt x="477" y="12266"/>
                  <a:pt x="0" y="11789"/>
                  <a:pt x="0" y="11200"/>
                </a:cubicBezTo>
                <a:lnTo>
                  <a:pt x="0" y="1066"/>
                </a:lnTo>
                <a:cubicBezTo>
                  <a:pt x="0" y="477"/>
                  <a:pt x="477" y="0"/>
                  <a:pt x="1066" y="0"/>
                </a:cubicBezTo>
                <a:lnTo>
                  <a:pt x="6133" y="0"/>
                </a:lnTo>
                <a:cubicBezTo>
                  <a:pt x="6218" y="0"/>
                  <a:pt x="6291" y="43"/>
                  <a:pt x="6340" y="105"/>
                </a:cubicBezTo>
                <a:lnTo>
                  <a:pt x="8961" y="2726"/>
                </a:lnTo>
                <a:cubicBezTo>
                  <a:pt x="9026" y="2775"/>
                  <a:pt x="9065" y="2851"/>
                  <a:pt x="9066" y="2933"/>
                </a:cubicBezTo>
                <a:lnTo>
                  <a:pt x="9066" y="11200"/>
                </a:lnTo>
                <a:cubicBezTo>
                  <a:pt x="9066" y="11789"/>
                  <a:pt x="8589" y="12266"/>
                  <a:pt x="8000" y="12266"/>
                </a:cubicBezTo>
                <a:close/>
                <a:moveTo>
                  <a:pt x="6400" y="901"/>
                </a:moveTo>
                <a:lnTo>
                  <a:pt x="6400" y="2666"/>
                </a:lnTo>
                <a:lnTo>
                  <a:pt x="8165" y="2666"/>
                </a:lnTo>
                <a:lnTo>
                  <a:pt x="6400" y="901"/>
                </a:lnTo>
                <a:close/>
                <a:moveTo>
                  <a:pt x="8533" y="3200"/>
                </a:moveTo>
                <a:lnTo>
                  <a:pt x="6133" y="3200"/>
                </a:lnTo>
                <a:cubicBezTo>
                  <a:pt x="5986" y="3200"/>
                  <a:pt x="5866" y="3080"/>
                  <a:pt x="5866" y="2933"/>
                </a:cubicBezTo>
                <a:lnTo>
                  <a:pt x="5866" y="533"/>
                </a:lnTo>
                <a:lnTo>
                  <a:pt x="1066" y="533"/>
                </a:lnTo>
                <a:cubicBezTo>
                  <a:pt x="772" y="533"/>
                  <a:pt x="533" y="772"/>
                  <a:pt x="533" y="1066"/>
                </a:cubicBezTo>
                <a:lnTo>
                  <a:pt x="533" y="11200"/>
                </a:lnTo>
                <a:cubicBezTo>
                  <a:pt x="533" y="11494"/>
                  <a:pt x="772" y="11733"/>
                  <a:pt x="1066" y="11733"/>
                </a:cubicBezTo>
                <a:lnTo>
                  <a:pt x="8000" y="11733"/>
                </a:lnTo>
                <a:cubicBezTo>
                  <a:pt x="8294" y="11733"/>
                  <a:pt x="8533" y="11494"/>
                  <a:pt x="8533" y="11200"/>
                </a:cubicBezTo>
                <a:lnTo>
                  <a:pt x="8533" y="3200"/>
                </a:lnTo>
                <a:close/>
                <a:moveTo>
                  <a:pt x="6933" y="10133"/>
                </a:moveTo>
                <a:lnTo>
                  <a:pt x="2133" y="10133"/>
                </a:lnTo>
                <a:cubicBezTo>
                  <a:pt x="1986" y="10133"/>
                  <a:pt x="1866" y="10014"/>
                  <a:pt x="1866" y="9866"/>
                </a:cubicBezTo>
                <a:cubicBezTo>
                  <a:pt x="1866" y="9719"/>
                  <a:pt x="1986" y="9600"/>
                  <a:pt x="2133" y="9600"/>
                </a:cubicBezTo>
                <a:lnTo>
                  <a:pt x="6933" y="9600"/>
                </a:lnTo>
                <a:cubicBezTo>
                  <a:pt x="7080" y="9600"/>
                  <a:pt x="7200" y="9719"/>
                  <a:pt x="7200" y="9866"/>
                </a:cubicBezTo>
                <a:cubicBezTo>
                  <a:pt x="7200" y="10014"/>
                  <a:pt x="7080" y="10133"/>
                  <a:pt x="6933" y="10133"/>
                </a:cubicBezTo>
                <a:close/>
                <a:moveTo>
                  <a:pt x="6933" y="8000"/>
                </a:moveTo>
                <a:lnTo>
                  <a:pt x="2133" y="8000"/>
                </a:lnTo>
                <a:cubicBezTo>
                  <a:pt x="1986" y="8000"/>
                  <a:pt x="1866" y="7880"/>
                  <a:pt x="1866" y="7733"/>
                </a:cubicBezTo>
                <a:cubicBezTo>
                  <a:pt x="1866" y="7586"/>
                  <a:pt x="1986" y="7466"/>
                  <a:pt x="2133" y="7466"/>
                </a:cubicBezTo>
                <a:lnTo>
                  <a:pt x="6933" y="7466"/>
                </a:lnTo>
                <a:cubicBezTo>
                  <a:pt x="7080" y="7466"/>
                  <a:pt x="7200" y="7586"/>
                  <a:pt x="7200" y="7733"/>
                </a:cubicBezTo>
                <a:cubicBezTo>
                  <a:pt x="7200" y="7880"/>
                  <a:pt x="7080" y="8000"/>
                  <a:pt x="6933" y="8000"/>
                </a:cubicBezTo>
                <a:close/>
                <a:moveTo>
                  <a:pt x="6933" y="5866"/>
                </a:moveTo>
                <a:lnTo>
                  <a:pt x="2133" y="5866"/>
                </a:lnTo>
                <a:cubicBezTo>
                  <a:pt x="1986" y="5866"/>
                  <a:pt x="1866" y="5747"/>
                  <a:pt x="1866" y="5600"/>
                </a:cubicBezTo>
                <a:cubicBezTo>
                  <a:pt x="1866" y="5452"/>
                  <a:pt x="1986" y="5333"/>
                  <a:pt x="2133" y="5333"/>
                </a:cubicBezTo>
                <a:lnTo>
                  <a:pt x="6933" y="5333"/>
                </a:lnTo>
                <a:cubicBezTo>
                  <a:pt x="7080" y="5333"/>
                  <a:pt x="7200" y="5452"/>
                  <a:pt x="7200" y="5600"/>
                </a:cubicBezTo>
                <a:cubicBezTo>
                  <a:pt x="7200" y="5747"/>
                  <a:pt x="7080" y="5866"/>
                  <a:pt x="6933" y="5866"/>
                </a:cubicBezTo>
                <a:close/>
              </a:path>
            </a:pathLst>
          </a:custGeom>
          <a:gradFill>
            <a:gsLst>
              <a:gs pos="0">
                <a:srgbClr val="6C72D2"/>
              </a:gs>
              <a:gs pos="89000">
                <a:srgbClr val="373AA3"/>
              </a:gs>
            </a:gsLst>
            <a:path path="circle">
              <a:fillToRect r="100000" b="100000"/>
            </a:path>
          </a:gradFill>
          <a:ln w="12700">
            <a:miter lim="400000"/>
          </a:ln>
        </p:spPr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47803" y="2163158"/>
            <a:ext cx="2306228" cy="4027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alpha val="99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Municipality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99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65942" y="2585696"/>
            <a:ext cx="2706479" cy="501291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The only municipality in western China</a:t>
            </a: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27900" y="4715667"/>
            <a:ext cx="2719018" cy="4603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1" i="0" u="none" strike="noStrike" cap="none" spc="0" normalizeH="0" baseline="0">
                <a:ln>
                  <a:noFill/>
                </a:ln>
                <a:solidFill>
                  <a:srgbClr val="BE1113">
                    <a:alpha val="99000"/>
                  </a:srgb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阿里巴巴普惠体 R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alpha val="99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Economic center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99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41796" y="5138802"/>
            <a:ext cx="3091249" cy="501291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Economic center in the Upper Reaches of the Yangtze River</a:t>
            </a: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38" name="矩形: 圆角 18"/>
          <p:cNvSpPr/>
          <p:nvPr/>
        </p:nvSpPr>
        <p:spPr>
          <a:xfrm>
            <a:off x="3715549" y="1580031"/>
            <a:ext cx="3006193" cy="1934229"/>
          </a:xfrm>
          <a:prstGeom prst="roundRect">
            <a:avLst>
              <a:gd name="adj" fmla="val 3875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31800" dist="266700" dir="2520000" sx="97000" sy="97000" algn="l" rotWithShape="0">
              <a:srgbClr val="6C72D2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39" name="Shape"/>
          <p:cNvSpPr/>
          <p:nvPr/>
        </p:nvSpPr>
        <p:spPr>
          <a:xfrm>
            <a:off x="3918869" y="1747213"/>
            <a:ext cx="428403" cy="402703"/>
          </a:xfrm>
          <a:custGeom>
            <a:avLst/>
            <a:gdLst>
              <a:gd name="T0" fmla="*/ 8751 w 10002"/>
              <a:gd name="T1" fmla="*/ 9400 h 9400"/>
              <a:gd name="T2" fmla="*/ 1251 w 10002"/>
              <a:gd name="T3" fmla="*/ 9400 h 9400"/>
              <a:gd name="T4" fmla="*/ 1 w 10002"/>
              <a:gd name="T5" fmla="*/ 8147 h 9400"/>
              <a:gd name="T6" fmla="*/ 1 w 10002"/>
              <a:gd name="T7" fmla="*/ 2507 h 9400"/>
              <a:gd name="T8" fmla="*/ 1251 w 10002"/>
              <a:gd name="T9" fmla="*/ 1253 h 9400"/>
              <a:gd name="T10" fmla="*/ 3126 w 10002"/>
              <a:gd name="T11" fmla="*/ 1253 h 9400"/>
              <a:gd name="T12" fmla="*/ 3126 w 10002"/>
              <a:gd name="T13" fmla="*/ 627 h 9400"/>
              <a:gd name="T14" fmla="*/ 3751 w 10002"/>
              <a:gd name="T15" fmla="*/ 0 h 9400"/>
              <a:gd name="T16" fmla="*/ 6251 w 10002"/>
              <a:gd name="T17" fmla="*/ 0 h 9400"/>
              <a:gd name="T18" fmla="*/ 6876 w 10002"/>
              <a:gd name="T19" fmla="*/ 627 h 9400"/>
              <a:gd name="T20" fmla="*/ 6876 w 10002"/>
              <a:gd name="T21" fmla="*/ 1253 h 9400"/>
              <a:gd name="T22" fmla="*/ 8751 w 10002"/>
              <a:gd name="T23" fmla="*/ 1253 h 9400"/>
              <a:gd name="T24" fmla="*/ 10001 w 10002"/>
              <a:gd name="T25" fmla="*/ 2507 h 9400"/>
              <a:gd name="T26" fmla="*/ 10001 w 10002"/>
              <a:gd name="T27" fmla="*/ 8147 h 9400"/>
              <a:gd name="T28" fmla="*/ 8751 w 10002"/>
              <a:gd name="T29" fmla="*/ 9400 h 9400"/>
              <a:gd name="T30" fmla="*/ 6251 w 10002"/>
              <a:gd name="T31" fmla="*/ 940 h 9400"/>
              <a:gd name="T32" fmla="*/ 5939 w 10002"/>
              <a:gd name="T33" fmla="*/ 627 h 9400"/>
              <a:gd name="T34" fmla="*/ 4064 w 10002"/>
              <a:gd name="T35" fmla="*/ 627 h 9400"/>
              <a:gd name="T36" fmla="*/ 3751 w 10002"/>
              <a:gd name="T37" fmla="*/ 940 h 9400"/>
              <a:gd name="T38" fmla="*/ 3751 w 10002"/>
              <a:gd name="T39" fmla="*/ 1253 h 9400"/>
              <a:gd name="T40" fmla="*/ 6251 w 10002"/>
              <a:gd name="T41" fmla="*/ 1253 h 9400"/>
              <a:gd name="T42" fmla="*/ 6251 w 10002"/>
              <a:gd name="T43" fmla="*/ 940 h 9400"/>
              <a:gd name="T44" fmla="*/ 9376 w 10002"/>
              <a:gd name="T45" fmla="*/ 2507 h 9400"/>
              <a:gd name="T46" fmla="*/ 8751 w 10002"/>
              <a:gd name="T47" fmla="*/ 1880 h 9400"/>
              <a:gd name="T48" fmla="*/ 1251 w 10002"/>
              <a:gd name="T49" fmla="*/ 1880 h 9400"/>
              <a:gd name="T50" fmla="*/ 626 w 10002"/>
              <a:gd name="T51" fmla="*/ 2507 h 9400"/>
              <a:gd name="T52" fmla="*/ 626 w 10002"/>
              <a:gd name="T53" fmla="*/ 4073 h 9400"/>
              <a:gd name="T54" fmla="*/ 9376 w 10002"/>
              <a:gd name="T55" fmla="*/ 4073 h 9400"/>
              <a:gd name="T56" fmla="*/ 9376 w 10002"/>
              <a:gd name="T57" fmla="*/ 2507 h 9400"/>
              <a:gd name="T58" fmla="*/ 4376 w 10002"/>
              <a:gd name="T59" fmla="*/ 5013 h 9400"/>
              <a:gd name="T60" fmla="*/ 5163 w 10002"/>
              <a:gd name="T61" fmla="*/ 5621 h 9400"/>
              <a:gd name="T62" fmla="*/ 5539 w 10002"/>
              <a:gd name="T63" fmla="*/ 4700 h 9400"/>
              <a:gd name="T64" fmla="*/ 4463 w 10002"/>
              <a:gd name="T65" fmla="*/ 4700 h 9400"/>
              <a:gd name="T66" fmla="*/ 4376 w 10002"/>
              <a:gd name="T67" fmla="*/ 5013 h 9400"/>
              <a:gd name="T68" fmla="*/ 9376 w 10002"/>
              <a:gd name="T69" fmla="*/ 4700 h 9400"/>
              <a:gd name="T70" fmla="*/ 6207 w 10002"/>
              <a:gd name="T71" fmla="*/ 4700 h 9400"/>
              <a:gd name="T72" fmla="*/ 5001 w 10002"/>
              <a:gd name="T73" fmla="*/ 6279 h 9400"/>
              <a:gd name="T74" fmla="*/ 3795 w 10002"/>
              <a:gd name="T75" fmla="*/ 4700 h 9400"/>
              <a:gd name="T76" fmla="*/ 626 w 10002"/>
              <a:gd name="T77" fmla="*/ 4700 h 9400"/>
              <a:gd name="T78" fmla="*/ 626 w 10002"/>
              <a:gd name="T79" fmla="*/ 8147 h 9400"/>
              <a:gd name="T80" fmla="*/ 1251 w 10002"/>
              <a:gd name="T81" fmla="*/ 8773 h 9400"/>
              <a:gd name="T82" fmla="*/ 8751 w 10002"/>
              <a:gd name="T83" fmla="*/ 8773 h 9400"/>
              <a:gd name="T84" fmla="*/ 9376 w 10002"/>
              <a:gd name="T85" fmla="*/ 8147 h 9400"/>
              <a:gd name="T86" fmla="*/ 9376 w 10002"/>
              <a:gd name="T87" fmla="*/ 4700 h 9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002" h="9400">
                <a:moveTo>
                  <a:pt x="8751" y="9400"/>
                </a:moveTo>
                <a:lnTo>
                  <a:pt x="1251" y="9400"/>
                </a:lnTo>
                <a:cubicBezTo>
                  <a:pt x="560" y="9399"/>
                  <a:pt x="0" y="8838"/>
                  <a:pt x="1" y="8147"/>
                </a:cubicBezTo>
                <a:lnTo>
                  <a:pt x="1" y="2507"/>
                </a:lnTo>
                <a:cubicBezTo>
                  <a:pt x="0" y="1815"/>
                  <a:pt x="560" y="1254"/>
                  <a:pt x="1251" y="1253"/>
                </a:cubicBezTo>
                <a:lnTo>
                  <a:pt x="3126" y="1253"/>
                </a:lnTo>
                <a:lnTo>
                  <a:pt x="3126" y="627"/>
                </a:lnTo>
                <a:cubicBezTo>
                  <a:pt x="3125" y="281"/>
                  <a:pt x="3405" y="0"/>
                  <a:pt x="3751" y="0"/>
                </a:cubicBezTo>
                <a:lnTo>
                  <a:pt x="6251" y="0"/>
                </a:lnTo>
                <a:cubicBezTo>
                  <a:pt x="6597" y="0"/>
                  <a:pt x="6876" y="281"/>
                  <a:pt x="6876" y="627"/>
                </a:cubicBezTo>
                <a:lnTo>
                  <a:pt x="6876" y="1253"/>
                </a:lnTo>
                <a:lnTo>
                  <a:pt x="8751" y="1253"/>
                </a:lnTo>
                <a:cubicBezTo>
                  <a:pt x="9442" y="1254"/>
                  <a:pt x="10002" y="1815"/>
                  <a:pt x="10001" y="2507"/>
                </a:cubicBezTo>
                <a:lnTo>
                  <a:pt x="10001" y="8147"/>
                </a:lnTo>
                <a:cubicBezTo>
                  <a:pt x="10002" y="8838"/>
                  <a:pt x="9442" y="9399"/>
                  <a:pt x="8751" y="9400"/>
                </a:cubicBezTo>
                <a:close/>
                <a:moveTo>
                  <a:pt x="6251" y="940"/>
                </a:moveTo>
                <a:cubicBezTo>
                  <a:pt x="6251" y="767"/>
                  <a:pt x="6111" y="627"/>
                  <a:pt x="5939" y="627"/>
                </a:cubicBezTo>
                <a:lnTo>
                  <a:pt x="4064" y="627"/>
                </a:lnTo>
                <a:cubicBezTo>
                  <a:pt x="3891" y="627"/>
                  <a:pt x="3751" y="767"/>
                  <a:pt x="3751" y="940"/>
                </a:cubicBezTo>
                <a:lnTo>
                  <a:pt x="3751" y="1253"/>
                </a:lnTo>
                <a:lnTo>
                  <a:pt x="6251" y="1253"/>
                </a:lnTo>
                <a:lnTo>
                  <a:pt x="6251" y="940"/>
                </a:lnTo>
                <a:close/>
                <a:moveTo>
                  <a:pt x="9376" y="2507"/>
                </a:moveTo>
                <a:cubicBezTo>
                  <a:pt x="9376" y="2161"/>
                  <a:pt x="9097" y="1880"/>
                  <a:pt x="8751" y="1880"/>
                </a:cubicBezTo>
                <a:lnTo>
                  <a:pt x="1251" y="1880"/>
                </a:lnTo>
                <a:cubicBezTo>
                  <a:pt x="905" y="1880"/>
                  <a:pt x="626" y="2161"/>
                  <a:pt x="626" y="2507"/>
                </a:cubicBezTo>
                <a:lnTo>
                  <a:pt x="626" y="4073"/>
                </a:lnTo>
                <a:lnTo>
                  <a:pt x="9376" y="4073"/>
                </a:lnTo>
                <a:lnTo>
                  <a:pt x="9376" y="2507"/>
                </a:lnTo>
                <a:close/>
                <a:moveTo>
                  <a:pt x="4376" y="5013"/>
                </a:moveTo>
                <a:cubicBezTo>
                  <a:pt x="4373" y="5426"/>
                  <a:pt x="4765" y="5728"/>
                  <a:pt x="5163" y="5621"/>
                </a:cubicBezTo>
                <a:cubicBezTo>
                  <a:pt x="5562" y="5514"/>
                  <a:pt x="5749" y="5056"/>
                  <a:pt x="5539" y="4700"/>
                </a:cubicBezTo>
                <a:lnTo>
                  <a:pt x="4463" y="4700"/>
                </a:lnTo>
                <a:cubicBezTo>
                  <a:pt x="4407" y="4795"/>
                  <a:pt x="4377" y="4903"/>
                  <a:pt x="4376" y="5013"/>
                </a:cubicBezTo>
                <a:close/>
                <a:moveTo>
                  <a:pt x="9376" y="4700"/>
                </a:moveTo>
                <a:lnTo>
                  <a:pt x="6207" y="4700"/>
                </a:lnTo>
                <a:cubicBezTo>
                  <a:pt x="6424" y="5495"/>
                  <a:pt x="5825" y="6279"/>
                  <a:pt x="5001" y="6279"/>
                </a:cubicBezTo>
                <a:cubicBezTo>
                  <a:pt x="4177" y="6279"/>
                  <a:pt x="3578" y="5495"/>
                  <a:pt x="3795" y="4700"/>
                </a:cubicBezTo>
                <a:lnTo>
                  <a:pt x="626" y="4700"/>
                </a:lnTo>
                <a:lnTo>
                  <a:pt x="626" y="8147"/>
                </a:lnTo>
                <a:cubicBezTo>
                  <a:pt x="626" y="8492"/>
                  <a:pt x="905" y="8773"/>
                  <a:pt x="1251" y="8773"/>
                </a:cubicBezTo>
                <a:lnTo>
                  <a:pt x="8751" y="8773"/>
                </a:lnTo>
                <a:cubicBezTo>
                  <a:pt x="9097" y="8773"/>
                  <a:pt x="9376" y="8492"/>
                  <a:pt x="9376" y="8147"/>
                </a:cubicBezTo>
                <a:lnTo>
                  <a:pt x="9376" y="4700"/>
                </a:lnTo>
                <a:close/>
              </a:path>
            </a:pathLst>
          </a:custGeom>
          <a:gradFill>
            <a:gsLst>
              <a:gs pos="0">
                <a:srgbClr val="6C72D2"/>
              </a:gs>
              <a:gs pos="89000">
                <a:srgbClr val="373AA3"/>
              </a:gs>
            </a:gsLst>
            <a:path path="circle">
              <a:fillToRect r="100000" b="100000"/>
            </a:path>
          </a:gradFill>
          <a:ln w="12700">
            <a:noFill/>
            <a:miter lim="400000"/>
          </a:ln>
        </p:spPr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805011" y="2163158"/>
            <a:ext cx="2656877" cy="4225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1" i="0" u="none" strike="noStrike" cap="none" spc="0" normalizeH="0" baseline="0">
                <a:ln>
                  <a:noFill/>
                </a:ln>
                <a:solidFill>
                  <a:srgbClr val="BE1113">
                    <a:alpha val="99000"/>
                  </a:srgb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阿里巴巴普惠体 R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alpha val="99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Central city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99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805011" y="2661529"/>
            <a:ext cx="2749515" cy="721351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One of the five central cities of China</a:t>
            </a: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pic>
        <p:nvPicPr>
          <p:cNvPr id="2" name="图片 1" descr="蓝色的标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15" y="350937"/>
            <a:ext cx="2781300" cy="485775"/>
          </a:xfrm>
          <a:prstGeom prst="rect">
            <a:avLst/>
          </a:prstGeom>
        </p:spPr>
      </p:pic>
      <p:sp>
        <p:nvSpPr>
          <p:cNvPr id="8" name="矩形: 圆角 19"/>
          <p:cNvSpPr/>
          <p:nvPr/>
        </p:nvSpPr>
        <p:spPr>
          <a:xfrm>
            <a:off x="3741224" y="4067438"/>
            <a:ext cx="3006193" cy="1934229"/>
          </a:xfrm>
          <a:prstGeom prst="roundRect">
            <a:avLst>
              <a:gd name="adj" fmla="val 3875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31800" dist="266700" dir="2520000" sx="97000" sy="97000" algn="l" rotWithShape="0">
              <a:srgbClr val="6C72D2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11" name="Shape"/>
          <p:cNvSpPr/>
          <p:nvPr/>
        </p:nvSpPr>
        <p:spPr>
          <a:xfrm>
            <a:off x="4037222" y="4205783"/>
            <a:ext cx="340219" cy="460375"/>
          </a:xfrm>
          <a:custGeom>
            <a:avLst/>
            <a:gdLst>
              <a:gd name="T0" fmla="*/ 8000 w 9066"/>
              <a:gd name="T1" fmla="*/ 12266 h 12266"/>
              <a:gd name="T2" fmla="*/ 1066 w 9066"/>
              <a:gd name="T3" fmla="*/ 12266 h 12266"/>
              <a:gd name="T4" fmla="*/ 0 w 9066"/>
              <a:gd name="T5" fmla="*/ 11200 h 12266"/>
              <a:gd name="T6" fmla="*/ 0 w 9066"/>
              <a:gd name="T7" fmla="*/ 1066 h 12266"/>
              <a:gd name="T8" fmla="*/ 1066 w 9066"/>
              <a:gd name="T9" fmla="*/ 0 h 12266"/>
              <a:gd name="T10" fmla="*/ 6133 w 9066"/>
              <a:gd name="T11" fmla="*/ 0 h 12266"/>
              <a:gd name="T12" fmla="*/ 6340 w 9066"/>
              <a:gd name="T13" fmla="*/ 105 h 12266"/>
              <a:gd name="T14" fmla="*/ 8961 w 9066"/>
              <a:gd name="T15" fmla="*/ 2726 h 12266"/>
              <a:gd name="T16" fmla="*/ 9066 w 9066"/>
              <a:gd name="T17" fmla="*/ 2933 h 12266"/>
              <a:gd name="T18" fmla="*/ 9066 w 9066"/>
              <a:gd name="T19" fmla="*/ 11200 h 12266"/>
              <a:gd name="T20" fmla="*/ 8000 w 9066"/>
              <a:gd name="T21" fmla="*/ 12266 h 12266"/>
              <a:gd name="T22" fmla="*/ 6400 w 9066"/>
              <a:gd name="T23" fmla="*/ 901 h 12266"/>
              <a:gd name="T24" fmla="*/ 6400 w 9066"/>
              <a:gd name="T25" fmla="*/ 2666 h 12266"/>
              <a:gd name="T26" fmla="*/ 8165 w 9066"/>
              <a:gd name="T27" fmla="*/ 2666 h 12266"/>
              <a:gd name="T28" fmla="*/ 6400 w 9066"/>
              <a:gd name="T29" fmla="*/ 901 h 12266"/>
              <a:gd name="T30" fmla="*/ 8533 w 9066"/>
              <a:gd name="T31" fmla="*/ 3200 h 12266"/>
              <a:gd name="T32" fmla="*/ 6133 w 9066"/>
              <a:gd name="T33" fmla="*/ 3200 h 12266"/>
              <a:gd name="T34" fmla="*/ 5866 w 9066"/>
              <a:gd name="T35" fmla="*/ 2933 h 12266"/>
              <a:gd name="T36" fmla="*/ 5866 w 9066"/>
              <a:gd name="T37" fmla="*/ 533 h 12266"/>
              <a:gd name="T38" fmla="*/ 1066 w 9066"/>
              <a:gd name="T39" fmla="*/ 533 h 12266"/>
              <a:gd name="T40" fmla="*/ 533 w 9066"/>
              <a:gd name="T41" fmla="*/ 1066 h 12266"/>
              <a:gd name="T42" fmla="*/ 533 w 9066"/>
              <a:gd name="T43" fmla="*/ 11200 h 12266"/>
              <a:gd name="T44" fmla="*/ 1066 w 9066"/>
              <a:gd name="T45" fmla="*/ 11733 h 12266"/>
              <a:gd name="T46" fmla="*/ 8000 w 9066"/>
              <a:gd name="T47" fmla="*/ 11733 h 12266"/>
              <a:gd name="T48" fmla="*/ 8533 w 9066"/>
              <a:gd name="T49" fmla="*/ 11200 h 12266"/>
              <a:gd name="T50" fmla="*/ 8533 w 9066"/>
              <a:gd name="T51" fmla="*/ 3200 h 12266"/>
              <a:gd name="T52" fmla="*/ 6933 w 9066"/>
              <a:gd name="T53" fmla="*/ 10133 h 12266"/>
              <a:gd name="T54" fmla="*/ 2133 w 9066"/>
              <a:gd name="T55" fmla="*/ 10133 h 12266"/>
              <a:gd name="T56" fmla="*/ 1866 w 9066"/>
              <a:gd name="T57" fmla="*/ 9866 h 12266"/>
              <a:gd name="T58" fmla="*/ 2133 w 9066"/>
              <a:gd name="T59" fmla="*/ 9600 h 12266"/>
              <a:gd name="T60" fmla="*/ 6933 w 9066"/>
              <a:gd name="T61" fmla="*/ 9600 h 12266"/>
              <a:gd name="T62" fmla="*/ 7200 w 9066"/>
              <a:gd name="T63" fmla="*/ 9866 h 12266"/>
              <a:gd name="T64" fmla="*/ 6933 w 9066"/>
              <a:gd name="T65" fmla="*/ 10133 h 12266"/>
              <a:gd name="T66" fmla="*/ 6933 w 9066"/>
              <a:gd name="T67" fmla="*/ 8000 h 12266"/>
              <a:gd name="T68" fmla="*/ 2133 w 9066"/>
              <a:gd name="T69" fmla="*/ 8000 h 12266"/>
              <a:gd name="T70" fmla="*/ 1866 w 9066"/>
              <a:gd name="T71" fmla="*/ 7733 h 12266"/>
              <a:gd name="T72" fmla="*/ 2133 w 9066"/>
              <a:gd name="T73" fmla="*/ 7466 h 12266"/>
              <a:gd name="T74" fmla="*/ 6933 w 9066"/>
              <a:gd name="T75" fmla="*/ 7466 h 12266"/>
              <a:gd name="T76" fmla="*/ 7200 w 9066"/>
              <a:gd name="T77" fmla="*/ 7733 h 12266"/>
              <a:gd name="T78" fmla="*/ 6933 w 9066"/>
              <a:gd name="T79" fmla="*/ 8000 h 12266"/>
              <a:gd name="T80" fmla="*/ 6933 w 9066"/>
              <a:gd name="T81" fmla="*/ 5866 h 12266"/>
              <a:gd name="T82" fmla="*/ 2133 w 9066"/>
              <a:gd name="T83" fmla="*/ 5866 h 12266"/>
              <a:gd name="T84" fmla="*/ 1866 w 9066"/>
              <a:gd name="T85" fmla="*/ 5600 h 12266"/>
              <a:gd name="T86" fmla="*/ 2133 w 9066"/>
              <a:gd name="T87" fmla="*/ 5333 h 12266"/>
              <a:gd name="T88" fmla="*/ 6933 w 9066"/>
              <a:gd name="T89" fmla="*/ 5333 h 12266"/>
              <a:gd name="T90" fmla="*/ 7200 w 9066"/>
              <a:gd name="T91" fmla="*/ 5600 h 12266"/>
              <a:gd name="T92" fmla="*/ 6933 w 9066"/>
              <a:gd name="T93" fmla="*/ 5866 h 12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9066" h="12266">
                <a:moveTo>
                  <a:pt x="8000" y="12266"/>
                </a:moveTo>
                <a:lnTo>
                  <a:pt x="1066" y="12266"/>
                </a:lnTo>
                <a:cubicBezTo>
                  <a:pt x="477" y="12266"/>
                  <a:pt x="0" y="11789"/>
                  <a:pt x="0" y="11200"/>
                </a:cubicBezTo>
                <a:lnTo>
                  <a:pt x="0" y="1066"/>
                </a:lnTo>
                <a:cubicBezTo>
                  <a:pt x="0" y="477"/>
                  <a:pt x="477" y="0"/>
                  <a:pt x="1066" y="0"/>
                </a:cubicBezTo>
                <a:lnTo>
                  <a:pt x="6133" y="0"/>
                </a:lnTo>
                <a:cubicBezTo>
                  <a:pt x="6218" y="0"/>
                  <a:pt x="6291" y="43"/>
                  <a:pt x="6340" y="105"/>
                </a:cubicBezTo>
                <a:lnTo>
                  <a:pt x="8961" y="2726"/>
                </a:lnTo>
                <a:cubicBezTo>
                  <a:pt x="9026" y="2775"/>
                  <a:pt x="9065" y="2851"/>
                  <a:pt x="9066" y="2933"/>
                </a:cubicBezTo>
                <a:lnTo>
                  <a:pt x="9066" y="11200"/>
                </a:lnTo>
                <a:cubicBezTo>
                  <a:pt x="9066" y="11789"/>
                  <a:pt x="8589" y="12266"/>
                  <a:pt x="8000" y="12266"/>
                </a:cubicBezTo>
                <a:close/>
                <a:moveTo>
                  <a:pt x="6400" y="901"/>
                </a:moveTo>
                <a:lnTo>
                  <a:pt x="6400" y="2666"/>
                </a:lnTo>
                <a:lnTo>
                  <a:pt x="8165" y="2666"/>
                </a:lnTo>
                <a:lnTo>
                  <a:pt x="6400" y="901"/>
                </a:lnTo>
                <a:close/>
                <a:moveTo>
                  <a:pt x="8533" y="3200"/>
                </a:moveTo>
                <a:lnTo>
                  <a:pt x="6133" y="3200"/>
                </a:lnTo>
                <a:cubicBezTo>
                  <a:pt x="5986" y="3200"/>
                  <a:pt x="5866" y="3080"/>
                  <a:pt x="5866" y="2933"/>
                </a:cubicBezTo>
                <a:lnTo>
                  <a:pt x="5866" y="533"/>
                </a:lnTo>
                <a:lnTo>
                  <a:pt x="1066" y="533"/>
                </a:lnTo>
                <a:cubicBezTo>
                  <a:pt x="772" y="533"/>
                  <a:pt x="533" y="772"/>
                  <a:pt x="533" y="1066"/>
                </a:cubicBezTo>
                <a:lnTo>
                  <a:pt x="533" y="11200"/>
                </a:lnTo>
                <a:cubicBezTo>
                  <a:pt x="533" y="11494"/>
                  <a:pt x="772" y="11733"/>
                  <a:pt x="1066" y="11733"/>
                </a:cubicBezTo>
                <a:lnTo>
                  <a:pt x="8000" y="11733"/>
                </a:lnTo>
                <a:cubicBezTo>
                  <a:pt x="8294" y="11733"/>
                  <a:pt x="8533" y="11494"/>
                  <a:pt x="8533" y="11200"/>
                </a:cubicBezTo>
                <a:lnTo>
                  <a:pt x="8533" y="3200"/>
                </a:lnTo>
                <a:close/>
                <a:moveTo>
                  <a:pt x="6933" y="10133"/>
                </a:moveTo>
                <a:lnTo>
                  <a:pt x="2133" y="10133"/>
                </a:lnTo>
                <a:cubicBezTo>
                  <a:pt x="1986" y="10133"/>
                  <a:pt x="1866" y="10014"/>
                  <a:pt x="1866" y="9866"/>
                </a:cubicBezTo>
                <a:cubicBezTo>
                  <a:pt x="1866" y="9719"/>
                  <a:pt x="1986" y="9600"/>
                  <a:pt x="2133" y="9600"/>
                </a:cubicBezTo>
                <a:lnTo>
                  <a:pt x="6933" y="9600"/>
                </a:lnTo>
                <a:cubicBezTo>
                  <a:pt x="7080" y="9600"/>
                  <a:pt x="7200" y="9719"/>
                  <a:pt x="7200" y="9866"/>
                </a:cubicBezTo>
                <a:cubicBezTo>
                  <a:pt x="7200" y="10014"/>
                  <a:pt x="7080" y="10133"/>
                  <a:pt x="6933" y="10133"/>
                </a:cubicBezTo>
                <a:close/>
                <a:moveTo>
                  <a:pt x="6933" y="8000"/>
                </a:moveTo>
                <a:lnTo>
                  <a:pt x="2133" y="8000"/>
                </a:lnTo>
                <a:cubicBezTo>
                  <a:pt x="1986" y="8000"/>
                  <a:pt x="1866" y="7880"/>
                  <a:pt x="1866" y="7733"/>
                </a:cubicBezTo>
                <a:cubicBezTo>
                  <a:pt x="1866" y="7586"/>
                  <a:pt x="1986" y="7466"/>
                  <a:pt x="2133" y="7466"/>
                </a:cubicBezTo>
                <a:lnTo>
                  <a:pt x="6933" y="7466"/>
                </a:lnTo>
                <a:cubicBezTo>
                  <a:pt x="7080" y="7466"/>
                  <a:pt x="7200" y="7586"/>
                  <a:pt x="7200" y="7733"/>
                </a:cubicBezTo>
                <a:cubicBezTo>
                  <a:pt x="7200" y="7880"/>
                  <a:pt x="7080" y="8000"/>
                  <a:pt x="6933" y="8000"/>
                </a:cubicBezTo>
                <a:close/>
                <a:moveTo>
                  <a:pt x="6933" y="5866"/>
                </a:moveTo>
                <a:lnTo>
                  <a:pt x="2133" y="5866"/>
                </a:lnTo>
                <a:cubicBezTo>
                  <a:pt x="1986" y="5866"/>
                  <a:pt x="1866" y="5747"/>
                  <a:pt x="1866" y="5600"/>
                </a:cubicBezTo>
                <a:cubicBezTo>
                  <a:pt x="1866" y="5452"/>
                  <a:pt x="1986" y="5333"/>
                  <a:pt x="2133" y="5333"/>
                </a:cubicBezTo>
                <a:lnTo>
                  <a:pt x="6933" y="5333"/>
                </a:lnTo>
                <a:cubicBezTo>
                  <a:pt x="7080" y="5333"/>
                  <a:pt x="7200" y="5452"/>
                  <a:pt x="7200" y="5600"/>
                </a:cubicBezTo>
                <a:cubicBezTo>
                  <a:pt x="7200" y="5747"/>
                  <a:pt x="7080" y="5866"/>
                  <a:pt x="6933" y="5866"/>
                </a:cubicBezTo>
                <a:close/>
              </a:path>
            </a:pathLst>
          </a:custGeom>
          <a:gradFill>
            <a:gsLst>
              <a:gs pos="0">
                <a:srgbClr val="6C72D2"/>
              </a:gs>
              <a:gs pos="89000">
                <a:srgbClr val="373AA3"/>
              </a:gs>
            </a:gsLst>
            <a:path path="circle">
              <a:fillToRect r="100000" b="100000"/>
            </a:path>
          </a:gradFill>
          <a:ln w="12700">
            <a:miter lim="400000"/>
          </a:ln>
        </p:spPr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18869" y="4715667"/>
            <a:ext cx="2875597" cy="4603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1" i="0" u="none" strike="noStrike" cap="none" spc="0" normalizeH="0" baseline="0">
                <a:ln>
                  <a:noFill/>
                </a:ln>
                <a:solidFill>
                  <a:srgbClr val="BE1113">
                    <a:alpha val="99000"/>
                  </a:srgb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阿里巴巴普惠体 R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alpha val="99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Transport hub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99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76798" y="5138802"/>
            <a:ext cx="2577728" cy="501291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Transport hub in Southwest of China</a:t>
            </a: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 bwMode="auto">
          <a:xfrm>
            <a:off x="6899387" y="1657890"/>
            <a:ext cx="5155842" cy="4237450"/>
            <a:chOff x="713614" y="1619856"/>
            <a:chExt cx="5864535" cy="4819511"/>
          </a:xfrm>
        </p:grpSpPr>
        <p:sp>
          <p:nvSpPr>
            <p:cNvPr id="15" name="Freeform 4"/>
            <p:cNvSpPr/>
            <p:nvPr/>
          </p:nvSpPr>
          <p:spPr bwMode="auto">
            <a:xfrm>
              <a:off x="5249342" y="1619856"/>
              <a:ext cx="1328807" cy="1179479"/>
            </a:xfrm>
            <a:custGeom>
              <a:avLst/>
              <a:gdLst>
                <a:gd name="T0" fmla="*/ 363316 w 1088"/>
                <a:gd name="T1" fmla="*/ 863584 h 988"/>
                <a:gd name="T2" fmla="*/ 431164 w 1088"/>
                <a:gd name="T3" fmla="*/ 940632 h 988"/>
                <a:gd name="T4" fmla="*/ 482597 w 1088"/>
                <a:gd name="T5" fmla="*/ 929931 h 988"/>
                <a:gd name="T6" fmla="*/ 549351 w 1088"/>
                <a:gd name="T7" fmla="*/ 935282 h 988"/>
                <a:gd name="T8" fmla="*/ 620482 w 1088"/>
                <a:gd name="T9" fmla="*/ 919230 h 988"/>
                <a:gd name="T10" fmla="*/ 671915 w 1088"/>
                <a:gd name="T11" fmla="*/ 979157 h 988"/>
                <a:gd name="T12" fmla="*/ 712405 w 1088"/>
                <a:gd name="T13" fmla="*/ 994138 h 988"/>
                <a:gd name="T14" fmla="*/ 760555 w 1088"/>
                <a:gd name="T15" fmla="*/ 1024101 h 988"/>
                <a:gd name="T16" fmla="*/ 773687 w 1088"/>
                <a:gd name="T17" fmla="*/ 966315 h 988"/>
                <a:gd name="T18" fmla="*/ 825121 w 1088"/>
                <a:gd name="T19" fmla="*/ 1026242 h 988"/>
                <a:gd name="T20" fmla="*/ 872177 w 1088"/>
                <a:gd name="T21" fmla="*/ 1052995 h 988"/>
                <a:gd name="T22" fmla="*/ 922516 w 1088"/>
                <a:gd name="T23" fmla="*/ 991998 h 988"/>
                <a:gd name="T24" fmla="*/ 955345 w 1088"/>
                <a:gd name="T25" fmla="*/ 986647 h 988"/>
                <a:gd name="T26" fmla="*/ 1008967 w 1088"/>
                <a:gd name="T27" fmla="*/ 1024101 h 988"/>
                <a:gd name="T28" fmla="*/ 1054929 w 1088"/>
                <a:gd name="T29" fmla="*/ 1026242 h 988"/>
                <a:gd name="T30" fmla="*/ 1039608 w 1088"/>
                <a:gd name="T31" fmla="*/ 942773 h 988"/>
                <a:gd name="T32" fmla="*/ 1016627 w 1088"/>
                <a:gd name="T33" fmla="*/ 841111 h 988"/>
                <a:gd name="T34" fmla="*/ 1132626 w 1088"/>
                <a:gd name="T35" fmla="*/ 796167 h 988"/>
                <a:gd name="T36" fmla="*/ 1143569 w 1088"/>
                <a:gd name="T37" fmla="*/ 745871 h 988"/>
                <a:gd name="T38" fmla="*/ 1157795 w 1088"/>
                <a:gd name="T39" fmla="*/ 696646 h 988"/>
                <a:gd name="T40" fmla="*/ 1163267 w 1088"/>
                <a:gd name="T41" fmla="*/ 500814 h 988"/>
                <a:gd name="T42" fmla="*/ 1158890 w 1088"/>
                <a:gd name="T43" fmla="*/ 415205 h 988"/>
                <a:gd name="T44" fmla="*/ 1152324 w 1088"/>
                <a:gd name="T45" fmla="*/ 376681 h 988"/>
                <a:gd name="T46" fmla="*/ 1075721 w 1088"/>
                <a:gd name="T47" fmla="*/ 434467 h 988"/>
                <a:gd name="T48" fmla="*/ 994741 w 1088"/>
                <a:gd name="T49" fmla="*/ 506165 h 988"/>
                <a:gd name="T50" fmla="*/ 850290 w 1088"/>
                <a:gd name="T51" fmla="*/ 506165 h 988"/>
                <a:gd name="T52" fmla="*/ 832781 w 1088"/>
                <a:gd name="T53" fmla="*/ 451589 h 988"/>
                <a:gd name="T54" fmla="*/ 782442 w 1088"/>
                <a:gd name="T55" fmla="*/ 415205 h 988"/>
                <a:gd name="T56" fmla="*/ 688330 w 1088"/>
                <a:gd name="T57" fmla="*/ 391663 h 988"/>
                <a:gd name="T58" fmla="*/ 611727 w 1088"/>
                <a:gd name="T59" fmla="*/ 383102 h 988"/>
                <a:gd name="T60" fmla="*/ 543879 w 1088"/>
                <a:gd name="T61" fmla="*/ 336017 h 988"/>
                <a:gd name="T62" fmla="*/ 511050 w 1088"/>
                <a:gd name="T63" fmla="*/ 281441 h 988"/>
                <a:gd name="T64" fmla="*/ 463994 w 1088"/>
                <a:gd name="T65" fmla="*/ 222584 h 988"/>
                <a:gd name="T66" fmla="*/ 404900 w 1088"/>
                <a:gd name="T67" fmla="*/ 130554 h 988"/>
                <a:gd name="T68" fmla="*/ 342524 w 1088"/>
                <a:gd name="T69" fmla="*/ 37454 h 988"/>
                <a:gd name="T70" fmla="*/ 241846 w 1088"/>
                <a:gd name="T71" fmla="*/ 22472 h 988"/>
                <a:gd name="T72" fmla="*/ 129130 w 1088"/>
                <a:gd name="T73" fmla="*/ 0 h 988"/>
                <a:gd name="T74" fmla="*/ 4377 w 1088"/>
                <a:gd name="T75" fmla="*/ 52436 h 988"/>
                <a:gd name="T76" fmla="*/ 0 w 1088"/>
                <a:gd name="T77" fmla="*/ 148746 h 988"/>
                <a:gd name="T78" fmla="*/ 54716 w 1088"/>
                <a:gd name="T79" fmla="*/ 185130 h 988"/>
                <a:gd name="T80" fmla="*/ 120376 w 1088"/>
                <a:gd name="T81" fmla="*/ 172289 h 988"/>
                <a:gd name="T82" fmla="*/ 134602 w 1088"/>
                <a:gd name="T83" fmla="*/ 238636 h 988"/>
                <a:gd name="T84" fmla="*/ 215582 w 1088"/>
                <a:gd name="T85" fmla="*/ 275020 h 988"/>
                <a:gd name="T86" fmla="*/ 264827 w 1088"/>
                <a:gd name="T87" fmla="*/ 254688 h 988"/>
                <a:gd name="T88" fmla="*/ 404900 w 1088"/>
                <a:gd name="T89" fmla="*/ 262179 h 988"/>
                <a:gd name="T90" fmla="*/ 383014 w 1088"/>
                <a:gd name="T91" fmla="*/ 446239 h 988"/>
                <a:gd name="T92" fmla="*/ 363316 w 1088"/>
                <a:gd name="T93" fmla="*/ 504025 h 988"/>
                <a:gd name="T94" fmla="*/ 355655 w 1088"/>
                <a:gd name="T95" fmla="*/ 622808 h 988"/>
                <a:gd name="T96" fmla="*/ 322826 w 1088"/>
                <a:gd name="T97" fmla="*/ 597125 h 988"/>
                <a:gd name="T98" fmla="*/ 250600 w 1088"/>
                <a:gd name="T99" fmla="*/ 705207 h 988"/>
                <a:gd name="T100" fmla="*/ 221054 w 1088"/>
                <a:gd name="T101" fmla="*/ 757642 h 988"/>
                <a:gd name="T102" fmla="*/ 322826 w 1088"/>
                <a:gd name="T103" fmla="*/ 794026 h 988"/>
                <a:gd name="T104" fmla="*/ 322826 w 1088"/>
                <a:gd name="T105" fmla="*/ 815429 h 988"/>
                <a:gd name="T106" fmla="*/ 286713 w 1088"/>
                <a:gd name="T107" fmla="*/ 860374 h 9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88" h="988">
                  <a:moveTo>
                    <a:pt x="275" y="816"/>
                  </a:moveTo>
                  <a:lnTo>
                    <a:pt x="332" y="807"/>
                  </a:lnTo>
                  <a:lnTo>
                    <a:pt x="357" y="853"/>
                  </a:lnTo>
                  <a:lnTo>
                    <a:pt x="394" y="879"/>
                  </a:lnTo>
                  <a:lnTo>
                    <a:pt x="419" y="869"/>
                  </a:lnTo>
                  <a:lnTo>
                    <a:pt x="441" y="869"/>
                  </a:lnTo>
                  <a:lnTo>
                    <a:pt x="478" y="846"/>
                  </a:lnTo>
                  <a:lnTo>
                    <a:pt x="502" y="874"/>
                  </a:lnTo>
                  <a:lnTo>
                    <a:pt x="520" y="879"/>
                  </a:lnTo>
                  <a:lnTo>
                    <a:pt x="567" y="859"/>
                  </a:lnTo>
                  <a:lnTo>
                    <a:pt x="602" y="879"/>
                  </a:lnTo>
                  <a:lnTo>
                    <a:pt x="614" y="915"/>
                  </a:lnTo>
                  <a:lnTo>
                    <a:pt x="638" y="915"/>
                  </a:lnTo>
                  <a:lnTo>
                    <a:pt x="651" y="929"/>
                  </a:lnTo>
                  <a:lnTo>
                    <a:pt x="682" y="964"/>
                  </a:lnTo>
                  <a:lnTo>
                    <a:pt x="695" y="957"/>
                  </a:lnTo>
                  <a:lnTo>
                    <a:pt x="689" y="915"/>
                  </a:lnTo>
                  <a:lnTo>
                    <a:pt x="707" y="903"/>
                  </a:lnTo>
                  <a:lnTo>
                    <a:pt x="733" y="952"/>
                  </a:lnTo>
                  <a:lnTo>
                    <a:pt x="754" y="959"/>
                  </a:lnTo>
                  <a:lnTo>
                    <a:pt x="779" y="987"/>
                  </a:lnTo>
                  <a:lnTo>
                    <a:pt x="797" y="984"/>
                  </a:lnTo>
                  <a:lnTo>
                    <a:pt x="805" y="971"/>
                  </a:lnTo>
                  <a:lnTo>
                    <a:pt x="843" y="927"/>
                  </a:lnTo>
                  <a:lnTo>
                    <a:pt x="860" y="940"/>
                  </a:lnTo>
                  <a:lnTo>
                    <a:pt x="873" y="922"/>
                  </a:lnTo>
                  <a:lnTo>
                    <a:pt x="884" y="945"/>
                  </a:lnTo>
                  <a:lnTo>
                    <a:pt x="922" y="957"/>
                  </a:lnTo>
                  <a:lnTo>
                    <a:pt x="947" y="957"/>
                  </a:lnTo>
                  <a:lnTo>
                    <a:pt x="964" y="959"/>
                  </a:lnTo>
                  <a:lnTo>
                    <a:pt x="955" y="940"/>
                  </a:lnTo>
                  <a:lnTo>
                    <a:pt x="950" y="881"/>
                  </a:lnTo>
                  <a:lnTo>
                    <a:pt x="904" y="811"/>
                  </a:lnTo>
                  <a:lnTo>
                    <a:pt x="929" y="786"/>
                  </a:lnTo>
                  <a:lnTo>
                    <a:pt x="952" y="744"/>
                  </a:lnTo>
                  <a:lnTo>
                    <a:pt x="1035" y="744"/>
                  </a:lnTo>
                  <a:lnTo>
                    <a:pt x="1049" y="733"/>
                  </a:lnTo>
                  <a:lnTo>
                    <a:pt x="1045" y="697"/>
                  </a:lnTo>
                  <a:lnTo>
                    <a:pt x="1063" y="669"/>
                  </a:lnTo>
                  <a:lnTo>
                    <a:pt x="1058" y="651"/>
                  </a:lnTo>
                  <a:lnTo>
                    <a:pt x="1064" y="622"/>
                  </a:lnTo>
                  <a:lnTo>
                    <a:pt x="1063" y="468"/>
                  </a:lnTo>
                  <a:lnTo>
                    <a:pt x="1087" y="419"/>
                  </a:lnTo>
                  <a:lnTo>
                    <a:pt x="1059" y="388"/>
                  </a:lnTo>
                  <a:lnTo>
                    <a:pt x="1064" y="368"/>
                  </a:lnTo>
                  <a:lnTo>
                    <a:pt x="1053" y="352"/>
                  </a:lnTo>
                  <a:lnTo>
                    <a:pt x="1021" y="363"/>
                  </a:lnTo>
                  <a:lnTo>
                    <a:pt x="983" y="406"/>
                  </a:lnTo>
                  <a:lnTo>
                    <a:pt x="947" y="422"/>
                  </a:lnTo>
                  <a:lnTo>
                    <a:pt x="909" y="473"/>
                  </a:lnTo>
                  <a:lnTo>
                    <a:pt x="818" y="503"/>
                  </a:lnTo>
                  <a:lnTo>
                    <a:pt x="777" y="473"/>
                  </a:lnTo>
                  <a:lnTo>
                    <a:pt x="782" y="454"/>
                  </a:lnTo>
                  <a:lnTo>
                    <a:pt x="761" y="422"/>
                  </a:lnTo>
                  <a:lnTo>
                    <a:pt x="749" y="388"/>
                  </a:lnTo>
                  <a:lnTo>
                    <a:pt x="715" y="388"/>
                  </a:lnTo>
                  <a:lnTo>
                    <a:pt x="652" y="357"/>
                  </a:lnTo>
                  <a:lnTo>
                    <a:pt x="629" y="366"/>
                  </a:lnTo>
                  <a:lnTo>
                    <a:pt x="602" y="352"/>
                  </a:lnTo>
                  <a:lnTo>
                    <a:pt x="559" y="358"/>
                  </a:lnTo>
                  <a:lnTo>
                    <a:pt x="520" y="345"/>
                  </a:lnTo>
                  <a:lnTo>
                    <a:pt x="497" y="314"/>
                  </a:lnTo>
                  <a:lnTo>
                    <a:pt x="478" y="290"/>
                  </a:lnTo>
                  <a:lnTo>
                    <a:pt x="467" y="263"/>
                  </a:lnTo>
                  <a:lnTo>
                    <a:pt x="441" y="236"/>
                  </a:lnTo>
                  <a:lnTo>
                    <a:pt x="424" y="208"/>
                  </a:lnTo>
                  <a:lnTo>
                    <a:pt x="382" y="154"/>
                  </a:lnTo>
                  <a:lnTo>
                    <a:pt x="370" y="122"/>
                  </a:lnTo>
                  <a:lnTo>
                    <a:pt x="325" y="65"/>
                  </a:lnTo>
                  <a:lnTo>
                    <a:pt x="313" y="35"/>
                  </a:lnTo>
                  <a:lnTo>
                    <a:pt x="259" y="9"/>
                  </a:lnTo>
                  <a:lnTo>
                    <a:pt x="221" y="21"/>
                  </a:lnTo>
                  <a:lnTo>
                    <a:pt x="190" y="14"/>
                  </a:lnTo>
                  <a:lnTo>
                    <a:pt x="118" y="0"/>
                  </a:lnTo>
                  <a:lnTo>
                    <a:pt x="22" y="33"/>
                  </a:lnTo>
                  <a:lnTo>
                    <a:pt x="4" y="49"/>
                  </a:lnTo>
                  <a:lnTo>
                    <a:pt x="25" y="76"/>
                  </a:lnTo>
                  <a:lnTo>
                    <a:pt x="0" y="139"/>
                  </a:lnTo>
                  <a:lnTo>
                    <a:pt x="7" y="146"/>
                  </a:lnTo>
                  <a:lnTo>
                    <a:pt x="50" y="173"/>
                  </a:lnTo>
                  <a:lnTo>
                    <a:pt x="71" y="136"/>
                  </a:lnTo>
                  <a:lnTo>
                    <a:pt x="110" y="161"/>
                  </a:lnTo>
                  <a:lnTo>
                    <a:pt x="107" y="179"/>
                  </a:lnTo>
                  <a:lnTo>
                    <a:pt x="123" y="223"/>
                  </a:lnTo>
                  <a:lnTo>
                    <a:pt x="147" y="249"/>
                  </a:lnTo>
                  <a:lnTo>
                    <a:pt x="197" y="257"/>
                  </a:lnTo>
                  <a:lnTo>
                    <a:pt x="212" y="243"/>
                  </a:lnTo>
                  <a:lnTo>
                    <a:pt x="242" y="238"/>
                  </a:lnTo>
                  <a:lnTo>
                    <a:pt x="295" y="190"/>
                  </a:lnTo>
                  <a:lnTo>
                    <a:pt x="370" y="245"/>
                  </a:lnTo>
                  <a:lnTo>
                    <a:pt x="345" y="345"/>
                  </a:lnTo>
                  <a:lnTo>
                    <a:pt x="350" y="417"/>
                  </a:lnTo>
                  <a:lnTo>
                    <a:pt x="350" y="461"/>
                  </a:lnTo>
                  <a:lnTo>
                    <a:pt x="332" y="471"/>
                  </a:lnTo>
                  <a:lnTo>
                    <a:pt x="329" y="585"/>
                  </a:lnTo>
                  <a:lnTo>
                    <a:pt x="325" y="582"/>
                  </a:lnTo>
                  <a:lnTo>
                    <a:pt x="304" y="558"/>
                  </a:lnTo>
                  <a:lnTo>
                    <a:pt x="295" y="558"/>
                  </a:lnTo>
                  <a:lnTo>
                    <a:pt x="289" y="566"/>
                  </a:lnTo>
                  <a:lnTo>
                    <a:pt x="229" y="659"/>
                  </a:lnTo>
                  <a:lnTo>
                    <a:pt x="197" y="696"/>
                  </a:lnTo>
                  <a:lnTo>
                    <a:pt x="202" y="708"/>
                  </a:lnTo>
                  <a:lnTo>
                    <a:pt x="265" y="749"/>
                  </a:lnTo>
                  <a:lnTo>
                    <a:pt x="295" y="742"/>
                  </a:lnTo>
                  <a:lnTo>
                    <a:pt x="299" y="749"/>
                  </a:lnTo>
                  <a:lnTo>
                    <a:pt x="295" y="762"/>
                  </a:lnTo>
                  <a:lnTo>
                    <a:pt x="265" y="774"/>
                  </a:lnTo>
                  <a:lnTo>
                    <a:pt x="262" y="804"/>
                  </a:lnTo>
                  <a:lnTo>
                    <a:pt x="275" y="816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5"/>
            <p:cNvSpPr/>
            <p:nvPr/>
          </p:nvSpPr>
          <p:spPr bwMode="auto">
            <a:xfrm>
              <a:off x="3142617" y="1678592"/>
              <a:ext cx="2581411" cy="2273234"/>
            </a:xfrm>
            <a:custGeom>
              <a:avLst/>
              <a:gdLst>
                <a:gd name="T0" fmla="*/ 754396 w 2117"/>
                <a:gd name="T1" fmla="*/ 1974083 h 1903"/>
                <a:gd name="T2" fmla="*/ 854982 w 2117"/>
                <a:gd name="T3" fmla="*/ 1802703 h 1903"/>
                <a:gd name="T4" fmla="*/ 928235 w 2117"/>
                <a:gd name="T5" fmla="*/ 1963371 h 1903"/>
                <a:gd name="T6" fmla="*/ 1018982 w 2117"/>
                <a:gd name="T7" fmla="*/ 1998718 h 1903"/>
                <a:gd name="T8" fmla="*/ 1135968 w 2117"/>
                <a:gd name="T9" fmla="*/ 1827338 h 1903"/>
                <a:gd name="T10" fmla="*/ 1258420 w 2117"/>
                <a:gd name="T11" fmla="*/ 1769498 h 1903"/>
                <a:gd name="T12" fmla="*/ 1398366 w 2117"/>
                <a:gd name="T13" fmla="*/ 1660243 h 1903"/>
                <a:gd name="T14" fmla="*/ 1482553 w 2117"/>
                <a:gd name="T15" fmla="*/ 1550988 h 1903"/>
                <a:gd name="T16" fmla="*/ 1563459 w 2117"/>
                <a:gd name="T17" fmla="*/ 1428880 h 1903"/>
                <a:gd name="T18" fmla="*/ 1645458 w 2117"/>
                <a:gd name="T19" fmla="*/ 1434236 h 1903"/>
                <a:gd name="T20" fmla="*/ 1739485 w 2117"/>
                <a:gd name="T21" fmla="*/ 1405315 h 1903"/>
                <a:gd name="T22" fmla="*/ 1858657 w 2117"/>
                <a:gd name="T23" fmla="*/ 1395675 h 1903"/>
                <a:gd name="T24" fmla="*/ 1971270 w 2117"/>
                <a:gd name="T25" fmla="*/ 1437449 h 1903"/>
                <a:gd name="T26" fmla="*/ 2032496 w 2117"/>
                <a:gd name="T27" fmla="*/ 1392462 h 1903"/>
                <a:gd name="T28" fmla="*/ 2150576 w 2117"/>
                <a:gd name="T29" fmla="*/ 1283207 h 1903"/>
                <a:gd name="T30" fmla="*/ 2252255 w 2117"/>
                <a:gd name="T31" fmla="*/ 1227509 h 1903"/>
                <a:gd name="T32" fmla="*/ 2279589 w 2117"/>
                <a:gd name="T33" fmla="*/ 1135392 h 1903"/>
                <a:gd name="T34" fmla="*/ 2154949 w 2117"/>
                <a:gd name="T35" fmla="*/ 1066840 h 1903"/>
                <a:gd name="T36" fmla="*/ 2125429 w 2117"/>
                <a:gd name="T37" fmla="*/ 931878 h 1903"/>
                <a:gd name="T38" fmla="*/ 2163696 w 2117"/>
                <a:gd name="T39" fmla="*/ 886891 h 1903"/>
                <a:gd name="T40" fmla="*/ 2177909 w 2117"/>
                <a:gd name="T41" fmla="*/ 780850 h 1903"/>
                <a:gd name="T42" fmla="*/ 2177909 w 2117"/>
                <a:gd name="T43" fmla="*/ 754072 h 1903"/>
                <a:gd name="T44" fmla="*/ 2205242 w 2117"/>
                <a:gd name="T45" fmla="*/ 554843 h 1903"/>
                <a:gd name="T46" fmla="*/ 2250069 w 2117"/>
                <a:gd name="T47" fmla="*/ 576265 h 1903"/>
                <a:gd name="T48" fmla="*/ 2266469 w 2117"/>
                <a:gd name="T49" fmla="*/ 318124 h 1903"/>
                <a:gd name="T50" fmla="*/ 2119963 w 2117"/>
                <a:gd name="T51" fmla="*/ 207798 h 1903"/>
                <a:gd name="T52" fmla="*/ 2007350 w 2117"/>
                <a:gd name="T53" fmla="*/ 141388 h 1903"/>
                <a:gd name="T54" fmla="*/ 1895830 w 2117"/>
                <a:gd name="T55" fmla="*/ 104970 h 1903"/>
                <a:gd name="T56" fmla="*/ 1875057 w 2117"/>
                <a:gd name="T57" fmla="*/ 0 h 1903"/>
                <a:gd name="T58" fmla="*/ 1830231 w 2117"/>
                <a:gd name="T59" fmla="*/ 104970 h 1903"/>
                <a:gd name="T60" fmla="*/ 1773378 w 2117"/>
                <a:gd name="T61" fmla="*/ 383463 h 1903"/>
                <a:gd name="T62" fmla="*/ 1623592 w 2117"/>
                <a:gd name="T63" fmla="*/ 495931 h 1903"/>
                <a:gd name="T64" fmla="*/ 1523006 w 2117"/>
                <a:gd name="T65" fmla="*/ 691946 h 1903"/>
                <a:gd name="T66" fmla="*/ 1680445 w 2117"/>
                <a:gd name="T67" fmla="*/ 727294 h 1903"/>
                <a:gd name="T68" fmla="*/ 1901297 w 2117"/>
                <a:gd name="T69" fmla="*/ 799059 h 1903"/>
                <a:gd name="T70" fmla="*/ 1744951 w 2117"/>
                <a:gd name="T71" fmla="*/ 864398 h 1903"/>
                <a:gd name="T72" fmla="*/ 1617032 w 2117"/>
                <a:gd name="T73" fmla="*/ 946874 h 1903"/>
                <a:gd name="T74" fmla="*/ 1449753 w 2117"/>
                <a:gd name="T75" fmla="*/ 1095760 h 1903"/>
                <a:gd name="T76" fmla="*/ 1249674 w 2117"/>
                <a:gd name="T77" fmla="*/ 1125752 h 1903"/>
                <a:gd name="T78" fmla="*/ 1207034 w 2117"/>
                <a:gd name="T79" fmla="*/ 1313199 h 1903"/>
                <a:gd name="T80" fmla="*/ 901995 w 2117"/>
                <a:gd name="T81" fmla="*/ 1440663 h 1903"/>
                <a:gd name="T82" fmla="*/ 637410 w 2117"/>
                <a:gd name="T83" fmla="*/ 1520997 h 1903"/>
                <a:gd name="T84" fmla="*/ 231785 w 2117"/>
                <a:gd name="T85" fmla="*/ 1426738 h 1903"/>
                <a:gd name="T86" fmla="*/ 13120 w 2117"/>
                <a:gd name="T87" fmla="*/ 1497432 h 1903"/>
                <a:gd name="T88" fmla="*/ 138853 w 2117"/>
                <a:gd name="T89" fmla="*/ 1635607 h 1903"/>
                <a:gd name="T90" fmla="*/ 262399 w 2117"/>
                <a:gd name="T91" fmla="*/ 1688092 h 1903"/>
                <a:gd name="T92" fmla="*/ 299572 w 2117"/>
                <a:gd name="T93" fmla="*/ 1797347 h 1903"/>
                <a:gd name="T94" fmla="*/ 430771 w 2117"/>
                <a:gd name="T95" fmla="*/ 1868041 h 1903"/>
                <a:gd name="T96" fmla="*/ 618824 w 2117"/>
                <a:gd name="T97" fmla="*/ 1851974 h 1903"/>
                <a:gd name="T98" fmla="*/ 557597 w 2117"/>
                <a:gd name="T99" fmla="*/ 1948376 h 190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17" h="1903">
                  <a:moveTo>
                    <a:pt x="596" y="1893"/>
                  </a:moveTo>
                  <a:lnTo>
                    <a:pt x="626" y="1888"/>
                  </a:lnTo>
                  <a:lnTo>
                    <a:pt x="650" y="1879"/>
                  </a:lnTo>
                  <a:lnTo>
                    <a:pt x="690" y="1843"/>
                  </a:lnTo>
                  <a:lnTo>
                    <a:pt x="700" y="1789"/>
                  </a:lnTo>
                  <a:lnTo>
                    <a:pt x="724" y="1711"/>
                  </a:lnTo>
                  <a:lnTo>
                    <a:pt x="775" y="1676"/>
                  </a:lnTo>
                  <a:lnTo>
                    <a:pt x="782" y="1683"/>
                  </a:lnTo>
                  <a:lnTo>
                    <a:pt x="799" y="1738"/>
                  </a:lnTo>
                  <a:lnTo>
                    <a:pt x="775" y="1772"/>
                  </a:lnTo>
                  <a:lnTo>
                    <a:pt x="766" y="1804"/>
                  </a:lnTo>
                  <a:lnTo>
                    <a:pt x="849" y="1833"/>
                  </a:lnTo>
                  <a:lnTo>
                    <a:pt x="854" y="1856"/>
                  </a:lnTo>
                  <a:lnTo>
                    <a:pt x="901" y="1854"/>
                  </a:lnTo>
                  <a:lnTo>
                    <a:pt x="921" y="1860"/>
                  </a:lnTo>
                  <a:lnTo>
                    <a:pt x="932" y="1866"/>
                  </a:lnTo>
                  <a:lnTo>
                    <a:pt x="1014" y="1750"/>
                  </a:lnTo>
                  <a:lnTo>
                    <a:pt x="1036" y="1743"/>
                  </a:lnTo>
                  <a:lnTo>
                    <a:pt x="1041" y="1729"/>
                  </a:lnTo>
                  <a:lnTo>
                    <a:pt x="1039" y="1706"/>
                  </a:lnTo>
                  <a:lnTo>
                    <a:pt x="1067" y="1666"/>
                  </a:lnTo>
                  <a:lnTo>
                    <a:pt x="1119" y="1664"/>
                  </a:lnTo>
                  <a:lnTo>
                    <a:pt x="1139" y="1641"/>
                  </a:lnTo>
                  <a:lnTo>
                    <a:pt x="1151" y="1652"/>
                  </a:lnTo>
                  <a:lnTo>
                    <a:pt x="1181" y="1627"/>
                  </a:lnTo>
                  <a:lnTo>
                    <a:pt x="1197" y="1627"/>
                  </a:lnTo>
                  <a:lnTo>
                    <a:pt x="1251" y="1548"/>
                  </a:lnTo>
                  <a:lnTo>
                    <a:pt x="1279" y="1550"/>
                  </a:lnTo>
                  <a:lnTo>
                    <a:pt x="1314" y="1525"/>
                  </a:lnTo>
                  <a:lnTo>
                    <a:pt x="1323" y="1534"/>
                  </a:lnTo>
                  <a:lnTo>
                    <a:pt x="1388" y="1502"/>
                  </a:lnTo>
                  <a:lnTo>
                    <a:pt x="1356" y="1448"/>
                  </a:lnTo>
                  <a:lnTo>
                    <a:pt x="1365" y="1394"/>
                  </a:lnTo>
                  <a:lnTo>
                    <a:pt x="1393" y="1336"/>
                  </a:lnTo>
                  <a:lnTo>
                    <a:pt x="1416" y="1327"/>
                  </a:lnTo>
                  <a:lnTo>
                    <a:pt x="1430" y="1334"/>
                  </a:lnTo>
                  <a:lnTo>
                    <a:pt x="1430" y="1375"/>
                  </a:lnTo>
                  <a:lnTo>
                    <a:pt x="1447" y="1387"/>
                  </a:lnTo>
                  <a:lnTo>
                    <a:pt x="1488" y="1357"/>
                  </a:lnTo>
                  <a:lnTo>
                    <a:pt x="1505" y="1339"/>
                  </a:lnTo>
                  <a:lnTo>
                    <a:pt x="1521" y="1347"/>
                  </a:lnTo>
                  <a:lnTo>
                    <a:pt x="1542" y="1329"/>
                  </a:lnTo>
                  <a:lnTo>
                    <a:pt x="1584" y="1327"/>
                  </a:lnTo>
                  <a:lnTo>
                    <a:pt x="1591" y="1312"/>
                  </a:lnTo>
                  <a:lnTo>
                    <a:pt x="1581" y="1290"/>
                  </a:lnTo>
                  <a:lnTo>
                    <a:pt x="1610" y="1261"/>
                  </a:lnTo>
                  <a:lnTo>
                    <a:pt x="1645" y="1243"/>
                  </a:lnTo>
                  <a:lnTo>
                    <a:pt x="1700" y="1303"/>
                  </a:lnTo>
                  <a:lnTo>
                    <a:pt x="1697" y="1324"/>
                  </a:lnTo>
                  <a:lnTo>
                    <a:pt x="1724" y="1368"/>
                  </a:lnTo>
                  <a:lnTo>
                    <a:pt x="1789" y="1372"/>
                  </a:lnTo>
                  <a:lnTo>
                    <a:pt x="1803" y="1342"/>
                  </a:lnTo>
                  <a:lnTo>
                    <a:pt x="1787" y="1255"/>
                  </a:lnTo>
                  <a:lnTo>
                    <a:pt x="1801" y="1240"/>
                  </a:lnTo>
                  <a:lnTo>
                    <a:pt x="1831" y="1261"/>
                  </a:lnTo>
                  <a:lnTo>
                    <a:pt x="1859" y="1300"/>
                  </a:lnTo>
                  <a:lnTo>
                    <a:pt x="1901" y="1236"/>
                  </a:lnTo>
                  <a:lnTo>
                    <a:pt x="1921" y="1231"/>
                  </a:lnTo>
                  <a:lnTo>
                    <a:pt x="1951" y="1198"/>
                  </a:lnTo>
                  <a:lnTo>
                    <a:pt x="1967" y="1198"/>
                  </a:lnTo>
                  <a:lnTo>
                    <a:pt x="1994" y="1171"/>
                  </a:lnTo>
                  <a:lnTo>
                    <a:pt x="2009" y="1171"/>
                  </a:lnTo>
                  <a:lnTo>
                    <a:pt x="2023" y="1146"/>
                  </a:lnTo>
                  <a:lnTo>
                    <a:pt x="2060" y="1146"/>
                  </a:lnTo>
                  <a:lnTo>
                    <a:pt x="2099" y="1111"/>
                  </a:lnTo>
                  <a:lnTo>
                    <a:pt x="2116" y="1095"/>
                  </a:lnTo>
                  <a:lnTo>
                    <a:pt x="2116" y="1076"/>
                  </a:lnTo>
                  <a:lnTo>
                    <a:pt x="2085" y="1060"/>
                  </a:lnTo>
                  <a:lnTo>
                    <a:pt x="2085" y="1023"/>
                  </a:lnTo>
                  <a:lnTo>
                    <a:pt x="2036" y="958"/>
                  </a:lnTo>
                  <a:lnTo>
                    <a:pt x="1986" y="1005"/>
                  </a:lnTo>
                  <a:lnTo>
                    <a:pt x="1971" y="996"/>
                  </a:lnTo>
                  <a:lnTo>
                    <a:pt x="1969" y="969"/>
                  </a:lnTo>
                  <a:lnTo>
                    <a:pt x="1949" y="939"/>
                  </a:lnTo>
                  <a:lnTo>
                    <a:pt x="1944" y="907"/>
                  </a:lnTo>
                  <a:lnTo>
                    <a:pt x="1944" y="870"/>
                  </a:lnTo>
                  <a:lnTo>
                    <a:pt x="1910" y="844"/>
                  </a:lnTo>
                  <a:lnTo>
                    <a:pt x="1905" y="832"/>
                  </a:lnTo>
                  <a:lnTo>
                    <a:pt x="1913" y="810"/>
                  </a:lnTo>
                  <a:lnTo>
                    <a:pt x="1979" y="828"/>
                  </a:lnTo>
                  <a:lnTo>
                    <a:pt x="1981" y="798"/>
                  </a:lnTo>
                  <a:lnTo>
                    <a:pt x="2004" y="771"/>
                  </a:lnTo>
                  <a:lnTo>
                    <a:pt x="1989" y="759"/>
                  </a:lnTo>
                  <a:lnTo>
                    <a:pt x="1992" y="729"/>
                  </a:lnTo>
                  <a:lnTo>
                    <a:pt x="2023" y="717"/>
                  </a:lnTo>
                  <a:lnTo>
                    <a:pt x="2028" y="704"/>
                  </a:lnTo>
                  <a:lnTo>
                    <a:pt x="2023" y="697"/>
                  </a:lnTo>
                  <a:lnTo>
                    <a:pt x="1992" y="704"/>
                  </a:lnTo>
                  <a:lnTo>
                    <a:pt x="1931" y="662"/>
                  </a:lnTo>
                  <a:lnTo>
                    <a:pt x="1926" y="650"/>
                  </a:lnTo>
                  <a:lnTo>
                    <a:pt x="1956" y="613"/>
                  </a:lnTo>
                  <a:lnTo>
                    <a:pt x="2017" y="518"/>
                  </a:lnTo>
                  <a:lnTo>
                    <a:pt x="2023" y="511"/>
                  </a:lnTo>
                  <a:lnTo>
                    <a:pt x="2033" y="511"/>
                  </a:lnTo>
                  <a:lnTo>
                    <a:pt x="2053" y="536"/>
                  </a:lnTo>
                  <a:lnTo>
                    <a:pt x="2058" y="538"/>
                  </a:lnTo>
                  <a:lnTo>
                    <a:pt x="2060" y="424"/>
                  </a:lnTo>
                  <a:lnTo>
                    <a:pt x="2078" y="415"/>
                  </a:lnTo>
                  <a:lnTo>
                    <a:pt x="2078" y="370"/>
                  </a:lnTo>
                  <a:lnTo>
                    <a:pt x="2073" y="297"/>
                  </a:lnTo>
                  <a:lnTo>
                    <a:pt x="2099" y="196"/>
                  </a:lnTo>
                  <a:lnTo>
                    <a:pt x="2023" y="142"/>
                  </a:lnTo>
                  <a:lnTo>
                    <a:pt x="1969" y="189"/>
                  </a:lnTo>
                  <a:lnTo>
                    <a:pt x="1939" y="194"/>
                  </a:lnTo>
                  <a:lnTo>
                    <a:pt x="1926" y="210"/>
                  </a:lnTo>
                  <a:lnTo>
                    <a:pt x="1875" y="201"/>
                  </a:lnTo>
                  <a:lnTo>
                    <a:pt x="1851" y="174"/>
                  </a:lnTo>
                  <a:lnTo>
                    <a:pt x="1836" y="132"/>
                  </a:lnTo>
                  <a:lnTo>
                    <a:pt x="1838" y="114"/>
                  </a:lnTo>
                  <a:lnTo>
                    <a:pt x="1799" y="88"/>
                  </a:lnTo>
                  <a:lnTo>
                    <a:pt x="1777" y="126"/>
                  </a:lnTo>
                  <a:lnTo>
                    <a:pt x="1734" y="98"/>
                  </a:lnTo>
                  <a:lnTo>
                    <a:pt x="1727" y="91"/>
                  </a:lnTo>
                  <a:lnTo>
                    <a:pt x="1752" y="27"/>
                  </a:lnTo>
                  <a:lnTo>
                    <a:pt x="1731" y="0"/>
                  </a:lnTo>
                  <a:lnTo>
                    <a:pt x="1715" y="0"/>
                  </a:lnTo>
                  <a:lnTo>
                    <a:pt x="1669" y="32"/>
                  </a:lnTo>
                  <a:lnTo>
                    <a:pt x="1633" y="86"/>
                  </a:lnTo>
                  <a:lnTo>
                    <a:pt x="1647" y="96"/>
                  </a:lnTo>
                  <a:lnTo>
                    <a:pt x="1674" y="98"/>
                  </a:lnTo>
                  <a:lnTo>
                    <a:pt x="1697" y="156"/>
                  </a:lnTo>
                  <a:lnTo>
                    <a:pt x="1685" y="177"/>
                  </a:lnTo>
                  <a:lnTo>
                    <a:pt x="1663" y="210"/>
                  </a:lnTo>
                  <a:lnTo>
                    <a:pt x="1622" y="358"/>
                  </a:lnTo>
                  <a:lnTo>
                    <a:pt x="1638" y="384"/>
                  </a:lnTo>
                  <a:lnTo>
                    <a:pt x="1625" y="405"/>
                  </a:lnTo>
                  <a:lnTo>
                    <a:pt x="1535" y="470"/>
                  </a:lnTo>
                  <a:lnTo>
                    <a:pt x="1485" y="463"/>
                  </a:lnTo>
                  <a:lnTo>
                    <a:pt x="1458" y="452"/>
                  </a:lnTo>
                  <a:lnTo>
                    <a:pt x="1452" y="465"/>
                  </a:lnTo>
                  <a:lnTo>
                    <a:pt x="1412" y="625"/>
                  </a:lnTo>
                  <a:lnTo>
                    <a:pt x="1393" y="646"/>
                  </a:lnTo>
                  <a:lnTo>
                    <a:pt x="1403" y="674"/>
                  </a:lnTo>
                  <a:lnTo>
                    <a:pt x="1428" y="697"/>
                  </a:lnTo>
                  <a:lnTo>
                    <a:pt x="1470" y="672"/>
                  </a:lnTo>
                  <a:lnTo>
                    <a:pt x="1537" y="679"/>
                  </a:lnTo>
                  <a:lnTo>
                    <a:pt x="1556" y="646"/>
                  </a:lnTo>
                  <a:lnTo>
                    <a:pt x="1591" y="637"/>
                  </a:lnTo>
                  <a:lnTo>
                    <a:pt x="1657" y="662"/>
                  </a:lnTo>
                  <a:lnTo>
                    <a:pt x="1739" y="746"/>
                  </a:lnTo>
                  <a:lnTo>
                    <a:pt x="1739" y="764"/>
                  </a:lnTo>
                  <a:lnTo>
                    <a:pt x="1722" y="776"/>
                  </a:lnTo>
                  <a:lnTo>
                    <a:pt x="1627" y="783"/>
                  </a:lnTo>
                  <a:lnTo>
                    <a:pt x="1596" y="807"/>
                  </a:lnTo>
                  <a:lnTo>
                    <a:pt x="1572" y="802"/>
                  </a:lnTo>
                  <a:lnTo>
                    <a:pt x="1554" y="832"/>
                  </a:lnTo>
                  <a:lnTo>
                    <a:pt x="1509" y="840"/>
                  </a:lnTo>
                  <a:lnTo>
                    <a:pt x="1479" y="884"/>
                  </a:lnTo>
                  <a:lnTo>
                    <a:pt x="1475" y="916"/>
                  </a:lnTo>
                  <a:lnTo>
                    <a:pt x="1411" y="958"/>
                  </a:lnTo>
                  <a:lnTo>
                    <a:pt x="1370" y="964"/>
                  </a:lnTo>
                  <a:lnTo>
                    <a:pt x="1326" y="1023"/>
                  </a:lnTo>
                  <a:lnTo>
                    <a:pt x="1284" y="1048"/>
                  </a:lnTo>
                  <a:lnTo>
                    <a:pt x="1202" y="1030"/>
                  </a:lnTo>
                  <a:lnTo>
                    <a:pt x="1176" y="1018"/>
                  </a:lnTo>
                  <a:lnTo>
                    <a:pt x="1143" y="1051"/>
                  </a:lnTo>
                  <a:lnTo>
                    <a:pt x="1129" y="1107"/>
                  </a:lnTo>
                  <a:lnTo>
                    <a:pt x="1172" y="1171"/>
                  </a:lnTo>
                  <a:lnTo>
                    <a:pt x="1143" y="1201"/>
                  </a:lnTo>
                  <a:lnTo>
                    <a:pt x="1104" y="1226"/>
                  </a:lnTo>
                  <a:lnTo>
                    <a:pt x="1044" y="1300"/>
                  </a:lnTo>
                  <a:lnTo>
                    <a:pt x="967" y="1334"/>
                  </a:lnTo>
                  <a:lnTo>
                    <a:pt x="841" y="1347"/>
                  </a:lnTo>
                  <a:lnTo>
                    <a:pt x="825" y="1345"/>
                  </a:lnTo>
                  <a:lnTo>
                    <a:pt x="679" y="1407"/>
                  </a:lnTo>
                  <a:lnTo>
                    <a:pt x="608" y="1448"/>
                  </a:lnTo>
                  <a:lnTo>
                    <a:pt x="590" y="1438"/>
                  </a:lnTo>
                  <a:lnTo>
                    <a:pt x="583" y="1420"/>
                  </a:lnTo>
                  <a:lnTo>
                    <a:pt x="492" y="1414"/>
                  </a:lnTo>
                  <a:lnTo>
                    <a:pt x="391" y="1382"/>
                  </a:lnTo>
                  <a:lnTo>
                    <a:pt x="363" y="1350"/>
                  </a:lnTo>
                  <a:lnTo>
                    <a:pt x="212" y="1332"/>
                  </a:lnTo>
                  <a:lnTo>
                    <a:pt x="184" y="1345"/>
                  </a:lnTo>
                  <a:lnTo>
                    <a:pt x="2" y="1327"/>
                  </a:lnTo>
                  <a:lnTo>
                    <a:pt x="0" y="1354"/>
                  </a:lnTo>
                  <a:lnTo>
                    <a:pt x="12" y="1398"/>
                  </a:lnTo>
                  <a:lnTo>
                    <a:pt x="4" y="1465"/>
                  </a:lnTo>
                  <a:lnTo>
                    <a:pt x="56" y="1542"/>
                  </a:lnTo>
                  <a:lnTo>
                    <a:pt x="85" y="1560"/>
                  </a:lnTo>
                  <a:lnTo>
                    <a:pt x="127" y="1527"/>
                  </a:lnTo>
                  <a:lnTo>
                    <a:pt x="214" y="1527"/>
                  </a:lnTo>
                  <a:lnTo>
                    <a:pt x="236" y="1534"/>
                  </a:lnTo>
                  <a:lnTo>
                    <a:pt x="249" y="1555"/>
                  </a:lnTo>
                  <a:lnTo>
                    <a:pt x="240" y="1576"/>
                  </a:lnTo>
                  <a:lnTo>
                    <a:pt x="190" y="1616"/>
                  </a:lnTo>
                  <a:lnTo>
                    <a:pt x="195" y="1636"/>
                  </a:lnTo>
                  <a:lnTo>
                    <a:pt x="253" y="1678"/>
                  </a:lnTo>
                  <a:lnTo>
                    <a:pt x="274" y="1678"/>
                  </a:lnTo>
                  <a:lnTo>
                    <a:pt x="282" y="1688"/>
                  </a:lnTo>
                  <a:lnTo>
                    <a:pt x="277" y="1706"/>
                  </a:lnTo>
                  <a:lnTo>
                    <a:pt x="312" y="1734"/>
                  </a:lnTo>
                  <a:lnTo>
                    <a:pt x="394" y="1744"/>
                  </a:lnTo>
                  <a:lnTo>
                    <a:pt x="430" y="1736"/>
                  </a:lnTo>
                  <a:lnTo>
                    <a:pt x="481" y="1686"/>
                  </a:lnTo>
                  <a:lnTo>
                    <a:pt x="541" y="1690"/>
                  </a:lnTo>
                  <a:lnTo>
                    <a:pt x="566" y="1729"/>
                  </a:lnTo>
                  <a:lnTo>
                    <a:pt x="552" y="1761"/>
                  </a:lnTo>
                  <a:lnTo>
                    <a:pt x="554" y="1782"/>
                  </a:lnTo>
                  <a:lnTo>
                    <a:pt x="523" y="1802"/>
                  </a:lnTo>
                  <a:lnTo>
                    <a:pt x="510" y="1819"/>
                  </a:lnTo>
                  <a:lnTo>
                    <a:pt x="514" y="1860"/>
                  </a:lnTo>
                  <a:lnTo>
                    <a:pt x="571" y="1902"/>
                  </a:lnTo>
                  <a:lnTo>
                    <a:pt x="596" y="1893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713614" y="2308811"/>
              <a:ext cx="2344862" cy="1739850"/>
            </a:xfrm>
            <a:custGeom>
              <a:avLst/>
              <a:gdLst>
                <a:gd name="T0" fmla="*/ 1441331 w 1922"/>
                <a:gd name="T1" fmla="*/ 53535 h 1456"/>
                <a:gd name="T2" fmla="*/ 1505852 w 1922"/>
                <a:gd name="T3" fmla="*/ 131695 h 1456"/>
                <a:gd name="T4" fmla="*/ 1596619 w 1922"/>
                <a:gd name="T5" fmla="*/ 189512 h 1456"/>
                <a:gd name="T6" fmla="*/ 1675356 w 1922"/>
                <a:gd name="T7" fmla="*/ 341550 h 1456"/>
                <a:gd name="T8" fmla="*/ 1631613 w 1922"/>
                <a:gd name="T9" fmla="*/ 457185 h 1456"/>
                <a:gd name="T10" fmla="*/ 1860170 w 1922"/>
                <a:gd name="T11" fmla="*/ 557830 h 1456"/>
                <a:gd name="T12" fmla="*/ 2018738 w 1922"/>
                <a:gd name="T13" fmla="*/ 671323 h 1456"/>
                <a:gd name="T14" fmla="*/ 2100756 w 1922"/>
                <a:gd name="T15" fmla="*/ 843704 h 1456"/>
                <a:gd name="T16" fmla="*/ 2041703 w 1922"/>
                <a:gd name="T17" fmla="*/ 918652 h 1456"/>
                <a:gd name="T18" fmla="*/ 1829550 w 1922"/>
                <a:gd name="T19" fmla="*/ 1033216 h 1456"/>
                <a:gd name="T20" fmla="*/ 1798930 w 1922"/>
                <a:gd name="T21" fmla="*/ 1213092 h 1456"/>
                <a:gd name="T22" fmla="*/ 1498197 w 1922"/>
                <a:gd name="T23" fmla="*/ 1300889 h 1456"/>
                <a:gd name="T24" fmla="*/ 1551782 w 1922"/>
                <a:gd name="T25" fmla="*/ 1463634 h 1456"/>
                <a:gd name="T26" fmla="*/ 1518975 w 1922"/>
                <a:gd name="T27" fmla="*/ 1516097 h 1456"/>
                <a:gd name="T28" fmla="*/ 1475232 w 1922"/>
                <a:gd name="T29" fmla="*/ 1557854 h 1456"/>
                <a:gd name="T30" fmla="*/ 1356032 w 1922"/>
                <a:gd name="T31" fmla="*/ 1527875 h 1456"/>
                <a:gd name="T32" fmla="*/ 1151534 w 1922"/>
                <a:gd name="T33" fmla="*/ 1500037 h 1456"/>
                <a:gd name="T34" fmla="*/ 945942 w 1922"/>
                <a:gd name="T35" fmla="*/ 1535370 h 1456"/>
                <a:gd name="T36" fmla="*/ 786280 w 1922"/>
                <a:gd name="T37" fmla="*/ 1510744 h 1456"/>
                <a:gd name="T38" fmla="*/ 604747 w 1922"/>
                <a:gd name="T39" fmla="*/ 1525734 h 1456"/>
                <a:gd name="T40" fmla="*/ 501951 w 1922"/>
                <a:gd name="T41" fmla="*/ 1476482 h 1456"/>
                <a:gd name="T42" fmla="*/ 392593 w 1922"/>
                <a:gd name="T43" fmla="*/ 1403675 h 1456"/>
                <a:gd name="T44" fmla="*/ 159662 w 1922"/>
                <a:gd name="T45" fmla="*/ 1361918 h 1456"/>
                <a:gd name="T46" fmla="*/ 129042 w 1922"/>
                <a:gd name="T47" fmla="*/ 1273051 h 1456"/>
                <a:gd name="T48" fmla="*/ 80925 w 1922"/>
                <a:gd name="T49" fmla="*/ 1210951 h 1456"/>
                <a:gd name="T50" fmla="*/ 44837 w 1922"/>
                <a:gd name="T51" fmla="*/ 1149921 h 1456"/>
                <a:gd name="T52" fmla="*/ 77644 w 1922"/>
                <a:gd name="T53" fmla="*/ 1078185 h 1456"/>
                <a:gd name="T54" fmla="*/ 9842 w 1922"/>
                <a:gd name="T55" fmla="*/ 991459 h 1456"/>
                <a:gd name="T56" fmla="*/ 7655 w 1922"/>
                <a:gd name="T57" fmla="*/ 899380 h 1456"/>
                <a:gd name="T58" fmla="*/ 48117 w 1922"/>
                <a:gd name="T59" fmla="*/ 838350 h 1456"/>
                <a:gd name="T60" fmla="*/ 165130 w 1922"/>
                <a:gd name="T61" fmla="*/ 798735 h 1456"/>
                <a:gd name="T62" fmla="*/ 221996 w 1922"/>
                <a:gd name="T63" fmla="*/ 803018 h 1456"/>
                <a:gd name="T64" fmla="*/ 291984 w 1922"/>
                <a:gd name="T65" fmla="*/ 835138 h 1456"/>
                <a:gd name="T66" fmla="*/ 501951 w 1922"/>
                <a:gd name="T67" fmla="*/ 763402 h 1456"/>
                <a:gd name="T68" fmla="*/ 683484 w 1922"/>
                <a:gd name="T69" fmla="*/ 648838 h 1456"/>
                <a:gd name="T70" fmla="*/ 739256 w 1922"/>
                <a:gd name="T71" fmla="*/ 599587 h 1456"/>
                <a:gd name="T72" fmla="*/ 707543 w 1922"/>
                <a:gd name="T73" fmla="*/ 406862 h 1456"/>
                <a:gd name="T74" fmla="*/ 868298 w 1922"/>
                <a:gd name="T75" fmla="*/ 373671 h 1456"/>
                <a:gd name="T76" fmla="*/ 937193 w 1922"/>
                <a:gd name="T77" fmla="*/ 406862 h 1456"/>
                <a:gd name="T78" fmla="*/ 1019211 w 1922"/>
                <a:gd name="T79" fmla="*/ 195936 h 1456"/>
                <a:gd name="T80" fmla="*/ 1146066 w 1922"/>
                <a:gd name="T81" fmla="*/ 221633 h 1456"/>
                <a:gd name="T82" fmla="*/ 1254330 w 1922"/>
                <a:gd name="T83" fmla="*/ 98504 h 1456"/>
                <a:gd name="T84" fmla="*/ 1353845 w 1922"/>
                <a:gd name="T85" fmla="*/ 43898 h 1456"/>
                <a:gd name="T86" fmla="*/ 1432582 w 1922"/>
                <a:gd name="T87" fmla="*/ 13919 h 145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922" h="1456">
                  <a:moveTo>
                    <a:pt x="1310" y="13"/>
                  </a:moveTo>
                  <a:lnTo>
                    <a:pt x="1333" y="13"/>
                  </a:lnTo>
                  <a:lnTo>
                    <a:pt x="1318" y="50"/>
                  </a:lnTo>
                  <a:lnTo>
                    <a:pt x="1337" y="71"/>
                  </a:lnTo>
                  <a:lnTo>
                    <a:pt x="1337" y="87"/>
                  </a:lnTo>
                  <a:lnTo>
                    <a:pt x="1377" y="123"/>
                  </a:lnTo>
                  <a:lnTo>
                    <a:pt x="1387" y="152"/>
                  </a:lnTo>
                  <a:lnTo>
                    <a:pt x="1439" y="158"/>
                  </a:lnTo>
                  <a:lnTo>
                    <a:pt x="1460" y="177"/>
                  </a:lnTo>
                  <a:lnTo>
                    <a:pt x="1473" y="177"/>
                  </a:lnTo>
                  <a:lnTo>
                    <a:pt x="1503" y="239"/>
                  </a:lnTo>
                  <a:lnTo>
                    <a:pt x="1532" y="319"/>
                  </a:lnTo>
                  <a:lnTo>
                    <a:pt x="1517" y="363"/>
                  </a:lnTo>
                  <a:lnTo>
                    <a:pt x="1520" y="380"/>
                  </a:lnTo>
                  <a:lnTo>
                    <a:pt x="1492" y="427"/>
                  </a:lnTo>
                  <a:lnTo>
                    <a:pt x="1499" y="467"/>
                  </a:lnTo>
                  <a:lnTo>
                    <a:pt x="1597" y="506"/>
                  </a:lnTo>
                  <a:lnTo>
                    <a:pt x="1701" y="521"/>
                  </a:lnTo>
                  <a:lnTo>
                    <a:pt x="1809" y="596"/>
                  </a:lnTo>
                  <a:lnTo>
                    <a:pt x="1844" y="606"/>
                  </a:lnTo>
                  <a:lnTo>
                    <a:pt x="1846" y="627"/>
                  </a:lnTo>
                  <a:lnTo>
                    <a:pt x="1869" y="674"/>
                  </a:lnTo>
                  <a:lnTo>
                    <a:pt x="1891" y="735"/>
                  </a:lnTo>
                  <a:lnTo>
                    <a:pt x="1921" y="788"/>
                  </a:lnTo>
                  <a:lnTo>
                    <a:pt x="1904" y="807"/>
                  </a:lnTo>
                  <a:lnTo>
                    <a:pt x="1904" y="843"/>
                  </a:lnTo>
                  <a:lnTo>
                    <a:pt x="1867" y="858"/>
                  </a:lnTo>
                  <a:lnTo>
                    <a:pt x="1774" y="897"/>
                  </a:lnTo>
                  <a:lnTo>
                    <a:pt x="1715" y="945"/>
                  </a:lnTo>
                  <a:lnTo>
                    <a:pt x="1673" y="965"/>
                  </a:lnTo>
                  <a:lnTo>
                    <a:pt x="1666" y="995"/>
                  </a:lnTo>
                  <a:lnTo>
                    <a:pt x="1678" y="1138"/>
                  </a:lnTo>
                  <a:lnTo>
                    <a:pt x="1645" y="1133"/>
                  </a:lnTo>
                  <a:lnTo>
                    <a:pt x="1629" y="1145"/>
                  </a:lnTo>
                  <a:lnTo>
                    <a:pt x="1402" y="1189"/>
                  </a:lnTo>
                  <a:lnTo>
                    <a:pt x="1370" y="1215"/>
                  </a:lnTo>
                  <a:lnTo>
                    <a:pt x="1375" y="1275"/>
                  </a:lnTo>
                  <a:lnTo>
                    <a:pt x="1441" y="1332"/>
                  </a:lnTo>
                  <a:lnTo>
                    <a:pt x="1419" y="1367"/>
                  </a:lnTo>
                  <a:lnTo>
                    <a:pt x="1387" y="1383"/>
                  </a:lnTo>
                  <a:lnTo>
                    <a:pt x="1382" y="1401"/>
                  </a:lnTo>
                  <a:lnTo>
                    <a:pt x="1389" y="1416"/>
                  </a:lnTo>
                  <a:lnTo>
                    <a:pt x="1407" y="1416"/>
                  </a:lnTo>
                  <a:lnTo>
                    <a:pt x="1417" y="1429"/>
                  </a:lnTo>
                  <a:lnTo>
                    <a:pt x="1349" y="1455"/>
                  </a:lnTo>
                  <a:lnTo>
                    <a:pt x="1310" y="1439"/>
                  </a:lnTo>
                  <a:lnTo>
                    <a:pt x="1291" y="1427"/>
                  </a:lnTo>
                  <a:lnTo>
                    <a:pt x="1240" y="1427"/>
                  </a:lnTo>
                  <a:lnTo>
                    <a:pt x="1151" y="1387"/>
                  </a:lnTo>
                  <a:lnTo>
                    <a:pt x="1097" y="1387"/>
                  </a:lnTo>
                  <a:lnTo>
                    <a:pt x="1053" y="1401"/>
                  </a:lnTo>
                  <a:lnTo>
                    <a:pt x="1004" y="1401"/>
                  </a:lnTo>
                  <a:lnTo>
                    <a:pt x="927" y="1441"/>
                  </a:lnTo>
                  <a:lnTo>
                    <a:pt x="865" y="1434"/>
                  </a:lnTo>
                  <a:lnTo>
                    <a:pt x="802" y="1455"/>
                  </a:lnTo>
                  <a:lnTo>
                    <a:pt x="752" y="1439"/>
                  </a:lnTo>
                  <a:lnTo>
                    <a:pt x="719" y="1411"/>
                  </a:lnTo>
                  <a:lnTo>
                    <a:pt x="638" y="1401"/>
                  </a:lnTo>
                  <a:lnTo>
                    <a:pt x="583" y="1437"/>
                  </a:lnTo>
                  <a:lnTo>
                    <a:pt x="553" y="1425"/>
                  </a:lnTo>
                  <a:lnTo>
                    <a:pt x="529" y="1405"/>
                  </a:lnTo>
                  <a:lnTo>
                    <a:pt x="470" y="1389"/>
                  </a:lnTo>
                  <a:lnTo>
                    <a:pt x="459" y="1379"/>
                  </a:lnTo>
                  <a:lnTo>
                    <a:pt x="435" y="1378"/>
                  </a:lnTo>
                  <a:lnTo>
                    <a:pt x="398" y="1319"/>
                  </a:lnTo>
                  <a:lnTo>
                    <a:pt x="359" y="1311"/>
                  </a:lnTo>
                  <a:lnTo>
                    <a:pt x="267" y="1341"/>
                  </a:lnTo>
                  <a:lnTo>
                    <a:pt x="226" y="1332"/>
                  </a:lnTo>
                  <a:lnTo>
                    <a:pt x="146" y="1272"/>
                  </a:lnTo>
                  <a:lnTo>
                    <a:pt x="123" y="1270"/>
                  </a:lnTo>
                  <a:lnTo>
                    <a:pt x="105" y="1229"/>
                  </a:lnTo>
                  <a:lnTo>
                    <a:pt x="118" y="1189"/>
                  </a:lnTo>
                  <a:lnTo>
                    <a:pt x="113" y="1170"/>
                  </a:lnTo>
                  <a:lnTo>
                    <a:pt x="83" y="1150"/>
                  </a:lnTo>
                  <a:lnTo>
                    <a:pt x="74" y="1131"/>
                  </a:lnTo>
                  <a:lnTo>
                    <a:pt x="11" y="1096"/>
                  </a:lnTo>
                  <a:lnTo>
                    <a:pt x="11" y="1086"/>
                  </a:lnTo>
                  <a:lnTo>
                    <a:pt x="41" y="1074"/>
                  </a:lnTo>
                  <a:lnTo>
                    <a:pt x="58" y="1084"/>
                  </a:lnTo>
                  <a:lnTo>
                    <a:pt x="76" y="1067"/>
                  </a:lnTo>
                  <a:lnTo>
                    <a:pt x="71" y="1007"/>
                  </a:lnTo>
                  <a:lnTo>
                    <a:pt x="76" y="958"/>
                  </a:lnTo>
                  <a:lnTo>
                    <a:pt x="37" y="918"/>
                  </a:lnTo>
                  <a:lnTo>
                    <a:pt x="9" y="926"/>
                  </a:lnTo>
                  <a:lnTo>
                    <a:pt x="0" y="897"/>
                  </a:lnTo>
                  <a:lnTo>
                    <a:pt x="14" y="866"/>
                  </a:lnTo>
                  <a:lnTo>
                    <a:pt x="7" y="840"/>
                  </a:lnTo>
                  <a:lnTo>
                    <a:pt x="34" y="815"/>
                  </a:lnTo>
                  <a:lnTo>
                    <a:pt x="44" y="804"/>
                  </a:lnTo>
                  <a:lnTo>
                    <a:pt x="44" y="783"/>
                  </a:lnTo>
                  <a:lnTo>
                    <a:pt x="81" y="766"/>
                  </a:lnTo>
                  <a:lnTo>
                    <a:pt x="118" y="758"/>
                  </a:lnTo>
                  <a:lnTo>
                    <a:pt x="151" y="746"/>
                  </a:lnTo>
                  <a:lnTo>
                    <a:pt x="177" y="753"/>
                  </a:lnTo>
                  <a:lnTo>
                    <a:pt x="197" y="746"/>
                  </a:lnTo>
                  <a:lnTo>
                    <a:pt x="203" y="750"/>
                  </a:lnTo>
                  <a:lnTo>
                    <a:pt x="207" y="776"/>
                  </a:lnTo>
                  <a:lnTo>
                    <a:pt x="224" y="783"/>
                  </a:lnTo>
                  <a:lnTo>
                    <a:pt x="267" y="780"/>
                  </a:lnTo>
                  <a:lnTo>
                    <a:pt x="314" y="728"/>
                  </a:lnTo>
                  <a:lnTo>
                    <a:pt x="410" y="748"/>
                  </a:lnTo>
                  <a:lnTo>
                    <a:pt x="459" y="713"/>
                  </a:lnTo>
                  <a:lnTo>
                    <a:pt x="602" y="681"/>
                  </a:lnTo>
                  <a:lnTo>
                    <a:pt x="611" y="660"/>
                  </a:lnTo>
                  <a:lnTo>
                    <a:pt x="625" y="606"/>
                  </a:lnTo>
                  <a:lnTo>
                    <a:pt x="664" y="575"/>
                  </a:lnTo>
                  <a:lnTo>
                    <a:pt x="676" y="575"/>
                  </a:lnTo>
                  <a:lnTo>
                    <a:pt x="676" y="560"/>
                  </a:lnTo>
                  <a:lnTo>
                    <a:pt x="680" y="422"/>
                  </a:lnTo>
                  <a:lnTo>
                    <a:pt x="686" y="394"/>
                  </a:lnTo>
                  <a:lnTo>
                    <a:pt x="647" y="380"/>
                  </a:lnTo>
                  <a:lnTo>
                    <a:pt x="645" y="370"/>
                  </a:lnTo>
                  <a:lnTo>
                    <a:pt x="686" y="358"/>
                  </a:lnTo>
                  <a:lnTo>
                    <a:pt x="794" y="349"/>
                  </a:lnTo>
                  <a:lnTo>
                    <a:pt x="807" y="370"/>
                  </a:lnTo>
                  <a:lnTo>
                    <a:pt x="848" y="380"/>
                  </a:lnTo>
                  <a:lnTo>
                    <a:pt x="857" y="380"/>
                  </a:lnTo>
                  <a:lnTo>
                    <a:pt x="872" y="362"/>
                  </a:lnTo>
                  <a:lnTo>
                    <a:pt x="853" y="344"/>
                  </a:lnTo>
                  <a:lnTo>
                    <a:pt x="932" y="183"/>
                  </a:lnTo>
                  <a:lnTo>
                    <a:pt x="944" y="172"/>
                  </a:lnTo>
                  <a:lnTo>
                    <a:pt x="1016" y="207"/>
                  </a:lnTo>
                  <a:lnTo>
                    <a:pt x="1048" y="207"/>
                  </a:lnTo>
                  <a:lnTo>
                    <a:pt x="1063" y="227"/>
                  </a:lnTo>
                  <a:lnTo>
                    <a:pt x="1129" y="207"/>
                  </a:lnTo>
                  <a:lnTo>
                    <a:pt x="1147" y="92"/>
                  </a:lnTo>
                  <a:lnTo>
                    <a:pt x="1175" y="74"/>
                  </a:lnTo>
                  <a:lnTo>
                    <a:pt x="1214" y="71"/>
                  </a:lnTo>
                  <a:lnTo>
                    <a:pt x="1238" y="41"/>
                  </a:lnTo>
                  <a:lnTo>
                    <a:pt x="1245" y="13"/>
                  </a:lnTo>
                  <a:lnTo>
                    <a:pt x="1265" y="0"/>
                  </a:lnTo>
                  <a:lnTo>
                    <a:pt x="1310" y="13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5306495" y="2945381"/>
              <a:ext cx="665197" cy="633394"/>
            </a:xfrm>
            <a:custGeom>
              <a:avLst/>
              <a:gdLst>
                <a:gd name="T0" fmla="*/ 493423 w 548"/>
                <a:gd name="T1" fmla="*/ 394611 h 530"/>
                <a:gd name="T2" fmla="*/ 553331 w 548"/>
                <a:gd name="T3" fmla="*/ 301319 h 530"/>
                <a:gd name="T4" fmla="*/ 595811 w 548"/>
                <a:gd name="T5" fmla="*/ 256282 h 530"/>
                <a:gd name="T6" fmla="*/ 590365 w 548"/>
                <a:gd name="T7" fmla="*/ 211245 h 530"/>
                <a:gd name="T8" fmla="*/ 547884 w 548"/>
                <a:gd name="T9" fmla="*/ 164064 h 530"/>
                <a:gd name="T10" fmla="*/ 541349 w 548"/>
                <a:gd name="T11" fmla="*/ 125460 h 530"/>
                <a:gd name="T12" fmla="*/ 467281 w 548"/>
                <a:gd name="T13" fmla="*/ 23591 h 530"/>
                <a:gd name="T14" fmla="*/ 460746 w 548"/>
                <a:gd name="T15" fmla="*/ 34314 h 530"/>
                <a:gd name="T16" fmla="*/ 447675 w 548"/>
                <a:gd name="T17" fmla="*/ 48254 h 530"/>
                <a:gd name="T18" fmla="*/ 416087 w 548"/>
                <a:gd name="T19" fmla="*/ 13940 h 530"/>
                <a:gd name="T20" fmla="*/ 367072 w 548"/>
                <a:gd name="T21" fmla="*/ 0 h 530"/>
                <a:gd name="T22" fmla="*/ 367072 w 548"/>
                <a:gd name="T23" fmla="*/ 13940 h 530"/>
                <a:gd name="T24" fmla="*/ 367072 w 548"/>
                <a:gd name="T25" fmla="*/ 34314 h 530"/>
                <a:gd name="T26" fmla="*/ 348555 w 548"/>
                <a:gd name="T27" fmla="*/ 50399 h 530"/>
                <a:gd name="T28" fmla="*/ 308253 w 548"/>
                <a:gd name="T29" fmla="*/ 87930 h 530"/>
                <a:gd name="T30" fmla="*/ 267951 w 548"/>
                <a:gd name="T31" fmla="*/ 87930 h 530"/>
                <a:gd name="T32" fmla="*/ 252702 w 548"/>
                <a:gd name="T33" fmla="*/ 114737 h 530"/>
                <a:gd name="T34" fmla="*/ 237453 w 548"/>
                <a:gd name="T35" fmla="*/ 114737 h 530"/>
                <a:gd name="T36" fmla="*/ 208044 w 548"/>
                <a:gd name="T37" fmla="*/ 143690 h 530"/>
                <a:gd name="T38" fmla="*/ 190616 w 548"/>
                <a:gd name="T39" fmla="*/ 143690 h 530"/>
                <a:gd name="T40" fmla="*/ 156850 w 548"/>
                <a:gd name="T41" fmla="*/ 178004 h 530"/>
                <a:gd name="T42" fmla="*/ 136154 w 548"/>
                <a:gd name="T43" fmla="*/ 183365 h 530"/>
                <a:gd name="T44" fmla="*/ 89317 w 548"/>
                <a:gd name="T45" fmla="*/ 251993 h 530"/>
                <a:gd name="T46" fmla="*/ 59908 w 548"/>
                <a:gd name="T47" fmla="*/ 210173 h 530"/>
                <a:gd name="T48" fmla="*/ 28320 w 548"/>
                <a:gd name="T49" fmla="*/ 188727 h 530"/>
                <a:gd name="T50" fmla="*/ 13071 w 548"/>
                <a:gd name="T51" fmla="*/ 203739 h 530"/>
                <a:gd name="T52" fmla="*/ 30499 w 548"/>
                <a:gd name="T53" fmla="*/ 297030 h 530"/>
                <a:gd name="T54" fmla="*/ 15249 w 548"/>
                <a:gd name="T55" fmla="*/ 329200 h 530"/>
                <a:gd name="T56" fmla="*/ 0 w 548"/>
                <a:gd name="T57" fmla="*/ 375309 h 530"/>
                <a:gd name="T58" fmla="*/ 45748 w 548"/>
                <a:gd name="T59" fmla="*/ 404261 h 530"/>
                <a:gd name="T60" fmla="*/ 67532 w 548"/>
                <a:gd name="T61" fmla="*/ 407478 h 530"/>
                <a:gd name="T62" fmla="*/ 100209 w 548"/>
                <a:gd name="T63" fmla="*/ 451443 h 530"/>
                <a:gd name="T64" fmla="*/ 125262 w 548"/>
                <a:gd name="T65" fmla="*/ 438575 h 530"/>
                <a:gd name="T66" fmla="*/ 162296 w 548"/>
                <a:gd name="T67" fmla="*/ 394611 h 530"/>
                <a:gd name="T68" fmla="*/ 198241 w 548"/>
                <a:gd name="T69" fmla="*/ 330272 h 530"/>
                <a:gd name="T70" fmla="*/ 261416 w 548"/>
                <a:gd name="T71" fmla="*/ 317404 h 530"/>
                <a:gd name="T72" fmla="*/ 300628 w 548"/>
                <a:gd name="T73" fmla="*/ 356007 h 530"/>
                <a:gd name="T74" fmla="*/ 273398 w 548"/>
                <a:gd name="T75" fmla="*/ 420346 h 530"/>
                <a:gd name="T76" fmla="*/ 237453 w 548"/>
                <a:gd name="T77" fmla="*/ 477179 h 530"/>
                <a:gd name="T78" fmla="*/ 267951 w 548"/>
                <a:gd name="T79" fmla="*/ 500769 h 530"/>
                <a:gd name="T80" fmla="*/ 267951 w 548"/>
                <a:gd name="T81" fmla="*/ 529722 h 530"/>
                <a:gd name="T82" fmla="*/ 242899 w 548"/>
                <a:gd name="T83" fmla="*/ 555457 h 530"/>
                <a:gd name="T84" fmla="*/ 248345 w 548"/>
                <a:gd name="T85" fmla="*/ 567253 h 530"/>
                <a:gd name="T86" fmla="*/ 293004 w 548"/>
                <a:gd name="T87" fmla="*/ 543662 h 530"/>
                <a:gd name="T88" fmla="*/ 359447 w 548"/>
                <a:gd name="T89" fmla="*/ 455732 h 530"/>
                <a:gd name="T90" fmla="*/ 460746 w 548"/>
                <a:gd name="T91" fmla="*/ 401044 h 530"/>
                <a:gd name="T92" fmla="*/ 493423 w 548"/>
                <a:gd name="T93" fmla="*/ 394611 h 53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48" h="530">
                  <a:moveTo>
                    <a:pt x="453" y="368"/>
                  </a:moveTo>
                  <a:lnTo>
                    <a:pt x="508" y="281"/>
                  </a:lnTo>
                  <a:lnTo>
                    <a:pt x="547" y="239"/>
                  </a:lnTo>
                  <a:lnTo>
                    <a:pt x="542" y="197"/>
                  </a:lnTo>
                  <a:lnTo>
                    <a:pt x="503" y="153"/>
                  </a:lnTo>
                  <a:lnTo>
                    <a:pt x="497" y="117"/>
                  </a:lnTo>
                  <a:lnTo>
                    <a:pt x="429" y="22"/>
                  </a:lnTo>
                  <a:lnTo>
                    <a:pt x="423" y="32"/>
                  </a:lnTo>
                  <a:lnTo>
                    <a:pt x="411" y="45"/>
                  </a:lnTo>
                  <a:lnTo>
                    <a:pt x="382" y="13"/>
                  </a:lnTo>
                  <a:lnTo>
                    <a:pt x="337" y="0"/>
                  </a:lnTo>
                  <a:lnTo>
                    <a:pt x="337" y="13"/>
                  </a:lnTo>
                  <a:lnTo>
                    <a:pt x="337" y="32"/>
                  </a:lnTo>
                  <a:lnTo>
                    <a:pt x="320" y="47"/>
                  </a:lnTo>
                  <a:lnTo>
                    <a:pt x="283" y="82"/>
                  </a:lnTo>
                  <a:lnTo>
                    <a:pt x="246" y="82"/>
                  </a:lnTo>
                  <a:lnTo>
                    <a:pt x="232" y="107"/>
                  </a:lnTo>
                  <a:lnTo>
                    <a:pt x="218" y="107"/>
                  </a:lnTo>
                  <a:lnTo>
                    <a:pt x="191" y="134"/>
                  </a:lnTo>
                  <a:lnTo>
                    <a:pt x="175" y="134"/>
                  </a:lnTo>
                  <a:lnTo>
                    <a:pt x="144" y="166"/>
                  </a:lnTo>
                  <a:lnTo>
                    <a:pt x="125" y="171"/>
                  </a:lnTo>
                  <a:lnTo>
                    <a:pt x="82" y="235"/>
                  </a:lnTo>
                  <a:lnTo>
                    <a:pt x="55" y="196"/>
                  </a:lnTo>
                  <a:lnTo>
                    <a:pt x="26" y="176"/>
                  </a:lnTo>
                  <a:lnTo>
                    <a:pt x="12" y="190"/>
                  </a:lnTo>
                  <a:lnTo>
                    <a:pt x="28" y="277"/>
                  </a:lnTo>
                  <a:lnTo>
                    <a:pt x="14" y="307"/>
                  </a:lnTo>
                  <a:lnTo>
                    <a:pt x="0" y="350"/>
                  </a:lnTo>
                  <a:lnTo>
                    <a:pt x="42" y="377"/>
                  </a:lnTo>
                  <a:lnTo>
                    <a:pt x="62" y="380"/>
                  </a:lnTo>
                  <a:lnTo>
                    <a:pt x="92" y="421"/>
                  </a:lnTo>
                  <a:lnTo>
                    <a:pt x="115" y="409"/>
                  </a:lnTo>
                  <a:lnTo>
                    <a:pt x="149" y="368"/>
                  </a:lnTo>
                  <a:lnTo>
                    <a:pt x="182" y="308"/>
                  </a:lnTo>
                  <a:lnTo>
                    <a:pt x="240" y="296"/>
                  </a:lnTo>
                  <a:lnTo>
                    <a:pt x="276" y="332"/>
                  </a:lnTo>
                  <a:lnTo>
                    <a:pt x="251" y="392"/>
                  </a:lnTo>
                  <a:lnTo>
                    <a:pt x="218" y="445"/>
                  </a:lnTo>
                  <a:lnTo>
                    <a:pt x="246" y="467"/>
                  </a:lnTo>
                  <a:lnTo>
                    <a:pt x="246" y="494"/>
                  </a:lnTo>
                  <a:lnTo>
                    <a:pt x="223" y="518"/>
                  </a:lnTo>
                  <a:lnTo>
                    <a:pt x="228" y="529"/>
                  </a:lnTo>
                  <a:lnTo>
                    <a:pt x="269" y="507"/>
                  </a:lnTo>
                  <a:lnTo>
                    <a:pt x="330" y="425"/>
                  </a:lnTo>
                  <a:lnTo>
                    <a:pt x="423" y="374"/>
                  </a:lnTo>
                  <a:lnTo>
                    <a:pt x="453" y="368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5466840" y="2586616"/>
              <a:ext cx="971601" cy="646093"/>
            </a:xfrm>
            <a:custGeom>
              <a:avLst/>
              <a:gdLst>
                <a:gd name="T0" fmla="*/ 842524 w 793"/>
                <a:gd name="T1" fmla="*/ 158809 h 540"/>
                <a:gd name="T2" fmla="*/ 773411 w 793"/>
                <a:gd name="T3" fmla="*/ 145933 h 540"/>
                <a:gd name="T4" fmla="*/ 747082 w 793"/>
                <a:gd name="T5" fmla="*/ 142713 h 540"/>
                <a:gd name="T6" fmla="*/ 685648 w 793"/>
                <a:gd name="T7" fmla="*/ 174904 h 540"/>
                <a:gd name="T8" fmla="*/ 658222 w 793"/>
                <a:gd name="T9" fmla="*/ 191000 h 540"/>
                <a:gd name="T10" fmla="*/ 607758 w 793"/>
                <a:gd name="T11" fmla="*/ 154517 h 540"/>
                <a:gd name="T12" fmla="*/ 560586 w 793"/>
                <a:gd name="T13" fmla="*/ 115888 h 540"/>
                <a:gd name="T14" fmla="*/ 552906 w 793"/>
                <a:gd name="T15" fmla="*/ 167393 h 540"/>
                <a:gd name="T16" fmla="*/ 504637 w 793"/>
                <a:gd name="T17" fmla="*/ 115888 h 540"/>
                <a:gd name="T18" fmla="*/ 464046 w 793"/>
                <a:gd name="T19" fmla="*/ 75112 h 540"/>
                <a:gd name="T20" fmla="*/ 375187 w 793"/>
                <a:gd name="T21" fmla="*/ 75112 h 540"/>
                <a:gd name="T22" fmla="*/ 330208 w 793"/>
                <a:gd name="T23" fmla="*/ 41848 h 540"/>
                <a:gd name="T24" fmla="*/ 264386 w 793"/>
                <a:gd name="T25" fmla="*/ 65455 h 540"/>
                <a:gd name="T26" fmla="*/ 197467 w 793"/>
                <a:gd name="T27" fmla="*/ 48287 h 540"/>
                <a:gd name="T28" fmla="*/ 107510 w 793"/>
                <a:gd name="T29" fmla="*/ 9657 h 540"/>
                <a:gd name="T30" fmla="*/ 80084 w 793"/>
                <a:gd name="T31" fmla="*/ 70820 h 540"/>
                <a:gd name="T32" fmla="*/ 0 w 793"/>
                <a:gd name="T33" fmla="*/ 75112 h 540"/>
                <a:gd name="T34" fmla="*/ 42784 w 793"/>
                <a:gd name="T35" fmla="*/ 115888 h 540"/>
                <a:gd name="T36" fmla="*/ 48270 w 793"/>
                <a:gd name="T37" fmla="*/ 188854 h 540"/>
                <a:gd name="T38" fmla="*/ 72404 w 793"/>
                <a:gd name="T39" fmla="*/ 247871 h 540"/>
                <a:gd name="T40" fmla="*/ 142615 w 793"/>
                <a:gd name="T41" fmla="*/ 209242 h 540"/>
                <a:gd name="T42" fmla="*/ 197467 w 793"/>
                <a:gd name="T43" fmla="*/ 317618 h 540"/>
                <a:gd name="T44" fmla="*/ 228184 w 793"/>
                <a:gd name="T45" fmla="*/ 319764 h 540"/>
                <a:gd name="T46" fmla="*/ 310461 w 793"/>
                <a:gd name="T47" fmla="*/ 369123 h 540"/>
                <a:gd name="T48" fmla="*/ 330208 w 793"/>
                <a:gd name="T49" fmla="*/ 343371 h 540"/>
                <a:gd name="T50" fmla="*/ 411389 w 793"/>
                <a:gd name="T51" fmla="*/ 485011 h 540"/>
                <a:gd name="T52" fmla="*/ 458561 w 793"/>
                <a:gd name="T53" fmla="*/ 578365 h 540"/>
                <a:gd name="T54" fmla="*/ 529869 w 793"/>
                <a:gd name="T55" fmla="*/ 457112 h 540"/>
                <a:gd name="T56" fmla="*/ 585818 w 793"/>
                <a:gd name="T57" fmla="*/ 472135 h 540"/>
                <a:gd name="T58" fmla="*/ 668095 w 793"/>
                <a:gd name="T59" fmla="*/ 445309 h 540"/>
                <a:gd name="T60" fmla="*/ 648349 w 793"/>
                <a:gd name="T61" fmla="*/ 390584 h 540"/>
                <a:gd name="T62" fmla="*/ 728432 w 793"/>
                <a:gd name="T63" fmla="*/ 329421 h 540"/>
                <a:gd name="T64" fmla="*/ 761343 w 793"/>
                <a:gd name="T65" fmla="*/ 270404 h 540"/>
                <a:gd name="T66" fmla="*/ 785478 w 793"/>
                <a:gd name="T67" fmla="*/ 236067 h 540"/>
                <a:gd name="T68" fmla="*/ 817292 w 793"/>
                <a:gd name="T69" fmla="*/ 263966 h 540"/>
                <a:gd name="T70" fmla="*/ 868853 w 793"/>
                <a:gd name="T71" fmla="*/ 171685 h 5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93" h="540">
                  <a:moveTo>
                    <a:pt x="784" y="151"/>
                  </a:moveTo>
                  <a:lnTo>
                    <a:pt x="768" y="148"/>
                  </a:lnTo>
                  <a:lnTo>
                    <a:pt x="742" y="148"/>
                  </a:lnTo>
                  <a:lnTo>
                    <a:pt x="705" y="136"/>
                  </a:lnTo>
                  <a:lnTo>
                    <a:pt x="694" y="115"/>
                  </a:lnTo>
                  <a:lnTo>
                    <a:pt x="681" y="133"/>
                  </a:lnTo>
                  <a:lnTo>
                    <a:pt x="664" y="120"/>
                  </a:lnTo>
                  <a:lnTo>
                    <a:pt x="625" y="163"/>
                  </a:lnTo>
                  <a:lnTo>
                    <a:pt x="618" y="176"/>
                  </a:lnTo>
                  <a:lnTo>
                    <a:pt x="600" y="178"/>
                  </a:lnTo>
                  <a:lnTo>
                    <a:pt x="576" y="151"/>
                  </a:lnTo>
                  <a:lnTo>
                    <a:pt x="554" y="144"/>
                  </a:lnTo>
                  <a:lnTo>
                    <a:pt x="529" y="94"/>
                  </a:lnTo>
                  <a:lnTo>
                    <a:pt x="511" y="108"/>
                  </a:lnTo>
                  <a:lnTo>
                    <a:pt x="517" y="148"/>
                  </a:lnTo>
                  <a:lnTo>
                    <a:pt x="504" y="156"/>
                  </a:lnTo>
                  <a:lnTo>
                    <a:pt x="472" y="122"/>
                  </a:lnTo>
                  <a:lnTo>
                    <a:pt x="460" y="108"/>
                  </a:lnTo>
                  <a:lnTo>
                    <a:pt x="435" y="108"/>
                  </a:lnTo>
                  <a:lnTo>
                    <a:pt x="423" y="70"/>
                  </a:lnTo>
                  <a:lnTo>
                    <a:pt x="388" y="51"/>
                  </a:lnTo>
                  <a:lnTo>
                    <a:pt x="342" y="70"/>
                  </a:lnTo>
                  <a:lnTo>
                    <a:pt x="325" y="66"/>
                  </a:lnTo>
                  <a:lnTo>
                    <a:pt x="301" y="39"/>
                  </a:lnTo>
                  <a:lnTo>
                    <a:pt x="262" y="61"/>
                  </a:lnTo>
                  <a:lnTo>
                    <a:pt x="241" y="61"/>
                  </a:lnTo>
                  <a:lnTo>
                    <a:pt x="216" y="70"/>
                  </a:lnTo>
                  <a:lnTo>
                    <a:pt x="180" y="45"/>
                  </a:lnTo>
                  <a:lnTo>
                    <a:pt x="154" y="0"/>
                  </a:lnTo>
                  <a:lnTo>
                    <a:pt x="98" y="9"/>
                  </a:lnTo>
                  <a:lnTo>
                    <a:pt x="75" y="37"/>
                  </a:lnTo>
                  <a:lnTo>
                    <a:pt x="73" y="66"/>
                  </a:lnTo>
                  <a:lnTo>
                    <a:pt x="7" y="48"/>
                  </a:lnTo>
                  <a:lnTo>
                    <a:pt x="0" y="70"/>
                  </a:lnTo>
                  <a:lnTo>
                    <a:pt x="4" y="82"/>
                  </a:lnTo>
                  <a:lnTo>
                    <a:pt x="39" y="108"/>
                  </a:lnTo>
                  <a:lnTo>
                    <a:pt x="39" y="144"/>
                  </a:lnTo>
                  <a:lnTo>
                    <a:pt x="44" y="176"/>
                  </a:lnTo>
                  <a:lnTo>
                    <a:pt x="64" y="206"/>
                  </a:lnTo>
                  <a:lnTo>
                    <a:pt x="66" y="231"/>
                  </a:lnTo>
                  <a:lnTo>
                    <a:pt x="80" y="241"/>
                  </a:lnTo>
                  <a:lnTo>
                    <a:pt x="130" y="195"/>
                  </a:lnTo>
                  <a:lnTo>
                    <a:pt x="180" y="259"/>
                  </a:lnTo>
                  <a:lnTo>
                    <a:pt x="180" y="296"/>
                  </a:lnTo>
                  <a:lnTo>
                    <a:pt x="208" y="312"/>
                  </a:lnTo>
                  <a:lnTo>
                    <a:pt x="208" y="298"/>
                  </a:lnTo>
                  <a:lnTo>
                    <a:pt x="253" y="312"/>
                  </a:lnTo>
                  <a:lnTo>
                    <a:pt x="283" y="344"/>
                  </a:lnTo>
                  <a:lnTo>
                    <a:pt x="295" y="330"/>
                  </a:lnTo>
                  <a:lnTo>
                    <a:pt x="301" y="320"/>
                  </a:lnTo>
                  <a:lnTo>
                    <a:pt x="368" y="415"/>
                  </a:lnTo>
                  <a:lnTo>
                    <a:pt x="375" y="452"/>
                  </a:lnTo>
                  <a:lnTo>
                    <a:pt x="414" y="495"/>
                  </a:lnTo>
                  <a:lnTo>
                    <a:pt x="418" y="539"/>
                  </a:lnTo>
                  <a:lnTo>
                    <a:pt x="452" y="517"/>
                  </a:lnTo>
                  <a:lnTo>
                    <a:pt x="483" y="426"/>
                  </a:lnTo>
                  <a:lnTo>
                    <a:pt x="499" y="420"/>
                  </a:lnTo>
                  <a:lnTo>
                    <a:pt x="534" y="440"/>
                  </a:lnTo>
                  <a:lnTo>
                    <a:pt x="591" y="433"/>
                  </a:lnTo>
                  <a:lnTo>
                    <a:pt x="609" y="415"/>
                  </a:lnTo>
                  <a:lnTo>
                    <a:pt x="583" y="375"/>
                  </a:lnTo>
                  <a:lnTo>
                    <a:pt x="591" y="364"/>
                  </a:lnTo>
                  <a:lnTo>
                    <a:pt x="642" y="346"/>
                  </a:lnTo>
                  <a:lnTo>
                    <a:pt x="664" y="307"/>
                  </a:lnTo>
                  <a:lnTo>
                    <a:pt x="691" y="294"/>
                  </a:lnTo>
                  <a:lnTo>
                    <a:pt x="694" y="252"/>
                  </a:lnTo>
                  <a:lnTo>
                    <a:pt x="700" y="225"/>
                  </a:lnTo>
                  <a:lnTo>
                    <a:pt x="716" y="220"/>
                  </a:lnTo>
                  <a:lnTo>
                    <a:pt x="729" y="235"/>
                  </a:lnTo>
                  <a:lnTo>
                    <a:pt x="745" y="246"/>
                  </a:lnTo>
                  <a:lnTo>
                    <a:pt x="782" y="199"/>
                  </a:lnTo>
                  <a:lnTo>
                    <a:pt x="792" y="160"/>
                  </a:lnTo>
                  <a:lnTo>
                    <a:pt x="784" y="151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3058476" y="5012246"/>
              <a:ext cx="1057331" cy="1073119"/>
            </a:xfrm>
            <a:custGeom>
              <a:avLst/>
              <a:gdLst>
                <a:gd name="T0" fmla="*/ 826401 w 867"/>
                <a:gd name="T1" fmla="*/ 148579 h 900"/>
                <a:gd name="T2" fmla="*/ 759721 w 867"/>
                <a:gd name="T3" fmla="*/ 166751 h 900"/>
                <a:gd name="T4" fmla="*/ 733486 w 867"/>
                <a:gd name="T5" fmla="*/ 117581 h 900"/>
                <a:gd name="T6" fmla="*/ 719275 w 867"/>
                <a:gd name="T7" fmla="*/ 83376 h 900"/>
                <a:gd name="T8" fmla="*/ 673364 w 867"/>
                <a:gd name="T9" fmla="*/ 85513 h 900"/>
                <a:gd name="T10" fmla="*/ 646036 w 867"/>
                <a:gd name="T11" fmla="*/ 125063 h 900"/>
                <a:gd name="T12" fmla="*/ 646036 w 867"/>
                <a:gd name="T13" fmla="*/ 167820 h 900"/>
                <a:gd name="T14" fmla="*/ 590287 w 867"/>
                <a:gd name="T15" fmla="*/ 334571 h 900"/>
                <a:gd name="T16" fmla="*/ 543282 w 867"/>
                <a:gd name="T17" fmla="*/ 344191 h 900"/>
                <a:gd name="T18" fmla="*/ 454739 w 867"/>
                <a:gd name="T19" fmla="*/ 368776 h 900"/>
                <a:gd name="T20" fmla="*/ 323565 w 867"/>
                <a:gd name="T21" fmla="*/ 166751 h 900"/>
                <a:gd name="T22" fmla="*/ 278746 w 867"/>
                <a:gd name="T23" fmla="*/ 132546 h 900"/>
                <a:gd name="T24" fmla="*/ 267815 w 867"/>
                <a:gd name="T25" fmla="*/ 85513 h 900"/>
                <a:gd name="T26" fmla="*/ 205507 w 867"/>
                <a:gd name="T27" fmla="*/ 117581 h 900"/>
                <a:gd name="T28" fmla="*/ 178179 w 867"/>
                <a:gd name="T29" fmla="*/ 0 h 900"/>
                <a:gd name="T30" fmla="*/ 132268 w 867"/>
                <a:gd name="T31" fmla="*/ 47032 h 900"/>
                <a:gd name="T32" fmla="*/ 126802 w 867"/>
                <a:gd name="T33" fmla="*/ 119719 h 900"/>
                <a:gd name="T34" fmla="*/ 96195 w 867"/>
                <a:gd name="T35" fmla="*/ 106892 h 900"/>
                <a:gd name="T36" fmla="*/ 96195 w 867"/>
                <a:gd name="T37" fmla="*/ 194543 h 900"/>
                <a:gd name="T38" fmla="*/ 132268 w 867"/>
                <a:gd name="T39" fmla="*/ 205232 h 900"/>
                <a:gd name="T40" fmla="*/ 127895 w 867"/>
                <a:gd name="T41" fmla="*/ 392292 h 900"/>
                <a:gd name="T42" fmla="*/ 21862 w 867"/>
                <a:gd name="T43" fmla="*/ 515218 h 900"/>
                <a:gd name="T44" fmla="*/ 0 w 867"/>
                <a:gd name="T45" fmla="*/ 549423 h 900"/>
                <a:gd name="T46" fmla="*/ 2186 w 867"/>
                <a:gd name="T47" fmla="*/ 623178 h 900"/>
                <a:gd name="T48" fmla="*/ 62308 w 867"/>
                <a:gd name="T49" fmla="*/ 611420 h 900"/>
                <a:gd name="T50" fmla="*/ 126802 w 867"/>
                <a:gd name="T51" fmla="*/ 638143 h 900"/>
                <a:gd name="T52" fmla="*/ 145385 w 867"/>
                <a:gd name="T53" fmla="*/ 705485 h 900"/>
                <a:gd name="T54" fmla="*/ 195669 w 867"/>
                <a:gd name="T55" fmla="*/ 718312 h 900"/>
                <a:gd name="T56" fmla="*/ 193483 w 867"/>
                <a:gd name="T57" fmla="*/ 757862 h 900"/>
                <a:gd name="T58" fmla="*/ 174900 w 867"/>
                <a:gd name="T59" fmla="*/ 828410 h 900"/>
                <a:gd name="T60" fmla="*/ 213159 w 867"/>
                <a:gd name="T61" fmla="*/ 844444 h 900"/>
                <a:gd name="T62" fmla="*/ 251418 w 867"/>
                <a:gd name="T63" fmla="*/ 876512 h 900"/>
                <a:gd name="T64" fmla="*/ 324658 w 867"/>
                <a:gd name="T65" fmla="*/ 920337 h 900"/>
                <a:gd name="T66" fmla="*/ 394618 w 867"/>
                <a:gd name="T67" fmla="*/ 898959 h 900"/>
                <a:gd name="T68" fmla="*/ 402269 w 867"/>
                <a:gd name="T69" fmla="*/ 942785 h 900"/>
                <a:gd name="T70" fmla="*/ 447087 w 867"/>
                <a:gd name="T71" fmla="*/ 952405 h 900"/>
                <a:gd name="T72" fmla="*/ 467857 w 867"/>
                <a:gd name="T73" fmla="*/ 947060 h 900"/>
                <a:gd name="T74" fmla="*/ 448181 w 867"/>
                <a:gd name="T75" fmla="*/ 828410 h 900"/>
                <a:gd name="T76" fmla="*/ 508302 w 867"/>
                <a:gd name="T77" fmla="*/ 808101 h 900"/>
                <a:gd name="T78" fmla="*/ 543282 w 867"/>
                <a:gd name="T79" fmla="*/ 778171 h 900"/>
                <a:gd name="T80" fmla="*/ 631825 w 867"/>
                <a:gd name="T81" fmla="*/ 776034 h 900"/>
                <a:gd name="T82" fmla="*/ 673364 w 867"/>
                <a:gd name="T83" fmla="*/ 770689 h 900"/>
                <a:gd name="T84" fmla="*/ 707251 w 867"/>
                <a:gd name="T85" fmla="*/ 796343 h 900"/>
                <a:gd name="T86" fmla="*/ 738951 w 867"/>
                <a:gd name="T87" fmla="*/ 763207 h 900"/>
                <a:gd name="T88" fmla="*/ 779397 w 867"/>
                <a:gd name="T89" fmla="*/ 765344 h 900"/>
                <a:gd name="T90" fmla="*/ 832960 w 867"/>
                <a:gd name="T91" fmla="*/ 705485 h 900"/>
                <a:gd name="T92" fmla="*/ 884337 w 867"/>
                <a:gd name="T93" fmla="*/ 718312 h 900"/>
                <a:gd name="T94" fmla="*/ 924782 w 867"/>
                <a:gd name="T95" fmla="*/ 679831 h 900"/>
                <a:gd name="T96" fmla="*/ 946645 w 867"/>
                <a:gd name="T97" fmla="*/ 636005 h 900"/>
                <a:gd name="T98" fmla="*/ 842798 w 867"/>
                <a:gd name="T99" fmla="*/ 599662 h 900"/>
                <a:gd name="T100" fmla="*/ 802353 w 867"/>
                <a:gd name="T101" fmla="*/ 575077 h 900"/>
                <a:gd name="T102" fmla="*/ 758628 w 867"/>
                <a:gd name="T103" fmla="*/ 547285 h 900"/>
                <a:gd name="T104" fmla="*/ 771745 w 867"/>
                <a:gd name="T105" fmla="*/ 468186 h 900"/>
                <a:gd name="T106" fmla="*/ 759721 w 867"/>
                <a:gd name="T107" fmla="*/ 322813 h 900"/>
                <a:gd name="T108" fmla="*/ 686482 w 867"/>
                <a:gd name="T109" fmla="*/ 327089 h 900"/>
                <a:gd name="T110" fmla="*/ 673364 w 867"/>
                <a:gd name="T111" fmla="*/ 275781 h 900"/>
                <a:gd name="T112" fmla="*/ 688668 w 867"/>
                <a:gd name="T113" fmla="*/ 224473 h 900"/>
                <a:gd name="T114" fmla="*/ 733486 w 867"/>
                <a:gd name="T115" fmla="*/ 221266 h 900"/>
                <a:gd name="T116" fmla="*/ 822029 w 867"/>
                <a:gd name="T117" fmla="*/ 221266 h 9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67" h="900">
                  <a:moveTo>
                    <a:pt x="762" y="165"/>
                  </a:moveTo>
                  <a:lnTo>
                    <a:pt x="756" y="139"/>
                  </a:lnTo>
                  <a:lnTo>
                    <a:pt x="734" y="133"/>
                  </a:lnTo>
                  <a:lnTo>
                    <a:pt x="695" y="156"/>
                  </a:lnTo>
                  <a:lnTo>
                    <a:pt x="671" y="142"/>
                  </a:lnTo>
                  <a:lnTo>
                    <a:pt x="671" y="110"/>
                  </a:lnTo>
                  <a:lnTo>
                    <a:pt x="658" y="96"/>
                  </a:lnTo>
                  <a:lnTo>
                    <a:pt x="658" y="78"/>
                  </a:lnTo>
                  <a:lnTo>
                    <a:pt x="623" y="72"/>
                  </a:lnTo>
                  <a:lnTo>
                    <a:pt x="616" y="80"/>
                  </a:lnTo>
                  <a:lnTo>
                    <a:pt x="621" y="105"/>
                  </a:lnTo>
                  <a:lnTo>
                    <a:pt x="591" y="117"/>
                  </a:lnTo>
                  <a:lnTo>
                    <a:pt x="585" y="134"/>
                  </a:lnTo>
                  <a:lnTo>
                    <a:pt x="591" y="157"/>
                  </a:lnTo>
                  <a:lnTo>
                    <a:pt x="528" y="229"/>
                  </a:lnTo>
                  <a:lnTo>
                    <a:pt x="540" y="313"/>
                  </a:lnTo>
                  <a:lnTo>
                    <a:pt x="510" y="337"/>
                  </a:lnTo>
                  <a:lnTo>
                    <a:pt x="497" y="322"/>
                  </a:lnTo>
                  <a:lnTo>
                    <a:pt x="437" y="357"/>
                  </a:lnTo>
                  <a:lnTo>
                    <a:pt x="416" y="345"/>
                  </a:lnTo>
                  <a:lnTo>
                    <a:pt x="329" y="180"/>
                  </a:lnTo>
                  <a:lnTo>
                    <a:pt x="296" y="156"/>
                  </a:lnTo>
                  <a:lnTo>
                    <a:pt x="268" y="147"/>
                  </a:lnTo>
                  <a:lnTo>
                    <a:pt x="255" y="124"/>
                  </a:lnTo>
                  <a:lnTo>
                    <a:pt x="271" y="100"/>
                  </a:lnTo>
                  <a:lnTo>
                    <a:pt x="245" y="80"/>
                  </a:lnTo>
                  <a:lnTo>
                    <a:pt x="217" y="105"/>
                  </a:lnTo>
                  <a:lnTo>
                    <a:pt x="188" y="110"/>
                  </a:lnTo>
                  <a:lnTo>
                    <a:pt x="167" y="22"/>
                  </a:lnTo>
                  <a:lnTo>
                    <a:pt x="163" y="0"/>
                  </a:lnTo>
                  <a:lnTo>
                    <a:pt x="133" y="37"/>
                  </a:lnTo>
                  <a:lnTo>
                    <a:pt x="121" y="44"/>
                  </a:lnTo>
                  <a:lnTo>
                    <a:pt x="122" y="100"/>
                  </a:lnTo>
                  <a:lnTo>
                    <a:pt x="116" y="112"/>
                  </a:lnTo>
                  <a:lnTo>
                    <a:pt x="100" y="112"/>
                  </a:lnTo>
                  <a:lnTo>
                    <a:pt x="88" y="100"/>
                  </a:lnTo>
                  <a:lnTo>
                    <a:pt x="73" y="117"/>
                  </a:lnTo>
                  <a:lnTo>
                    <a:pt x="88" y="182"/>
                  </a:lnTo>
                  <a:lnTo>
                    <a:pt x="105" y="182"/>
                  </a:lnTo>
                  <a:lnTo>
                    <a:pt x="121" y="192"/>
                  </a:lnTo>
                  <a:lnTo>
                    <a:pt x="125" y="231"/>
                  </a:lnTo>
                  <a:lnTo>
                    <a:pt x="117" y="367"/>
                  </a:lnTo>
                  <a:lnTo>
                    <a:pt x="25" y="451"/>
                  </a:lnTo>
                  <a:lnTo>
                    <a:pt x="20" y="482"/>
                  </a:lnTo>
                  <a:lnTo>
                    <a:pt x="2" y="496"/>
                  </a:lnTo>
                  <a:lnTo>
                    <a:pt x="0" y="514"/>
                  </a:lnTo>
                  <a:lnTo>
                    <a:pt x="15" y="553"/>
                  </a:lnTo>
                  <a:lnTo>
                    <a:pt x="2" y="583"/>
                  </a:lnTo>
                  <a:lnTo>
                    <a:pt x="10" y="585"/>
                  </a:lnTo>
                  <a:lnTo>
                    <a:pt x="57" y="572"/>
                  </a:lnTo>
                  <a:lnTo>
                    <a:pt x="122" y="571"/>
                  </a:lnTo>
                  <a:lnTo>
                    <a:pt x="116" y="597"/>
                  </a:lnTo>
                  <a:lnTo>
                    <a:pt x="127" y="622"/>
                  </a:lnTo>
                  <a:lnTo>
                    <a:pt x="133" y="660"/>
                  </a:lnTo>
                  <a:lnTo>
                    <a:pt x="140" y="672"/>
                  </a:lnTo>
                  <a:lnTo>
                    <a:pt x="179" y="672"/>
                  </a:lnTo>
                  <a:lnTo>
                    <a:pt x="197" y="684"/>
                  </a:lnTo>
                  <a:lnTo>
                    <a:pt x="177" y="709"/>
                  </a:lnTo>
                  <a:lnTo>
                    <a:pt x="175" y="740"/>
                  </a:lnTo>
                  <a:lnTo>
                    <a:pt x="160" y="775"/>
                  </a:lnTo>
                  <a:lnTo>
                    <a:pt x="170" y="788"/>
                  </a:lnTo>
                  <a:lnTo>
                    <a:pt x="195" y="790"/>
                  </a:lnTo>
                  <a:lnTo>
                    <a:pt x="236" y="806"/>
                  </a:lnTo>
                  <a:lnTo>
                    <a:pt x="230" y="820"/>
                  </a:lnTo>
                  <a:lnTo>
                    <a:pt x="257" y="861"/>
                  </a:lnTo>
                  <a:lnTo>
                    <a:pt x="297" y="861"/>
                  </a:lnTo>
                  <a:lnTo>
                    <a:pt x="347" y="831"/>
                  </a:lnTo>
                  <a:lnTo>
                    <a:pt x="361" y="841"/>
                  </a:lnTo>
                  <a:lnTo>
                    <a:pt x="361" y="856"/>
                  </a:lnTo>
                  <a:lnTo>
                    <a:pt x="368" y="882"/>
                  </a:lnTo>
                  <a:lnTo>
                    <a:pt x="381" y="894"/>
                  </a:lnTo>
                  <a:lnTo>
                    <a:pt x="409" y="891"/>
                  </a:lnTo>
                  <a:lnTo>
                    <a:pt x="418" y="899"/>
                  </a:lnTo>
                  <a:lnTo>
                    <a:pt x="428" y="886"/>
                  </a:lnTo>
                  <a:lnTo>
                    <a:pt x="428" y="848"/>
                  </a:lnTo>
                  <a:lnTo>
                    <a:pt x="410" y="775"/>
                  </a:lnTo>
                  <a:lnTo>
                    <a:pt x="423" y="756"/>
                  </a:lnTo>
                  <a:lnTo>
                    <a:pt x="465" y="756"/>
                  </a:lnTo>
                  <a:lnTo>
                    <a:pt x="474" y="756"/>
                  </a:lnTo>
                  <a:lnTo>
                    <a:pt x="497" y="728"/>
                  </a:lnTo>
                  <a:lnTo>
                    <a:pt x="555" y="745"/>
                  </a:lnTo>
                  <a:lnTo>
                    <a:pt x="578" y="726"/>
                  </a:lnTo>
                  <a:lnTo>
                    <a:pt x="591" y="738"/>
                  </a:lnTo>
                  <a:lnTo>
                    <a:pt x="616" y="721"/>
                  </a:lnTo>
                  <a:lnTo>
                    <a:pt x="640" y="745"/>
                  </a:lnTo>
                  <a:lnTo>
                    <a:pt x="647" y="745"/>
                  </a:lnTo>
                  <a:lnTo>
                    <a:pt x="656" y="733"/>
                  </a:lnTo>
                  <a:lnTo>
                    <a:pt x="676" y="714"/>
                  </a:lnTo>
                  <a:lnTo>
                    <a:pt x="683" y="721"/>
                  </a:lnTo>
                  <a:lnTo>
                    <a:pt x="713" y="716"/>
                  </a:lnTo>
                  <a:lnTo>
                    <a:pt x="738" y="693"/>
                  </a:lnTo>
                  <a:lnTo>
                    <a:pt x="762" y="660"/>
                  </a:lnTo>
                  <a:lnTo>
                    <a:pt x="792" y="655"/>
                  </a:lnTo>
                  <a:lnTo>
                    <a:pt x="809" y="672"/>
                  </a:lnTo>
                  <a:lnTo>
                    <a:pt x="821" y="637"/>
                  </a:lnTo>
                  <a:lnTo>
                    <a:pt x="846" y="636"/>
                  </a:lnTo>
                  <a:lnTo>
                    <a:pt x="856" y="627"/>
                  </a:lnTo>
                  <a:lnTo>
                    <a:pt x="866" y="595"/>
                  </a:lnTo>
                  <a:lnTo>
                    <a:pt x="854" y="578"/>
                  </a:lnTo>
                  <a:lnTo>
                    <a:pt x="771" y="561"/>
                  </a:lnTo>
                  <a:lnTo>
                    <a:pt x="756" y="538"/>
                  </a:lnTo>
                  <a:lnTo>
                    <a:pt x="734" y="538"/>
                  </a:lnTo>
                  <a:lnTo>
                    <a:pt x="708" y="538"/>
                  </a:lnTo>
                  <a:lnTo>
                    <a:pt x="694" y="512"/>
                  </a:lnTo>
                  <a:lnTo>
                    <a:pt x="694" y="496"/>
                  </a:lnTo>
                  <a:lnTo>
                    <a:pt x="706" y="438"/>
                  </a:lnTo>
                  <a:lnTo>
                    <a:pt x="671" y="405"/>
                  </a:lnTo>
                  <a:lnTo>
                    <a:pt x="695" y="302"/>
                  </a:lnTo>
                  <a:lnTo>
                    <a:pt x="681" y="288"/>
                  </a:lnTo>
                  <a:lnTo>
                    <a:pt x="628" y="306"/>
                  </a:lnTo>
                  <a:lnTo>
                    <a:pt x="616" y="283"/>
                  </a:lnTo>
                  <a:lnTo>
                    <a:pt x="616" y="258"/>
                  </a:lnTo>
                  <a:lnTo>
                    <a:pt x="603" y="246"/>
                  </a:lnTo>
                  <a:lnTo>
                    <a:pt x="630" y="210"/>
                  </a:lnTo>
                  <a:lnTo>
                    <a:pt x="658" y="219"/>
                  </a:lnTo>
                  <a:lnTo>
                    <a:pt x="671" y="207"/>
                  </a:lnTo>
                  <a:lnTo>
                    <a:pt x="725" y="214"/>
                  </a:lnTo>
                  <a:lnTo>
                    <a:pt x="752" y="207"/>
                  </a:lnTo>
                  <a:lnTo>
                    <a:pt x="762" y="165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Freeform 10"/>
            <p:cNvSpPr/>
            <p:nvPr/>
          </p:nvSpPr>
          <p:spPr bwMode="auto">
            <a:xfrm>
              <a:off x="4990565" y="4788415"/>
              <a:ext cx="550892" cy="750866"/>
            </a:xfrm>
            <a:custGeom>
              <a:avLst/>
              <a:gdLst>
                <a:gd name="T0" fmla="*/ 9896 w 449"/>
                <a:gd name="T1" fmla="*/ 147441 h 630"/>
                <a:gd name="T2" fmla="*/ 41784 w 449"/>
                <a:gd name="T3" fmla="*/ 207272 h 630"/>
                <a:gd name="T4" fmla="*/ 43983 w 449"/>
                <a:gd name="T5" fmla="*/ 238256 h 630"/>
                <a:gd name="T6" fmla="*/ 29689 w 449"/>
                <a:gd name="T7" fmla="*/ 270308 h 630"/>
                <a:gd name="T8" fmla="*/ 4398 w 449"/>
                <a:gd name="T9" fmla="*/ 288471 h 630"/>
                <a:gd name="T10" fmla="*/ 0 w 449"/>
                <a:gd name="T11" fmla="*/ 344029 h 630"/>
                <a:gd name="T12" fmla="*/ 7697 w 449"/>
                <a:gd name="T13" fmla="*/ 353645 h 630"/>
                <a:gd name="T14" fmla="*/ 20892 w 449"/>
                <a:gd name="T15" fmla="*/ 348303 h 630"/>
                <a:gd name="T16" fmla="*/ 29689 w 449"/>
                <a:gd name="T17" fmla="*/ 353645 h 630"/>
                <a:gd name="T18" fmla="*/ 29689 w 449"/>
                <a:gd name="T19" fmla="*/ 391039 h 630"/>
                <a:gd name="T20" fmla="*/ 43983 w 449"/>
                <a:gd name="T21" fmla="*/ 432707 h 630"/>
                <a:gd name="T22" fmla="*/ 63776 w 449"/>
                <a:gd name="T23" fmla="*/ 440186 h 630"/>
                <a:gd name="T24" fmla="*/ 67074 w 449"/>
                <a:gd name="T25" fmla="*/ 503222 h 630"/>
                <a:gd name="T26" fmla="*/ 54979 w 449"/>
                <a:gd name="T27" fmla="*/ 544890 h 630"/>
                <a:gd name="T28" fmla="*/ 67074 w 449"/>
                <a:gd name="T29" fmla="*/ 564122 h 630"/>
                <a:gd name="T30" fmla="*/ 89066 w 449"/>
                <a:gd name="T31" fmla="*/ 584422 h 630"/>
                <a:gd name="T32" fmla="*/ 138547 w 449"/>
                <a:gd name="T33" fmla="*/ 571601 h 630"/>
                <a:gd name="T34" fmla="*/ 149543 w 449"/>
                <a:gd name="T35" fmla="*/ 590832 h 630"/>
                <a:gd name="T36" fmla="*/ 131950 w 449"/>
                <a:gd name="T37" fmla="*/ 611132 h 630"/>
                <a:gd name="T38" fmla="*/ 106659 w 449"/>
                <a:gd name="T39" fmla="*/ 649595 h 630"/>
                <a:gd name="T40" fmla="*/ 106659 w 449"/>
                <a:gd name="T41" fmla="*/ 660279 h 630"/>
                <a:gd name="T42" fmla="*/ 123153 w 449"/>
                <a:gd name="T43" fmla="*/ 672032 h 630"/>
                <a:gd name="T44" fmla="*/ 229812 w 449"/>
                <a:gd name="T45" fmla="*/ 628227 h 630"/>
                <a:gd name="T46" fmla="*/ 268298 w 449"/>
                <a:gd name="T47" fmla="*/ 649595 h 630"/>
                <a:gd name="T48" fmla="*/ 278194 w 449"/>
                <a:gd name="T49" fmla="*/ 638911 h 630"/>
                <a:gd name="T50" fmla="*/ 268298 w 449"/>
                <a:gd name="T51" fmla="*/ 615406 h 630"/>
                <a:gd name="T52" fmla="*/ 270497 w 449"/>
                <a:gd name="T53" fmla="*/ 600448 h 630"/>
                <a:gd name="T54" fmla="*/ 286991 w 449"/>
                <a:gd name="T55" fmla="*/ 504291 h 630"/>
                <a:gd name="T56" fmla="*/ 302385 w 449"/>
                <a:gd name="T57" fmla="*/ 482923 h 630"/>
                <a:gd name="T58" fmla="*/ 310082 w 449"/>
                <a:gd name="T59" fmla="*/ 456212 h 630"/>
                <a:gd name="T60" fmla="*/ 328775 w 449"/>
                <a:gd name="T61" fmla="*/ 416681 h 630"/>
                <a:gd name="T62" fmla="*/ 317779 w 449"/>
                <a:gd name="T63" fmla="*/ 400655 h 630"/>
                <a:gd name="T64" fmla="*/ 321078 w 449"/>
                <a:gd name="T65" fmla="*/ 367534 h 630"/>
                <a:gd name="T66" fmla="*/ 367260 w 449"/>
                <a:gd name="T67" fmla="*/ 316250 h 630"/>
                <a:gd name="T68" fmla="*/ 366161 w 449"/>
                <a:gd name="T69" fmla="*/ 282061 h 630"/>
                <a:gd name="T70" fmla="*/ 393650 w 449"/>
                <a:gd name="T71" fmla="*/ 232914 h 630"/>
                <a:gd name="T72" fmla="*/ 423339 w 449"/>
                <a:gd name="T73" fmla="*/ 241461 h 630"/>
                <a:gd name="T74" fmla="*/ 481617 w 449"/>
                <a:gd name="T75" fmla="*/ 198725 h 630"/>
                <a:gd name="T76" fmla="*/ 492612 w 449"/>
                <a:gd name="T77" fmla="*/ 177357 h 630"/>
                <a:gd name="T78" fmla="*/ 455227 w 449"/>
                <a:gd name="T79" fmla="*/ 110047 h 630"/>
                <a:gd name="T80" fmla="*/ 431036 w 449"/>
                <a:gd name="T81" fmla="*/ 74789 h 630"/>
                <a:gd name="T82" fmla="*/ 448629 w 449"/>
                <a:gd name="T83" fmla="*/ 59831 h 630"/>
                <a:gd name="T84" fmla="*/ 426638 w 449"/>
                <a:gd name="T85" fmla="*/ 39531 h 630"/>
                <a:gd name="T86" fmla="*/ 369459 w 449"/>
                <a:gd name="T87" fmla="*/ 39531 h 630"/>
                <a:gd name="T88" fmla="*/ 346368 w 449"/>
                <a:gd name="T89" fmla="*/ 12821 h 630"/>
                <a:gd name="T90" fmla="*/ 300186 w 449"/>
                <a:gd name="T91" fmla="*/ 57694 h 630"/>
                <a:gd name="T92" fmla="*/ 283692 w 449"/>
                <a:gd name="T93" fmla="*/ 49147 h 630"/>
                <a:gd name="T94" fmla="*/ 302385 w 449"/>
                <a:gd name="T95" fmla="*/ 14958 h 630"/>
                <a:gd name="T96" fmla="*/ 300186 w 449"/>
                <a:gd name="T97" fmla="*/ 4274 h 630"/>
                <a:gd name="T98" fmla="*/ 283692 w 449"/>
                <a:gd name="T99" fmla="*/ 0 h 630"/>
                <a:gd name="T100" fmla="*/ 229812 w 449"/>
                <a:gd name="T101" fmla="*/ 28847 h 630"/>
                <a:gd name="T102" fmla="*/ 188028 w 449"/>
                <a:gd name="T103" fmla="*/ 41668 h 630"/>
                <a:gd name="T104" fmla="*/ 151742 w 449"/>
                <a:gd name="T105" fmla="*/ 39531 h 630"/>
                <a:gd name="T106" fmla="*/ 76971 w 449"/>
                <a:gd name="T107" fmla="*/ 106841 h 630"/>
                <a:gd name="T108" fmla="*/ 37386 w 449"/>
                <a:gd name="T109" fmla="*/ 119662 h 630"/>
                <a:gd name="T110" fmla="*/ 9896 w 449"/>
                <a:gd name="T111" fmla="*/ 147441 h 63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49" h="630">
                  <a:moveTo>
                    <a:pt x="9" y="138"/>
                  </a:moveTo>
                  <a:lnTo>
                    <a:pt x="38" y="194"/>
                  </a:lnTo>
                  <a:lnTo>
                    <a:pt x="40" y="223"/>
                  </a:lnTo>
                  <a:lnTo>
                    <a:pt x="27" y="253"/>
                  </a:lnTo>
                  <a:lnTo>
                    <a:pt x="4" y="270"/>
                  </a:lnTo>
                  <a:lnTo>
                    <a:pt x="0" y="322"/>
                  </a:lnTo>
                  <a:lnTo>
                    <a:pt x="7" y="331"/>
                  </a:lnTo>
                  <a:lnTo>
                    <a:pt x="19" y="326"/>
                  </a:lnTo>
                  <a:lnTo>
                    <a:pt x="27" y="331"/>
                  </a:lnTo>
                  <a:lnTo>
                    <a:pt x="27" y="366"/>
                  </a:lnTo>
                  <a:lnTo>
                    <a:pt x="40" y="405"/>
                  </a:lnTo>
                  <a:lnTo>
                    <a:pt x="58" y="412"/>
                  </a:lnTo>
                  <a:lnTo>
                    <a:pt x="61" y="471"/>
                  </a:lnTo>
                  <a:lnTo>
                    <a:pt x="50" y="510"/>
                  </a:lnTo>
                  <a:lnTo>
                    <a:pt x="61" y="528"/>
                  </a:lnTo>
                  <a:lnTo>
                    <a:pt x="81" y="547"/>
                  </a:lnTo>
                  <a:lnTo>
                    <a:pt x="126" y="535"/>
                  </a:lnTo>
                  <a:lnTo>
                    <a:pt x="136" y="553"/>
                  </a:lnTo>
                  <a:lnTo>
                    <a:pt x="120" y="572"/>
                  </a:lnTo>
                  <a:lnTo>
                    <a:pt x="97" y="608"/>
                  </a:lnTo>
                  <a:lnTo>
                    <a:pt x="97" y="618"/>
                  </a:lnTo>
                  <a:lnTo>
                    <a:pt x="112" y="629"/>
                  </a:lnTo>
                  <a:lnTo>
                    <a:pt x="209" y="588"/>
                  </a:lnTo>
                  <a:lnTo>
                    <a:pt x="244" y="608"/>
                  </a:lnTo>
                  <a:lnTo>
                    <a:pt x="253" y="598"/>
                  </a:lnTo>
                  <a:lnTo>
                    <a:pt x="244" y="576"/>
                  </a:lnTo>
                  <a:lnTo>
                    <a:pt x="246" y="562"/>
                  </a:lnTo>
                  <a:lnTo>
                    <a:pt x="261" y="472"/>
                  </a:lnTo>
                  <a:lnTo>
                    <a:pt x="275" y="452"/>
                  </a:lnTo>
                  <a:lnTo>
                    <a:pt x="282" y="427"/>
                  </a:lnTo>
                  <a:lnTo>
                    <a:pt x="299" y="390"/>
                  </a:lnTo>
                  <a:lnTo>
                    <a:pt x="289" y="375"/>
                  </a:lnTo>
                  <a:lnTo>
                    <a:pt x="292" y="344"/>
                  </a:lnTo>
                  <a:lnTo>
                    <a:pt x="334" y="296"/>
                  </a:lnTo>
                  <a:lnTo>
                    <a:pt x="333" y="264"/>
                  </a:lnTo>
                  <a:lnTo>
                    <a:pt x="358" y="218"/>
                  </a:lnTo>
                  <a:lnTo>
                    <a:pt x="385" y="226"/>
                  </a:lnTo>
                  <a:lnTo>
                    <a:pt x="438" y="186"/>
                  </a:lnTo>
                  <a:lnTo>
                    <a:pt x="448" y="166"/>
                  </a:lnTo>
                  <a:lnTo>
                    <a:pt x="414" y="103"/>
                  </a:lnTo>
                  <a:lnTo>
                    <a:pt x="392" y="70"/>
                  </a:lnTo>
                  <a:lnTo>
                    <a:pt x="408" y="56"/>
                  </a:lnTo>
                  <a:lnTo>
                    <a:pt x="388" y="37"/>
                  </a:lnTo>
                  <a:lnTo>
                    <a:pt x="336" y="37"/>
                  </a:lnTo>
                  <a:lnTo>
                    <a:pt x="315" y="12"/>
                  </a:lnTo>
                  <a:lnTo>
                    <a:pt x="273" y="54"/>
                  </a:lnTo>
                  <a:lnTo>
                    <a:pt x="258" y="46"/>
                  </a:lnTo>
                  <a:lnTo>
                    <a:pt x="275" y="14"/>
                  </a:lnTo>
                  <a:lnTo>
                    <a:pt x="273" y="4"/>
                  </a:lnTo>
                  <a:lnTo>
                    <a:pt x="258" y="0"/>
                  </a:lnTo>
                  <a:lnTo>
                    <a:pt x="209" y="27"/>
                  </a:lnTo>
                  <a:lnTo>
                    <a:pt x="171" y="39"/>
                  </a:lnTo>
                  <a:lnTo>
                    <a:pt x="138" y="37"/>
                  </a:lnTo>
                  <a:lnTo>
                    <a:pt x="70" y="100"/>
                  </a:lnTo>
                  <a:lnTo>
                    <a:pt x="34" y="112"/>
                  </a:lnTo>
                  <a:lnTo>
                    <a:pt x="9" y="138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11"/>
            <p:cNvSpPr/>
            <p:nvPr/>
          </p:nvSpPr>
          <p:spPr bwMode="auto">
            <a:xfrm>
              <a:off x="3795115" y="5007483"/>
              <a:ext cx="733464" cy="604821"/>
            </a:xfrm>
            <a:custGeom>
              <a:avLst/>
              <a:gdLst>
                <a:gd name="T0" fmla="*/ 178546 w 600"/>
                <a:gd name="T1" fmla="*/ 180802 h 506"/>
                <a:gd name="T2" fmla="*/ 166497 w 600"/>
                <a:gd name="T3" fmla="*/ 224666 h 506"/>
                <a:gd name="T4" fmla="*/ 138017 w 600"/>
                <a:gd name="T5" fmla="*/ 232154 h 506"/>
                <a:gd name="T6" fmla="*/ 76676 w 600"/>
                <a:gd name="T7" fmla="*/ 224666 h 506"/>
                <a:gd name="T8" fmla="*/ 62436 w 600"/>
                <a:gd name="T9" fmla="*/ 237504 h 506"/>
                <a:gd name="T10" fmla="*/ 30671 w 600"/>
                <a:gd name="T11" fmla="*/ 226805 h 506"/>
                <a:gd name="T12" fmla="*/ 0 w 600"/>
                <a:gd name="T13" fmla="*/ 266389 h 506"/>
                <a:gd name="T14" fmla="*/ 14240 w 600"/>
                <a:gd name="T15" fmla="*/ 279227 h 506"/>
                <a:gd name="T16" fmla="*/ 14240 w 600"/>
                <a:gd name="T17" fmla="*/ 305973 h 506"/>
                <a:gd name="T18" fmla="*/ 28480 w 600"/>
                <a:gd name="T19" fmla="*/ 329509 h 506"/>
                <a:gd name="T20" fmla="*/ 87630 w 600"/>
                <a:gd name="T21" fmla="*/ 311322 h 506"/>
                <a:gd name="T22" fmla="*/ 104061 w 600"/>
                <a:gd name="T23" fmla="*/ 325230 h 506"/>
                <a:gd name="T24" fmla="*/ 76676 w 600"/>
                <a:gd name="T25" fmla="*/ 435423 h 506"/>
                <a:gd name="T26" fmla="*/ 116110 w 600"/>
                <a:gd name="T27" fmla="*/ 469658 h 506"/>
                <a:gd name="T28" fmla="*/ 102965 w 600"/>
                <a:gd name="T29" fmla="*/ 530639 h 506"/>
                <a:gd name="T30" fmla="*/ 142399 w 600"/>
                <a:gd name="T31" fmla="*/ 534918 h 506"/>
                <a:gd name="T32" fmla="*/ 178546 w 600"/>
                <a:gd name="T33" fmla="*/ 499613 h 506"/>
                <a:gd name="T34" fmla="*/ 193881 w 600"/>
                <a:gd name="T35" fmla="*/ 509242 h 506"/>
                <a:gd name="T36" fmla="*/ 269462 w 600"/>
                <a:gd name="T37" fmla="*/ 540267 h 506"/>
                <a:gd name="T38" fmla="*/ 281511 w 600"/>
                <a:gd name="T39" fmla="*/ 530639 h 506"/>
                <a:gd name="T40" fmla="*/ 284798 w 600"/>
                <a:gd name="T41" fmla="*/ 509242 h 506"/>
                <a:gd name="T42" fmla="*/ 300133 w 600"/>
                <a:gd name="T43" fmla="*/ 495334 h 506"/>
                <a:gd name="T44" fmla="*/ 407480 w 600"/>
                <a:gd name="T45" fmla="*/ 430074 h 506"/>
                <a:gd name="T46" fmla="*/ 422815 w 600"/>
                <a:gd name="T47" fmla="*/ 451471 h 506"/>
                <a:gd name="T48" fmla="*/ 490728 w 600"/>
                <a:gd name="T49" fmla="*/ 469658 h 506"/>
                <a:gd name="T50" fmla="*/ 523589 w 600"/>
                <a:gd name="T51" fmla="*/ 424725 h 506"/>
                <a:gd name="T52" fmla="*/ 540020 w 600"/>
                <a:gd name="T53" fmla="*/ 435423 h 506"/>
                <a:gd name="T54" fmla="*/ 566309 w 600"/>
                <a:gd name="T55" fmla="*/ 435423 h 506"/>
                <a:gd name="T56" fmla="*/ 566309 w 600"/>
                <a:gd name="T57" fmla="*/ 422585 h 506"/>
                <a:gd name="T58" fmla="*/ 600266 w 600"/>
                <a:gd name="T59" fmla="*/ 411887 h 506"/>
                <a:gd name="T60" fmla="*/ 600266 w 600"/>
                <a:gd name="T61" fmla="*/ 403328 h 506"/>
                <a:gd name="T62" fmla="*/ 612315 w 600"/>
                <a:gd name="T63" fmla="*/ 389420 h 506"/>
                <a:gd name="T64" fmla="*/ 619982 w 600"/>
                <a:gd name="T65" fmla="*/ 391560 h 506"/>
                <a:gd name="T66" fmla="*/ 656130 w 600"/>
                <a:gd name="T67" fmla="*/ 360535 h 506"/>
                <a:gd name="T68" fmla="*/ 625459 w 600"/>
                <a:gd name="T69" fmla="*/ 313462 h 506"/>
                <a:gd name="T70" fmla="*/ 640794 w 600"/>
                <a:gd name="T71" fmla="*/ 248202 h 506"/>
                <a:gd name="T72" fmla="*/ 624364 w 600"/>
                <a:gd name="T73" fmla="*/ 226805 h 506"/>
                <a:gd name="T74" fmla="*/ 573977 w 600"/>
                <a:gd name="T75" fmla="*/ 239643 h 506"/>
                <a:gd name="T76" fmla="*/ 568500 w 600"/>
                <a:gd name="T77" fmla="*/ 232154 h 506"/>
                <a:gd name="T78" fmla="*/ 624364 w 600"/>
                <a:gd name="T79" fmla="*/ 175453 h 506"/>
                <a:gd name="T80" fmla="*/ 600266 w 600"/>
                <a:gd name="T81" fmla="*/ 83447 h 506"/>
                <a:gd name="T82" fmla="*/ 563023 w 600"/>
                <a:gd name="T83" fmla="*/ 110193 h 506"/>
                <a:gd name="T84" fmla="*/ 529066 w 600"/>
                <a:gd name="T85" fmla="*/ 79168 h 506"/>
                <a:gd name="T86" fmla="*/ 499491 w 600"/>
                <a:gd name="T87" fmla="*/ 40654 h 506"/>
                <a:gd name="T88" fmla="*/ 495110 w 600"/>
                <a:gd name="T89" fmla="*/ 16048 h 506"/>
                <a:gd name="T90" fmla="*/ 477584 w 600"/>
                <a:gd name="T91" fmla="*/ 10698 h 506"/>
                <a:gd name="T92" fmla="*/ 449104 w 600"/>
                <a:gd name="T93" fmla="*/ 18187 h 506"/>
                <a:gd name="T94" fmla="*/ 407480 w 600"/>
                <a:gd name="T95" fmla="*/ 0 h 506"/>
                <a:gd name="T96" fmla="*/ 387763 w 600"/>
                <a:gd name="T97" fmla="*/ 43863 h 506"/>
                <a:gd name="T98" fmla="*/ 352711 w 600"/>
                <a:gd name="T99" fmla="*/ 47073 h 506"/>
                <a:gd name="T100" fmla="*/ 326422 w 600"/>
                <a:gd name="T101" fmla="*/ 83447 h 506"/>
                <a:gd name="T102" fmla="*/ 309991 w 600"/>
                <a:gd name="T103" fmla="*/ 75958 h 506"/>
                <a:gd name="T104" fmla="*/ 284798 w 600"/>
                <a:gd name="T105" fmla="*/ 83447 h 506"/>
                <a:gd name="T106" fmla="*/ 246459 w 600"/>
                <a:gd name="T107" fmla="*/ 62050 h 506"/>
                <a:gd name="T108" fmla="*/ 215789 w 600"/>
                <a:gd name="T109" fmla="*/ 96285 h 506"/>
                <a:gd name="T110" fmla="*/ 215789 w 600"/>
                <a:gd name="T111" fmla="*/ 113403 h 506"/>
                <a:gd name="T112" fmla="*/ 276035 w 600"/>
                <a:gd name="T113" fmla="*/ 142288 h 506"/>
                <a:gd name="T114" fmla="*/ 290274 w 600"/>
                <a:gd name="T115" fmla="*/ 166894 h 506"/>
                <a:gd name="T116" fmla="*/ 246459 w 600"/>
                <a:gd name="T117" fmla="*/ 181872 h 506"/>
                <a:gd name="T118" fmla="*/ 178546 w 600"/>
                <a:gd name="T119" fmla="*/ 180802 h 50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00" h="506">
                  <a:moveTo>
                    <a:pt x="163" y="169"/>
                  </a:moveTo>
                  <a:lnTo>
                    <a:pt x="152" y="210"/>
                  </a:lnTo>
                  <a:lnTo>
                    <a:pt x="126" y="217"/>
                  </a:lnTo>
                  <a:lnTo>
                    <a:pt x="70" y="210"/>
                  </a:lnTo>
                  <a:lnTo>
                    <a:pt x="57" y="222"/>
                  </a:lnTo>
                  <a:lnTo>
                    <a:pt x="28" y="212"/>
                  </a:lnTo>
                  <a:lnTo>
                    <a:pt x="0" y="249"/>
                  </a:lnTo>
                  <a:lnTo>
                    <a:pt x="13" y="261"/>
                  </a:lnTo>
                  <a:lnTo>
                    <a:pt x="13" y="286"/>
                  </a:lnTo>
                  <a:lnTo>
                    <a:pt x="26" y="308"/>
                  </a:lnTo>
                  <a:lnTo>
                    <a:pt x="80" y="291"/>
                  </a:lnTo>
                  <a:lnTo>
                    <a:pt x="95" y="304"/>
                  </a:lnTo>
                  <a:lnTo>
                    <a:pt x="70" y="407"/>
                  </a:lnTo>
                  <a:lnTo>
                    <a:pt x="106" y="439"/>
                  </a:lnTo>
                  <a:lnTo>
                    <a:pt x="94" y="496"/>
                  </a:lnTo>
                  <a:lnTo>
                    <a:pt x="130" y="500"/>
                  </a:lnTo>
                  <a:lnTo>
                    <a:pt x="163" y="467"/>
                  </a:lnTo>
                  <a:lnTo>
                    <a:pt x="177" y="476"/>
                  </a:lnTo>
                  <a:lnTo>
                    <a:pt x="246" y="505"/>
                  </a:lnTo>
                  <a:lnTo>
                    <a:pt x="257" y="496"/>
                  </a:lnTo>
                  <a:lnTo>
                    <a:pt x="260" y="476"/>
                  </a:lnTo>
                  <a:lnTo>
                    <a:pt x="274" y="463"/>
                  </a:lnTo>
                  <a:lnTo>
                    <a:pt x="372" y="402"/>
                  </a:lnTo>
                  <a:lnTo>
                    <a:pt x="386" y="422"/>
                  </a:lnTo>
                  <a:lnTo>
                    <a:pt x="448" y="439"/>
                  </a:lnTo>
                  <a:lnTo>
                    <a:pt x="478" y="397"/>
                  </a:lnTo>
                  <a:lnTo>
                    <a:pt x="493" y="407"/>
                  </a:lnTo>
                  <a:lnTo>
                    <a:pt x="517" y="407"/>
                  </a:lnTo>
                  <a:lnTo>
                    <a:pt x="517" y="395"/>
                  </a:lnTo>
                  <a:lnTo>
                    <a:pt x="548" y="385"/>
                  </a:lnTo>
                  <a:lnTo>
                    <a:pt x="548" y="377"/>
                  </a:lnTo>
                  <a:lnTo>
                    <a:pt x="559" y="364"/>
                  </a:lnTo>
                  <a:lnTo>
                    <a:pt x="566" y="366"/>
                  </a:lnTo>
                  <a:lnTo>
                    <a:pt x="599" y="337"/>
                  </a:lnTo>
                  <a:lnTo>
                    <a:pt x="571" y="293"/>
                  </a:lnTo>
                  <a:lnTo>
                    <a:pt x="585" y="232"/>
                  </a:lnTo>
                  <a:lnTo>
                    <a:pt x="570" y="212"/>
                  </a:lnTo>
                  <a:lnTo>
                    <a:pt x="524" y="224"/>
                  </a:lnTo>
                  <a:lnTo>
                    <a:pt x="519" y="217"/>
                  </a:lnTo>
                  <a:lnTo>
                    <a:pt x="570" y="164"/>
                  </a:lnTo>
                  <a:lnTo>
                    <a:pt x="548" y="78"/>
                  </a:lnTo>
                  <a:lnTo>
                    <a:pt x="514" y="103"/>
                  </a:lnTo>
                  <a:lnTo>
                    <a:pt x="483" y="74"/>
                  </a:lnTo>
                  <a:lnTo>
                    <a:pt x="456" y="38"/>
                  </a:lnTo>
                  <a:lnTo>
                    <a:pt x="452" y="15"/>
                  </a:lnTo>
                  <a:lnTo>
                    <a:pt x="436" y="10"/>
                  </a:lnTo>
                  <a:lnTo>
                    <a:pt x="410" y="17"/>
                  </a:lnTo>
                  <a:lnTo>
                    <a:pt x="372" y="0"/>
                  </a:lnTo>
                  <a:lnTo>
                    <a:pt x="354" y="41"/>
                  </a:lnTo>
                  <a:lnTo>
                    <a:pt x="322" y="44"/>
                  </a:lnTo>
                  <a:lnTo>
                    <a:pt x="298" y="78"/>
                  </a:lnTo>
                  <a:lnTo>
                    <a:pt x="283" y="71"/>
                  </a:lnTo>
                  <a:lnTo>
                    <a:pt x="260" y="78"/>
                  </a:lnTo>
                  <a:lnTo>
                    <a:pt x="225" y="58"/>
                  </a:lnTo>
                  <a:lnTo>
                    <a:pt x="197" y="90"/>
                  </a:lnTo>
                  <a:lnTo>
                    <a:pt x="197" y="106"/>
                  </a:lnTo>
                  <a:lnTo>
                    <a:pt x="252" y="133"/>
                  </a:lnTo>
                  <a:lnTo>
                    <a:pt x="265" y="156"/>
                  </a:lnTo>
                  <a:lnTo>
                    <a:pt x="225" y="170"/>
                  </a:lnTo>
                  <a:lnTo>
                    <a:pt x="163" y="169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12"/>
            <p:cNvSpPr/>
            <p:nvPr/>
          </p:nvSpPr>
          <p:spPr bwMode="auto">
            <a:xfrm>
              <a:off x="3091815" y="4370915"/>
              <a:ext cx="1439939" cy="1063594"/>
            </a:xfrm>
            <a:custGeom>
              <a:avLst/>
              <a:gdLst>
                <a:gd name="T0" fmla="*/ 504889 w 1181"/>
                <a:gd name="T1" fmla="*/ 80130 h 893"/>
                <a:gd name="T2" fmla="*/ 481940 w 1181"/>
                <a:gd name="T3" fmla="*/ 28847 h 893"/>
                <a:gd name="T4" fmla="*/ 564995 w 1181"/>
                <a:gd name="T5" fmla="*/ 0 h 893"/>
                <a:gd name="T6" fmla="*/ 579202 w 1181"/>
                <a:gd name="T7" fmla="*/ 55557 h 893"/>
                <a:gd name="T8" fmla="*/ 655700 w 1181"/>
                <a:gd name="T9" fmla="*/ 118593 h 893"/>
                <a:gd name="T10" fmla="*/ 695042 w 1181"/>
                <a:gd name="T11" fmla="*/ 118593 h 893"/>
                <a:gd name="T12" fmla="*/ 728920 w 1181"/>
                <a:gd name="T13" fmla="*/ 177355 h 893"/>
                <a:gd name="T14" fmla="*/ 807604 w 1181"/>
                <a:gd name="T15" fmla="*/ 170945 h 893"/>
                <a:gd name="T16" fmla="*/ 842575 w 1181"/>
                <a:gd name="T17" fmla="*/ 144235 h 893"/>
                <a:gd name="T18" fmla="*/ 867710 w 1181"/>
                <a:gd name="T19" fmla="*/ 170945 h 893"/>
                <a:gd name="T20" fmla="*/ 957323 w 1181"/>
                <a:gd name="T21" fmla="*/ 160261 h 893"/>
                <a:gd name="T22" fmla="*/ 975901 w 1181"/>
                <a:gd name="T23" fmla="*/ 182698 h 893"/>
                <a:gd name="T24" fmla="*/ 1064420 w 1181"/>
                <a:gd name="T25" fmla="*/ 221160 h 893"/>
                <a:gd name="T26" fmla="*/ 1175889 w 1181"/>
                <a:gd name="T27" fmla="*/ 233981 h 893"/>
                <a:gd name="T28" fmla="*/ 1228345 w 1181"/>
                <a:gd name="T29" fmla="*/ 245733 h 893"/>
                <a:gd name="T30" fmla="*/ 1277523 w 1181"/>
                <a:gd name="T31" fmla="*/ 279923 h 893"/>
                <a:gd name="T32" fmla="*/ 1280801 w 1181"/>
                <a:gd name="T33" fmla="*/ 362190 h 893"/>
                <a:gd name="T34" fmla="*/ 1218510 w 1181"/>
                <a:gd name="T35" fmla="*/ 392105 h 893"/>
                <a:gd name="T36" fmla="*/ 1120155 w 1181"/>
                <a:gd name="T37" fmla="*/ 425226 h 893"/>
                <a:gd name="T38" fmla="*/ 1137640 w 1181"/>
                <a:gd name="T39" fmla="*/ 492535 h 893"/>
                <a:gd name="T40" fmla="*/ 1213046 w 1181"/>
                <a:gd name="T41" fmla="*/ 563050 h 893"/>
                <a:gd name="T42" fmla="*/ 1181354 w 1181"/>
                <a:gd name="T43" fmla="*/ 676301 h 893"/>
                <a:gd name="T44" fmla="*/ 1120155 w 1181"/>
                <a:gd name="T45" fmla="*/ 604718 h 893"/>
                <a:gd name="T46" fmla="*/ 1097205 w 1181"/>
                <a:gd name="T47" fmla="*/ 575871 h 893"/>
                <a:gd name="T48" fmla="*/ 1029450 w 1181"/>
                <a:gd name="T49" fmla="*/ 564119 h 893"/>
                <a:gd name="T50" fmla="*/ 975901 w 1181"/>
                <a:gd name="T51" fmla="*/ 612197 h 893"/>
                <a:gd name="T52" fmla="*/ 936559 w 1181"/>
                <a:gd name="T53" fmla="*/ 642112 h 893"/>
                <a:gd name="T54" fmla="*/ 873174 w 1181"/>
                <a:gd name="T55" fmla="*/ 628223 h 893"/>
                <a:gd name="T56" fmla="*/ 842575 w 1181"/>
                <a:gd name="T57" fmla="*/ 679507 h 893"/>
                <a:gd name="T58" fmla="*/ 916888 w 1181"/>
                <a:gd name="T59" fmla="*/ 732927 h 893"/>
                <a:gd name="T60" fmla="*/ 807604 w 1181"/>
                <a:gd name="T61" fmla="*/ 746816 h 893"/>
                <a:gd name="T62" fmla="*/ 775912 w 1181"/>
                <a:gd name="T63" fmla="*/ 713696 h 893"/>
                <a:gd name="T64" fmla="*/ 709249 w 1181"/>
                <a:gd name="T65" fmla="*/ 723311 h 893"/>
                <a:gd name="T66" fmla="*/ 695042 w 1181"/>
                <a:gd name="T67" fmla="*/ 674164 h 893"/>
                <a:gd name="T68" fmla="*/ 655700 w 1181"/>
                <a:gd name="T69" fmla="*/ 647454 h 893"/>
                <a:gd name="T70" fmla="*/ 652422 w 1181"/>
                <a:gd name="T71" fmla="*/ 684849 h 893"/>
                <a:gd name="T72" fmla="*/ 613080 w 1181"/>
                <a:gd name="T73" fmla="*/ 713696 h 893"/>
                <a:gd name="T74" fmla="*/ 551881 w 1181"/>
                <a:gd name="T75" fmla="*/ 816263 h 893"/>
                <a:gd name="T76" fmla="*/ 533303 w 1181"/>
                <a:gd name="T77" fmla="*/ 930582 h 893"/>
                <a:gd name="T78" fmla="*/ 452433 w 1181"/>
                <a:gd name="T79" fmla="*/ 953019 h 893"/>
                <a:gd name="T80" fmla="*/ 332222 w 1181"/>
                <a:gd name="T81" fmla="*/ 762842 h 893"/>
                <a:gd name="T82" fmla="*/ 266652 w 1181"/>
                <a:gd name="T83" fmla="*/ 727585 h 893"/>
                <a:gd name="T84" fmla="*/ 269930 w 1181"/>
                <a:gd name="T85" fmla="*/ 679507 h 893"/>
                <a:gd name="T86" fmla="*/ 209824 w 1181"/>
                <a:gd name="T87" fmla="*/ 684849 h 893"/>
                <a:gd name="T88" fmla="*/ 155182 w 1181"/>
                <a:gd name="T89" fmla="*/ 595102 h 893"/>
                <a:gd name="T90" fmla="*/ 144254 w 1181"/>
                <a:gd name="T91" fmla="*/ 417747 h 893"/>
                <a:gd name="T92" fmla="*/ 135511 w 1181"/>
                <a:gd name="T93" fmla="*/ 326932 h 893"/>
                <a:gd name="T94" fmla="*/ 0 w 1181"/>
                <a:gd name="T95" fmla="*/ 157056 h 893"/>
                <a:gd name="T96" fmla="*/ 17485 w 1181"/>
                <a:gd name="T97" fmla="*/ 113251 h 893"/>
                <a:gd name="T98" fmla="*/ 201081 w 1181"/>
                <a:gd name="T99" fmla="*/ 118593 h 893"/>
                <a:gd name="T100" fmla="*/ 262280 w 1181"/>
                <a:gd name="T101" fmla="*/ 130346 h 893"/>
                <a:gd name="T102" fmla="*/ 357357 w 1181"/>
                <a:gd name="T103" fmla="*/ 176287 h 893"/>
                <a:gd name="T104" fmla="*/ 368285 w 1181"/>
                <a:gd name="T105" fmla="*/ 123935 h 893"/>
                <a:gd name="T106" fmla="*/ 428391 w 1181"/>
                <a:gd name="T107" fmla="*/ 134619 h 893"/>
                <a:gd name="T108" fmla="*/ 487404 w 1181"/>
                <a:gd name="T109" fmla="*/ 119662 h 89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81" h="893">
                  <a:moveTo>
                    <a:pt x="446" y="111"/>
                  </a:moveTo>
                  <a:lnTo>
                    <a:pt x="462" y="75"/>
                  </a:lnTo>
                  <a:lnTo>
                    <a:pt x="445" y="57"/>
                  </a:lnTo>
                  <a:lnTo>
                    <a:pt x="441" y="27"/>
                  </a:lnTo>
                  <a:lnTo>
                    <a:pt x="500" y="0"/>
                  </a:lnTo>
                  <a:lnTo>
                    <a:pt x="517" y="0"/>
                  </a:lnTo>
                  <a:lnTo>
                    <a:pt x="525" y="24"/>
                  </a:lnTo>
                  <a:lnTo>
                    <a:pt x="530" y="52"/>
                  </a:lnTo>
                  <a:lnTo>
                    <a:pt x="559" y="74"/>
                  </a:lnTo>
                  <a:lnTo>
                    <a:pt x="600" y="111"/>
                  </a:lnTo>
                  <a:lnTo>
                    <a:pt x="621" y="94"/>
                  </a:lnTo>
                  <a:lnTo>
                    <a:pt x="636" y="111"/>
                  </a:lnTo>
                  <a:lnTo>
                    <a:pt x="642" y="150"/>
                  </a:lnTo>
                  <a:lnTo>
                    <a:pt x="667" y="166"/>
                  </a:lnTo>
                  <a:lnTo>
                    <a:pt x="728" y="171"/>
                  </a:lnTo>
                  <a:lnTo>
                    <a:pt x="739" y="160"/>
                  </a:lnTo>
                  <a:lnTo>
                    <a:pt x="734" y="142"/>
                  </a:lnTo>
                  <a:lnTo>
                    <a:pt x="771" y="135"/>
                  </a:lnTo>
                  <a:lnTo>
                    <a:pt x="794" y="138"/>
                  </a:lnTo>
                  <a:lnTo>
                    <a:pt x="794" y="160"/>
                  </a:lnTo>
                  <a:lnTo>
                    <a:pt x="811" y="162"/>
                  </a:lnTo>
                  <a:lnTo>
                    <a:pt x="876" y="150"/>
                  </a:lnTo>
                  <a:lnTo>
                    <a:pt x="888" y="154"/>
                  </a:lnTo>
                  <a:lnTo>
                    <a:pt x="893" y="171"/>
                  </a:lnTo>
                  <a:lnTo>
                    <a:pt x="917" y="180"/>
                  </a:lnTo>
                  <a:lnTo>
                    <a:pt x="974" y="207"/>
                  </a:lnTo>
                  <a:lnTo>
                    <a:pt x="1007" y="194"/>
                  </a:lnTo>
                  <a:lnTo>
                    <a:pt x="1076" y="219"/>
                  </a:lnTo>
                  <a:lnTo>
                    <a:pt x="1089" y="238"/>
                  </a:lnTo>
                  <a:lnTo>
                    <a:pt x="1124" y="230"/>
                  </a:lnTo>
                  <a:lnTo>
                    <a:pt x="1147" y="234"/>
                  </a:lnTo>
                  <a:lnTo>
                    <a:pt x="1169" y="262"/>
                  </a:lnTo>
                  <a:lnTo>
                    <a:pt x="1180" y="320"/>
                  </a:lnTo>
                  <a:lnTo>
                    <a:pt x="1172" y="339"/>
                  </a:lnTo>
                  <a:lnTo>
                    <a:pt x="1158" y="334"/>
                  </a:lnTo>
                  <a:lnTo>
                    <a:pt x="1115" y="367"/>
                  </a:lnTo>
                  <a:lnTo>
                    <a:pt x="1044" y="379"/>
                  </a:lnTo>
                  <a:lnTo>
                    <a:pt x="1025" y="398"/>
                  </a:lnTo>
                  <a:lnTo>
                    <a:pt x="1039" y="418"/>
                  </a:lnTo>
                  <a:lnTo>
                    <a:pt x="1041" y="461"/>
                  </a:lnTo>
                  <a:lnTo>
                    <a:pt x="1061" y="465"/>
                  </a:lnTo>
                  <a:lnTo>
                    <a:pt x="1110" y="527"/>
                  </a:lnTo>
                  <a:lnTo>
                    <a:pt x="1112" y="608"/>
                  </a:lnTo>
                  <a:lnTo>
                    <a:pt x="1081" y="633"/>
                  </a:lnTo>
                  <a:lnTo>
                    <a:pt x="1051" y="603"/>
                  </a:lnTo>
                  <a:lnTo>
                    <a:pt x="1025" y="566"/>
                  </a:lnTo>
                  <a:lnTo>
                    <a:pt x="1021" y="543"/>
                  </a:lnTo>
                  <a:lnTo>
                    <a:pt x="1004" y="539"/>
                  </a:lnTo>
                  <a:lnTo>
                    <a:pt x="979" y="546"/>
                  </a:lnTo>
                  <a:lnTo>
                    <a:pt x="942" y="528"/>
                  </a:lnTo>
                  <a:lnTo>
                    <a:pt x="925" y="571"/>
                  </a:lnTo>
                  <a:lnTo>
                    <a:pt x="893" y="573"/>
                  </a:lnTo>
                  <a:lnTo>
                    <a:pt x="871" y="608"/>
                  </a:lnTo>
                  <a:lnTo>
                    <a:pt x="857" y="601"/>
                  </a:lnTo>
                  <a:lnTo>
                    <a:pt x="834" y="608"/>
                  </a:lnTo>
                  <a:lnTo>
                    <a:pt x="799" y="588"/>
                  </a:lnTo>
                  <a:lnTo>
                    <a:pt x="771" y="620"/>
                  </a:lnTo>
                  <a:lnTo>
                    <a:pt x="771" y="636"/>
                  </a:lnTo>
                  <a:lnTo>
                    <a:pt x="827" y="665"/>
                  </a:lnTo>
                  <a:lnTo>
                    <a:pt x="839" y="686"/>
                  </a:lnTo>
                  <a:lnTo>
                    <a:pt x="799" y="701"/>
                  </a:lnTo>
                  <a:lnTo>
                    <a:pt x="739" y="699"/>
                  </a:lnTo>
                  <a:lnTo>
                    <a:pt x="733" y="673"/>
                  </a:lnTo>
                  <a:lnTo>
                    <a:pt x="710" y="668"/>
                  </a:lnTo>
                  <a:lnTo>
                    <a:pt x="673" y="690"/>
                  </a:lnTo>
                  <a:lnTo>
                    <a:pt x="649" y="677"/>
                  </a:lnTo>
                  <a:lnTo>
                    <a:pt x="649" y="645"/>
                  </a:lnTo>
                  <a:lnTo>
                    <a:pt x="636" y="631"/>
                  </a:lnTo>
                  <a:lnTo>
                    <a:pt x="636" y="613"/>
                  </a:lnTo>
                  <a:lnTo>
                    <a:pt x="600" y="606"/>
                  </a:lnTo>
                  <a:lnTo>
                    <a:pt x="593" y="615"/>
                  </a:lnTo>
                  <a:lnTo>
                    <a:pt x="597" y="641"/>
                  </a:lnTo>
                  <a:lnTo>
                    <a:pt x="567" y="653"/>
                  </a:lnTo>
                  <a:lnTo>
                    <a:pt x="561" y="668"/>
                  </a:lnTo>
                  <a:lnTo>
                    <a:pt x="567" y="691"/>
                  </a:lnTo>
                  <a:lnTo>
                    <a:pt x="505" y="764"/>
                  </a:lnTo>
                  <a:lnTo>
                    <a:pt x="517" y="847"/>
                  </a:lnTo>
                  <a:lnTo>
                    <a:pt x="488" y="871"/>
                  </a:lnTo>
                  <a:lnTo>
                    <a:pt x="474" y="857"/>
                  </a:lnTo>
                  <a:lnTo>
                    <a:pt x="414" y="892"/>
                  </a:lnTo>
                  <a:lnTo>
                    <a:pt x="392" y="879"/>
                  </a:lnTo>
                  <a:lnTo>
                    <a:pt x="304" y="714"/>
                  </a:lnTo>
                  <a:lnTo>
                    <a:pt x="272" y="690"/>
                  </a:lnTo>
                  <a:lnTo>
                    <a:pt x="244" y="681"/>
                  </a:lnTo>
                  <a:lnTo>
                    <a:pt x="231" y="660"/>
                  </a:lnTo>
                  <a:lnTo>
                    <a:pt x="247" y="636"/>
                  </a:lnTo>
                  <a:lnTo>
                    <a:pt x="222" y="615"/>
                  </a:lnTo>
                  <a:lnTo>
                    <a:pt x="192" y="641"/>
                  </a:lnTo>
                  <a:lnTo>
                    <a:pt x="163" y="645"/>
                  </a:lnTo>
                  <a:lnTo>
                    <a:pt x="142" y="557"/>
                  </a:lnTo>
                  <a:lnTo>
                    <a:pt x="138" y="534"/>
                  </a:lnTo>
                  <a:lnTo>
                    <a:pt x="132" y="391"/>
                  </a:lnTo>
                  <a:lnTo>
                    <a:pt x="105" y="320"/>
                  </a:lnTo>
                  <a:lnTo>
                    <a:pt x="124" y="306"/>
                  </a:lnTo>
                  <a:lnTo>
                    <a:pt x="69" y="202"/>
                  </a:lnTo>
                  <a:lnTo>
                    <a:pt x="0" y="147"/>
                  </a:lnTo>
                  <a:lnTo>
                    <a:pt x="10" y="116"/>
                  </a:lnTo>
                  <a:lnTo>
                    <a:pt x="16" y="106"/>
                  </a:lnTo>
                  <a:lnTo>
                    <a:pt x="117" y="90"/>
                  </a:lnTo>
                  <a:lnTo>
                    <a:pt x="184" y="111"/>
                  </a:lnTo>
                  <a:lnTo>
                    <a:pt x="224" y="98"/>
                  </a:lnTo>
                  <a:lnTo>
                    <a:pt x="240" y="122"/>
                  </a:lnTo>
                  <a:lnTo>
                    <a:pt x="290" y="171"/>
                  </a:lnTo>
                  <a:lnTo>
                    <a:pt x="327" y="165"/>
                  </a:lnTo>
                  <a:lnTo>
                    <a:pt x="327" y="135"/>
                  </a:lnTo>
                  <a:lnTo>
                    <a:pt x="337" y="116"/>
                  </a:lnTo>
                  <a:lnTo>
                    <a:pt x="376" y="99"/>
                  </a:lnTo>
                  <a:lnTo>
                    <a:pt x="392" y="126"/>
                  </a:lnTo>
                  <a:lnTo>
                    <a:pt x="414" y="111"/>
                  </a:lnTo>
                  <a:lnTo>
                    <a:pt x="446" y="112"/>
                  </a:lnTo>
                  <a:lnTo>
                    <a:pt x="446" y="111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Freeform 13"/>
            <p:cNvSpPr/>
            <p:nvPr/>
          </p:nvSpPr>
          <p:spPr bwMode="auto">
            <a:xfrm>
              <a:off x="989854" y="3964526"/>
              <a:ext cx="2270245" cy="1201702"/>
            </a:xfrm>
            <a:custGeom>
              <a:avLst/>
              <a:gdLst>
                <a:gd name="T0" fmla="*/ 1236617 w 1863"/>
                <a:gd name="T1" fmla="*/ 1025989 h 1005"/>
                <a:gd name="T2" fmla="*/ 1268297 w 1863"/>
                <a:gd name="T3" fmla="*/ 1060260 h 1005"/>
                <a:gd name="T4" fmla="*/ 1372077 w 1863"/>
                <a:gd name="T5" fmla="*/ 1025989 h 1005"/>
                <a:gd name="T6" fmla="*/ 1437622 w 1863"/>
                <a:gd name="T7" fmla="*/ 979938 h 1005"/>
                <a:gd name="T8" fmla="*/ 1514092 w 1863"/>
                <a:gd name="T9" fmla="*/ 949951 h 1005"/>
                <a:gd name="T10" fmla="*/ 1596023 w 1863"/>
                <a:gd name="T11" fmla="*/ 924247 h 1005"/>
                <a:gd name="T12" fmla="*/ 1728206 w 1863"/>
                <a:gd name="T13" fmla="*/ 902828 h 1005"/>
                <a:gd name="T14" fmla="*/ 1730390 w 1863"/>
                <a:gd name="T15" fmla="*/ 949951 h 1005"/>
                <a:gd name="T16" fmla="*/ 1771902 w 1863"/>
                <a:gd name="T17" fmla="*/ 958518 h 1005"/>
                <a:gd name="T18" fmla="*/ 1746777 w 1863"/>
                <a:gd name="T19" fmla="*/ 1018493 h 1005"/>
                <a:gd name="T20" fmla="*/ 1771902 w 1863"/>
                <a:gd name="T21" fmla="*/ 1025989 h 1005"/>
                <a:gd name="T22" fmla="*/ 1884421 w 1863"/>
                <a:gd name="T23" fmla="*/ 1018493 h 1005"/>
                <a:gd name="T24" fmla="*/ 1952151 w 1863"/>
                <a:gd name="T25" fmla="*/ 1039912 h 1005"/>
                <a:gd name="T26" fmla="*/ 1982739 w 1863"/>
                <a:gd name="T27" fmla="*/ 1052764 h 1005"/>
                <a:gd name="T28" fmla="*/ 1988201 w 1863"/>
                <a:gd name="T29" fmla="*/ 979938 h 1005"/>
                <a:gd name="T30" fmla="*/ 2034083 w 1863"/>
                <a:gd name="T31" fmla="*/ 931744 h 1005"/>
                <a:gd name="T32" fmla="*/ 1998033 w 1863"/>
                <a:gd name="T33" fmla="*/ 701485 h 1005"/>
                <a:gd name="T34" fmla="*/ 1957613 w 1863"/>
                <a:gd name="T35" fmla="*/ 576182 h 1005"/>
                <a:gd name="T36" fmla="*/ 1860388 w 1863"/>
                <a:gd name="T37" fmla="*/ 530130 h 1005"/>
                <a:gd name="T38" fmla="*/ 1799213 w 1863"/>
                <a:gd name="T39" fmla="*/ 644724 h 1005"/>
                <a:gd name="T40" fmla="*/ 1682324 w 1863"/>
                <a:gd name="T41" fmla="*/ 585821 h 1005"/>
                <a:gd name="T42" fmla="*/ 1466025 w 1863"/>
                <a:gd name="T43" fmla="*/ 508711 h 1005"/>
                <a:gd name="T44" fmla="*/ 1376447 w 1863"/>
                <a:gd name="T45" fmla="*/ 495859 h 1005"/>
                <a:gd name="T46" fmla="*/ 1203845 w 1863"/>
                <a:gd name="T47" fmla="*/ 425175 h 1005"/>
                <a:gd name="T48" fmla="*/ 1120821 w 1863"/>
                <a:gd name="T49" fmla="*/ 229188 h 1005"/>
                <a:gd name="T50" fmla="*/ 1152501 w 1863"/>
                <a:gd name="T51" fmla="*/ 168142 h 1005"/>
                <a:gd name="T52" fmla="*/ 1151409 w 1863"/>
                <a:gd name="T53" fmla="*/ 83536 h 1005"/>
                <a:gd name="T54" fmla="*/ 1164518 w 1863"/>
                <a:gd name="T55" fmla="*/ 41768 h 1005"/>
                <a:gd name="T56" fmla="*/ 1012672 w 1863"/>
                <a:gd name="T57" fmla="*/ 0 h 1005"/>
                <a:gd name="T58" fmla="*/ 903430 w 1863"/>
                <a:gd name="T59" fmla="*/ 13923 h 1005"/>
                <a:gd name="T60" fmla="*/ 767970 w 1863"/>
                <a:gd name="T61" fmla="*/ 57832 h 1005"/>
                <a:gd name="T62" fmla="*/ 631418 w 1863"/>
                <a:gd name="T63" fmla="*/ 71755 h 1005"/>
                <a:gd name="T64" fmla="*/ 539655 w 1863"/>
                <a:gd name="T65" fmla="*/ 25703 h 1005"/>
                <a:gd name="T66" fmla="*/ 391086 w 1863"/>
                <a:gd name="T67" fmla="*/ 52478 h 1005"/>
                <a:gd name="T68" fmla="*/ 332095 w 1863"/>
                <a:gd name="T69" fmla="*/ 19277 h 1005"/>
                <a:gd name="T70" fmla="*/ 220668 w 1863"/>
                <a:gd name="T71" fmla="*/ 29987 h 1005"/>
                <a:gd name="T72" fmla="*/ 167140 w 1863"/>
                <a:gd name="T73" fmla="*/ 100671 h 1005"/>
                <a:gd name="T74" fmla="*/ 135460 w 1863"/>
                <a:gd name="T75" fmla="*/ 136013 h 1005"/>
                <a:gd name="T76" fmla="*/ 97225 w 1863"/>
                <a:gd name="T77" fmla="*/ 157433 h 1005"/>
                <a:gd name="T78" fmla="*/ 80839 w 1863"/>
                <a:gd name="T79" fmla="*/ 184207 h 1005"/>
                <a:gd name="T80" fmla="*/ 110334 w 1863"/>
                <a:gd name="T81" fmla="*/ 247394 h 1005"/>
                <a:gd name="T82" fmla="*/ 102687 w 1863"/>
                <a:gd name="T83" fmla="*/ 308439 h 1005"/>
                <a:gd name="T84" fmla="*/ 29495 w 1863"/>
                <a:gd name="T85" fmla="*/ 285949 h 1005"/>
                <a:gd name="T86" fmla="*/ 0 w 1863"/>
                <a:gd name="T87" fmla="*/ 313794 h 1005"/>
                <a:gd name="T88" fmla="*/ 18571 w 1863"/>
                <a:gd name="T89" fmla="*/ 371627 h 1005"/>
                <a:gd name="T90" fmla="*/ 9832 w 1863"/>
                <a:gd name="T91" fmla="*/ 425175 h 1005"/>
                <a:gd name="T92" fmla="*/ 46974 w 1863"/>
                <a:gd name="T93" fmla="*/ 444453 h 1005"/>
                <a:gd name="T94" fmla="*/ 135460 w 1863"/>
                <a:gd name="T95" fmla="*/ 530130 h 1005"/>
                <a:gd name="T96" fmla="*/ 187896 w 1863"/>
                <a:gd name="T97" fmla="*/ 605098 h 1005"/>
                <a:gd name="T98" fmla="*/ 223946 w 1863"/>
                <a:gd name="T99" fmla="*/ 629730 h 1005"/>
                <a:gd name="T100" fmla="*/ 285121 w 1863"/>
                <a:gd name="T101" fmla="*/ 625447 h 1005"/>
                <a:gd name="T102" fmla="*/ 431505 w 1863"/>
                <a:gd name="T103" fmla="*/ 781808 h 1005"/>
                <a:gd name="T104" fmla="*/ 475202 w 1863"/>
                <a:gd name="T105" fmla="*/ 765744 h 1005"/>
                <a:gd name="T106" fmla="*/ 488311 w 1863"/>
                <a:gd name="T107" fmla="*/ 825718 h 1005"/>
                <a:gd name="T108" fmla="*/ 577889 w 1863"/>
                <a:gd name="T109" fmla="*/ 862131 h 1005"/>
                <a:gd name="T110" fmla="*/ 651081 w 1863"/>
                <a:gd name="T111" fmla="*/ 937099 h 1005"/>
                <a:gd name="T112" fmla="*/ 664190 w 1863"/>
                <a:gd name="T113" fmla="*/ 969228 h 1005"/>
                <a:gd name="T114" fmla="*/ 745029 w 1863"/>
                <a:gd name="T115" fmla="*/ 967086 h 1005"/>
                <a:gd name="T116" fmla="*/ 888136 w 1863"/>
                <a:gd name="T117" fmla="*/ 993860 h 1005"/>
                <a:gd name="T118" fmla="*/ 952589 w 1863"/>
                <a:gd name="T119" fmla="*/ 1013138 h 1005"/>
                <a:gd name="T120" fmla="*/ 952589 w 1863"/>
                <a:gd name="T121" fmla="*/ 1075254 h 1005"/>
                <a:gd name="T122" fmla="*/ 1074939 w 1863"/>
                <a:gd name="T123" fmla="*/ 983151 h 1005"/>
                <a:gd name="T124" fmla="*/ 1172165 w 1863"/>
                <a:gd name="T125" fmla="*/ 1018493 h 100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863" h="1005">
                  <a:moveTo>
                    <a:pt x="1073" y="951"/>
                  </a:moveTo>
                  <a:lnTo>
                    <a:pt x="1132" y="958"/>
                  </a:lnTo>
                  <a:lnTo>
                    <a:pt x="1151" y="985"/>
                  </a:lnTo>
                  <a:lnTo>
                    <a:pt x="1161" y="990"/>
                  </a:lnTo>
                  <a:lnTo>
                    <a:pt x="1250" y="973"/>
                  </a:lnTo>
                  <a:lnTo>
                    <a:pt x="1256" y="958"/>
                  </a:lnTo>
                  <a:lnTo>
                    <a:pt x="1272" y="948"/>
                  </a:lnTo>
                  <a:lnTo>
                    <a:pt x="1316" y="915"/>
                  </a:lnTo>
                  <a:lnTo>
                    <a:pt x="1353" y="910"/>
                  </a:lnTo>
                  <a:lnTo>
                    <a:pt x="1386" y="887"/>
                  </a:lnTo>
                  <a:lnTo>
                    <a:pt x="1452" y="850"/>
                  </a:lnTo>
                  <a:lnTo>
                    <a:pt x="1461" y="863"/>
                  </a:lnTo>
                  <a:lnTo>
                    <a:pt x="1510" y="880"/>
                  </a:lnTo>
                  <a:lnTo>
                    <a:pt x="1582" y="843"/>
                  </a:lnTo>
                  <a:lnTo>
                    <a:pt x="1604" y="858"/>
                  </a:lnTo>
                  <a:lnTo>
                    <a:pt x="1584" y="887"/>
                  </a:lnTo>
                  <a:lnTo>
                    <a:pt x="1592" y="895"/>
                  </a:lnTo>
                  <a:lnTo>
                    <a:pt x="1622" y="895"/>
                  </a:lnTo>
                  <a:lnTo>
                    <a:pt x="1624" y="907"/>
                  </a:lnTo>
                  <a:lnTo>
                    <a:pt x="1599" y="951"/>
                  </a:lnTo>
                  <a:lnTo>
                    <a:pt x="1607" y="958"/>
                  </a:lnTo>
                  <a:lnTo>
                    <a:pt x="1622" y="958"/>
                  </a:lnTo>
                  <a:lnTo>
                    <a:pt x="1694" y="978"/>
                  </a:lnTo>
                  <a:lnTo>
                    <a:pt x="1725" y="951"/>
                  </a:lnTo>
                  <a:lnTo>
                    <a:pt x="1772" y="988"/>
                  </a:lnTo>
                  <a:lnTo>
                    <a:pt x="1787" y="971"/>
                  </a:lnTo>
                  <a:lnTo>
                    <a:pt x="1799" y="983"/>
                  </a:lnTo>
                  <a:lnTo>
                    <a:pt x="1815" y="983"/>
                  </a:lnTo>
                  <a:lnTo>
                    <a:pt x="1821" y="971"/>
                  </a:lnTo>
                  <a:lnTo>
                    <a:pt x="1820" y="915"/>
                  </a:lnTo>
                  <a:lnTo>
                    <a:pt x="1832" y="907"/>
                  </a:lnTo>
                  <a:lnTo>
                    <a:pt x="1862" y="870"/>
                  </a:lnTo>
                  <a:lnTo>
                    <a:pt x="1856" y="727"/>
                  </a:lnTo>
                  <a:lnTo>
                    <a:pt x="1829" y="655"/>
                  </a:lnTo>
                  <a:lnTo>
                    <a:pt x="1848" y="641"/>
                  </a:lnTo>
                  <a:lnTo>
                    <a:pt x="1792" y="538"/>
                  </a:lnTo>
                  <a:lnTo>
                    <a:pt x="1722" y="482"/>
                  </a:lnTo>
                  <a:lnTo>
                    <a:pt x="1703" y="495"/>
                  </a:lnTo>
                  <a:lnTo>
                    <a:pt x="1706" y="528"/>
                  </a:lnTo>
                  <a:lnTo>
                    <a:pt x="1647" y="602"/>
                  </a:lnTo>
                  <a:lnTo>
                    <a:pt x="1547" y="584"/>
                  </a:lnTo>
                  <a:lnTo>
                    <a:pt x="1540" y="547"/>
                  </a:lnTo>
                  <a:lnTo>
                    <a:pt x="1478" y="497"/>
                  </a:lnTo>
                  <a:lnTo>
                    <a:pt x="1342" y="475"/>
                  </a:lnTo>
                  <a:lnTo>
                    <a:pt x="1283" y="465"/>
                  </a:lnTo>
                  <a:lnTo>
                    <a:pt x="1260" y="463"/>
                  </a:lnTo>
                  <a:lnTo>
                    <a:pt x="1209" y="420"/>
                  </a:lnTo>
                  <a:lnTo>
                    <a:pt x="1102" y="397"/>
                  </a:lnTo>
                  <a:lnTo>
                    <a:pt x="1028" y="253"/>
                  </a:lnTo>
                  <a:lnTo>
                    <a:pt x="1026" y="214"/>
                  </a:lnTo>
                  <a:lnTo>
                    <a:pt x="1055" y="201"/>
                  </a:lnTo>
                  <a:lnTo>
                    <a:pt x="1055" y="157"/>
                  </a:lnTo>
                  <a:lnTo>
                    <a:pt x="1078" y="103"/>
                  </a:lnTo>
                  <a:lnTo>
                    <a:pt x="1054" y="78"/>
                  </a:lnTo>
                  <a:lnTo>
                    <a:pt x="1085" y="51"/>
                  </a:lnTo>
                  <a:lnTo>
                    <a:pt x="1066" y="39"/>
                  </a:lnTo>
                  <a:lnTo>
                    <a:pt x="1016" y="39"/>
                  </a:lnTo>
                  <a:lnTo>
                    <a:pt x="927" y="0"/>
                  </a:lnTo>
                  <a:lnTo>
                    <a:pt x="872" y="0"/>
                  </a:lnTo>
                  <a:lnTo>
                    <a:pt x="827" y="13"/>
                  </a:lnTo>
                  <a:lnTo>
                    <a:pt x="778" y="13"/>
                  </a:lnTo>
                  <a:lnTo>
                    <a:pt x="703" y="54"/>
                  </a:lnTo>
                  <a:lnTo>
                    <a:pt x="640" y="46"/>
                  </a:lnTo>
                  <a:lnTo>
                    <a:pt x="578" y="67"/>
                  </a:lnTo>
                  <a:lnTo>
                    <a:pt x="526" y="51"/>
                  </a:lnTo>
                  <a:lnTo>
                    <a:pt x="494" y="24"/>
                  </a:lnTo>
                  <a:lnTo>
                    <a:pt x="413" y="13"/>
                  </a:lnTo>
                  <a:lnTo>
                    <a:pt x="358" y="49"/>
                  </a:lnTo>
                  <a:lnTo>
                    <a:pt x="328" y="37"/>
                  </a:lnTo>
                  <a:lnTo>
                    <a:pt x="304" y="18"/>
                  </a:lnTo>
                  <a:lnTo>
                    <a:pt x="244" y="1"/>
                  </a:lnTo>
                  <a:lnTo>
                    <a:pt x="202" y="28"/>
                  </a:lnTo>
                  <a:lnTo>
                    <a:pt x="184" y="76"/>
                  </a:lnTo>
                  <a:lnTo>
                    <a:pt x="153" y="94"/>
                  </a:lnTo>
                  <a:lnTo>
                    <a:pt x="146" y="120"/>
                  </a:lnTo>
                  <a:lnTo>
                    <a:pt x="124" y="127"/>
                  </a:lnTo>
                  <a:lnTo>
                    <a:pt x="99" y="124"/>
                  </a:lnTo>
                  <a:lnTo>
                    <a:pt x="89" y="147"/>
                  </a:lnTo>
                  <a:lnTo>
                    <a:pt x="83" y="175"/>
                  </a:lnTo>
                  <a:lnTo>
                    <a:pt x="74" y="172"/>
                  </a:lnTo>
                  <a:lnTo>
                    <a:pt x="71" y="201"/>
                  </a:lnTo>
                  <a:lnTo>
                    <a:pt x="101" y="231"/>
                  </a:lnTo>
                  <a:lnTo>
                    <a:pt x="104" y="273"/>
                  </a:lnTo>
                  <a:lnTo>
                    <a:pt x="94" y="288"/>
                  </a:lnTo>
                  <a:lnTo>
                    <a:pt x="49" y="293"/>
                  </a:lnTo>
                  <a:lnTo>
                    <a:pt x="27" y="267"/>
                  </a:lnTo>
                  <a:lnTo>
                    <a:pt x="4" y="273"/>
                  </a:lnTo>
                  <a:lnTo>
                    <a:pt x="0" y="293"/>
                  </a:lnTo>
                  <a:lnTo>
                    <a:pt x="11" y="323"/>
                  </a:lnTo>
                  <a:lnTo>
                    <a:pt x="17" y="347"/>
                  </a:lnTo>
                  <a:lnTo>
                    <a:pt x="17" y="374"/>
                  </a:lnTo>
                  <a:lnTo>
                    <a:pt x="9" y="397"/>
                  </a:lnTo>
                  <a:lnTo>
                    <a:pt x="11" y="411"/>
                  </a:lnTo>
                  <a:lnTo>
                    <a:pt x="43" y="415"/>
                  </a:lnTo>
                  <a:lnTo>
                    <a:pt x="57" y="441"/>
                  </a:lnTo>
                  <a:lnTo>
                    <a:pt x="124" y="495"/>
                  </a:lnTo>
                  <a:lnTo>
                    <a:pt x="124" y="510"/>
                  </a:lnTo>
                  <a:lnTo>
                    <a:pt x="172" y="565"/>
                  </a:lnTo>
                  <a:lnTo>
                    <a:pt x="189" y="584"/>
                  </a:lnTo>
                  <a:lnTo>
                    <a:pt x="205" y="588"/>
                  </a:lnTo>
                  <a:lnTo>
                    <a:pt x="233" y="559"/>
                  </a:lnTo>
                  <a:lnTo>
                    <a:pt x="261" y="584"/>
                  </a:lnTo>
                  <a:lnTo>
                    <a:pt x="375" y="679"/>
                  </a:lnTo>
                  <a:lnTo>
                    <a:pt x="395" y="730"/>
                  </a:lnTo>
                  <a:lnTo>
                    <a:pt x="421" y="730"/>
                  </a:lnTo>
                  <a:lnTo>
                    <a:pt x="435" y="715"/>
                  </a:lnTo>
                  <a:lnTo>
                    <a:pt x="447" y="727"/>
                  </a:lnTo>
                  <a:lnTo>
                    <a:pt x="447" y="771"/>
                  </a:lnTo>
                  <a:lnTo>
                    <a:pt x="513" y="808"/>
                  </a:lnTo>
                  <a:lnTo>
                    <a:pt x="529" y="805"/>
                  </a:lnTo>
                  <a:lnTo>
                    <a:pt x="538" y="843"/>
                  </a:lnTo>
                  <a:lnTo>
                    <a:pt x="596" y="875"/>
                  </a:lnTo>
                  <a:lnTo>
                    <a:pt x="596" y="898"/>
                  </a:lnTo>
                  <a:lnTo>
                    <a:pt x="608" y="905"/>
                  </a:lnTo>
                  <a:lnTo>
                    <a:pt x="657" y="903"/>
                  </a:lnTo>
                  <a:lnTo>
                    <a:pt x="682" y="903"/>
                  </a:lnTo>
                  <a:lnTo>
                    <a:pt x="724" y="931"/>
                  </a:lnTo>
                  <a:lnTo>
                    <a:pt x="813" y="928"/>
                  </a:lnTo>
                  <a:lnTo>
                    <a:pt x="860" y="927"/>
                  </a:lnTo>
                  <a:lnTo>
                    <a:pt x="872" y="946"/>
                  </a:lnTo>
                  <a:lnTo>
                    <a:pt x="860" y="988"/>
                  </a:lnTo>
                  <a:lnTo>
                    <a:pt x="872" y="1004"/>
                  </a:lnTo>
                  <a:lnTo>
                    <a:pt x="922" y="961"/>
                  </a:lnTo>
                  <a:lnTo>
                    <a:pt x="984" y="918"/>
                  </a:lnTo>
                  <a:lnTo>
                    <a:pt x="1028" y="923"/>
                  </a:lnTo>
                  <a:lnTo>
                    <a:pt x="1073" y="951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Freeform 14"/>
            <p:cNvSpPr/>
            <p:nvPr/>
          </p:nvSpPr>
          <p:spPr bwMode="auto">
            <a:xfrm>
              <a:off x="4517465" y="4026437"/>
              <a:ext cx="708062" cy="606408"/>
            </a:xfrm>
            <a:custGeom>
              <a:avLst/>
              <a:gdLst>
                <a:gd name="T0" fmla="*/ 73170 w 580"/>
                <a:gd name="T1" fmla="*/ 376942 h 507"/>
                <a:gd name="T2" fmla="*/ 164906 w 580"/>
                <a:gd name="T3" fmla="*/ 452973 h 507"/>
                <a:gd name="T4" fmla="*/ 240260 w 580"/>
                <a:gd name="T5" fmla="*/ 467965 h 507"/>
                <a:gd name="T6" fmla="*/ 307970 w 580"/>
                <a:gd name="T7" fmla="*/ 460469 h 507"/>
                <a:gd name="T8" fmla="*/ 330904 w 580"/>
                <a:gd name="T9" fmla="*/ 467965 h 507"/>
                <a:gd name="T10" fmla="*/ 356022 w 580"/>
                <a:gd name="T11" fmla="*/ 455115 h 507"/>
                <a:gd name="T12" fmla="*/ 371311 w 580"/>
                <a:gd name="T13" fmla="*/ 474390 h 507"/>
                <a:gd name="T14" fmla="*/ 378956 w 580"/>
                <a:gd name="T15" fmla="*/ 497949 h 507"/>
                <a:gd name="T16" fmla="*/ 412811 w 580"/>
                <a:gd name="T17" fmla="*/ 514012 h 507"/>
                <a:gd name="T18" fmla="*/ 456494 w 580"/>
                <a:gd name="T19" fmla="*/ 514012 h 507"/>
                <a:gd name="T20" fmla="*/ 489257 w 580"/>
                <a:gd name="T21" fmla="*/ 541854 h 507"/>
                <a:gd name="T22" fmla="*/ 518743 w 580"/>
                <a:gd name="T23" fmla="*/ 529004 h 507"/>
                <a:gd name="T24" fmla="*/ 541677 w 580"/>
                <a:gd name="T25" fmla="*/ 541854 h 507"/>
                <a:gd name="T26" fmla="*/ 560243 w 580"/>
                <a:gd name="T27" fmla="*/ 504374 h 507"/>
                <a:gd name="T28" fmla="*/ 587545 w 580"/>
                <a:gd name="T29" fmla="*/ 492595 h 507"/>
                <a:gd name="T30" fmla="*/ 593006 w 580"/>
                <a:gd name="T31" fmla="*/ 462611 h 507"/>
                <a:gd name="T32" fmla="*/ 582085 w 580"/>
                <a:gd name="T33" fmla="*/ 409068 h 507"/>
                <a:gd name="T34" fmla="*/ 577716 w 580"/>
                <a:gd name="T35" fmla="*/ 404784 h 507"/>
                <a:gd name="T36" fmla="*/ 549322 w 580"/>
                <a:gd name="T37" fmla="*/ 433697 h 507"/>
                <a:gd name="T38" fmla="*/ 507822 w 580"/>
                <a:gd name="T39" fmla="*/ 400501 h 507"/>
                <a:gd name="T40" fmla="*/ 477244 w 580"/>
                <a:gd name="T41" fmla="*/ 364092 h 507"/>
                <a:gd name="T42" fmla="*/ 507822 w 580"/>
                <a:gd name="T43" fmla="*/ 342675 h 507"/>
                <a:gd name="T44" fmla="*/ 517651 w 580"/>
                <a:gd name="T45" fmla="*/ 306265 h 507"/>
                <a:gd name="T46" fmla="*/ 535125 w 580"/>
                <a:gd name="T47" fmla="*/ 293415 h 507"/>
                <a:gd name="T48" fmla="*/ 534033 w 580"/>
                <a:gd name="T49" fmla="*/ 243085 h 507"/>
                <a:gd name="T50" fmla="*/ 547138 w 580"/>
                <a:gd name="T51" fmla="*/ 232376 h 507"/>
                <a:gd name="T52" fmla="*/ 572256 w 580"/>
                <a:gd name="T53" fmla="*/ 251652 h 507"/>
                <a:gd name="T54" fmla="*/ 587545 w 580"/>
                <a:gd name="T55" fmla="*/ 271998 h 507"/>
                <a:gd name="T56" fmla="*/ 621400 w 580"/>
                <a:gd name="T57" fmla="*/ 251652 h 507"/>
                <a:gd name="T58" fmla="*/ 632321 w 580"/>
                <a:gd name="T59" fmla="*/ 238801 h 507"/>
                <a:gd name="T60" fmla="*/ 626860 w 580"/>
                <a:gd name="T61" fmla="*/ 213101 h 507"/>
                <a:gd name="T62" fmla="*/ 587545 w 580"/>
                <a:gd name="T63" fmla="*/ 193825 h 507"/>
                <a:gd name="T64" fmla="*/ 578808 w 580"/>
                <a:gd name="T65" fmla="*/ 165983 h 507"/>
                <a:gd name="T66" fmla="*/ 512191 w 580"/>
                <a:gd name="T67" fmla="*/ 175621 h 507"/>
                <a:gd name="T68" fmla="*/ 467415 w 580"/>
                <a:gd name="T69" fmla="*/ 140282 h 507"/>
                <a:gd name="T70" fmla="*/ 447757 w 580"/>
                <a:gd name="T71" fmla="*/ 135999 h 507"/>
                <a:gd name="T72" fmla="*/ 447757 w 580"/>
                <a:gd name="T73" fmla="*/ 110298 h 507"/>
                <a:gd name="T74" fmla="*/ 543862 w 580"/>
                <a:gd name="T75" fmla="*/ 9638 h 507"/>
                <a:gd name="T76" fmla="*/ 507822 w 580"/>
                <a:gd name="T77" fmla="*/ 18205 h 507"/>
                <a:gd name="T78" fmla="*/ 485981 w 580"/>
                <a:gd name="T79" fmla="*/ 29984 h 507"/>
                <a:gd name="T80" fmla="*/ 477244 w 580"/>
                <a:gd name="T81" fmla="*/ 18205 h 507"/>
                <a:gd name="T82" fmla="*/ 477244 w 580"/>
                <a:gd name="T83" fmla="*/ 4283 h 507"/>
                <a:gd name="T84" fmla="*/ 461955 w 580"/>
                <a:gd name="T85" fmla="*/ 0 h 507"/>
                <a:gd name="T86" fmla="*/ 418271 w 580"/>
                <a:gd name="T87" fmla="*/ 14992 h 507"/>
                <a:gd name="T88" fmla="*/ 307970 w 580"/>
                <a:gd name="T89" fmla="*/ 2142 h 507"/>
                <a:gd name="T90" fmla="*/ 302509 w 580"/>
                <a:gd name="T91" fmla="*/ 87810 h 507"/>
                <a:gd name="T92" fmla="*/ 251181 w 580"/>
                <a:gd name="T93" fmla="*/ 129574 h 507"/>
                <a:gd name="T94" fmla="*/ 178011 w 580"/>
                <a:gd name="T95" fmla="*/ 140282 h 507"/>
                <a:gd name="T96" fmla="*/ 78631 w 580"/>
                <a:gd name="T97" fmla="*/ 203463 h 507"/>
                <a:gd name="T98" fmla="*/ 0 w 580"/>
                <a:gd name="T99" fmla="*/ 225951 h 507"/>
                <a:gd name="T100" fmla="*/ 0 w 580"/>
                <a:gd name="T101" fmla="*/ 238801 h 507"/>
                <a:gd name="T102" fmla="*/ 73170 w 580"/>
                <a:gd name="T103" fmla="*/ 344816 h 507"/>
                <a:gd name="T104" fmla="*/ 73170 w 580"/>
                <a:gd name="T105" fmla="*/ 376942 h 50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80" h="507">
                  <a:moveTo>
                    <a:pt x="67" y="352"/>
                  </a:moveTo>
                  <a:lnTo>
                    <a:pt x="151" y="423"/>
                  </a:lnTo>
                  <a:lnTo>
                    <a:pt x="220" y="437"/>
                  </a:lnTo>
                  <a:lnTo>
                    <a:pt x="282" y="430"/>
                  </a:lnTo>
                  <a:lnTo>
                    <a:pt x="303" y="437"/>
                  </a:lnTo>
                  <a:lnTo>
                    <a:pt x="326" y="425"/>
                  </a:lnTo>
                  <a:lnTo>
                    <a:pt x="340" y="443"/>
                  </a:lnTo>
                  <a:lnTo>
                    <a:pt x="347" y="465"/>
                  </a:lnTo>
                  <a:lnTo>
                    <a:pt x="378" y="480"/>
                  </a:lnTo>
                  <a:lnTo>
                    <a:pt x="418" y="480"/>
                  </a:lnTo>
                  <a:lnTo>
                    <a:pt x="448" y="506"/>
                  </a:lnTo>
                  <a:lnTo>
                    <a:pt x="475" y="494"/>
                  </a:lnTo>
                  <a:lnTo>
                    <a:pt x="496" y="506"/>
                  </a:lnTo>
                  <a:lnTo>
                    <a:pt x="513" y="471"/>
                  </a:lnTo>
                  <a:lnTo>
                    <a:pt x="538" y="460"/>
                  </a:lnTo>
                  <a:lnTo>
                    <a:pt x="543" y="432"/>
                  </a:lnTo>
                  <a:lnTo>
                    <a:pt x="533" y="382"/>
                  </a:lnTo>
                  <a:lnTo>
                    <a:pt x="529" y="378"/>
                  </a:lnTo>
                  <a:lnTo>
                    <a:pt x="503" y="405"/>
                  </a:lnTo>
                  <a:lnTo>
                    <a:pt x="465" y="374"/>
                  </a:lnTo>
                  <a:lnTo>
                    <a:pt x="437" y="340"/>
                  </a:lnTo>
                  <a:lnTo>
                    <a:pt x="465" y="320"/>
                  </a:lnTo>
                  <a:lnTo>
                    <a:pt x="474" y="286"/>
                  </a:lnTo>
                  <a:lnTo>
                    <a:pt x="490" y="274"/>
                  </a:lnTo>
                  <a:lnTo>
                    <a:pt x="489" y="227"/>
                  </a:lnTo>
                  <a:lnTo>
                    <a:pt x="501" y="217"/>
                  </a:lnTo>
                  <a:lnTo>
                    <a:pt x="524" y="235"/>
                  </a:lnTo>
                  <a:lnTo>
                    <a:pt x="538" y="254"/>
                  </a:lnTo>
                  <a:lnTo>
                    <a:pt x="569" y="235"/>
                  </a:lnTo>
                  <a:lnTo>
                    <a:pt x="579" y="223"/>
                  </a:lnTo>
                  <a:lnTo>
                    <a:pt x="574" y="199"/>
                  </a:lnTo>
                  <a:lnTo>
                    <a:pt x="538" y="181"/>
                  </a:lnTo>
                  <a:lnTo>
                    <a:pt x="530" y="155"/>
                  </a:lnTo>
                  <a:lnTo>
                    <a:pt x="469" y="164"/>
                  </a:lnTo>
                  <a:lnTo>
                    <a:pt x="428" y="131"/>
                  </a:lnTo>
                  <a:lnTo>
                    <a:pt x="410" y="127"/>
                  </a:lnTo>
                  <a:lnTo>
                    <a:pt x="410" y="103"/>
                  </a:lnTo>
                  <a:lnTo>
                    <a:pt x="498" y="9"/>
                  </a:lnTo>
                  <a:lnTo>
                    <a:pt x="465" y="17"/>
                  </a:lnTo>
                  <a:lnTo>
                    <a:pt x="445" y="28"/>
                  </a:lnTo>
                  <a:lnTo>
                    <a:pt x="437" y="17"/>
                  </a:lnTo>
                  <a:lnTo>
                    <a:pt x="437" y="4"/>
                  </a:lnTo>
                  <a:lnTo>
                    <a:pt x="423" y="0"/>
                  </a:lnTo>
                  <a:lnTo>
                    <a:pt x="383" y="14"/>
                  </a:lnTo>
                  <a:lnTo>
                    <a:pt x="282" y="2"/>
                  </a:lnTo>
                  <a:lnTo>
                    <a:pt x="277" y="82"/>
                  </a:lnTo>
                  <a:lnTo>
                    <a:pt x="230" y="121"/>
                  </a:lnTo>
                  <a:lnTo>
                    <a:pt x="163" y="131"/>
                  </a:lnTo>
                  <a:lnTo>
                    <a:pt x="72" y="190"/>
                  </a:lnTo>
                  <a:lnTo>
                    <a:pt x="0" y="211"/>
                  </a:lnTo>
                  <a:lnTo>
                    <a:pt x="0" y="223"/>
                  </a:lnTo>
                  <a:lnTo>
                    <a:pt x="67" y="322"/>
                  </a:lnTo>
                  <a:lnTo>
                    <a:pt x="67" y="352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Freeform 15"/>
            <p:cNvSpPr/>
            <p:nvPr/>
          </p:nvSpPr>
          <p:spPr bwMode="auto">
            <a:xfrm>
              <a:off x="2245633" y="3661322"/>
              <a:ext cx="1470103" cy="1022321"/>
            </a:xfrm>
            <a:custGeom>
              <a:avLst/>
              <a:gdLst>
                <a:gd name="T0" fmla="*/ 107427 w 1202"/>
                <a:gd name="T1" fmla="*/ 342425 h 856"/>
                <a:gd name="T2" fmla="*/ 168814 w 1202"/>
                <a:gd name="T3" fmla="*/ 300692 h 856"/>
                <a:gd name="T4" fmla="*/ 141409 w 1202"/>
                <a:gd name="T5" fmla="*/ 284641 h 856"/>
                <a:gd name="T6" fmla="*/ 181968 w 1202"/>
                <a:gd name="T7" fmla="*/ 248258 h 856"/>
                <a:gd name="T8" fmla="*/ 133736 w 1202"/>
                <a:gd name="T9" fmla="*/ 149811 h 856"/>
                <a:gd name="T10" fmla="*/ 163333 w 1202"/>
                <a:gd name="T11" fmla="*/ 59924 h 856"/>
                <a:gd name="T12" fmla="*/ 429708 w 1202"/>
                <a:gd name="T13" fmla="*/ 0 h 856"/>
                <a:gd name="T14" fmla="*/ 590848 w 1202"/>
                <a:gd name="T15" fmla="*/ 33172 h 856"/>
                <a:gd name="T16" fmla="*/ 682929 w 1202"/>
                <a:gd name="T17" fmla="*/ 85606 h 856"/>
                <a:gd name="T18" fmla="*/ 772817 w 1202"/>
                <a:gd name="T19" fmla="*/ 52434 h 856"/>
                <a:gd name="T20" fmla="*/ 889013 w 1202"/>
                <a:gd name="T21" fmla="*/ 39593 h 856"/>
                <a:gd name="T22" fmla="*/ 1034807 w 1202"/>
                <a:gd name="T23" fmla="*/ 78116 h 856"/>
                <a:gd name="T24" fmla="*/ 1126887 w 1202"/>
                <a:gd name="T25" fmla="*/ 180843 h 856"/>
                <a:gd name="T26" fmla="*/ 1209102 w 1202"/>
                <a:gd name="T27" fmla="*/ 210805 h 856"/>
                <a:gd name="T28" fmla="*/ 1288028 w 1202"/>
                <a:gd name="T29" fmla="*/ 352056 h 856"/>
                <a:gd name="T30" fmla="*/ 1307759 w 1202"/>
                <a:gd name="T31" fmla="*/ 452643 h 856"/>
                <a:gd name="T32" fmla="*/ 1265008 w 1202"/>
                <a:gd name="T33" fmla="*/ 517918 h 856"/>
                <a:gd name="T34" fmla="*/ 1214583 w 1202"/>
                <a:gd name="T35" fmla="*/ 562861 h 856"/>
                <a:gd name="T36" fmla="*/ 1192659 w 1202"/>
                <a:gd name="T37" fmla="*/ 628136 h 856"/>
                <a:gd name="T38" fmla="*/ 1136753 w 1202"/>
                <a:gd name="T39" fmla="*/ 596034 h 856"/>
                <a:gd name="T40" fmla="*/ 1140042 w 1202"/>
                <a:gd name="T41" fmla="*/ 643117 h 856"/>
                <a:gd name="T42" fmla="*/ 1224449 w 1202"/>
                <a:gd name="T43" fmla="*/ 688060 h 856"/>
                <a:gd name="T44" fmla="*/ 1267200 w 1202"/>
                <a:gd name="T45" fmla="*/ 709462 h 856"/>
                <a:gd name="T46" fmla="*/ 1250757 w 1202"/>
                <a:gd name="T47" fmla="*/ 749055 h 856"/>
                <a:gd name="T48" fmla="*/ 1192659 w 1202"/>
                <a:gd name="T49" fmla="*/ 762966 h 856"/>
                <a:gd name="T50" fmla="*/ 1132368 w 1202"/>
                <a:gd name="T51" fmla="*/ 752265 h 856"/>
                <a:gd name="T52" fmla="*/ 1121406 w 1202"/>
                <a:gd name="T53" fmla="*/ 805769 h 856"/>
                <a:gd name="T54" fmla="*/ 1023845 w 1202"/>
                <a:gd name="T55" fmla="*/ 758685 h 856"/>
                <a:gd name="T56" fmla="*/ 964651 w 1202"/>
                <a:gd name="T57" fmla="*/ 747985 h 856"/>
                <a:gd name="T58" fmla="*/ 779394 w 1202"/>
                <a:gd name="T59" fmla="*/ 742634 h 856"/>
                <a:gd name="T60" fmla="*/ 761855 w 1202"/>
                <a:gd name="T61" fmla="*/ 786508 h 856"/>
                <a:gd name="T62" fmla="*/ 742123 w 1202"/>
                <a:gd name="T63" fmla="*/ 834661 h 856"/>
                <a:gd name="T64" fmla="*/ 568925 w 1202"/>
                <a:gd name="T65" fmla="*/ 893515 h 856"/>
                <a:gd name="T66" fmla="*/ 494383 w 1202"/>
                <a:gd name="T67" fmla="*/ 801489 h 856"/>
                <a:gd name="T68" fmla="*/ 280626 w 1202"/>
                <a:gd name="T69" fmla="*/ 768316 h 856"/>
                <a:gd name="T70" fmla="*/ 199507 w 1202"/>
                <a:gd name="T71" fmla="*/ 719093 h 856"/>
                <a:gd name="T72" fmla="*/ 1096 w 1202"/>
                <a:gd name="T73" fmla="*/ 541460 h 856"/>
                <a:gd name="T74" fmla="*/ 30693 w 1202"/>
                <a:gd name="T75" fmla="*/ 485816 h 856"/>
                <a:gd name="T76" fmla="*/ 55906 w 1202"/>
                <a:gd name="T77" fmla="*/ 380948 h 856"/>
                <a:gd name="T78" fmla="*/ 63579 w 1202"/>
                <a:gd name="T79" fmla="*/ 325304 h 85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02" h="856">
                  <a:moveTo>
                    <a:pt x="58" y="304"/>
                  </a:moveTo>
                  <a:lnTo>
                    <a:pt x="98" y="320"/>
                  </a:lnTo>
                  <a:lnTo>
                    <a:pt x="164" y="294"/>
                  </a:lnTo>
                  <a:lnTo>
                    <a:pt x="154" y="281"/>
                  </a:lnTo>
                  <a:lnTo>
                    <a:pt x="136" y="281"/>
                  </a:lnTo>
                  <a:lnTo>
                    <a:pt x="129" y="266"/>
                  </a:lnTo>
                  <a:lnTo>
                    <a:pt x="134" y="248"/>
                  </a:lnTo>
                  <a:lnTo>
                    <a:pt x="166" y="232"/>
                  </a:lnTo>
                  <a:lnTo>
                    <a:pt x="189" y="197"/>
                  </a:lnTo>
                  <a:lnTo>
                    <a:pt x="122" y="140"/>
                  </a:lnTo>
                  <a:lnTo>
                    <a:pt x="117" y="80"/>
                  </a:lnTo>
                  <a:lnTo>
                    <a:pt x="149" y="56"/>
                  </a:lnTo>
                  <a:lnTo>
                    <a:pt x="376" y="11"/>
                  </a:lnTo>
                  <a:lnTo>
                    <a:pt x="392" y="0"/>
                  </a:lnTo>
                  <a:lnTo>
                    <a:pt x="425" y="4"/>
                  </a:lnTo>
                  <a:lnTo>
                    <a:pt x="539" y="31"/>
                  </a:lnTo>
                  <a:lnTo>
                    <a:pt x="573" y="51"/>
                  </a:lnTo>
                  <a:lnTo>
                    <a:pt x="623" y="80"/>
                  </a:lnTo>
                  <a:lnTo>
                    <a:pt x="656" y="77"/>
                  </a:lnTo>
                  <a:lnTo>
                    <a:pt x="705" y="49"/>
                  </a:lnTo>
                  <a:lnTo>
                    <a:pt x="769" y="58"/>
                  </a:lnTo>
                  <a:lnTo>
                    <a:pt x="811" y="37"/>
                  </a:lnTo>
                  <a:lnTo>
                    <a:pt x="897" y="89"/>
                  </a:lnTo>
                  <a:lnTo>
                    <a:pt x="944" y="73"/>
                  </a:lnTo>
                  <a:lnTo>
                    <a:pt x="968" y="131"/>
                  </a:lnTo>
                  <a:lnTo>
                    <a:pt x="1028" y="169"/>
                  </a:lnTo>
                  <a:lnTo>
                    <a:pt x="1072" y="208"/>
                  </a:lnTo>
                  <a:lnTo>
                    <a:pt x="1103" y="197"/>
                  </a:lnTo>
                  <a:lnTo>
                    <a:pt x="1163" y="277"/>
                  </a:lnTo>
                  <a:lnTo>
                    <a:pt x="1175" y="329"/>
                  </a:lnTo>
                  <a:lnTo>
                    <a:pt x="1201" y="360"/>
                  </a:lnTo>
                  <a:lnTo>
                    <a:pt x="1193" y="423"/>
                  </a:lnTo>
                  <a:lnTo>
                    <a:pt x="1144" y="459"/>
                  </a:lnTo>
                  <a:lnTo>
                    <a:pt x="1154" y="484"/>
                  </a:lnTo>
                  <a:lnTo>
                    <a:pt x="1135" y="503"/>
                  </a:lnTo>
                  <a:lnTo>
                    <a:pt x="1108" y="526"/>
                  </a:lnTo>
                  <a:lnTo>
                    <a:pt x="1108" y="568"/>
                  </a:lnTo>
                  <a:lnTo>
                    <a:pt x="1088" y="587"/>
                  </a:lnTo>
                  <a:lnTo>
                    <a:pt x="1060" y="577"/>
                  </a:lnTo>
                  <a:lnTo>
                    <a:pt x="1037" y="557"/>
                  </a:lnTo>
                  <a:lnTo>
                    <a:pt x="1025" y="580"/>
                  </a:lnTo>
                  <a:lnTo>
                    <a:pt x="1040" y="601"/>
                  </a:lnTo>
                  <a:lnTo>
                    <a:pt x="1081" y="606"/>
                  </a:lnTo>
                  <a:lnTo>
                    <a:pt x="1117" y="643"/>
                  </a:lnTo>
                  <a:lnTo>
                    <a:pt x="1139" y="643"/>
                  </a:lnTo>
                  <a:lnTo>
                    <a:pt x="1156" y="663"/>
                  </a:lnTo>
                  <a:lnTo>
                    <a:pt x="1141" y="699"/>
                  </a:lnTo>
                  <a:lnTo>
                    <a:pt x="1141" y="700"/>
                  </a:lnTo>
                  <a:lnTo>
                    <a:pt x="1108" y="699"/>
                  </a:lnTo>
                  <a:lnTo>
                    <a:pt x="1088" y="713"/>
                  </a:lnTo>
                  <a:lnTo>
                    <a:pt x="1072" y="687"/>
                  </a:lnTo>
                  <a:lnTo>
                    <a:pt x="1033" y="703"/>
                  </a:lnTo>
                  <a:lnTo>
                    <a:pt x="1023" y="723"/>
                  </a:lnTo>
                  <a:lnTo>
                    <a:pt x="1023" y="753"/>
                  </a:lnTo>
                  <a:lnTo>
                    <a:pt x="985" y="759"/>
                  </a:lnTo>
                  <a:lnTo>
                    <a:pt x="934" y="709"/>
                  </a:lnTo>
                  <a:lnTo>
                    <a:pt x="919" y="685"/>
                  </a:lnTo>
                  <a:lnTo>
                    <a:pt x="880" y="699"/>
                  </a:lnTo>
                  <a:lnTo>
                    <a:pt x="813" y="677"/>
                  </a:lnTo>
                  <a:lnTo>
                    <a:pt x="711" y="694"/>
                  </a:lnTo>
                  <a:lnTo>
                    <a:pt x="705" y="703"/>
                  </a:lnTo>
                  <a:lnTo>
                    <a:pt x="695" y="735"/>
                  </a:lnTo>
                  <a:lnTo>
                    <a:pt x="675" y="748"/>
                  </a:lnTo>
                  <a:lnTo>
                    <a:pt x="677" y="780"/>
                  </a:lnTo>
                  <a:lnTo>
                    <a:pt x="619" y="855"/>
                  </a:lnTo>
                  <a:lnTo>
                    <a:pt x="519" y="835"/>
                  </a:lnTo>
                  <a:lnTo>
                    <a:pt x="512" y="798"/>
                  </a:lnTo>
                  <a:lnTo>
                    <a:pt x="451" y="749"/>
                  </a:lnTo>
                  <a:lnTo>
                    <a:pt x="314" y="727"/>
                  </a:lnTo>
                  <a:lnTo>
                    <a:pt x="256" y="718"/>
                  </a:lnTo>
                  <a:lnTo>
                    <a:pt x="233" y="715"/>
                  </a:lnTo>
                  <a:lnTo>
                    <a:pt x="182" y="672"/>
                  </a:lnTo>
                  <a:lnTo>
                    <a:pt x="76" y="648"/>
                  </a:lnTo>
                  <a:lnTo>
                    <a:pt x="1" y="506"/>
                  </a:lnTo>
                  <a:lnTo>
                    <a:pt x="0" y="467"/>
                  </a:lnTo>
                  <a:lnTo>
                    <a:pt x="28" y="454"/>
                  </a:lnTo>
                  <a:lnTo>
                    <a:pt x="28" y="410"/>
                  </a:lnTo>
                  <a:lnTo>
                    <a:pt x="51" y="356"/>
                  </a:lnTo>
                  <a:lnTo>
                    <a:pt x="27" y="330"/>
                  </a:lnTo>
                  <a:lnTo>
                    <a:pt x="58" y="304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Freeform 16"/>
            <p:cNvSpPr/>
            <p:nvPr/>
          </p:nvSpPr>
          <p:spPr bwMode="auto">
            <a:xfrm>
              <a:off x="3880844" y="3688309"/>
              <a:ext cx="303228" cy="530210"/>
            </a:xfrm>
            <a:custGeom>
              <a:avLst/>
              <a:gdLst>
                <a:gd name="T0" fmla="*/ 249918 w 252"/>
                <a:gd name="T1" fmla="*/ 264654 h 443"/>
                <a:gd name="T2" fmla="*/ 254227 w 252"/>
                <a:gd name="T3" fmla="*/ 214295 h 443"/>
                <a:gd name="T4" fmla="*/ 270386 w 252"/>
                <a:gd name="T5" fmla="*/ 190722 h 443"/>
                <a:gd name="T6" fmla="*/ 265000 w 252"/>
                <a:gd name="T7" fmla="*/ 167150 h 443"/>
                <a:gd name="T8" fmla="*/ 177744 w 252"/>
                <a:gd name="T9" fmla="*/ 136077 h 443"/>
                <a:gd name="T10" fmla="*/ 187439 w 252"/>
                <a:gd name="T11" fmla="*/ 102862 h 443"/>
                <a:gd name="T12" fmla="*/ 211138 w 252"/>
                <a:gd name="T13" fmla="*/ 65360 h 443"/>
                <a:gd name="T14" fmla="*/ 194979 w 252"/>
                <a:gd name="T15" fmla="*/ 7500 h 443"/>
                <a:gd name="T16" fmla="*/ 187439 w 252"/>
                <a:gd name="T17" fmla="*/ 0 h 443"/>
                <a:gd name="T18" fmla="*/ 133577 w 252"/>
                <a:gd name="T19" fmla="*/ 36430 h 443"/>
                <a:gd name="T20" fmla="*/ 109878 w 252"/>
                <a:gd name="T21" fmla="*/ 118934 h 443"/>
                <a:gd name="T22" fmla="*/ 98028 w 252"/>
                <a:gd name="T23" fmla="*/ 176793 h 443"/>
                <a:gd name="T24" fmla="*/ 56016 w 252"/>
                <a:gd name="T25" fmla="*/ 214295 h 443"/>
                <a:gd name="T26" fmla="*/ 30163 w 252"/>
                <a:gd name="T27" fmla="*/ 225010 h 443"/>
                <a:gd name="T28" fmla="*/ 0 w 252"/>
                <a:gd name="T29" fmla="*/ 229295 h 443"/>
                <a:gd name="T30" fmla="*/ 67866 w 252"/>
                <a:gd name="T31" fmla="*/ 320371 h 443"/>
                <a:gd name="T32" fmla="*/ 86179 w 252"/>
                <a:gd name="T33" fmla="*/ 381445 h 443"/>
                <a:gd name="T34" fmla="*/ 77561 w 252"/>
                <a:gd name="T35" fmla="*/ 416803 h 443"/>
                <a:gd name="T36" fmla="*/ 123882 w 252"/>
                <a:gd name="T37" fmla="*/ 442519 h 443"/>
                <a:gd name="T38" fmla="*/ 123882 w 252"/>
                <a:gd name="T39" fmla="*/ 459662 h 443"/>
                <a:gd name="T40" fmla="*/ 168049 w 252"/>
                <a:gd name="T41" fmla="*/ 473592 h 443"/>
                <a:gd name="T42" fmla="*/ 182053 w 252"/>
                <a:gd name="T43" fmla="*/ 473592 h 443"/>
                <a:gd name="T44" fmla="*/ 182053 w 252"/>
                <a:gd name="T45" fmla="*/ 437161 h 443"/>
                <a:gd name="T46" fmla="*/ 215447 w 252"/>
                <a:gd name="T47" fmla="*/ 430733 h 443"/>
                <a:gd name="T48" fmla="*/ 226219 w 252"/>
                <a:gd name="T49" fmla="*/ 386802 h 443"/>
                <a:gd name="T50" fmla="*/ 200366 w 252"/>
                <a:gd name="T51" fmla="*/ 368587 h 443"/>
                <a:gd name="T52" fmla="*/ 182053 w 252"/>
                <a:gd name="T53" fmla="*/ 350372 h 443"/>
                <a:gd name="T54" fmla="*/ 189593 w 252"/>
                <a:gd name="T55" fmla="*/ 268940 h 443"/>
                <a:gd name="T56" fmla="*/ 206829 w 252"/>
                <a:gd name="T57" fmla="*/ 256082 h 443"/>
                <a:gd name="T58" fmla="*/ 240223 w 252"/>
                <a:gd name="T59" fmla="*/ 270011 h 443"/>
                <a:gd name="T60" fmla="*/ 249918 w 252"/>
                <a:gd name="T61" fmla="*/ 264654 h 44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52" h="443">
                  <a:moveTo>
                    <a:pt x="232" y="247"/>
                  </a:moveTo>
                  <a:lnTo>
                    <a:pt x="236" y="200"/>
                  </a:lnTo>
                  <a:lnTo>
                    <a:pt x="251" y="178"/>
                  </a:lnTo>
                  <a:lnTo>
                    <a:pt x="246" y="156"/>
                  </a:lnTo>
                  <a:lnTo>
                    <a:pt x="165" y="127"/>
                  </a:lnTo>
                  <a:lnTo>
                    <a:pt x="174" y="96"/>
                  </a:lnTo>
                  <a:lnTo>
                    <a:pt x="196" y="61"/>
                  </a:lnTo>
                  <a:lnTo>
                    <a:pt x="181" y="7"/>
                  </a:lnTo>
                  <a:lnTo>
                    <a:pt x="174" y="0"/>
                  </a:lnTo>
                  <a:lnTo>
                    <a:pt x="124" y="34"/>
                  </a:lnTo>
                  <a:lnTo>
                    <a:pt x="102" y="111"/>
                  </a:lnTo>
                  <a:lnTo>
                    <a:pt x="91" y="165"/>
                  </a:lnTo>
                  <a:lnTo>
                    <a:pt x="52" y="200"/>
                  </a:lnTo>
                  <a:lnTo>
                    <a:pt x="28" y="210"/>
                  </a:lnTo>
                  <a:lnTo>
                    <a:pt x="0" y="214"/>
                  </a:lnTo>
                  <a:lnTo>
                    <a:pt x="63" y="299"/>
                  </a:lnTo>
                  <a:lnTo>
                    <a:pt x="80" y="356"/>
                  </a:lnTo>
                  <a:lnTo>
                    <a:pt x="72" y="389"/>
                  </a:lnTo>
                  <a:lnTo>
                    <a:pt x="115" y="413"/>
                  </a:lnTo>
                  <a:lnTo>
                    <a:pt x="115" y="429"/>
                  </a:lnTo>
                  <a:lnTo>
                    <a:pt x="156" y="442"/>
                  </a:lnTo>
                  <a:lnTo>
                    <a:pt x="169" y="442"/>
                  </a:lnTo>
                  <a:lnTo>
                    <a:pt x="169" y="408"/>
                  </a:lnTo>
                  <a:lnTo>
                    <a:pt x="200" y="402"/>
                  </a:lnTo>
                  <a:lnTo>
                    <a:pt x="210" y="361"/>
                  </a:lnTo>
                  <a:lnTo>
                    <a:pt x="186" y="344"/>
                  </a:lnTo>
                  <a:lnTo>
                    <a:pt x="169" y="327"/>
                  </a:lnTo>
                  <a:lnTo>
                    <a:pt x="176" y="251"/>
                  </a:lnTo>
                  <a:lnTo>
                    <a:pt x="192" y="239"/>
                  </a:lnTo>
                  <a:lnTo>
                    <a:pt x="223" y="252"/>
                  </a:lnTo>
                  <a:lnTo>
                    <a:pt x="232" y="247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Freeform 17"/>
            <p:cNvSpPr/>
            <p:nvPr/>
          </p:nvSpPr>
          <p:spPr bwMode="auto">
            <a:xfrm>
              <a:off x="4801643" y="3164449"/>
              <a:ext cx="622333" cy="876275"/>
            </a:xfrm>
            <a:custGeom>
              <a:avLst/>
              <a:gdLst>
                <a:gd name="T0" fmla="*/ 220907 w 507"/>
                <a:gd name="T1" fmla="*/ 761156 h 733"/>
                <a:gd name="T2" fmla="*/ 267067 w 507"/>
                <a:gd name="T3" fmla="*/ 613213 h 733"/>
                <a:gd name="T4" fmla="*/ 369277 w 507"/>
                <a:gd name="T5" fmla="*/ 551034 h 733"/>
                <a:gd name="T6" fmla="*/ 394555 w 507"/>
                <a:gd name="T7" fmla="*/ 489927 h 733"/>
                <a:gd name="T8" fmla="*/ 348396 w 507"/>
                <a:gd name="T9" fmla="*/ 465270 h 733"/>
                <a:gd name="T10" fmla="*/ 294543 w 507"/>
                <a:gd name="T11" fmla="*/ 440613 h 733"/>
                <a:gd name="T12" fmla="*/ 265968 w 507"/>
                <a:gd name="T13" fmla="*/ 364497 h 733"/>
                <a:gd name="T14" fmla="*/ 214313 w 507"/>
                <a:gd name="T15" fmla="*/ 370929 h 733"/>
                <a:gd name="T16" fmla="*/ 160460 w 507"/>
                <a:gd name="T17" fmla="*/ 358065 h 733"/>
                <a:gd name="T18" fmla="*/ 201124 w 507"/>
                <a:gd name="T19" fmla="*/ 279805 h 733"/>
                <a:gd name="T20" fmla="*/ 242888 w 507"/>
                <a:gd name="T21" fmla="*/ 199401 h 733"/>
                <a:gd name="T22" fmla="*/ 322019 w 507"/>
                <a:gd name="T23" fmla="*/ 231563 h 733"/>
                <a:gd name="T24" fmla="*/ 349495 w 507"/>
                <a:gd name="T25" fmla="*/ 285165 h 733"/>
                <a:gd name="T26" fmla="*/ 356089 w 507"/>
                <a:gd name="T27" fmla="*/ 331264 h 733"/>
                <a:gd name="T28" fmla="*/ 400050 w 507"/>
                <a:gd name="T29" fmla="*/ 379506 h 733"/>
                <a:gd name="T30" fmla="*/ 509954 w 507"/>
                <a:gd name="T31" fmla="*/ 349488 h 733"/>
                <a:gd name="T32" fmla="*/ 556114 w 507"/>
                <a:gd name="T33" fmla="*/ 260508 h 733"/>
                <a:gd name="T34" fmla="*/ 500063 w 507"/>
                <a:gd name="T35" fmla="*/ 213338 h 733"/>
                <a:gd name="T36" fmla="*/ 470389 w 507"/>
                <a:gd name="T37" fmla="*/ 137222 h 733"/>
                <a:gd name="T38" fmla="*/ 369277 w 507"/>
                <a:gd name="T39" fmla="*/ 85764 h 733"/>
                <a:gd name="T40" fmla="*/ 314325 w 507"/>
                <a:gd name="T41" fmla="*/ 0 h 733"/>
                <a:gd name="T42" fmla="*/ 242888 w 507"/>
                <a:gd name="T43" fmla="*/ 49314 h 733"/>
                <a:gd name="T44" fmla="*/ 246185 w 507"/>
                <a:gd name="T45" fmla="*/ 87908 h 733"/>
                <a:gd name="T46" fmla="*/ 179143 w 507"/>
                <a:gd name="T47" fmla="*/ 110421 h 733"/>
                <a:gd name="T48" fmla="*/ 141776 w 507"/>
                <a:gd name="T49" fmla="*/ 120070 h 733"/>
                <a:gd name="T50" fmla="*/ 80230 w 507"/>
                <a:gd name="T51" fmla="*/ 139367 h 733"/>
                <a:gd name="T52" fmla="*/ 63744 w 507"/>
                <a:gd name="T53" fmla="*/ 87908 h 733"/>
                <a:gd name="T54" fmla="*/ 9891 w 507"/>
                <a:gd name="T55" fmla="*/ 160808 h 733"/>
                <a:gd name="T56" fmla="*/ 35169 w 507"/>
                <a:gd name="T57" fmla="*/ 276589 h 733"/>
                <a:gd name="T58" fmla="*/ 63744 w 507"/>
                <a:gd name="T59" fmla="*/ 349488 h 733"/>
                <a:gd name="T60" fmla="*/ 74735 w 507"/>
                <a:gd name="T61" fmla="*/ 435252 h 733"/>
                <a:gd name="T62" fmla="*/ 7693 w 507"/>
                <a:gd name="T63" fmla="*/ 531737 h 733"/>
                <a:gd name="T64" fmla="*/ 71438 w 507"/>
                <a:gd name="T65" fmla="*/ 626077 h 733"/>
                <a:gd name="T66" fmla="*/ 49457 w 507"/>
                <a:gd name="T67" fmla="*/ 690401 h 733"/>
                <a:gd name="T68" fmla="*/ 25278 w 507"/>
                <a:gd name="T69" fmla="*/ 740787 h 733"/>
                <a:gd name="T70" fmla="*/ 157163 w 507"/>
                <a:gd name="T71" fmla="*/ 784741 h 733"/>
                <a:gd name="T72" fmla="*/ 216511 w 507"/>
                <a:gd name="T73" fmla="*/ 774020 h 73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07" h="733">
                  <a:moveTo>
                    <a:pt x="197" y="722"/>
                  </a:moveTo>
                  <a:lnTo>
                    <a:pt x="201" y="710"/>
                  </a:lnTo>
                  <a:lnTo>
                    <a:pt x="185" y="681"/>
                  </a:lnTo>
                  <a:lnTo>
                    <a:pt x="243" y="572"/>
                  </a:lnTo>
                  <a:lnTo>
                    <a:pt x="297" y="524"/>
                  </a:lnTo>
                  <a:lnTo>
                    <a:pt x="336" y="514"/>
                  </a:lnTo>
                  <a:lnTo>
                    <a:pt x="374" y="466"/>
                  </a:lnTo>
                  <a:lnTo>
                    <a:pt x="359" y="457"/>
                  </a:lnTo>
                  <a:lnTo>
                    <a:pt x="345" y="423"/>
                  </a:lnTo>
                  <a:lnTo>
                    <a:pt x="317" y="434"/>
                  </a:lnTo>
                  <a:lnTo>
                    <a:pt x="270" y="423"/>
                  </a:lnTo>
                  <a:lnTo>
                    <a:pt x="268" y="411"/>
                  </a:lnTo>
                  <a:lnTo>
                    <a:pt x="266" y="331"/>
                  </a:lnTo>
                  <a:lnTo>
                    <a:pt x="242" y="340"/>
                  </a:lnTo>
                  <a:lnTo>
                    <a:pt x="227" y="356"/>
                  </a:lnTo>
                  <a:lnTo>
                    <a:pt x="195" y="346"/>
                  </a:lnTo>
                  <a:lnTo>
                    <a:pt x="153" y="354"/>
                  </a:lnTo>
                  <a:lnTo>
                    <a:pt x="146" y="334"/>
                  </a:lnTo>
                  <a:lnTo>
                    <a:pt x="151" y="297"/>
                  </a:lnTo>
                  <a:lnTo>
                    <a:pt x="183" y="261"/>
                  </a:lnTo>
                  <a:lnTo>
                    <a:pt x="190" y="218"/>
                  </a:lnTo>
                  <a:lnTo>
                    <a:pt x="221" y="186"/>
                  </a:lnTo>
                  <a:lnTo>
                    <a:pt x="279" y="216"/>
                  </a:lnTo>
                  <a:lnTo>
                    <a:pt x="293" y="216"/>
                  </a:lnTo>
                  <a:lnTo>
                    <a:pt x="303" y="258"/>
                  </a:lnTo>
                  <a:lnTo>
                    <a:pt x="318" y="266"/>
                  </a:lnTo>
                  <a:lnTo>
                    <a:pt x="327" y="292"/>
                  </a:lnTo>
                  <a:lnTo>
                    <a:pt x="324" y="309"/>
                  </a:lnTo>
                  <a:lnTo>
                    <a:pt x="359" y="334"/>
                  </a:lnTo>
                  <a:lnTo>
                    <a:pt x="364" y="354"/>
                  </a:lnTo>
                  <a:lnTo>
                    <a:pt x="393" y="366"/>
                  </a:lnTo>
                  <a:lnTo>
                    <a:pt x="464" y="326"/>
                  </a:lnTo>
                  <a:lnTo>
                    <a:pt x="464" y="304"/>
                  </a:lnTo>
                  <a:lnTo>
                    <a:pt x="506" y="243"/>
                  </a:lnTo>
                  <a:lnTo>
                    <a:pt x="476" y="201"/>
                  </a:lnTo>
                  <a:lnTo>
                    <a:pt x="455" y="199"/>
                  </a:lnTo>
                  <a:lnTo>
                    <a:pt x="413" y="172"/>
                  </a:lnTo>
                  <a:lnTo>
                    <a:pt x="428" y="128"/>
                  </a:lnTo>
                  <a:lnTo>
                    <a:pt x="364" y="123"/>
                  </a:lnTo>
                  <a:lnTo>
                    <a:pt x="336" y="80"/>
                  </a:lnTo>
                  <a:lnTo>
                    <a:pt x="340" y="60"/>
                  </a:lnTo>
                  <a:lnTo>
                    <a:pt x="286" y="0"/>
                  </a:lnTo>
                  <a:lnTo>
                    <a:pt x="251" y="18"/>
                  </a:lnTo>
                  <a:lnTo>
                    <a:pt x="221" y="46"/>
                  </a:lnTo>
                  <a:lnTo>
                    <a:pt x="232" y="68"/>
                  </a:lnTo>
                  <a:lnTo>
                    <a:pt x="224" y="82"/>
                  </a:lnTo>
                  <a:lnTo>
                    <a:pt x="183" y="85"/>
                  </a:lnTo>
                  <a:lnTo>
                    <a:pt x="163" y="103"/>
                  </a:lnTo>
                  <a:lnTo>
                    <a:pt x="146" y="94"/>
                  </a:lnTo>
                  <a:lnTo>
                    <a:pt x="129" y="112"/>
                  </a:lnTo>
                  <a:lnTo>
                    <a:pt x="89" y="142"/>
                  </a:lnTo>
                  <a:lnTo>
                    <a:pt x="73" y="130"/>
                  </a:lnTo>
                  <a:lnTo>
                    <a:pt x="73" y="90"/>
                  </a:lnTo>
                  <a:lnTo>
                    <a:pt x="58" y="82"/>
                  </a:lnTo>
                  <a:lnTo>
                    <a:pt x="37" y="92"/>
                  </a:lnTo>
                  <a:lnTo>
                    <a:pt x="9" y="150"/>
                  </a:lnTo>
                  <a:lnTo>
                    <a:pt x="0" y="204"/>
                  </a:lnTo>
                  <a:lnTo>
                    <a:pt x="32" y="258"/>
                  </a:lnTo>
                  <a:lnTo>
                    <a:pt x="58" y="283"/>
                  </a:lnTo>
                  <a:lnTo>
                    <a:pt x="58" y="326"/>
                  </a:lnTo>
                  <a:lnTo>
                    <a:pt x="75" y="363"/>
                  </a:lnTo>
                  <a:lnTo>
                    <a:pt x="68" y="406"/>
                  </a:lnTo>
                  <a:lnTo>
                    <a:pt x="27" y="432"/>
                  </a:lnTo>
                  <a:lnTo>
                    <a:pt x="7" y="496"/>
                  </a:lnTo>
                  <a:lnTo>
                    <a:pt x="41" y="536"/>
                  </a:lnTo>
                  <a:lnTo>
                    <a:pt x="65" y="584"/>
                  </a:lnTo>
                  <a:lnTo>
                    <a:pt x="50" y="609"/>
                  </a:lnTo>
                  <a:lnTo>
                    <a:pt x="45" y="644"/>
                  </a:lnTo>
                  <a:lnTo>
                    <a:pt x="32" y="666"/>
                  </a:lnTo>
                  <a:lnTo>
                    <a:pt x="23" y="691"/>
                  </a:lnTo>
                  <a:lnTo>
                    <a:pt x="45" y="720"/>
                  </a:lnTo>
                  <a:lnTo>
                    <a:pt x="143" y="732"/>
                  </a:lnTo>
                  <a:lnTo>
                    <a:pt x="183" y="717"/>
                  </a:lnTo>
                  <a:lnTo>
                    <a:pt x="197" y="722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18"/>
            <p:cNvSpPr/>
            <p:nvPr/>
          </p:nvSpPr>
          <p:spPr bwMode="auto">
            <a:xfrm>
              <a:off x="5127097" y="3472416"/>
              <a:ext cx="128595" cy="206369"/>
            </a:xfrm>
            <a:custGeom>
              <a:avLst/>
              <a:gdLst>
                <a:gd name="T0" fmla="*/ 93617 w 105"/>
                <a:gd name="T1" fmla="*/ 169248 h 173"/>
                <a:gd name="T2" fmla="*/ 65314 w 105"/>
                <a:gd name="T3" fmla="*/ 183086 h 173"/>
                <a:gd name="T4" fmla="*/ 15240 w 105"/>
                <a:gd name="T5" fmla="*/ 172441 h 173"/>
                <a:gd name="T6" fmla="*/ 3266 w 105"/>
                <a:gd name="T7" fmla="*/ 159668 h 173"/>
                <a:gd name="T8" fmla="*/ 0 w 105"/>
                <a:gd name="T9" fmla="*/ 78769 h 173"/>
                <a:gd name="T10" fmla="*/ 44631 w 105"/>
                <a:gd name="T11" fmla="*/ 60674 h 173"/>
                <a:gd name="T12" fmla="*/ 40277 w 105"/>
                <a:gd name="T13" fmla="*/ 45771 h 173"/>
                <a:gd name="T14" fmla="*/ 47897 w 105"/>
                <a:gd name="T15" fmla="*/ 14902 h 173"/>
                <a:gd name="T16" fmla="*/ 51163 w 105"/>
                <a:gd name="T17" fmla="*/ 0 h 173"/>
                <a:gd name="T18" fmla="*/ 67491 w 105"/>
                <a:gd name="T19" fmla="*/ 8516 h 173"/>
                <a:gd name="T20" fmla="*/ 75111 w 105"/>
                <a:gd name="T21" fmla="*/ 35127 h 173"/>
                <a:gd name="T22" fmla="*/ 71846 w 105"/>
                <a:gd name="T23" fmla="*/ 53223 h 173"/>
                <a:gd name="T24" fmla="*/ 107769 w 105"/>
                <a:gd name="T25" fmla="*/ 78769 h 173"/>
                <a:gd name="T26" fmla="*/ 113211 w 105"/>
                <a:gd name="T27" fmla="*/ 98994 h 173"/>
                <a:gd name="T28" fmla="*/ 93617 w 105"/>
                <a:gd name="T29" fmla="*/ 113896 h 173"/>
                <a:gd name="T30" fmla="*/ 84909 w 105"/>
                <a:gd name="T31" fmla="*/ 147959 h 173"/>
                <a:gd name="T32" fmla="*/ 93617 w 105"/>
                <a:gd name="T33" fmla="*/ 169248 h 1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5" h="173">
                  <a:moveTo>
                    <a:pt x="86" y="159"/>
                  </a:moveTo>
                  <a:lnTo>
                    <a:pt x="60" y="172"/>
                  </a:lnTo>
                  <a:lnTo>
                    <a:pt x="14" y="162"/>
                  </a:lnTo>
                  <a:lnTo>
                    <a:pt x="3" y="150"/>
                  </a:lnTo>
                  <a:lnTo>
                    <a:pt x="0" y="74"/>
                  </a:lnTo>
                  <a:lnTo>
                    <a:pt x="41" y="57"/>
                  </a:lnTo>
                  <a:lnTo>
                    <a:pt x="37" y="43"/>
                  </a:lnTo>
                  <a:lnTo>
                    <a:pt x="44" y="14"/>
                  </a:lnTo>
                  <a:lnTo>
                    <a:pt x="47" y="0"/>
                  </a:lnTo>
                  <a:lnTo>
                    <a:pt x="62" y="8"/>
                  </a:lnTo>
                  <a:lnTo>
                    <a:pt x="69" y="33"/>
                  </a:lnTo>
                  <a:lnTo>
                    <a:pt x="66" y="50"/>
                  </a:lnTo>
                  <a:lnTo>
                    <a:pt x="99" y="74"/>
                  </a:lnTo>
                  <a:lnTo>
                    <a:pt x="104" y="93"/>
                  </a:lnTo>
                  <a:lnTo>
                    <a:pt x="86" y="107"/>
                  </a:lnTo>
                  <a:lnTo>
                    <a:pt x="78" y="139"/>
                  </a:lnTo>
                  <a:lnTo>
                    <a:pt x="86" y="159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19"/>
            <p:cNvSpPr/>
            <p:nvPr/>
          </p:nvSpPr>
          <p:spPr bwMode="auto">
            <a:xfrm>
              <a:off x="4976277" y="3383518"/>
              <a:ext cx="203211" cy="204781"/>
            </a:xfrm>
            <a:custGeom>
              <a:avLst/>
              <a:gdLst>
                <a:gd name="T0" fmla="*/ 137938 w 164"/>
                <a:gd name="T1" fmla="*/ 152316 h 169"/>
                <a:gd name="T2" fmla="*/ 136835 w 164"/>
                <a:gd name="T3" fmla="*/ 127470 h 169"/>
                <a:gd name="T4" fmla="*/ 129110 w 164"/>
                <a:gd name="T5" fmla="*/ 108025 h 169"/>
                <a:gd name="T6" fmla="*/ 175457 w 164"/>
                <a:gd name="T7" fmla="*/ 90741 h 169"/>
                <a:gd name="T8" fmla="*/ 179871 w 164"/>
                <a:gd name="T9" fmla="*/ 74538 h 169"/>
                <a:gd name="T10" fmla="*/ 167733 w 164"/>
                <a:gd name="T11" fmla="*/ 32408 h 169"/>
                <a:gd name="T12" fmla="*/ 153387 w 164"/>
                <a:gd name="T13" fmla="*/ 32408 h 169"/>
                <a:gd name="T14" fmla="*/ 81659 w 164"/>
                <a:gd name="T15" fmla="*/ 0 h 169"/>
                <a:gd name="T16" fmla="*/ 51865 w 164"/>
                <a:gd name="T17" fmla="*/ 32408 h 169"/>
                <a:gd name="T18" fmla="*/ 38623 w 164"/>
                <a:gd name="T19" fmla="*/ 71297 h 169"/>
                <a:gd name="T20" fmla="*/ 5518 w 164"/>
                <a:gd name="T21" fmla="*/ 117748 h 169"/>
                <a:gd name="T22" fmla="*/ 0 w 164"/>
                <a:gd name="T23" fmla="*/ 150155 h 169"/>
                <a:gd name="T24" fmla="*/ 12139 w 164"/>
                <a:gd name="T25" fmla="*/ 171760 h 169"/>
                <a:gd name="T26" fmla="*/ 62900 w 164"/>
                <a:gd name="T27" fmla="*/ 168520 h 169"/>
                <a:gd name="T28" fmla="*/ 89384 w 164"/>
                <a:gd name="T29" fmla="*/ 181483 h 169"/>
                <a:gd name="T30" fmla="*/ 113661 w 164"/>
                <a:gd name="T31" fmla="*/ 163118 h 169"/>
                <a:gd name="T32" fmla="*/ 137938 w 164"/>
                <a:gd name="T33" fmla="*/ 152316 h 1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4" h="169">
                  <a:moveTo>
                    <a:pt x="125" y="141"/>
                  </a:moveTo>
                  <a:lnTo>
                    <a:pt x="124" y="118"/>
                  </a:lnTo>
                  <a:lnTo>
                    <a:pt x="117" y="100"/>
                  </a:lnTo>
                  <a:lnTo>
                    <a:pt x="159" y="84"/>
                  </a:lnTo>
                  <a:lnTo>
                    <a:pt x="163" y="69"/>
                  </a:lnTo>
                  <a:lnTo>
                    <a:pt x="152" y="30"/>
                  </a:lnTo>
                  <a:lnTo>
                    <a:pt x="139" y="30"/>
                  </a:lnTo>
                  <a:lnTo>
                    <a:pt x="74" y="0"/>
                  </a:lnTo>
                  <a:lnTo>
                    <a:pt x="47" y="30"/>
                  </a:lnTo>
                  <a:lnTo>
                    <a:pt x="35" y="66"/>
                  </a:lnTo>
                  <a:lnTo>
                    <a:pt x="5" y="109"/>
                  </a:lnTo>
                  <a:lnTo>
                    <a:pt x="0" y="139"/>
                  </a:lnTo>
                  <a:lnTo>
                    <a:pt x="11" y="159"/>
                  </a:lnTo>
                  <a:lnTo>
                    <a:pt x="57" y="156"/>
                  </a:lnTo>
                  <a:lnTo>
                    <a:pt x="81" y="168"/>
                  </a:lnTo>
                  <a:lnTo>
                    <a:pt x="103" y="151"/>
                  </a:lnTo>
                  <a:lnTo>
                    <a:pt x="125" y="141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Freeform 20"/>
            <p:cNvSpPr/>
            <p:nvPr/>
          </p:nvSpPr>
          <p:spPr bwMode="auto">
            <a:xfrm>
              <a:off x="4498414" y="3467653"/>
              <a:ext cx="393721" cy="800077"/>
            </a:xfrm>
            <a:custGeom>
              <a:avLst/>
              <a:gdLst>
                <a:gd name="T0" fmla="*/ 22913 w 323"/>
                <a:gd name="T1" fmla="*/ 716482 h 672"/>
                <a:gd name="T2" fmla="*/ 98199 w 323"/>
                <a:gd name="T3" fmla="*/ 694059 h 672"/>
                <a:gd name="T4" fmla="*/ 195307 w 323"/>
                <a:gd name="T5" fmla="*/ 632127 h 672"/>
                <a:gd name="T6" fmla="*/ 262955 w 323"/>
                <a:gd name="T7" fmla="*/ 619314 h 672"/>
                <a:gd name="T8" fmla="*/ 314237 w 323"/>
                <a:gd name="T9" fmla="*/ 578738 h 672"/>
                <a:gd name="T10" fmla="*/ 319692 w 323"/>
                <a:gd name="T11" fmla="*/ 493316 h 672"/>
                <a:gd name="T12" fmla="*/ 294597 w 323"/>
                <a:gd name="T13" fmla="*/ 462350 h 672"/>
                <a:gd name="T14" fmla="*/ 303326 w 323"/>
                <a:gd name="T15" fmla="*/ 433520 h 672"/>
                <a:gd name="T16" fmla="*/ 319692 w 323"/>
                <a:gd name="T17" fmla="*/ 412164 h 672"/>
                <a:gd name="T18" fmla="*/ 322965 w 323"/>
                <a:gd name="T19" fmla="*/ 374792 h 672"/>
                <a:gd name="T20" fmla="*/ 340423 w 323"/>
                <a:gd name="T21" fmla="*/ 348097 h 672"/>
                <a:gd name="T22" fmla="*/ 314237 w 323"/>
                <a:gd name="T23" fmla="*/ 296844 h 672"/>
                <a:gd name="T24" fmla="*/ 276048 w 323"/>
                <a:gd name="T25" fmla="*/ 254132 h 672"/>
                <a:gd name="T26" fmla="*/ 298961 w 323"/>
                <a:gd name="T27" fmla="*/ 185794 h 672"/>
                <a:gd name="T28" fmla="*/ 342605 w 323"/>
                <a:gd name="T29" fmla="*/ 158032 h 672"/>
                <a:gd name="T30" fmla="*/ 351334 w 323"/>
                <a:gd name="T31" fmla="*/ 112117 h 672"/>
                <a:gd name="T32" fmla="*/ 332785 w 323"/>
                <a:gd name="T33" fmla="*/ 72609 h 672"/>
                <a:gd name="T34" fmla="*/ 332785 w 323"/>
                <a:gd name="T35" fmla="*/ 26695 h 672"/>
                <a:gd name="T36" fmla="*/ 303326 w 323"/>
                <a:gd name="T37" fmla="*/ 0 h 672"/>
                <a:gd name="T38" fmla="*/ 234586 w 323"/>
                <a:gd name="T39" fmla="*/ 34169 h 672"/>
                <a:gd name="T40" fmla="*/ 223675 w 323"/>
                <a:gd name="T41" fmla="*/ 23491 h 672"/>
                <a:gd name="T42" fmla="*/ 187669 w 323"/>
                <a:gd name="T43" fmla="*/ 51254 h 672"/>
                <a:gd name="T44" fmla="*/ 157118 w 323"/>
                <a:gd name="T45" fmla="*/ 48050 h 672"/>
                <a:gd name="T46" fmla="*/ 98199 w 323"/>
                <a:gd name="T47" fmla="*/ 131337 h 672"/>
                <a:gd name="T48" fmla="*/ 81832 w 323"/>
                <a:gd name="T49" fmla="*/ 131337 h 672"/>
                <a:gd name="T50" fmla="*/ 49099 w 323"/>
                <a:gd name="T51" fmla="*/ 158032 h 672"/>
                <a:gd name="T52" fmla="*/ 51282 w 323"/>
                <a:gd name="T53" fmla="*/ 193269 h 672"/>
                <a:gd name="T54" fmla="*/ 36006 w 323"/>
                <a:gd name="T55" fmla="*/ 225302 h 672"/>
                <a:gd name="T56" fmla="*/ 30551 w 323"/>
                <a:gd name="T57" fmla="*/ 269081 h 672"/>
                <a:gd name="T58" fmla="*/ 2182 w 323"/>
                <a:gd name="T59" fmla="*/ 311793 h 672"/>
                <a:gd name="T60" fmla="*/ 33824 w 323"/>
                <a:gd name="T61" fmla="*/ 374792 h 672"/>
                <a:gd name="T62" fmla="*/ 22913 w 323"/>
                <a:gd name="T63" fmla="*/ 412164 h 672"/>
                <a:gd name="T64" fmla="*/ 0 w 323"/>
                <a:gd name="T65" fmla="*/ 451672 h 672"/>
                <a:gd name="T66" fmla="*/ 33824 w 323"/>
                <a:gd name="T67" fmla="*/ 605433 h 672"/>
                <a:gd name="T68" fmla="*/ 10911 w 323"/>
                <a:gd name="T69" fmla="*/ 683381 h 672"/>
                <a:gd name="T70" fmla="*/ 22913 w 323"/>
                <a:gd name="T71" fmla="*/ 716482 h 6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23" h="672">
                  <a:moveTo>
                    <a:pt x="21" y="671"/>
                  </a:moveTo>
                  <a:lnTo>
                    <a:pt x="90" y="650"/>
                  </a:lnTo>
                  <a:lnTo>
                    <a:pt x="179" y="592"/>
                  </a:lnTo>
                  <a:lnTo>
                    <a:pt x="241" y="580"/>
                  </a:lnTo>
                  <a:lnTo>
                    <a:pt x="288" y="542"/>
                  </a:lnTo>
                  <a:lnTo>
                    <a:pt x="293" y="462"/>
                  </a:lnTo>
                  <a:lnTo>
                    <a:pt x="270" y="433"/>
                  </a:lnTo>
                  <a:lnTo>
                    <a:pt x="278" y="406"/>
                  </a:lnTo>
                  <a:lnTo>
                    <a:pt x="293" y="386"/>
                  </a:lnTo>
                  <a:lnTo>
                    <a:pt x="296" y="351"/>
                  </a:lnTo>
                  <a:lnTo>
                    <a:pt x="312" y="326"/>
                  </a:lnTo>
                  <a:lnTo>
                    <a:pt x="288" y="278"/>
                  </a:lnTo>
                  <a:lnTo>
                    <a:pt x="253" y="238"/>
                  </a:lnTo>
                  <a:lnTo>
                    <a:pt x="274" y="174"/>
                  </a:lnTo>
                  <a:lnTo>
                    <a:pt x="314" y="148"/>
                  </a:lnTo>
                  <a:lnTo>
                    <a:pt x="322" y="105"/>
                  </a:lnTo>
                  <a:lnTo>
                    <a:pt x="305" y="68"/>
                  </a:lnTo>
                  <a:lnTo>
                    <a:pt x="305" y="25"/>
                  </a:lnTo>
                  <a:lnTo>
                    <a:pt x="278" y="0"/>
                  </a:lnTo>
                  <a:lnTo>
                    <a:pt x="215" y="32"/>
                  </a:lnTo>
                  <a:lnTo>
                    <a:pt x="205" y="22"/>
                  </a:lnTo>
                  <a:lnTo>
                    <a:pt x="172" y="48"/>
                  </a:lnTo>
                  <a:lnTo>
                    <a:pt x="144" y="45"/>
                  </a:lnTo>
                  <a:lnTo>
                    <a:pt x="90" y="123"/>
                  </a:lnTo>
                  <a:lnTo>
                    <a:pt x="75" y="123"/>
                  </a:lnTo>
                  <a:lnTo>
                    <a:pt x="45" y="148"/>
                  </a:lnTo>
                  <a:lnTo>
                    <a:pt x="47" y="181"/>
                  </a:lnTo>
                  <a:lnTo>
                    <a:pt x="33" y="211"/>
                  </a:lnTo>
                  <a:lnTo>
                    <a:pt x="28" y="252"/>
                  </a:lnTo>
                  <a:lnTo>
                    <a:pt x="2" y="292"/>
                  </a:lnTo>
                  <a:lnTo>
                    <a:pt x="31" y="351"/>
                  </a:lnTo>
                  <a:lnTo>
                    <a:pt x="21" y="386"/>
                  </a:lnTo>
                  <a:lnTo>
                    <a:pt x="0" y="423"/>
                  </a:lnTo>
                  <a:lnTo>
                    <a:pt x="31" y="567"/>
                  </a:lnTo>
                  <a:lnTo>
                    <a:pt x="10" y="640"/>
                  </a:lnTo>
                  <a:lnTo>
                    <a:pt x="21" y="671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Freeform 21"/>
            <p:cNvSpPr/>
            <p:nvPr/>
          </p:nvSpPr>
          <p:spPr bwMode="auto">
            <a:xfrm>
              <a:off x="5128685" y="3486702"/>
              <a:ext cx="46039" cy="65086"/>
            </a:xfrm>
            <a:custGeom>
              <a:avLst/>
              <a:gdLst>
                <a:gd name="T0" fmla="*/ 40189 w 38"/>
                <a:gd name="T1" fmla="*/ 0 h 53"/>
                <a:gd name="T2" fmla="*/ 33672 w 38"/>
                <a:gd name="T3" fmla="*/ 29923 h 53"/>
                <a:gd name="T4" fmla="*/ 36930 w 38"/>
                <a:gd name="T5" fmla="*/ 43222 h 53"/>
                <a:gd name="T6" fmla="*/ 8689 w 38"/>
                <a:gd name="T7" fmla="*/ 57630 h 53"/>
                <a:gd name="T8" fmla="*/ 5431 w 38"/>
                <a:gd name="T9" fmla="*/ 33248 h 53"/>
                <a:gd name="T10" fmla="*/ 0 w 38"/>
                <a:gd name="T11" fmla="*/ 16624 h 53"/>
                <a:gd name="T12" fmla="*/ 40189 w 38"/>
                <a:gd name="T13" fmla="*/ 0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53">
                  <a:moveTo>
                    <a:pt x="37" y="0"/>
                  </a:moveTo>
                  <a:lnTo>
                    <a:pt x="31" y="27"/>
                  </a:lnTo>
                  <a:lnTo>
                    <a:pt x="34" y="39"/>
                  </a:lnTo>
                  <a:lnTo>
                    <a:pt x="8" y="52"/>
                  </a:lnTo>
                  <a:lnTo>
                    <a:pt x="5" y="30"/>
                  </a:lnTo>
                  <a:lnTo>
                    <a:pt x="0" y="15"/>
                  </a:lnTo>
                  <a:lnTo>
                    <a:pt x="37" y="0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Freeform 22"/>
            <p:cNvSpPr/>
            <p:nvPr/>
          </p:nvSpPr>
          <p:spPr bwMode="auto">
            <a:xfrm>
              <a:off x="5096934" y="5809148"/>
              <a:ext cx="88905" cy="61910"/>
            </a:xfrm>
            <a:custGeom>
              <a:avLst/>
              <a:gdLst>
                <a:gd name="T0" fmla="*/ 4410 w 72"/>
                <a:gd name="T1" fmla="*/ 14741 h 49"/>
                <a:gd name="T2" fmla="*/ 33073 w 72"/>
                <a:gd name="T3" fmla="*/ 20411 h 49"/>
                <a:gd name="T4" fmla="*/ 62839 w 72"/>
                <a:gd name="T5" fmla="*/ 0 h 49"/>
                <a:gd name="T6" fmla="*/ 78273 w 72"/>
                <a:gd name="T7" fmla="*/ 40821 h 49"/>
                <a:gd name="T8" fmla="*/ 46302 w 72"/>
                <a:gd name="T9" fmla="*/ 54428 h 49"/>
                <a:gd name="T10" fmla="*/ 6615 w 72"/>
                <a:gd name="T11" fmla="*/ 51026 h 49"/>
                <a:gd name="T12" fmla="*/ 0 w 72"/>
                <a:gd name="T13" fmla="*/ 20411 h 49"/>
                <a:gd name="T14" fmla="*/ 4410 w 72"/>
                <a:gd name="T15" fmla="*/ 14741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" h="49">
                  <a:moveTo>
                    <a:pt x="4" y="13"/>
                  </a:moveTo>
                  <a:lnTo>
                    <a:pt x="30" y="18"/>
                  </a:lnTo>
                  <a:lnTo>
                    <a:pt x="57" y="0"/>
                  </a:lnTo>
                  <a:lnTo>
                    <a:pt x="71" y="36"/>
                  </a:lnTo>
                  <a:lnTo>
                    <a:pt x="42" y="48"/>
                  </a:lnTo>
                  <a:lnTo>
                    <a:pt x="6" y="45"/>
                  </a:lnTo>
                  <a:lnTo>
                    <a:pt x="0" y="18"/>
                  </a:lnTo>
                  <a:lnTo>
                    <a:pt x="4" y="13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Freeform 23"/>
            <p:cNvSpPr/>
            <p:nvPr/>
          </p:nvSpPr>
          <p:spPr bwMode="auto">
            <a:xfrm>
              <a:off x="4584144" y="5417046"/>
              <a:ext cx="890635" cy="720704"/>
            </a:xfrm>
            <a:custGeom>
              <a:avLst/>
              <a:gdLst>
                <a:gd name="T0" fmla="*/ 234405 w 729"/>
                <a:gd name="T1" fmla="*/ 93066 h 604"/>
                <a:gd name="T2" fmla="*/ 245359 w 729"/>
                <a:gd name="T3" fmla="*/ 52416 h 604"/>
                <a:gd name="T4" fmla="*/ 318748 w 729"/>
                <a:gd name="T5" fmla="*/ 74881 h 604"/>
                <a:gd name="T6" fmla="*/ 316557 w 729"/>
                <a:gd name="T7" fmla="*/ 41719 h 604"/>
                <a:gd name="T8" fmla="*/ 347227 w 729"/>
                <a:gd name="T9" fmla="*/ 4279 h 604"/>
                <a:gd name="T10" fmla="*/ 429378 w 729"/>
                <a:gd name="T11" fmla="*/ 0 h 604"/>
                <a:gd name="T12" fmla="*/ 501671 w 729"/>
                <a:gd name="T13" fmla="*/ 7488 h 604"/>
                <a:gd name="T14" fmla="*/ 495099 w 729"/>
                <a:gd name="T15" fmla="*/ 47068 h 604"/>
                <a:gd name="T16" fmla="*/ 466620 w 729"/>
                <a:gd name="T17" fmla="*/ 95205 h 604"/>
                <a:gd name="T18" fmla="*/ 593681 w 729"/>
                <a:gd name="T19" fmla="*/ 63114 h 604"/>
                <a:gd name="T20" fmla="*/ 640781 w 729"/>
                <a:gd name="T21" fmla="*/ 74881 h 604"/>
                <a:gd name="T22" fmla="*/ 633114 w 729"/>
                <a:gd name="T23" fmla="*/ 36371 h 604"/>
                <a:gd name="T24" fmla="*/ 716361 w 729"/>
                <a:gd name="T25" fmla="*/ 60974 h 604"/>
                <a:gd name="T26" fmla="*/ 764556 w 729"/>
                <a:gd name="T27" fmla="*/ 95205 h 604"/>
                <a:gd name="T28" fmla="*/ 775510 w 729"/>
                <a:gd name="T29" fmla="*/ 178644 h 604"/>
                <a:gd name="T30" fmla="*/ 739363 w 729"/>
                <a:gd name="T31" fmla="*/ 220363 h 604"/>
                <a:gd name="T32" fmla="*/ 670356 w 729"/>
                <a:gd name="T33" fmla="*/ 275989 h 604"/>
                <a:gd name="T34" fmla="*/ 635304 w 729"/>
                <a:gd name="T35" fmla="*/ 286686 h 604"/>
                <a:gd name="T36" fmla="*/ 619970 w 729"/>
                <a:gd name="T37" fmla="*/ 294174 h 604"/>
                <a:gd name="T38" fmla="*/ 563011 w 729"/>
                <a:gd name="T39" fmla="*/ 313429 h 604"/>
                <a:gd name="T40" fmla="*/ 519197 w 729"/>
                <a:gd name="T41" fmla="*/ 316638 h 604"/>
                <a:gd name="T42" fmla="*/ 411853 w 729"/>
                <a:gd name="T43" fmla="*/ 304871 h 604"/>
                <a:gd name="T44" fmla="*/ 426092 w 729"/>
                <a:gd name="T45" fmla="*/ 378682 h 604"/>
                <a:gd name="T46" fmla="*/ 358180 w 729"/>
                <a:gd name="T47" fmla="*/ 426820 h 604"/>
                <a:gd name="T48" fmla="*/ 288078 w 729"/>
                <a:gd name="T49" fmla="*/ 447144 h 604"/>
                <a:gd name="T50" fmla="*/ 207022 w 729"/>
                <a:gd name="T51" fmla="*/ 481376 h 604"/>
                <a:gd name="T52" fmla="*/ 76675 w 729"/>
                <a:gd name="T53" fmla="*/ 537001 h 604"/>
                <a:gd name="T54" fmla="*/ 96391 w 729"/>
                <a:gd name="T55" fmla="*/ 622579 h 604"/>
                <a:gd name="T56" fmla="*/ 38337 w 729"/>
                <a:gd name="T57" fmla="*/ 640764 h 604"/>
                <a:gd name="T58" fmla="*/ 8763 w 729"/>
                <a:gd name="T59" fmla="*/ 525234 h 604"/>
                <a:gd name="T60" fmla="*/ 36147 w 729"/>
                <a:gd name="T61" fmla="*/ 461051 h 604"/>
                <a:gd name="T62" fmla="*/ 66817 w 729"/>
                <a:gd name="T63" fmla="*/ 431099 h 604"/>
                <a:gd name="T64" fmla="*/ 107345 w 729"/>
                <a:gd name="T65" fmla="*/ 376543 h 604"/>
                <a:gd name="T66" fmla="*/ 167589 w 729"/>
                <a:gd name="T67" fmla="*/ 263152 h 604"/>
                <a:gd name="T68" fmla="*/ 212498 w 729"/>
                <a:gd name="T69" fmla="*/ 181853 h 604"/>
                <a:gd name="T70" fmla="*/ 212498 w 729"/>
                <a:gd name="T71" fmla="*/ 110182 h 60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29" h="604">
                  <a:moveTo>
                    <a:pt x="194" y="103"/>
                  </a:moveTo>
                  <a:lnTo>
                    <a:pt x="214" y="87"/>
                  </a:lnTo>
                  <a:lnTo>
                    <a:pt x="214" y="57"/>
                  </a:lnTo>
                  <a:lnTo>
                    <a:pt x="224" y="49"/>
                  </a:lnTo>
                  <a:lnTo>
                    <a:pt x="249" y="50"/>
                  </a:lnTo>
                  <a:lnTo>
                    <a:pt x="291" y="70"/>
                  </a:lnTo>
                  <a:lnTo>
                    <a:pt x="298" y="55"/>
                  </a:lnTo>
                  <a:lnTo>
                    <a:pt x="289" y="39"/>
                  </a:lnTo>
                  <a:lnTo>
                    <a:pt x="291" y="27"/>
                  </a:lnTo>
                  <a:lnTo>
                    <a:pt x="317" y="4"/>
                  </a:lnTo>
                  <a:lnTo>
                    <a:pt x="364" y="16"/>
                  </a:lnTo>
                  <a:lnTo>
                    <a:pt x="392" y="0"/>
                  </a:lnTo>
                  <a:lnTo>
                    <a:pt x="412" y="19"/>
                  </a:lnTo>
                  <a:lnTo>
                    <a:pt x="458" y="7"/>
                  </a:lnTo>
                  <a:lnTo>
                    <a:pt x="467" y="25"/>
                  </a:lnTo>
                  <a:lnTo>
                    <a:pt x="452" y="44"/>
                  </a:lnTo>
                  <a:lnTo>
                    <a:pt x="426" y="80"/>
                  </a:lnTo>
                  <a:lnTo>
                    <a:pt x="426" y="89"/>
                  </a:lnTo>
                  <a:lnTo>
                    <a:pt x="442" y="100"/>
                  </a:lnTo>
                  <a:lnTo>
                    <a:pt x="542" y="59"/>
                  </a:lnTo>
                  <a:lnTo>
                    <a:pt x="575" y="80"/>
                  </a:lnTo>
                  <a:lnTo>
                    <a:pt x="585" y="70"/>
                  </a:lnTo>
                  <a:lnTo>
                    <a:pt x="575" y="49"/>
                  </a:lnTo>
                  <a:lnTo>
                    <a:pt x="578" y="34"/>
                  </a:lnTo>
                  <a:lnTo>
                    <a:pt x="642" y="49"/>
                  </a:lnTo>
                  <a:lnTo>
                    <a:pt x="654" y="57"/>
                  </a:lnTo>
                  <a:lnTo>
                    <a:pt x="670" y="55"/>
                  </a:lnTo>
                  <a:lnTo>
                    <a:pt x="698" y="89"/>
                  </a:lnTo>
                  <a:lnTo>
                    <a:pt x="728" y="153"/>
                  </a:lnTo>
                  <a:lnTo>
                    <a:pt x="708" y="167"/>
                  </a:lnTo>
                  <a:lnTo>
                    <a:pt x="690" y="201"/>
                  </a:lnTo>
                  <a:lnTo>
                    <a:pt x="675" y="206"/>
                  </a:lnTo>
                  <a:lnTo>
                    <a:pt x="662" y="234"/>
                  </a:lnTo>
                  <a:lnTo>
                    <a:pt x="612" y="258"/>
                  </a:lnTo>
                  <a:lnTo>
                    <a:pt x="593" y="246"/>
                  </a:lnTo>
                  <a:lnTo>
                    <a:pt x="580" y="268"/>
                  </a:lnTo>
                  <a:lnTo>
                    <a:pt x="580" y="275"/>
                  </a:lnTo>
                  <a:lnTo>
                    <a:pt x="566" y="275"/>
                  </a:lnTo>
                  <a:lnTo>
                    <a:pt x="539" y="275"/>
                  </a:lnTo>
                  <a:lnTo>
                    <a:pt x="514" y="293"/>
                  </a:lnTo>
                  <a:lnTo>
                    <a:pt x="497" y="284"/>
                  </a:lnTo>
                  <a:lnTo>
                    <a:pt x="474" y="296"/>
                  </a:lnTo>
                  <a:lnTo>
                    <a:pt x="422" y="320"/>
                  </a:lnTo>
                  <a:lnTo>
                    <a:pt x="376" y="285"/>
                  </a:lnTo>
                  <a:lnTo>
                    <a:pt x="374" y="312"/>
                  </a:lnTo>
                  <a:lnTo>
                    <a:pt x="389" y="354"/>
                  </a:lnTo>
                  <a:lnTo>
                    <a:pt x="349" y="369"/>
                  </a:lnTo>
                  <a:lnTo>
                    <a:pt x="327" y="399"/>
                  </a:lnTo>
                  <a:lnTo>
                    <a:pt x="286" y="411"/>
                  </a:lnTo>
                  <a:lnTo>
                    <a:pt x="263" y="418"/>
                  </a:lnTo>
                  <a:lnTo>
                    <a:pt x="219" y="418"/>
                  </a:lnTo>
                  <a:lnTo>
                    <a:pt x="189" y="450"/>
                  </a:lnTo>
                  <a:lnTo>
                    <a:pt x="111" y="477"/>
                  </a:lnTo>
                  <a:lnTo>
                    <a:pt x="70" y="502"/>
                  </a:lnTo>
                  <a:lnTo>
                    <a:pt x="52" y="521"/>
                  </a:lnTo>
                  <a:lnTo>
                    <a:pt x="88" y="582"/>
                  </a:lnTo>
                  <a:lnTo>
                    <a:pt x="64" y="603"/>
                  </a:lnTo>
                  <a:lnTo>
                    <a:pt x="35" y="599"/>
                  </a:lnTo>
                  <a:lnTo>
                    <a:pt x="0" y="539"/>
                  </a:lnTo>
                  <a:lnTo>
                    <a:pt x="8" y="491"/>
                  </a:lnTo>
                  <a:lnTo>
                    <a:pt x="8" y="472"/>
                  </a:lnTo>
                  <a:lnTo>
                    <a:pt x="33" y="431"/>
                  </a:lnTo>
                  <a:lnTo>
                    <a:pt x="64" y="423"/>
                  </a:lnTo>
                  <a:lnTo>
                    <a:pt x="61" y="403"/>
                  </a:lnTo>
                  <a:lnTo>
                    <a:pt x="93" y="388"/>
                  </a:lnTo>
                  <a:lnTo>
                    <a:pt x="98" y="352"/>
                  </a:lnTo>
                  <a:lnTo>
                    <a:pt x="155" y="308"/>
                  </a:lnTo>
                  <a:lnTo>
                    <a:pt x="153" y="246"/>
                  </a:lnTo>
                  <a:lnTo>
                    <a:pt x="196" y="193"/>
                  </a:lnTo>
                  <a:lnTo>
                    <a:pt x="194" y="170"/>
                  </a:lnTo>
                  <a:lnTo>
                    <a:pt x="209" y="151"/>
                  </a:lnTo>
                  <a:lnTo>
                    <a:pt x="194" y="103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Freeform 24"/>
            <p:cNvSpPr/>
            <p:nvPr/>
          </p:nvSpPr>
          <p:spPr bwMode="auto">
            <a:xfrm>
              <a:off x="3917358" y="5340849"/>
              <a:ext cx="917624" cy="649269"/>
            </a:xfrm>
            <a:custGeom>
              <a:avLst/>
              <a:gdLst>
                <a:gd name="T0" fmla="*/ 37130 w 753"/>
                <a:gd name="T1" fmla="*/ 226192 h 542"/>
                <a:gd name="T2" fmla="*/ 87365 w 753"/>
                <a:gd name="T3" fmla="*/ 200464 h 542"/>
                <a:gd name="T4" fmla="*/ 173638 w 753"/>
                <a:gd name="T5" fmla="*/ 221904 h 542"/>
                <a:gd name="T6" fmla="*/ 191111 w 753"/>
                <a:gd name="T7" fmla="*/ 185456 h 542"/>
                <a:gd name="T8" fmla="*/ 310146 w 753"/>
                <a:gd name="T9" fmla="*/ 142576 h 542"/>
                <a:gd name="T10" fmla="*/ 407340 w 753"/>
                <a:gd name="T11" fmla="*/ 114704 h 542"/>
                <a:gd name="T12" fmla="*/ 447747 w 753"/>
                <a:gd name="T13" fmla="*/ 125424 h 542"/>
                <a:gd name="T14" fmla="*/ 478325 w 753"/>
                <a:gd name="T15" fmla="*/ 101840 h 542"/>
                <a:gd name="T16" fmla="*/ 491429 w 753"/>
                <a:gd name="T17" fmla="*/ 78256 h 542"/>
                <a:gd name="T18" fmla="*/ 534020 w 753"/>
                <a:gd name="T19" fmla="*/ 49312 h 542"/>
                <a:gd name="T20" fmla="*/ 586439 w 753"/>
                <a:gd name="T21" fmla="*/ 20368 h 542"/>
                <a:gd name="T22" fmla="*/ 608280 w 753"/>
                <a:gd name="T23" fmla="*/ 47168 h 542"/>
                <a:gd name="T24" fmla="*/ 661791 w 753"/>
                <a:gd name="T25" fmla="*/ 9648 h 542"/>
                <a:gd name="T26" fmla="*/ 716395 w 753"/>
                <a:gd name="T27" fmla="*/ 9648 h 542"/>
                <a:gd name="T28" fmla="*/ 743696 w 753"/>
                <a:gd name="T29" fmla="*/ 50384 h 542"/>
                <a:gd name="T30" fmla="*/ 710934 w 753"/>
                <a:gd name="T31" fmla="*/ 127568 h 542"/>
                <a:gd name="T32" fmla="*/ 710934 w 753"/>
                <a:gd name="T33" fmla="*/ 161872 h 542"/>
                <a:gd name="T34" fmla="*/ 764446 w 753"/>
                <a:gd name="T35" fmla="*/ 188672 h 542"/>
                <a:gd name="T36" fmla="*/ 803760 w 753"/>
                <a:gd name="T37" fmla="*/ 175808 h 542"/>
                <a:gd name="T38" fmla="*/ 803760 w 753"/>
                <a:gd name="T39" fmla="*/ 247632 h 542"/>
                <a:gd name="T40" fmla="*/ 757893 w 753"/>
                <a:gd name="T41" fmla="*/ 330177 h 542"/>
                <a:gd name="T42" fmla="*/ 698922 w 753"/>
                <a:gd name="T43" fmla="*/ 442737 h 542"/>
                <a:gd name="T44" fmla="*/ 658515 w 753"/>
                <a:gd name="T45" fmla="*/ 498481 h 542"/>
                <a:gd name="T46" fmla="*/ 626845 w 753"/>
                <a:gd name="T47" fmla="*/ 528497 h 542"/>
                <a:gd name="T48" fmla="*/ 529652 w 753"/>
                <a:gd name="T49" fmla="*/ 579953 h 542"/>
                <a:gd name="T50" fmla="*/ 455391 w 753"/>
                <a:gd name="T51" fmla="*/ 539217 h 542"/>
                <a:gd name="T52" fmla="*/ 378947 w 753"/>
                <a:gd name="T53" fmla="*/ 579953 h 542"/>
                <a:gd name="T54" fmla="*/ 253359 w 753"/>
                <a:gd name="T55" fmla="*/ 534929 h 542"/>
                <a:gd name="T56" fmla="*/ 258819 w 753"/>
                <a:gd name="T57" fmla="*/ 448097 h 542"/>
                <a:gd name="T58" fmla="*/ 202032 w 753"/>
                <a:gd name="T59" fmla="*/ 433089 h 542"/>
                <a:gd name="T60" fmla="*/ 160534 w 753"/>
                <a:gd name="T61" fmla="*/ 433089 h 542"/>
                <a:gd name="T62" fmla="*/ 138692 w 753"/>
                <a:gd name="T63" fmla="*/ 370913 h 542"/>
                <a:gd name="T64" fmla="*/ 175822 w 753"/>
                <a:gd name="T65" fmla="*/ 361265 h 542"/>
                <a:gd name="T66" fmla="*/ 173638 w 753"/>
                <a:gd name="T67" fmla="*/ 309809 h 542"/>
                <a:gd name="T68" fmla="*/ 67708 w 753"/>
                <a:gd name="T69" fmla="*/ 266928 h 542"/>
                <a:gd name="T70" fmla="*/ 15289 w 753"/>
                <a:gd name="T71" fmla="*/ 266928 h 542"/>
                <a:gd name="T72" fmla="*/ 0 w 753"/>
                <a:gd name="T73" fmla="*/ 221904 h 5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53" h="542">
                  <a:moveTo>
                    <a:pt x="0" y="207"/>
                  </a:moveTo>
                  <a:lnTo>
                    <a:pt x="34" y="211"/>
                  </a:lnTo>
                  <a:lnTo>
                    <a:pt x="67" y="178"/>
                  </a:lnTo>
                  <a:lnTo>
                    <a:pt x="80" y="187"/>
                  </a:lnTo>
                  <a:lnTo>
                    <a:pt x="147" y="215"/>
                  </a:lnTo>
                  <a:lnTo>
                    <a:pt x="159" y="207"/>
                  </a:lnTo>
                  <a:lnTo>
                    <a:pt x="161" y="187"/>
                  </a:lnTo>
                  <a:lnTo>
                    <a:pt x="175" y="173"/>
                  </a:lnTo>
                  <a:lnTo>
                    <a:pt x="269" y="112"/>
                  </a:lnTo>
                  <a:lnTo>
                    <a:pt x="284" y="133"/>
                  </a:lnTo>
                  <a:lnTo>
                    <a:pt x="343" y="148"/>
                  </a:lnTo>
                  <a:lnTo>
                    <a:pt x="373" y="107"/>
                  </a:lnTo>
                  <a:lnTo>
                    <a:pt x="387" y="117"/>
                  </a:lnTo>
                  <a:lnTo>
                    <a:pt x="410" y="117"/>
                  </a:lnTo>
                  <a:lnTo>
                    <a:pt x="410" y="105"/>
                  </a:lnTo>
                  <a:lnTo>
                    <a:pt x="438" y="95"/>
                  </a:lnTo>
                  <a:lnTo>
                    <a:pt x="438" y="86"/>
                  </a:lnTo>
                  <a:lnTo>
                    <a:pt x="450" y="73"/>
                  </a:lnTo>
                  <a:lnTo>
                    <a:pt x="458" y="75"/>
                  </a:lnTo>
                  <a:lnTo>
                    <a:pt x="489" y="46"/>
                  </a:lnTo>
                  <a:lnTo>
                    <a:pt x="513" y="52"/>
                  </a:lnTo>
                  <a:lnTo>
                    <a:pt x="537" y="19"/>
                  </a:lnTo>
                  <a:lnTo>
                    <a:pt x="550" y="46"/>
                  </a:lnTo>
                  <a:lnTo>
                    <a:pt x="557" y="44"/>
                  </a:lnTo>
                  <a:lnTo>
                    <a:pt x="596" y="7"/>
                  </a:lnTo>
                  <a:lnTo>
                    <a:pt x="606" y="9"/>
                  </a:lnTo>
                  <a:lnTo>
                    <a:pt x="624" y="0"/>
                  </a:lnTo>
                  <a:lnTo>
                    <a:pt x="656" y="9"/>
                  </a:lnTo>
                  <a:lnTo>
                    <a:pt x="656" y="44"/>
                  </a:lnTo>
                  <a:lnTo>
                    <a:pt x="681" y="47"/>
                  </a:lnTo>
                  <a:lnTo>
                    <a:pt x="672" y="82"/>
                  </a:lnTo>
                  <a:lnTo>
                    <a:pt x="651" y="119"/>
                  </a:lnTo>
                  <a:lnTo>
                    <a:pt x="640" y="151"/>
                  </a:lnTo>
                  <a:lnTo>
                    <a:pt x="651" y="151"/>
                  </a:lnTo>
                  <a:lnTo>
                    <a:pt x="678" y="127"/>
                  </a:lnTo>
                  <a:lnTo>
                    <a:pt x="700" y="176"/>
                  </a:lnTo>
                  <a:lnTo>
                    <a:pt x="717" y="164"/>
                  </a:lnTo>
                  <a:lnTo>
                    <a:pt x="736" y="164"/>
                  </a:lnTo>
                  <a:lnTo>
                    <a:pt x="752" y="213"/>
                  </a:lnTo>
                  <a:lnTo>
                    <a:pt x="736" y="231"/>
                  </a:lnTo>
                  <a:lnTo>
                    <a:pt x="738" y="254"/>
                  </a:lnTo>
                  <a:lnTo>
                    <a:pt x="694" y="308"/>
                  </a:lnTo>
                  <a:lnTo>
                    <a:pt x="696" y="369"/>
                  </a:lnTo>
                  <a:lnTo>
                    <a:pt x="640" y="413"/>
                  </a:lnTo>
                  <a:lnTo>
                    <a:pt x="635" y="449"/>
                  </a:lnTo>
                  <a:lnTo>
                    <a:pt x="603" y="465"/>
                  </a:lnTo>
                  <a:lnTo>
                    <a:pt x="606" y="484"/>
                  </a:lnTo>
                  <a:lnTo>
                    <a:pt x="574" y="493"/>
                  </a:lnTo>
                  <a:lnTo>
                    <a:pt x="550" y="533"/>
                  </a:lnTo>
                  <a:lnTo>
                    <a:pt x="485" y="541"/>
                  </a:lnTo>
                  <a:lnTo>
                    <a:pt x="450" y="517"/>
                  </a:lnTo>
                  <a:lnTo>
                    <a:pt x="417" y="503"/>
                  </a:lnTo>
                  <a:lnTo>
                    <a:pt x="382" y="538"/>
                  </a:lnTo>
                  <a:lnTo>
                    <a:pt x="347" y="541"/>
                  </a:lnTo>
                  <a:lnTo>
                    <a:pt x="311" y="541"/>
                  </a:lnTo>
                  <a:lnTo>
                    <a:pt x="232" y="499"/>
                  </a:lnTo>
                  <a:lnTo>
                    <a:pt x="220" y="460"/>
                  </a:lnTo>
                  <a:lnTo>
                    <a:pt x="237" y="418"/>
                  </a:lnTo>
                  <a:lnTo>
                    <a:pt x="215" y="404"/>
                  </a:lnTo>
                  <a:lnTo>
                    <a:pt x="185" y="404"/>
                  </a:lnTo>
                  <a:lnTo>
                    <a:pt x="179" y="394"/>
                  </a:lnTo>
                  <a:lnTo>
                    <a:pt x="147" y="404"/>
                  </a:lnTo>
                  <a:lnTo>
                    <a:pt x="115" y="381"/>
                  </a:lnTo>
                  <a:lnTo>
                    <a:pt x="127" y="346"/>
                  </a:lnTo>
                  <a:lnTo>
                    <a:pt x="152" y="345"/>
                  </a:lnTo>
                  <a:lnTo>
                    <a:pt x="161" y="337"/>
                  </a:lnTo>
                  <a:lnTo>
                    <a:pt x="171" y="305"/>
                  </a:lnTo>
                  <a:lnTo>
                    <a:pt x="159" y="289"/>
                  </a:lnTo>
                  <a:lnTo>
                    <a:pt x="75" y="272"/>
                  </a:lnTo>
                  <a:lnTo>
                    <a:pt x="62" y="249"/>
                  </a:lnTo>
                  <a:lnTo>
                    <a:pt x="39" y="249"/>
                  </a:lnTo>
                  <a:lnTo>
                    <a:pt x="14" y="249"/>
                  </a:lnTo>
                  <a:lnTo>
                    <a:pt x="0" y="223"/>
                  </a:lnTo>
                  <a:lnTo>
                    <a:pt x="0" y="207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Freeform 25"/>
            <p:cNvSpPr/>
            <p:nvPr/>
          </p:nvSpPr>
          <p:spPr bwMode="auto">
            <a:xfrm>
              <a:off x="4423798" y="4861438"/>
              <a:ext cx="636621" cy="693718"/>
            </a:xfrm>
            <a:custGeom>
              <a:avLst/>
              <a:gdLst>
                <a:gd name="T0" fmla="*/ 487871 w 521"/>
                <a:gd name="T1" fmla="*/ 74847 h 582"/>
                <a:gd name="T2" fmla="*/ 475838 w 521"/>
                <a:gd name="T3" fmla="*/ 22454 h 582"/>
                <a:gd name="T4" fmla="*/ 436459 w 521"/>
                <a:gd name="T5" fmla="*/ 29939 h 582"/>
                <a:gd name="T6" fmla="*/ 405830 w 521"/>
                <a:gd name="T7" fmla="*/ 49185 h 582"/>
                <a:gd name="T8" fmla="*/ 375201 w 521"/>
                <a:gd name="T9" fmla="*/ 27800 h 582"/>
                <a:gd name="T10" fmla="*/ 322695 w 521"/>
                <a:gd name="T11" fmla="*/ 35285 h 582"/>
                <a:gd name="T12" fmla="*/ 154237 w 521"/>
                <a:gd name="T13" fmla="*/ 0 h 582"/>
                <a:gd name="T14" fmla="*/ 165176 w 521"/>
                <a:gd name="T15" fmla="*/ 41701 h 582"/>
                <a:gd name="T16" fmla="*/ 89698 w 521"/>
                <a:gd name="T17" fmla="*/ 41701 h 582"/>
                <a:gd name="T18" fmla="*/ 27347 w 521"/>
                <a:gd name="T19" fmla="*/ 117617 h 582"/>
                <a:gd name="T20" fmla="*/ 53600 w 521"/>
                <a:gd name="T21" fmla="*/ 296181 h 582"/>
                <a:gd name="T22" fmla="*/ 4376 w 521"/>
                <a:gd name="T23" fmla="*/ 361404 h 582"/>
                <a:gd name="T24" fmla="*/ 68915 w 521"/>
                <a:gd name="T25" fmla="*/ 368889 h 582"/>
                <a:gd name="T26" fmla="*/ 83135 w 521"/>
                <a:gd name="T27" fmla="*/ 482229 h 582"/>
                <a:gd name="T28" fmla="*/ 135641 w 521"/>
                <a:gd name="T29" fmla="*/ 452290 h 582"/>
                <a:gd name="T30" fmla="*/ 157519 w 521"/>
                <a:gd name="T31" fmla="*/ 477952 h 582"/>
                <a:gd name="T32" fmla="*/ 212213 w 521"/>
                <a:gd name="T33" fmla="*/ 442667 h 582"/>
                <a:gd name="T34" fmla="*/ 264719 w 521"/>
                <a:gd name="T35" fmla="*/ 442667 h 582"/>
                <a:gd name="T36" fmla="*/ 292066 w 521"/>
                <a:gd name="T37" fmla="*/ 483298 h 582"/>
                <a:gd name="T38" fmla="*/ 259250 w 521"/>
                <a:gd name="T39" fmla="*/ 560284 h 582"/>
                <a:gd name="T40" fmla="*/ 259250 w 521"/>
                <a:gd name="T41" fmla="*/ 593430 h 582"/>
                <a:gd name="T42" fmla="*/ 315038 w 521"/>
                <a:gd name="T43" fmla="*/ 621231 h 582"/>
                <a:gd name="T44" fmla="*/ 353324 w 521"/>
                <a:gd name="T45" fmla="*/ 607331 h 582"/>
                <a:gd name="T46" fmla="*/ 375201 w 521"/>
                <a:gd name="T47" fmla="*/ 560284 h 582"/>
                <a:gd name="T48" fmla="*/ 413487 w 521"/>
                <a:gd name="T49" fmla="*/ 552799 h 582"/>
                <a:gd name="T50" fmla="*/ 465993 w 521"/>
                <a:gd name="T51" fmla="*/ 558145 h 582"/>
                <a:gd name="T52" fmla="*/ 458336 w 521"/>
                <a:gd name="T53" fmla="*/ 527137 h 582"/>
                <a:gd name="T54" fmla="*/ 538189 w 521"/>
                <a:gd name="T55" fmla="*/ 515376 h 582"/>
                <a:gd name="T56" fmla="*/ 556785 w 521"/>
                <a:gd name="T57" fmla="*/ 477952 h 582"/>
                <a:gd name="T58" fmla="*/ 565536 w 521"/>
                <a:gd name="T59" fmla="*/ 374235 h 582"/>
                <a:gd name="T60" fmla="*/ 530532 w 521"/>
                <a:gd name="T61" fmla="*/ 323981 h 582"/>
                <a:gd name="T62" fmla="*/ 520687 w 521"/>
                <a:gd name="T63" fmla="*/ 282280 h 582"/>
                <a:gd name="T64" fmla="*/ 500997 w 521"/>
                <a:gd name="T65" fmla="*/ 278003 h 582"/>
                <a:gd name="T66" fmla="*/ 530532 w 521"/>
                <a:gd name="T67" fmla="*/ 203156 h 582"/>
                <a:gd name="T68" fmla="*/ 543659 w 521"/>
                <a:gd name="T69" fmla="*/ 142209 h 5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21" h="582">
                  <a:moveTo>
                    <a:pt x="468" y="75"/>
                  </a:moveTo>
                  <a:lnTo>
                    <a:pt x="446" y="70"/>
                  </a:lnTo>
                  <a:lnTo>
                    <a:pt x="435" y="55"/>
                  </a:lnTo>
                  <a:lnTo>
                    <a:pt x="435" y="21"/>
                  </a:lnTo>
                  <a:lnTo>
                    <a:pt x="423" y="4"/>
                  </a:lnTo>
                  <a:lnTo>
                    <a:pt x="399" y="28"/>
                  </a:lnTo>
                  <a:lnTo>
                    <a:pt x="387" y="46"/>
                  </a:lnTo>
                  <a:lnTo>
                    <a:pt x="371" y="46"/>
                  </a:lnTo>
                  <a:lnTo>
                    <a:pt x="366" y="19"/>
                  </a:lnTo>
                  <a:lnTo>
                    <a:pt x="343" y="26"/>
                  </a:lnTo>
                  <a:lnTo>
                    <a:pt x="313" y="46"/>
                  </a:lnTo>
                  <a:lnTo>
                    <a:pt x="295" y="33"/>
                  </a:lnTo>
                  <a:lnTo>
                    <a:pt x="254" y="7"/>
                  </a:lnTo>
                  <a:lnTo>
                    <a:pt x="141" y="0"/>
                  </a:lnTo>
                  <a:lnTo>
                    <a:pt x="129" y="12"/>
                  </a:lnTo>
                  <a:lnTo>
                    <a:pt x="151" y="39"/>
                  </a:lnTo>
                  <a:lnTo>
                    <a:pt x="124" y="55"/>
                  </a:lnTo>
                  <a:lnTo>
                    <a:pt x="82" y="39"/>
                  </a:lnTo>
                  <a:lnTo>
                    <a:pt x="39" y="75"/>
                  </a:lnTo>
                  <a:lnTo>
                    <a:pt x="25" y="110"/>
                  </a:lnTo>
                  <a:lnTo>
                    <a:pt x="27" y="190"/>
                  </a:lnTo>
                  <a:lnTo>
                    <a:pt x="49" y="277"/>
                  </a:lnTo>
                  <a:lnTo>
                    <a:pt x="0" y="331"/>
                  </a:lnTo>
                  <a:lnTo>
                    <a:pt x="4" y="338"/>
                  </a:lnTo>
                  <a:lnTo>
                    <a:pt x="49" y="326"/>
                  </a:lnTo>
                  <a:lnTo>
                    <a:pt x="63" y="345"/>
                  </a:lnTo>
                  <a:lnTo>
                    <a:pt x="50" y="406"/>
                  </a:lnTo>
                  <a:lnTo>
                    <a:pt x="76" y="451"/>
                  </a:lnTo>
                  <a:lnTo>
                    <a:pt x="100" y="457"/>
                  </a:lnTo>
                  <a:lnTo>
                    <a:pt x="124" y="423"/>
                  </a:lnTo>
                  <a:lnTo>
                    <a:pt x="136" y="451"/>
                  </a:lnTo>
                  <a:lnTo>
                    <a:pt x="144" y="447"/>
                  </a:lnTo>
                  <a:lnTo>
                    <a:pt x="183" y="411"/>
                  </a:lnTo>
                  <a:lnTo>
                    <a:pt x="194" y="414"/>
                  </a:lnTo>
                  <a:lnTo>
                    <a:pt x="212" y="404"/>
                  </a:lnTo>
                  <a:lnTo>
                    <a:pt x="242" y="414"/>
                  </a:lnTo>
                  <a:lnTo>
                    <a:pt x="242" y="447"/>
                  </a:lnTo>
                  <a:lnTo>
                    <a:pt x="267" y="452"/>
                  </a:lnTo>
                  <a:lnTo>
                    <a:pt x="259" y="487"/>
                  </a:lnTo>
                  <a:lnTo>
                    <a:pt x="237" y="524"/>
                  </a:lnTo>
                  <a:lnTo>
                    <a:pt x="226" y="555"/>
                  </a:lnTo>
                  <a:lnTo>
                    <a:pt x="237" y="555"/>
                  </a:lnTo>
                  <a:lnTo>
                    <a:pt x="265" y="531"/>
                  </a:lnTo>
                  <a:lnTo>
                    <a:pt x="288" y="581"/>
                  </a:lnTo>
                  <a:lnTo>
                    <a:pt x="303" y="568"/>
                  </a:lnTo>
                  <a:lnTo>
                    <a:pt x="323" y="568"/>
                  </a:lnTo>
                  <a:lnTo>
                    <a:pt x="343" y="553"/>
                  </a:lnTo>
                  <a:lnTo>
                    <a:pt x="343" y="524"/>
                  </a:lnTo>
                  <a:lnTo>
                    <a:pt x="353" y="514"/>
                  </a:lnTo>
                  <a:lnTo>
                    <a:pt x="378" y="517"/>
                  </a:lnTo>
                  <a:lnTo>
                    <a:pt x="419" y="536"/>
                  </a:lnTo>
                  <a:lnTo>
                    <a:pt x="426" y="522"/>
                  </a:lnTo>
                  <a:lnTo>
                    <a:pt x="416" y="505"/>
                  </a:lnTo>
                  <a:lnTo>
                    <a:pt x="419" y="493"/>
                  </a:lnTo>
                  <a:lnTo>
                    <a:pt x="446" y="470"/>
                  </a:lnTo>
                  <a:lnTo>
                    <a:pt x="492" y="482"/>
                  </a:lnTo>
                  <a:lnTo>
                    <a:pt x="520" y="465"/>
                  </a:lnTo>
                  <a:lnTo>
                    <a:pt x="509" y="447"/>
                  </a:lnTo>
                  <a:lnTo>
                    <a:pt x="520" y="409"/>
                  </a:lnTo>
                  <a:lnTo>
                    <a:pt x="517" y="350"/>
                  </a:lnTo>
                  <a:lnTo>
                    <a:pt x="499" y="343"/>
                  </a:lnTo>
                  <a:lnTo>
                    <a:pt x="485" y="303"/>
                  </a:lnTo>
                  <a:lnTo>
                    <a:pt x="485" y="268"/>
                  </a:lnTo>
                  <a:lnTo>
                    <a:pt x="476" y="264"/>
                  </a:lnTo>
                  <a:lnTo>
                    <a:pt x="465" y="268"/>
                  </a:lnTo>
                  <a:lnTo>
                    <a:pt x="458" y="260"/>
                  </a:lnTo>
                  <a:lnTo>
                    <a:pt x="463" y="208"/>
                  </a:lnTo>
                  <a:lnTo>
                    <a:pt x="485" y="190"/>
                  </a:lnTo>
                  <a:lnTo>
                    <a:pt x="499" y="160"/>
                  </a:lnTo>
                  <a:lnTo>
                    <a:pt x="497" y="133"/>
                  </a:lnTo>
                  <a:lnTo>
                    <a:pt x="468" y="75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Freeform 26"/>
            <p:cNvSpPr/>
            <p:nvPr/>
          </p:nvSpPr>
          <p:spPr bwMode="auto">
            <a:xfrm>
              <a:off x="4349181" y="4450287"/>
              <a:ext cx="895397" cy="547671"/>
            </a:xfrm>
            <a:custGeom>
              <a:avLst/>
              <a:gdLst>
                <a:gd name="T0" fmla="*/ 108277 w 733"/>
                <a:gd name="T1" fmla="*/ 451811 h 456"/>
                <a:gd name="T2" fmla="*/ 201242 w 733"/>
                <a:gd name="T3" fmla="*/ 430296 h 456"/>
                <a:gd name="T4" fmla="*/ 206711 w 733"/>
                <a:gd name="T5" fmla="*/ 382964 h 456"/>
                <a:gd name="T6" fmla="*/ 344518 w 733"/>
                <a:gd name="T7" fmla="*/ 377585 h 456"/>
                <a:gd name="T8" fmla="*/ 410140 w 733"/>
                <a:gd name="T9" fmla="*/ 420615 h 456"/>
                <a:gd name="T10" fmla="*/ 467013 w 733"/>
                <a:gd name="T11" fmla="*/ 390494 h 456"/>
                <a:gd name="T12" fmla="*/ 489981 w 733"/>
                <a:gd name="T13" fmla="*/ 420615 h 456"/>
                <a:gd name="T14" fmla="*/ 531541 w 733"/>
                <a:gd name="T15" fmla="*/ 375434 h 456"/>
                <a:gd name="T16" fmla="*/ 544666 w 733"/>
                <a:gd name="T17" fmla="*/ 430296 h 456"/>
                <a:gd name="T18" fmla="*/ 579665 w 733"/>
                <a:gd name="T19" fmla="*/ 451811 h 456"/>
                <a:gd name="T20" fmla="*/ 646381 w 733"/>
                <a:gd name="T21" fmla="*/ 413085 h 456"/>
                <a:gd name="T22" fmla="*/ 756845 w 733"/>
                <a:gd name="T23" fmla="*/ 346389 h 456"/>
                <a:gd name="T24" fmla="*/ 748095 w 733"/>
                <a:gd name="T25" fmla="*/ 238815 h 456"/>
                <a:gd name="T26" fmla="*/ 757939 w 733"/>
                <a:gd name="T27" fmla="*/ 201164 h 456"/>
                <a:gd name="T28" fmla="*/ 686848 w 733"/>
                <a:gd name="T29" fmla="*/ 164588 h 456"/>
                <a:gd name="T30" fmla="*/ 636537 w 733"/>
                <a:gd name="T31" fmla="*/ 164588 h 456"/>
                <a:gd name="T32" fmla="*/ 561072 w 733"/>
                <a:gd name="T33" fmla="*/ 137695 h 456"/>
                <a:gd name="T34" fmla="*/ 520604 w 733"/>
                <a:gd name="T35" fmla="*/ 97892 h 456"/>
                <a:gd name="T36" fmla="*/ 480137 w 733"/>
                <a:gd name="T37" fmla="*/ 91438 h 456"/>
                <a:gd name="T38" fmla="*/ 391547 w 733"/>
                <a:gd name="T39" fmla="*/ 91438 h 456"/>
                <a:gd name="T40" fmla="*/ 229678 w 733"/>
                <a:gd name="T41" fmla="*/ 0 h 456"/>
                <a:gd name="T42" fmla="*/ 196867 w 733"/>
                <a:gd name="T43" fmla="*/ 10757 h 456"/>
                <a:gd name="T44" fmla="*/ 95152 w 733"/>
                <a:gd name="T45" fmla="*/ 10757 h 456"/>
                <a:gd name="T46" fmla="*/ 108277 w 733"/>
                <a:gd name="T47" fmla="*/ 45181 h 456"/>
                <a:gd name="T48" fmla="*/ 155306 w 733"/>
                <a:gd name="T49" fmla="*/ 55939 h 456"/>
                <a:gd name="T50" fmla="*/ 102808 w 733"/>
                <a:gd name="T51" fmla="*/ 91438 h 456"/>
                <a:gd name="T52" fmla="*/ 102808 w 733"/>
                <a:gd name="T53" fmla="*/ 132316 h 456"/>
                <a:gd name="T54" fmla="*/ 133432 w 733"/>
                <a:gd name="T55" fmla="*/ 176422 h 456"/>
                <a:gd name="T56" fmla="*/ 168431 w 733"/>
                <a:gd name="T57" fmla="*/ 267860 h 456"/>
                <a:gd name="T58" fmla="*/ 145463 w 733"/>
                <a:gd name="T59" fmla="*/ 283996 h 456"/>
                <a:gd name="T60" fmla="*/ 20780 w 733"/>
                <a:gd name="T61" fmla="*/ 331328 h 456"/>
                <a:gd name="T62" fmla="*/ 15312 w 733"/>
                <a:gd name="T63" fmla="*/ 372206 h 456"/>
                <a:gd name="T64" fmla="*/ 39373 w 733"/>
                <a:gd name="T65" fmla="*/ 422766 h 4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33" h="456">
                  <a:moveTo>
                    <a:pt x="85" y="455"/>
                  </a:moveTo>
                  <a:lnTo>
                    <a:pt x="99" y="420"/>
                  </a:lnTo>
                  <a:lnTo>
                    <a:pt x="144" y="384"/>
                  </a:lnTo>
                  <a:lnTo>
                    <a:pt x="184" y="400"/>
                  </a:lnTo>
                  <a:lnTo>
                    <a:pt x="212" y="384"/>
                  </a:lnTo>
                  <a:lnTo>
                    <a:pt x="189" y="356"/>
                  </a:lnTo>
                  <a:lnTo>
                    <a:pt x="202" y="344"/>
                  </a:lnTo>
                  <a:lnTo>
                    <a:pt x="315" y="351"/>
                  </a:lnTo>
                  <a:lnTo>
                    <a:pt x="356" y="378"/>
                  </a:lnTo>
                  <a:lnTo>
                    <a:pt x="375" y="391"/>
                  </a:lnTo>
                  <a:lnTo>
                    <a:pt x="405" y="370"/>
                  </a:lnTo>
                  <a:lnTo>
                    <a:pt x="427" y="363"/>
                  </a:lnTo>
                  <a:lnTo>
                    <a:pt x="432" y="391"/>
                  </a:lnTo>
                  <a:lnTo>
                    <a:pt x="448" y="391"/>
                  </a:lnTo>
                  <a:lnTo>
                    <a:pt x="462" y="373"/>
                  </a:lnTo>
                  <a:lnTo>
                    <a:pt x="486" y="349"/>
                  </a:lnTo>
                  <a:lnTo>
                    <a:pt x="498" y="366"/>
                  </a:lnTo>
                  <a:lnTo>
                    <a:pt x="498" y="400"/>
                  </a:lnTo>
                  <a:lnTo>
                    <a:pt x="508" y="416"/>
                  </a:lnTo>
                  <a:lnTo>
                    <a:pt x="530" y="420"/>
                  </a:lnTo>
                  <a:lnTo>
                    <a:pt x="554" y="396"/>
                  </a:lnTo>
                  <a:lnTo>
                    <a:pt x="591" y="384"/>
                  </a:lnTo>
                  <a:lnTo>
                    <a:pt x="661" y="320"/>
                  </a:lnTo>
                  <a:lnTo>
                    <a:pt x="692" y="322"/>
                  </a:lnTo>
                  <a:lnTo>
                    <a:pt x="732" y="310"/>
                  </a:lnTo>
                  <a:lnTo>
                    <a:pt x="684" y="222"/>
                  </a:lnTo>
                  <a:lnTo>
                    <a:pt x="699" y="195"/>
                  </a:lnTo>
                  <a:lnTo>
                    <a:pt x="693" y="187"/>
                  </a:lnTo>
                  <a:lnTo>
                    <a:pt x="670" y="178"/>
                  </a:lnTo>
                  <a:lnTo>
                    <a:pt x="628" y="153"/>
                  </a:lnTo>
                  <a:lnTo>
                    <a:pt x="608" y="141"/>
                  </a:lnTo>
                  <a:lnTo>
                    <a:pt x="582" y="153"/>
                  </a:lnTo>
                  <a:lnTo>
                    <a:pt x="552" y="128"/>
                  </a:lnTo>
                  <a:lnTo>
                    <a:pt x="513" y="128"/>
                  </a:lnTo>
                  <a:lnTo>
                    <a:pt x="483" y="114"/>
                  </a:lnTo>
                  <a:lnTo>
                    <a:pt x="476" y="91"/>
                  </a:lnTo>
                  <a:lnTo>
                    <a:pt x="462" y="73"/>
                  </a:lnTo>
                  <a:lnTo>
                    <a:pt x="439" y="85"/>
                  </a:lnTo>
                  <a:lnTo>
                    <a:pt x="420" y="78"/>
                  </a:lnTo>
                  <a:lnTo>
                    <a:pt x="358" y="85"/>
                  </a:lnTo>
                  <a:lnTo>
                    <a:pt x="292" y="70"/>
                  </a:lnTo>
                  <a:lnTo>
                    <a:pt x="210" y="0"/>
                  </a:lnTo>
                  <a:lnTo>
                    <a:pt x="188" y="16"/>
                  </a:lnTo>
                  <a:lnTo>
                    <a:pt x="180" y="10"/>
                  </a:lnTo>
                  <a:lnTo>
                    <a:pt x="162" y="10"/>
                  </a:lnTo>
                  <a:lnTo>
                    <a:pt x="87" y="10"/>
                  </a:lnTo>
                  <a:lnTo>
                    <a:pt x="78" y="20"/>
                  </a:lnTo>
                  <a:lnTo>
                    <a:pt x="99" y="42"/>
                  </a:lnTo>
                  <a:lnTo>
                    <a:pt x="122" y="46"/>
                  </a:lnTo>
                  <a:lnTo>
                    <a:pt x="142" y="52"/>
                  </a:lnTo>
                  <a:lnTo>
                    <a:pt x="133" y="68"/>
                  </a:lnTo>
                  <a:lnTo>
                    <a:pt x="94" y="85"/>
                  </a:lnTo>
                  <a:lnTo>
                    <a:pt x="87" y="114"/>
                  </a:lnTo>
                  <a:lnTo>
                    <a:pt x="94" y="123"/>
                  </a:lnTo>
                  <a:lnTo>
                    <a:pt x="99" y="160"/>
                  </a:lnTo>
                  <a:lnTo>
                    <a:pt x="122" y="164"/>
                  </a:lnTo>
                  <a:lnTo>
                    <a:pt x="144" y="192"/>
                  </a:lnTo>
                  <a:lnTo>
                    <a:pt x="154" y="249"/>
                  </a:lnTo>
                  <a:lnTo>
                    <a:pt x="147" y="267"/>
                  </a:lnTo>
                  <a:lnTo>
                    <a:pt x="133" y="264"/>
                  </a:lnTo>
                  <a:lnTo>
                    <a:pt x="90" y="295"/>
                  </a:lnTo>
                  <a:lnTo>
                    <a:pt x="19" y="308"/>
                  </a:lnTo>
                  <a:lnTo>
                    <a:pt x="0" y="327"/>
                  </a:lnTo>
                  <a:lnTo>
                    <a:pt x="14" y="346"/>
                  </a:lnTo>
                  <a:lnTo>
                    <a:pt x="16" y="388"/>
                  </a:lnTo>
                  <a:lnTo>
                    <a:pt x="36" y="393"/>
                  </a:lnTo>
                  <a:lnTo>
                    <a:pt x="85" y="455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Freeform 27"/>
            <p:cNvSpPr/>
            <p:nvPr/>
          </p:nvSpPr>
          <p:spPr bwMode="auto">
            <a:xfrm>
              <a:off x="4469838" y="6180612"/>
              <a:ext cx="288940" cy="258755"/>
            </a:xfrm>
            <a:custGeom>
              <a:avLst/>
              <a:gdLst>
                <a:gd name="T0" fmla="*/ 257675 w 238"/>
                <a:gd name="T1" fmla="*/ 38809 h 215"/>
                <a:gd name="T2" fmla="*/ 208749 w 238"/>
                <a:gd name="T3" fmla="*/ 118583 h 215"/>
                <a:gd name="T4" fmla="*/ 208749 w 238"/>
                <a:gd name="T5" fmla="*/ 155235 h 215"/>
                <a:gd name="T6" fmla="*/ 114160 w 238"/>
                <a:gd name="T7" fmla="*/ 230697 h 215"/>
                <a:gd name="T8" fmla="*/ 19570 w 238"/>
                <a:gd name="T9" fmla="*/ 196200 h 215"/>
                <a:gd name="T10" fmla="*/ 0 w 238"/>
                <a:gd name="T11" fmla="*/ 129363 h 215"/>
                <a:gd name="T12" fmla="*/ 4349 w 238"/>
                <a:gd name="T13" fmla="*/ 97022 h 215"/>
                <a:gd name="T14" fmla="*/ 58711 w 238"/>
                <a:gd name="T15" fmla="*/ 46355 h 215"/>
                <a:gd name="T16" fmla="*/ 75019 w 238"/>
                <a:gd name="T17" fmla="*/ 30185 h 215"/>
                <a:gd name="T18" fmla="*/ 163085 w 238"/>
                <a:gd name="T19" fmla="*/ 17248 h 215"/>
                <a:gd name="T20" fmla="*/ 202226 w 238"/>
                <a:gd name="T21" fmla="*/ 12936 h 215"/>
                <a:gd name="T22" fmla="*/ 215273 w 238"/>
                <a:gd name="T23" fmla="*/ 0 h 215"/>
                <a:gd name="T24" fmla="*/ 243541 w 238"/>
                <a:gd name="T25" fmla="*/ 4312 h 215"/>
                <a:gd name="T26" fmla="*/ 257675 w 238"/>
                <a:gd name="T27" fmla="*/ 38809 h 2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8" h="215">
                  <a:moveTo>
                    <a:pt x="237" y="36"/>
                  </a:moveTo>
                  <a:lnTo>
                    <a:pt x="192" y="110"/>
                  </a:lnTo>
                  <a:lnTo>
                    <a:pt x="192" y="144"/>
                  </a:lnTo>
                  <a:lnTo>
                    <a:pt x="105" y="214"/>
                  </a:lnTo>
                  <a:lnTo>
                    <a:pt x="18" y="182"/>
                  </a:lnTo>
                  <a:lnTo>
                    <a:pt x="0" y="120"/>
                  </a:lnTo>
                  <a:lnTo>
                    <a:pt x="4" y="90"/>
                  </a:lnTo>
                  <a:lnTo>
                    <a:pt x="54" y="43"/>
                  </a:lnTo>
                  <a:lnTo>
                    <a:pt x="69" y="28"/>
                  </a:lnTo>
                  <a:lnTo>
                    <a:pt x="150" y="16"/>
                  </a:lnTo>
                  <a:lnTo>
                    <a:pt x="186" y="12"/>
                  </a:lnTo>
                  <a:lnTo>
                    <a:pt x="198" y="0"/>
                  </a:lnTo>
                  <a:lnTo>
                    <a:pt x="224" y="4"/>
                  </a:lnTo>
                  <a:lnTo>
                    <a:pt x="237" y="36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2" name="Oval 28"/>
            <p:cNvSpPr>
              <a:spLocks noChangeArrowheads="1"/>
            </p:cNvSpPr>
            <p:nvPr/>
          </p:nvSpPr>
          <p:spPr bwMode="auto">
            <a:xfrm>
              <a:off x="5495417" y="4526485"/>
              <a:ext cx="74617" cy="73023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9525">
              <a:solidFill>
                <a:sysClr val="window" lastClr="FFFFFF"/>
              </a:solidFill>
              <a:round/>
            </a:ln>
            <a:effectLst/>
          </p:spPr>
          <p:txBody>
            <a:bodyPr lIns="52121" tIns="26060" rIns="52121" bIns="2606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914400">
                <a:defRPr/>
              </a:pPr>
              <a:endParaRPr lang="zh-CN" altLang="zh-CN" kern="0">
                <a:solidFill>
                  <a:prstClr val="black"/>
                </a:solidFill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3" name="Freeform 29"/>
            <p:cNvSpPr/>
            <p:nvPr/>
          </p:nvSpPr>
          <p:spPr bwMode="auto">
            <a:xfrm>
              <a:off x="2744134" y="3251759"/>
              <a:ext cx="1581234" cy="1322350"/>
            </a:xfrm>
            <a:custGeom>
              <a:avLst/>
              <a:gdLst>
                <a:gd name="T0" fmla="*/ 0 w 1299"/>
                <a:gd name="T1" fmla="*/ 221747 h 1107"/>
                <a:gd name="T2" fmla="*/ 53475 w 1299"/>
                <a:gd name="T3" fmla="*/ 168185 h 1107"/>
                <a:gd name="T4" fmla="*/ 218266 w 1299"/>
                <a:gd name="T5" fmla="*/ 76058 h 1107"/>
                <a:gd name="T6" fmla="*/ 258645 w 1299"/>
                <a:gd name="T7" fmla="*/ 20354 h 1107"/>
                <a:gd name="T8" fmla="*/ 293568 w 1299"/>
                <a:gd name="T9" fmla="*/ 2142 h 1107"/>
                <a:gd name="T10" fmla="*/ 356865 w 1299"/>
                <a:gd name="T11" fmla="*/ 41778 h 1107"/>
                <a:gd name="T12" fmla="*/ 362322 w 1299"/>
                <a:gd name="T13" fmla="*/ 159615 h 1107"/>
                <a:gd name="T14" fmla="*/ 449628 w 1299"/>
                <a:gd name="T15" fmla="*/ 261382 h 1107"/>
                <a:gd name="T16" fmla="*/ 591501 w 1299"/>
                <a:gd name="T17" fmla="*/ 227103 h 1107"/>
                <a:gd name="T18" fmla="*/ 629698 w 1299"/>
                <a:gd name="T19" fmla="*/ 256026 h 1107"/>
                <a:gd name="T20" fmla="*/ 566400 w 1299"/>
                <a:gd name="T21" fmla="*/ 320301 h 1107"/>
                <a:gd name="T22" fmla="*/ 632972 w 1299"/>
                <a:gd name="T23" fmla="*/ 387789 h 1107"/>
                <a:gd name="T24" fmla="*/ 664620 w 1299"/>
                <a:gd name="T25" fmla="*/ 397430 h 1107"/>
                <a:gd name="T26" fmla="*/ 697360 w 1299"/>
                <a:gd name="T27" fmla="*/ 446707 h 1107"/>
                <a:gd name="T28" fmla="*/ 825046 w 1299"/>
                <a:gd name="T29" fmla="*/ 448849 h 1107"/>
                <a:gd name="T30" fmla="*/ 947275 w 1299"/>
                <a:gd name="T31" fmla="*/ 400644 h 1107"/>
                <a:gd name="T32" fmla="*/ 959279 w 1299"/>
                <a:gd name="T33" fmla="*/ 477773 h 1107"/>
                <a:gd name="T34" fmla="*/ 926539 w 1299"/>
                <a:gd name="T35" fmla="*/ 519551 h 1107"/>
                <a:gd name="T36" fmla="*/ 916717 w 1299"/>
                <a:gd name="T37" fmla="*/ 581683 h 1107"/>
                <a:gd name="T38" fmla="*/ 1007298 w 1299"/>
                <a:gd name="T39" fmla="*/ 617034 h 1107"/>
                <a:gd name="T40" fmla="*/ 1096787 w 1299"/>
                <a:gd name="T41" fmla="*/ 770221 h 1107"/>
                <a:gd name="T42" fmla="*/ 1136075 w 1299"/>
                <a:gd name="T43" fmla="*/ 832353 h 1107"/>
                <a:gd name="T44" fmla="*/ 1181911 w 1299"/>
                <a:gd name="T45" fmla="*/ 863419 h 1107"/>
                <a:gd name="T46" fmla="*/ 1196098 w 1299"/>
                <a:gd name="T47" fmla="*/ 826997 h 1107"/>
                <a:gd name="T48" fmla="*/ 1241934 w 1299"/>
                <a:gd name="T49" fmla="*/ 775577 h 1107"/>
                <a:gd name="T50" fmla="*/ 1196098 w 1299"/>
                <a:gd name="T51" fmla="*/ 738084 h 1107"/>
                <a:gd name="T52" fmla="*/ 1222290 w 1299"/>
                <a:gd name="T53" fmla="*/ 642744 h 1107"/>
                <a:gd name="T54" fmla="*/ 1268126 w 1299"/>
                <a:gd name="T55" fmla="*/ 652385 h 1107"/>
                <a:gd name="T56" fmla="*/ 1360889 w 1299"/>
                <a:gd name="T57" fmla="*/ 709160 h 1107"/>
                <a:gd name="T58" fmla="*/ 1416547 w 1299"/>
                <a:gd name="T59" fmla="*/ 764865 h 1107"/>
                <a:gd name="T60" fmla="*/ 1405633 w 1299"/>
                <a:gd name="T61" fmla="*/ 839852 h 1107"/>
                <a:gd name="T62" fmla="*/ 1334697 w 1299"/>
                <a:gd name="T63" fmla="*/ 863419 h 1107"/>
                <a:gd name="T64" fmla="*/ 1324875 w 1299"/>
                <a:gd name="T65" fmla="*/ 882701 h 1107"/>
                <a:gd name="T66" fmla="*/ 1273582 w 1299"/>
                <a:gd name="T67" fmla="*/ 903055 h 1107"/>
                <a:gd name="T68" fmla="*/ 1214651 w 1299"/>
                <a:gd name="T69" fmla="*/ 889129 h 1107"/>
                <a:gd name="T70" fmla="*/ 1214651 w 1299"/>
                <a:gd name="T71" fmla="*/ 915910 h 1107"/>
                <a:gd name="T72" fmla="*/ 1190641 w 1299"/>
                <a:gd name="T73" fmla="*/ 955546 h 1107"/>
                <a:gd name="T74" fmla="*/ 1201555 w 1299"/>
                <a:gd name="T75" fmla="*/ 1030532 h 1107"/>
                <a:gd name="T76" fmla="*/ 1207011 w 1299"/>
                <a:gd name="T77" fmla="*/ 1066954 h 1107"/>
                <a:gd name="T78" fmla="*/ 1141531 w 1299"/>
                <a:gd name="T79" fmla="*/ 1079809 h 1107"/>
                <a:gd name="T80" fmla="*/ 1149171 w 1299"/>
                <a:gd name="T81" fmla="*/ 1146226 h 1107"/>
                <a:gd name="T82" fmla="*/ 1113157 w 1299"/>
                <a:gd name="T83" fmla="*/ 1173007 h 1107"/>
                <a:gd name="T84" fmla="*/ 1034581 w 1299"/>
                <a:gd name="T85" fmla="*/ 1179435 h 1107"/>
                <a:gd name="T86" fmla="*/ 1000750 w 1299"/>
                <a:gd name="T87" fmla="*/ 1120516 h 1107"/>
                <a:gd name="T88" fmla="*/ 961462 w 1299"/>
                <a:gd name="T89" fmla="*/ 1120516 h 1107"/>
                <a:gd name="T90" fmla="*/ 886160 w 1299"/>
                <a:gd name="T91" fmla="*/ 1057313 h 1107"/>
                <a:gd name="T92" fmla="*/ 870882 w 1299"/>
                <a:gd name="T93" fmla="*/ 1000538 h 1107"/>
                <a:gd name="T94" fmla="*/ 789032 w 1299"/>
                <a:gd name="T95" fmla="*/ 1030532 h 1107"/>
                <a:gd name="T96" fmla="*/ 768296 w 1299"/>
                <a:gd name="T97" fmla="*/ 1062669 h 1107"/>
                <a:gd name="T98" fmla="*/ 683173 w 1299"/>
                <a:gd name="T99" fmla="*/ 1015535 h 1107"/>
                <a:gd name="T100" fmla="*/ 679899 w 1299"/>
                <a:gd name="T101" fmla="*/ 968400 h 1107"/>
                <a:gd name="T102" fmla="*/ 735557 w 1299"/>
                <a:gd name="T103" fmla="*/ 1000538 h 1107"/>
                <a:gd name="T104" fmla="*/ 758475 w 1299"/>
                <a:gd name="T105" fmla="*/ 935192 h 1107"/>
                <a:gd name="T106" fmla="*/ 808676 w 1299"/>
                <a:gd name="T107" fmla="*/ 889129 h 1107"/>
                <a:gd name="T108" fmla="*/ 850146 w 1299"/>
                <a:gd name="T109" fmla="*/ 824854 h 1107"/>
                <a:gd name="T110" fmla="*/ 830502 w 1299"/>
                <a:gd name="T111" fmla="*/ 723087 h 1107"/>
                <a:gd name="T112" fmla="*/ 753018 w 1299"/>
                <a:gd name="T113" fmla="*/ 581683 h 1107"/>
                <a:gd name="T114" fmla="*/ 670077 w 1299"/>
                <a:gd name="T115" fmla="*/ 550617 h 1107"/>
                <a:gd name="T116" fmla="*/ 579496 w 1299"/>
                <a:gd name="T117" fmla="*/ 448849 h 1107"/>
                <a:gd name="T118" fmla="*/ 433258 w 1299"/>
                <a:gd name="T119" fmla="*/ 409213 h 1107"/>
                <a:gd name="T120" fmla="*/ 318668 w 1299"/>
                <a:gd name="T121" fmla="*/ 422068 h 1107"/>
                <a:gd name="T122" fmla="*/ 228088 w 1299"/>
                <a:gd name="T123" fmla="*/ 457419 h 1107"/>
                <a:gd name="T124" fmla="*/ 136416 w 1299"/>
                <a:gd name="T125" fmla="*/ 402786 h 110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99" h="1107">
                  <a:moveTo>
                    <a:pt x="11" y="350"/>
                  </a:moveTo>
                  <a:lnTo>
                    <a:pt x="0" y="207"/>
                  </a:lnTo>
                  <a:lnTo>
                    <a:pt x="7" y="177"/>
                  </a:lnTo>
                  <a:lnTo>
                    <a:pt x="49" y="157"/>
                  </a:lnTo>
                  <a:lnTo>
                    <a:pt x="107" y="109"/>
                  </a:lnTo>
                  <a:lnTo>
                    <a:pt x="200" y="71"/>
                  </a:lnTo>
                  <a:lnTo>
                    <a:pt x="237" y="55"/>
                  </a:lnTo>
                  <a:lnTo>
                    <a:pt x="237" y="19"/>
                  </a:lnTo>
                  <a:lnTo>
                    <a:pt x="254" y="0"/>
                  </a:lnTo>
                  <a:lnTo>
                    <a:pt x="269" y="2"/>
                  </a:lnTo>
                  <a:lnTo>
                    <a:pt x="329" y="11"/>
                  </a:lnTo>
                  <a:lnTo>
                    <a:pt x="327" y="39"/>
                  </a:lnTo>
                  <a:lnTo>
                    <a:pt x="339" y="82"/>
                  </a:lnTo>
                  <a:lnTo>
                    <a:pt x="332" y="149"/>
                  </a:lnTo>
                  <a:lnTo>
                    <a:pt x="383" y="226"/>
                  </a:lnTo>
                  <a:lnTo>
                    <a:pt x="412" y="244"/>
                  </a:lnTo>
                  <a:lnTo>
                    <a:pt x="454" y="212"/>
                  </a:lnTo>
                  <a:lnTo>
                    <a:pt x="542" y="212"/>
                  </a:lnTo>
                  <a:lnTo>
                    <a:pt x="563" y="219"/>
                  </a:lnTo>
                  <a:lnTo>
                    <a:pt x="577" y="239"/>
                  </a:lnTo>
                  <a:lnTo>
                    <a:pt x="567" y="261"/>
                  </a:lnTo>
                  <a:lnTo>
                    <a:pt x="519" y="299"/>
                  </a:lnTo>
                  <a:lnTo>
                    <a:pt x="524" y="320"/>
                  </a:lnTo>
                  <a:lnTo>
                    <a:pt x="580" y="362"/>
                  </a:lnTo>
                  <a:lnTo>
                    <a:pt x="602" y="362"/>
                  </a:lnTo>
                  <a:lnTo>
                    <a:pt x="609" y="371"/>
                  </a:lnTo>
                  <a:lnTo>
                    <a:pt x="604" y="389"/>
                  </a:lnTo>
                  <a:lnTo>
                    <a:pt x="639" y="417"/>
                  </a:lnTo>
                  <a:lnTo>
                    <a:pt x="722" y="429"/>
                  </a:lnTo>
                  <a:lnTo>
                    <a:pt x="756" y="419"/>
                  </a:lnTo>
                  <a:lnTo>
                    <a:pt x="807" y="369"/>
                  </a:lnTo>
                  <a:lnTo>
                    <a:pt x="868" y="374"/>
                  </a:lnTo>
                  <a:lnTo>
                    <a:pt x="893" y="412"/>
                  </a:lnTo>
                  <a:lnTo>
                    <a:pt x="879" y="446"/>
                  </a:lnTo>
                  <a:lnTo>
                    <a:pt x="881" y="465"/>
                  </a:lnTo>
                  <a:lnTo>
                    <a:pt x="849" y="485"/>
                  </a:lnTo>
                  <a:lnTo>
                    <a:pt x="836" y="502"/>
                  </a:lnTo>
                  <a:lnTo>
                    <a:pt x="840" y="543"/>
                  </a:lnTo>
                  <a:lnTo>
                    <a:pt x="898" y="585"/>
                  </a:lnTo>
                  <a:lnTo>
                    <a:pt x="923" y="576"/>
                  </a:lnTo>
                  <a:lnTo>
                    <a:pt x="988" y="660"/>
                  </a:lnTo>
                  <a:lnTo>
                    <a:pt x="1005" y="719"/>
                  </a:lnTo>
                  <a:lnTo>
                    <a:pt x="996" y="752"/>
                  </a:lnTo>
                  <a:lnTo>
                    <a:pt x="1041" y="777"/>
                  </a:lnTo>
                  <a:lnTo>
                    <a:pt x="1041" y="794"/>
                  </a:lnTo>
                  <a:lnTo>
                    <a:pt x="1083" y="806"/>
                  </a:lnTo>
                  <a:lnTo>
                    <a:pt x="1096" y="806"/>
                  </a:lnTo>
                  <a:lnTo>
                    <a:pt x="1096" y="772"/>
                  </a:lnTo>
                  <a:lnTo>
                    <a:pt x="1128" y="765"/>
                  </a:lnTo>
                  <a:lnTo>
                    <a:pt x="1138" y="724"/>
                  </a:lnTo>
                  <a:lnTo>
                    <a:pt x="1113" y="707"/>
                  </a:lnTo>
                  <a:lnTo>
                    <a:pt x="1096" y="689"/>
                  </a:lnTo>
                  <a:lnTo>
                    <a:pt x="1103" y="612"/>
                  </a:lnTo>
                  <a:lnTo>
                    <a:pt x="1120" y="600"/>
                  </a:lnTo>
                  <a:lnTo>
                    <a:pt x="1151" y="614"/>
                  </a:lnTo>
                  <a:lnTo>
                    <a:pt x="1162" y="609"/>
                  </a:lnTo>
                  <a:lnTo>
                    <a:pt x="1170" y="623"/>
                  </a:lnTo>
                  <a:lnTo>
                    <a:pt x="1247" y="662"/>
                  </a:lnTo>
                  <a:lnTo>
                    <a:pt x="1290" y="689"/>
                  </a:lnTo>
                  <a:lnTo>
                    <a:pt x="1298" y="714"/>
                  </a:lnTo>
                  <a:lnTo>
                    <a:pt x="1275" y="747"/>
                  </a:lnTo>
                  <a:lnTo>
                    <a:pt x="1288" y="784"/>
                  </a:lnTo>
                  <a:lnTo>
                    <a:pt x="1280" y="801"/>
                  </a:lnTo>
                  <a:lnTo>
                    <a:pt x="1223" y="806"/>
                  </a:lnTo>
                  <a:lnTo>
                    <a:pt x="1211" y="812"/>
                  </a:lnTo>
                  <a:lnTo>
                    <a:pt x="1214" y="824"/>
                  </a:lnTo>
                  <a:lnTo>
                    <a:pt x="1214" y="838"/>
                  </a:lnTo>
                  <a:lnTo>
                    <a:pt x="1167" y="843"/>
                  </a:lnTo>
                  <a:lnTo>
                    <a:pt x="1143" y="830"/>
                  </a:lnTo>
                  <a:lnTo>
                    <a:pt x="1113" y="830"/>
                  </a:lnTo>
                  <a:lnTo>
                    <a:pt x="1106" y="838"/>
                  </a:lnTo>
                  <a:lnTo>
                    <a:pt x="1113" y="855"/>
                  </a:lnTo>
                  <a:lnTo>
                    <a:pt x="1096" y="873"/>
                  </a:lnTo>
                  <a:lnTo>
                    <a:pt x="1091" y="892"/>
                  </a:lnTo>
                  <a:lnTo>
                    <a:pt x="1120" y="917"/>
                  </a:lnTo>
                  <a:lnTo>
                    <a:pt x="1101" y="962"/>
                  </a:lnTo>
                  <a:lnTo>
                    <a:pt x="1108" y="983"/>
                  </a:lnTo>
                  <a:lnTo>
                    <a:pt x="1106" y="996"/>
                  </a:lnTo>
                  <a:lnTo>
                    <a:pt x="1070" y="996"/>
                  </a:lnTo>
                  <a:lnTo>
                    <a:pt x="1046" y="1008"/>
                  </a:lnTo>
                  <a:lnTo>
                    <a:pt x="1065" y="1032"/>
                  </a:lnTo>
                  <a:lnTo>
                    <a:pt x="1053" y="1070"/>
                  </a:lnTo>
                  <a:lnTo>
                    <a:pt x="1016" y="1077"/>
                  </a:lnTo>
                  <a:lnTo>
                    <a:pt x="1020" y="1095"/>
                  </a:lnTo>
                  <a:lnTo>
                    <a:pt x="1010" y="1106"/>
                  </a:lnTo>
                  <a:lnTo>
                    <a:pt x="948" y="1101"/>
                  </a:lnTo>
                  <a:lnTo>
                    <a:pt x="923" y="1084"/>
                  </a:lnTo>
                  <a:lnTo>
                    <a:pt x="917" y="1046"/>
                  </a:lnTo>
                  <a:lnTo>
                    <a:pt x="903" y="1029"/>
                  </a:lnTo>
                  <a:lnTo>
                    <a:pt x="881" y="1046"/>
                  </a:lnTo>
                  <a:lnTo>
                    <a:pt x="840" y="1008"/>
                  </a:lnTo>
                  <a:lnTo>
                    <a:pt x="812" y="987"/>
                  </a:lnTo>
                  <a:lnTo>
                    <a:pt x="807" y="958"/>
                  </a:lnTo>
                  <a:lnTo>
                    <a:pt x="798" y="934"/>
                  </a:lnTo>
                  <a:lnTo>
                    <a:pt x="782" y="934"/>
                  </a:lnTo>
                  <a:lnTo>
                    <a:pt x="723" y="962"/>
                  </a:lnTo>
                  <a:lnTo>
                    <a:pt x="726" y="992"/>
                  </a:lnTo>
                  <a:lnTo>
                    <a:pt x="704" y="992"/>
                  </a:lnTo>
                  <a:lnTo>
                    <a:pt x="666" y="953"/>
                  </a:lnTo>
                  <a:lnTo>
                    <a:pt x="626" y="948"/>
                  </a:lnTo>
                  <a:lnTo>
                    <a:pt x="611" y="927"/>
                  </a:lnTo>
                  <a:lnTo>
                    <a:pt x="623" y="904"/>
                  </a:lnTo>
                  <a:lnTo>
                    <a:pt x="646" y="924"/>
                  </a:lnTo>
                  <a:lnTo>
                    <a:pt x="674" y="934"/>
                  </a:lnTo>
                  <a:lnTo>
                    <a:pt x="695" y="915"/>
                  </a:lnTo>
                  <a:lnTo>
                    <a:pt x="695" y="873"/>
                  </a:lnTo>
                  <a:lnTo>
                    <a:pt x="722" y="850"/>
                  </a:lnTo>
                  <a:lnTo>
                    <a:pt x="741" y="830"/>
                  </a:lnTo>
                  <a:lnTo>
                    <a:pt x="731" y="806"/>
                  </a:lnTo>
                  <a:lnTo>
                    <a:pt x="779" y="770"/>
                  </a:lnTo>
                  <a:lnTo>
                    <a:pt x="786" y="707"/>
                  </a:lnTo>
                  <a:lnTo>
                    <a:pt x="761" y="675"/>
                  </a:lnTo>
                  <a:lnTo>
                    <a:pt x="750" y="623"/>
                  </a:lnTo>
                  <a:lnTo>
                    <a:pt x="690" y="543"/>
                  </a:lnTo>
                  <a:lnTo>
                    <a:pt x="658" y="554"/>
                  </a:lnTo>
                  <a:lnTo>
                    <a:pt x="614" y="514"/>
                  </a:lnTo>
                  <a:lnTo>
                    <a:pt x="554" y="477"/>
                  </a:lnTo>
                  <a:lnTo>
                    <a:pt x="531" y="419"/>
                  </a:lnTo>
                  <a:lnTo>
                    <a:pt x="483" y="436"/>
                  </a:lnTo>
                  <a:lnTo>
                    <a:pt x="397" y="382"/>
                  </a:lnTo>
                  <a:lnTo>
                    <a:pt x="355" y="404"/>
                  </a:lnTo>
                  <a:lnTo>
                    <a:pt x="292" y="394"/>
                  </a:lnTo>
                  <a:lnTo>
                    <a:pt x="242" y="424"/>
                  </a:lnTo>
                  <a:lnTo>
                    <a:pt x="209" y="427"/>
                  </a:lnTo>
                  <a:lnTo>
                    <a:pt x="159" y="397"/>
                  </a:lnTo>
                  <a:lnTo>
                    <a:pt x="125" y="376"/>
                  </a:lnTo>
                  <a:lnTo>
                    <a:pt x="11" y="350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Freeform 30"/>
            <p:cNvSpPr/>
            <p:nvPr/>
          </p:nvSpPr>
          <p:spPr bwMode="auto">
            <a:xfrm>
              <a:off x="4017377" y="3635923"/>
              <a:ext cx="590581" cy="1012796"/>
            </a:xfrm>
            <a:custGeom>
              <a:avLst/>
              <a:gdLst>
                <a:gd name="T0" fmla="*/ 441121 w 482"/>
                <a:gd name="T1" fmla="*/ 539054 h 849"/>
                <a:gd name="T2" fmla="*/ 429020 w 482"/>
                <a:gd name="T3" fmla="*/ 306962 h 849"/>
                <a:gd name="T4" fmla="*/ 466422 w 482"/>
                <a:gd name="T5" fmla="*/ 227815 h 849"/>
                <a:gd name="T6" fmla="*/ 463122 w 482"/>
                <a:gd name="T7" fmla="*/ 121929 h 849"/>
                <a:gd name="T8" fmla="*/ 485123 w 482"/>
                <a:gd name="T9" fmla="*/ 47060 h 849"/>
                <a:gd name="T10" fmla="*/ 468622 w 482"/>
                <a:gd name="T11" fmla="*/ 0 h 849"/>
                <a:gd name="T12" fmla="*/ 388318 w 482"/>
                <a:gd name="T13" fmla="*/ 26739 h 849"/>
                <a:gd name="T14" fmla="*/ 359717 w 482"/>
                <a:gd name="T15" fmla="*/ 91982 h 849"/>
                <a:gd name="T16" fmla="*/ 328916 w 482"/>
                <a:gd name="T17" fmla="*/ 116581 h 849"/>
                <a:gd name="T18" fmla="*/ 225511 w 482"/>
                <a:gd name="T19" fmla="*/ 232093 h 849"/>
                <a:gd name="T20" fmla="*/ 149607 w 482"/>
                <a:gd name="T21" fmla="*/ 227815 h 849"/>
                <a:gd name="T22" fmla="*/ 129806 w 482"/>
                <a:gd name="T23" fmla="*/ 302683 h 849"/>
                <a:gd name="T24" fmla="*/ 225511 w 482"/>
                <a:gd name="T25" fmla="*/ 360439 h 849"/>
                <a:gd name="T26" fmla="*/ 282713 w 482"/>
                <a:gd name="T27" fmla="*/ 416056 h 849"/>
                <a:gd name="T28" fmla="*/ 271713 w 482"/>
                <a:gd name="T29" fmla="*/ 489855 h 849"/>
                <a:gd name="T30" fmla="*/ 199109 w 482"/>
                <a:gd name="T31" fmla="*/ 513385 h 849"/>
                <a:gd name="T32" fmla="*/ 188109 w 482"/>
                <a:gd name="T33" fmla="*/ 531568 h 849"/>
                <a:gd name="T34" fmla="*/ 134206 w 482"/>
                <a:gd name="T35" fmla="*/ 552959 h 849"/>
                <a:gd name="T36" fmla="*/ 74804 w 482"/>
                <a:gd name="T37" fmla="*/ 539054 h 849"/>
                <a:gd name="T38" fmla="*/ 74804 w 482"/>
                <a:gd name="T39" fmla="*/ 565793 h 849"/>
                <a:gd name="T40" fmla="*/ 49502 w 482"/>
                <a:gd name="T41" fmla="*/ 605367 h 849"/>
                <a:gd name="T42" fmla="*/ 60503 w 482"/>
                <a:gd name="T43" fmla="*/ 680235 h 849"/>
                <a:gd name="T44" fmla="*/ 66003 w 482"/>
                <a:gd name="T45" fmla="*/ 716600 h 849"/>
                <a:gd name="T46" fmla="*/ 0 w 482"/>
                <a:gd name="T47" fmla="*/ 729435 h 849"/>
                <a:gd name="T48" fmla="*/ 7700 w 482"/>
                <a:gd name="T49" fmla="*/ 795747 h 849"/>
                <a:gd name="T50" fmla="*/ 33002 w 482"/>
                <a:gd name="T51" fmla="*/ 822486 h 849"/>
                <a:gd name="T52" fmla="*/ 124306 w 482"/>
                <a:gd name="T53" fmla="*/ 811790 h 849"/>
                <a:gd name="T54" fmla="*/ 144107 w 482"/>
                <a:gd name="T55" fmla="*/ 833181 h 849"/>
                <a:gd name="T56" fmla="*/ 234311 w 482"/>
                <a:gd name="T57" fmla="*/ 871685 h 849"/>
                <a:gd name="T58" fmla="*/ 348716 w 482"/>
                <a:gd name="T59" fmla="*/ 884520 h 849"/>
                <a:gd name="T60" fmla="*/ 403719 w 482"/>
                <a:gd name="T61" fmla="*/ 897354 h 849"/>
                <a:gd name="T62" fmla="*/ 391618 w 482"/>
                <a:gd name="T63" fmla="*/ 847086 h 849"/>
                <a:gd name="T64" fmla="*/ 441121 w 482"/>
                <a:gd name="T65" fmla="*/ 798956 h 849"/>
                <a:gd name="T66" fmla="*/ 429020 w 482"/>
                <a:gd name="T67" fmla="*/ 775426 h 849"/>
                <a:gd name="T68" fmla="*/ 380618 w 482"/>
                <a:gd name="T69" fmla="*/ 745478 h 849"/>
                <a:gd name="T70" fmla="*/ 474122 w 482"/>
                <a:gd name="T71" fmla="*/ 735852 h 849"/>
                <a:gd name="T72" fmla="*/ 503824 w 482"/>
                <a:gd name="T73" fmla="*/ 742269 h 849"/>
                <a:gd name="T74" fmla="*/ 529125 w 482"/>
                <a:gd name="T75" fmla="*/ 692000 h 849"/>
                <a:gd name="T76" fmla="*/ 453221 w 482"/>
                <a:gd name="T77" fmla="*/ 571141 h 8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82" h="849">
                  <a:moveTo>
                    <a:pt x="412" y="534"/>
                  </a:moveTo>
                  <a:lnTo>
                    <a:pt x="401" y="504"/>
                  </a:lnTo>
                  <a:lnTo>
                    <a:pt x="424" y="431"/>
                  </a:lnTo>
                  <a:lnTo>
                    <a:pt x="390" y="287"/>
                  </a:lnTo>
                  <a:lnTo>
                    <a:pt x="412" y="248"/>
                  </a:lnTo>
                  <a:lnTo>
                    <a:pt x="424" y="213"/>
                  </a:lnTo>
                  <a:lnTo>
                    <a:pt x="393" y="156"/>
                  </a:lnTo>
                  <a:lnTo>
                    <a:pt x="421" y="114"/>
                  </a:lnTo>
                  <a:lnTo>
                    <a:pt x="426" y="73"/>
                  </a:lnTo>
                  <a:lnTo>
                    <a:pt x="441" y="44"/>
                  </a:lnTo>
                  <a:lnTo>
                    <a:pt x="438" y="10"/>
                  </a:lnTo>
                  <a:lnTo>
                    <a:pt x="426" y="0"/>
                  </a:lnTo>
                  <a:lnTo>
                    <a:pt x="406" y="22"/>
                  </a:lnTo>
                  <a:lnTo>
                    <a:pt x="353" y="25"/>
                  </a:lnTo>
                  <a:lnTo>
                    <a:pt x="325" y="64"/>
                  </a:lnTo>
                  <a:lnTo>
                    <a:pt x="327" y="86"/>
                  </a:lnTo>
                  <a:lnTo>
                    <a:pt x="322" y="100"/>
                  </a:lnTo>
                  <a:lnTo>
                    <a:pt x="299" y="109"/>
                  </a:lnTo>
                  <a:lnTo>
                    <a:pt x="216" y="223"/>
                  </a:lnTo>
                  <a:lnTo>
                    <a:pt x="205" y="217"/>
                  </a:lnTo>
                  <a:lnTo>
                    <a:pt x="185" y="212"/>
                  </a:lnTo>
                  <a:lnTo>
                    <a:pt x="136" y="213"/>
                  </a:lnTo>
                  <a:lnTo>
                    <a:pt x="121" y="236"/>
                  </a:lnTo>
                  <a:lnTo>
                    <a:pt x="118" y="283"/>
                  </a:lnTo>
                  <a:lnTo>
                    <a:pt x="126" y="297"/>
                  </a:lnTo>
                  <a:lnTo>
                    <a:pt x="205" y="337"/>
                  </a:lnTo>
                  <a:lnTo>
                    <a:pt x="249" y="363"/>
                  </a:lnTo>
                  <a:lnTo>
                    <a:pt x="257" y="389"/>
                  </a:lnTo>
                  <a:lnTo>
                    <a:pt x="233" y="421"/>
                  </a:lnTo>
                  <a:lnTo>
                    <a:pt x="247" y="458"/>
                  </a:lnTo>
                  <a:lnTo>
                    <a:pt x="238" y="475"/>
                  </a:lnTo>
                  <a:lnTo>
                    <a:pt x="181" y="480"/>
                  </a:lnTo>
                  <a:lnTo>
                    <a:pt x="169" y="486"/>
                  </a:lnTo>
                  <a:lnTo>
                    <a:pt x="171" y="497"/>
                  </a:lnTo>
                  <a:lnTo>
                    <a:pt x="171" y="512"/>
                  </a:lnTo>
                  <a:lnTo>
                    <a:pt x="122" y="517"/>
                  </a:lnTo>
                  <a:lnTo>
                    <a:pt x="98" y="504"/>
                  </a:lnTo>
                  <a:lnTo>
                    <a:pt x="68" y="504"/>
                  </a:lnTo>
                  <a:lnTo>
                    <a:pt x="60" y="512"/>
                  </a:lnTo>
                  <a:lnTo>
                    <a:pt x="68" y="529"/>
                  </a:lnTo>
                  <a:lnTo>
                    <a:pt x="50" y="547"/>
                  </a:lnTo>
                  <a:lnTo>
                    <a:pt x="45" y="566"/>
                  </a:lnTo>
                  <a:lnTo>
                    <a:pt x="75" y="592"/>
                  </a:lnTo>
                  <a:lnTo>
                    <a:pt x="55" y="636"/>
                  </a:lnTo>
                  <a:lnTo>
                    <a:pt x="63" y="657"/>
                  </a:lnTo>
                  <a:lnTo>
                    <a:pt x="60" y="670"/>
                  </a:lnTo>
                  <a:lnTo>
                    <a:pt x="24" y="670"/>
                  </a:lnTo>
                  <a:lnTo>
                    <a:pt x="0" y="682"/>
                  </a:lnTo>
                  <a:lnTo>
                    <a:pt x="19" y="707"/>
                  </a:lnTo>
                  <a:lnTo>
                    <a:pt x="7" y="744"/>
                  </a:lnTo>
                  <a:lnTo>
                    <a:pt x="30" y="747"/>
                  </a:lnTo>
                  <a:lnTo>
                    <a:pt x="30" y="769"/>
                  </a:lnTo>
                  <a:lnTo>
                    <a:pt x="46" y="771"/>
                  </a:lnTo>
                  <a:lnTo>
                    <a:pt x="113" y="759"/>
                  </a:lnTo>
                  <a:lnTo>
                    <a:pt x="126" y="763"/>
                  </a:lnTo>
                  <a:lnTo>
                    <a:pt x="131" y="779"/>
                  </a:lnTo>
                  <a:lnTo>
                    <a:pt x="155" y="787"/>
                  </a:lnTo>
                  <a:lnTo>
                    <a:pt x="213" y="815"/>
                  </a:lnTo>
                  <a:lnTo>
                    <a:pt x="247" y="802"/>
                  </a:lnTo>
                  <a:lnTo>
                    <a:pt x="317" y="827"/>
                  </a:lnTo>
                  <a:lnTo>
                    <a:pt x="332" y="848"/>
                  </a:lnTo>
                  <a:lnTo>
                    <a:pt x="367" y="839"/>
                  </a:lnTo>
                  <a:lnTo>
                    <a:pt x="362" y="802"/>
                  </a:lnTo>
                  <a:lnTo>
                    <a:pt x="356" y="792"/>
                  </a:lnTo>
                  <a:lnTo>
                    <a:pt x="362" y="763"/>
                  </a:lnTo>
                  <a:lnTo>
                    <a:pt x="401" y="747"/>
                  </a:lnTo>
                  <a:lnTo>
                    <a:pt x="411" y="731"/>
                  </a:lnTo>
                  <a:lnTo>
                    <a:pt x="390" y="725"/>
                  </a:lnTo>
                  <a:lnTo>
                    <a:pt x="367" y="720"/>
                  </a:lnTo>
                  <a:lnTo>
                    <a:pt x="346" y="697"/>
                  </a:lnTo>
                  <a:lnTo>
                    <a:pt x="356" y="688"/>
                  </a:lnTo>
                  <a:lnTo>
                    <a:pt x="431" y="688"/>
                  </a:lnTo>
                  <a:lnTo>
                    <a:pt x="448" y="688"/>
                  </a:lnTo>
                  <a:lnTo>
                    <a:pt x="458" y="694"/>
                  </a:lnTo>
                  <a:lnTo>
                    <a:pt x="481" y="677"/>
                  </a:lnTo>
                  <a:lnTo>
                    <a:pt x="481" y="647"/>
                  </a:lnTo>
                  <a:lnTo>
                    <a:pt x="412" y="547"/>
                  </a:lnTo>
                  <a:lnTo>
                    <a:pt x="412" y="534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5" name="Freeform 31"/>
            <p:cNvSpPr/>
            <p:nvPr/>
          </p:nvSpPr>
          <p:spPr bwMode="auto">
            <a:xfrm>
              <a:off x="5055657" y="4207406"/>
              <a:ext cx="549304" cy="650856"/>
            </a:xfrm>
            <a:custGeom>
              <a:avLst/>
              <a:gdLst>
                <a:gd name="T0" fmla="*/ 118228 w 451"/>
                <a:gd name="T1" fmla="*/ 0 h 543"/>
                <a:gd name="T2" fmla="*/ 203615 w 451"/>
                <a:gd name="T3" fmla="*/ 49356 h 543"/>
                <a:gd name="T4" fmla="*/ 270392 w 451"/>
                <a:gd name="T5" fmla="*/ 78325 h 543"/>
                <a:gd name="T6" fmla="*/ 302139 w 451"/>
                <a:gd name="T7" fmla="*/ 82617 h 543"/>
                <a:gd name="T8" fmla="*/ 319654 w 451"/>
                <a:gd name="T9" fmla="*/ 153432 h 543"/>
                <a:gd name="T10" fmla="*/ 371105 w 451"/>
                <a:gd name="T11" fmla="*/ 183474 h 543"/>
                <a:gd name="T12" fmla="*/ 411609 w 451"/>
                <a:gd name="T13" fmla="*/ 158797 h 543"/>
                <a:gd name="T14" fmla="*/ 424746 w 451"/>
                <a:gd name="T15" fmla="*/ 200642 h 543"/>
                <a:gd name="T16" fmla="*/ 376579 w 451"/>
                <a:gd name="T17" fmla="*/ 227465 h 543"/>
                <a:gd name="T18" fmla="*/ 359063 w 451"/>
                <a:gd name="T19" fmla="*/ 261800 h 543"/>
                <a:gd name="T20" fmla="*/ 411609 w 451"/>
                <a:gd name="T21" fmla="*/ 313301 h 543"/>
                <a:gd name="T22" fmla="*/ 492617 w 451"/>
                <a:gd name="T23" fmla="*/ 351928 h 543"/>
                <a:gd name="T24" fmla="*/ 479481 w 451"/>
                <a:gd name="T25" fmla="*/ 416305 h 543"/>
                <a:gd name="T26" fmla="*/ 479481 w 451"/>
                <a:gd name="T27" fmla="*/ 448493 h 543"/>
                <a:gd name="T28" fmla="*/ 435693 w 451"/>
                <a:gd name="T29" fmla="*/ 473171 h 543"/>
                <a:gd name="T30" fmla="*/ 398473 w 451"/>
                <a:gd name="T31" fmla="*/ 572955 h 543"/>
                <a:gd name="T32" fmla="*/ 368916 w 451"/>
                <a:gd name="T33" fmla="*/ 559007 h 543"/>
                <a:gd name="T34" fmla="*/ 289002 w 451"/>
                <a:gd name="T35" fmla="*/ 532183 h 543"/>
                <a:gd name="T36" fmla="*/ 226604 w 451"/>
                <a:gd name="T37" fmla="*/ 569737 h 543"/>
                <a:gd name="T38" fmla="*/ 244119 w 451"/>
                <a:gd name="T39" fmla="*/ 525746 h 543"/>
                <a:gd name="T40" fmla="*/ 174058 w 451"/>
                <a:gd name="T41" fmla="*/ 549351 h 543"/>
                <a:gd name="T42" fmla="*/ 139028 w 451"/>
                <a:gd name="T43" fmla="*/ 427034 h 543"/>
                <a:gd name="T44" fmla="*/ 107281 w 451"/>
                <a:gd name="T45" fmla="*/ 407721 h 543"/>
                <a:gd name="T46" fmla="*/ 79913 w 451"/>
                <a:gd name="T47" fmla="*/ 343344 h 543"/>
                <a:gd name="T48" fmla="*/ 112755 w 451"/>
                <a:gd name="T49" fmla="*/ 301499 h 543"/>
                <a:gd name="T50" fmla="*/ 96334 w 451"/>
                <a:gd name="T51" fmla="*/ 242487 h 543"/>
                <a:gd name="T52" fmla="*/ 29557 w 451"/>
                <a:gd name="T53" fmla="*/ 239268 h 543"/>
                <a:gd name="T54" fmla="*/ 29557 w 451"/>
                <a:gd name="T55" fmla="*/ 181329 h 543"/>
                <a:gd name="T56" fmla="*/ 54735 w 451"/>
                <a:gd name="T57" fmla="*/ 131973 h 543"/>
                <a:gd name="T58" fmla="*/ 66777 w 451"/>
                <a:gd name="T59" fmla="*/ 69742 h 543"/>
                <a:gd name="T60" fmla="*/ 107281 w 451"/>
                <a:gd name="T61" fmla="*/ 110514 h 543"/>
                <a:gd name="T62" fmla="*/ 148880 w 451"/>
                <a:gd name="T63" fmla="*/ 76179 h 543"/>
                <a:gd name="T64" fmla="*/ 107281 w 451"/>
                <a:gd name="T65" fmla="*/ 31116 h 5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1" h="543">
                  <a:moveTo>
                    <a:pt x="91" y="4"/>
                  </a:moveTo>
                  <a:lnTo>
                    <a:pt x="108" y="0"/>
                  </a:lnTo>
                  <a:lnTo>
                    <a:pt x="162" y="22"/>
                  </a:lnTo>
                  <a:lnTo>
                    <a:pt x="186" y="46"/>
                  </a:lnTo>
                  <a:lnTo>
                    <a:pt x="230" y="58"/>
                  </a:lnTo>
                  <a:lnTo>
                    <a:pt x="247" y="73"/>
                  </a:lnTo>
                  <a:lnTo>
                    <a:pt x="271" y="71"/>
                  </a:lnTo>
                  <a:lnTo>
                    <a:pt x="276" y="77"/>
                  </a:lnTo>
                  <a:lnTo>
                    <a:pt x="268" y="133"/>
                  </a:lnTo>
                  <a:lnTo>
                    <a:pt x="292" y="143"/>
                  </a:lnTo>
                  <a:lnTo>
                    <a:pt x="303" y="164"/>
                  </a:lnTo>
                  <a:lnTo>
                    <a:pt x="339" y="171"/>
                  </a:lnTo>
                  <a:lnTo>
                    <a:pt x="351" y="146"/>
                  </a:lnTo>
                  <a:lnTo>
                    <a:pt x="376" y="148"/>
                  </a:lnTo>
                  <a:lnTo>
                    <a:pt x="391" y="169"/>
                  </a:lnTo>
                  <a:lnTo>
                    <a:pt x="388" y="187"/>
                  </a:lnTo>
                  <a:lnTo>
                    <a:pt x="344" y="194"/>
                  </a:lnTo>
                  <a:lnTo>
                    <a:pt x="344" y="212"/>
                  </a:lnTo>
                  <a:lnTo>
                    <a:pt x="344" y="225"/>
                  </a:lnTo>
                  <a:lnTo>
                    <a:pt x="328" y="244"/>
                  </a:lnTo>
                  <a:lnTo>
                    <a:pt x="339" y="267"/>
                  </a:lnTo>
                  <a:lnTo>
                    <a:pt x="376" y="292"/>
                  </a:lnTo>
                  <a:lnTo>
                    <a:pt x="379" y="320"/>
                  </a:lnTo>
                  <a:lnTo>
                    <a:pt x="450" y="328"/>
                  </a:lnTo>
                  <a:lnTo>
                    <a:pt x="450" y="366"/>
                  </a:lnTo>
                  <a:lnTo>
                    <a:pt x="438" y="388"/>
                  </a:lnTo>
                  <a:lnTo>
                    <a:pt x="447" y="406"/>
                  </a:lnTo>
                  <a:lnTo>
                    <a:pt x="438" y="418"/>
                  </a:lnTo>
                  <a:lnTo>
                    <a:pt x="411" y="423"/>
                  </a:lnTo>
                  <a:lnTo>
                    <a:pt x="398" y="441"/>
                  </a:lnTo>
                  <a:lnTo>
                    <a:pt x="400" y="483"/>
                  </a:lnTo>
                  <a:lnTo>
                    <a:pt x="364" y="534"/>
                  </a:lnTo>
                  <a:lnTo>
                    <a:pt x="357" y="542"/>
                  </a:lnTo>
                  <a:lnTo>
                    <a:pt x="337" y="521"/>
                  </a:lnTo>
                  <a:lnTo>
                    <a:pt x="286" y="521"/>
                  </a:lnTo>
                  <a:lnTo>
                    <a:pt x="264" y="496"/>
                  </a:lnTo>
                  <a:lnTo>
                    <a:pt x="223" y="539"/>
                  </a:lnTo>
                  <a:lnTo>
                    <a:pt x="207" y="531"/>
                  </a:lnTo>
                  <a:lnTo>
                    <a:pt x="225" y="498"/>
                  </a:lnTo>
                  <a:lnTo>
                    <a:pt x="223" y="490"/>
                  </a:lnTo>
                  <a:lnTo>
                    <a:pt x="207" y="485"/>
                  </a:lnTo>
                  <a:lnTo>
                    <a:pt x="159" y="512"/>
                  </a:lnTo>
                  <a:lnTo>
                    <a:pt x="112" y="423"/>
                  </a:lnTo>
                  <a:lnTo>
                    <a:pt x="127" y="398"/>
                  </a:lnTo>
                  <a:lnTo>
                    <a:pt x="121" y="388"/>
                  </a:lnTo>
                  <a:lnTo>
                    <a:pt x="98" y="380"/>
                  </a:lnTo>
                  <a:lnTo>
                    <a:pt x="56" y="354"/>
                  </a:lnTo>
                  <a:lnTo>
                    <a:pt x="73" y="320"/>
                  </a:lnTo>
                  <a:lnTo>
                    <a:pt x="98" y="309"/>
                  </a:lnTo>
                  <a:lnTo>
                    <a:pt x="103" y="281"/>
                  </a:lnTo>
                  <a:lnTo>
                    <a:pt x="93" y="231"/>
                  </a:lnTo>
                  <a:lnTo>
                    <a:pt x="88" y="226"/>
                  </a:lnTo>
                  <a:lnTo>
                    <a:pt x="63" y="254"/>
                  </a:lnTo>
                  <a:lnTo>
                    <a:pt x="27" y="223"/>
                  </a:lnTo>
                  <a:lnTo>
                    <a:pt x="0" y="189"/>
                  </a:lnTo>
                  <a:lnTo>
                    <a:pt x="27" y="169"/>
                  </a:lnTo>
                  <a:lnTo>
                    <a:pt x="36" y="135"/>
                  </a:lnTo>
                  <a:lnTo>
                    <a:pt x="50" y="123"/>
                  </a:lnTo>
                  <a:lnTo>
                    <a:pt x="49" y="76"/>
                  </a:lnTo>
                  <a:lnTo>
                    <a:pt x="61" y="65"/>
                  </a:lnTo>
                  <a:lnTo>
                    <a:pt x="84" y="83"/>
                  </a:lnTo>
                  <a:lnTo>
                    <a:pt x="98" y="103"/>
                  </a:lnTo>
                  <a:lnTo>
                    <a:pt x="127" y="83"/>
                  </a:lnTo>
                  <a:lnTo>
                    <a:pt x="136" y="71"/>
                  </a:lnTo>
                  <a:lnTo>
                    <a:pt x="132" y="46"/>
                  </a:lnTo>
                  <a:lnTo>
                    <a:pt x="98" y="29"/>
                  </a:lnTo>
                  <a:lnTo>
                    <a:pt x="91" y="4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6" name="Freeform 32"/>
            <p:cNvSpPr/>
            <p:nvPr/>
          </p:nvSpPr>
          <p:spPr bwMode="auto">
            <a:xfrm>
              <a:off x="5187425" y="4112159"/>
              <a:ext cx="652497" cy="506398"/>
            </a:xfrm>
            <a:custGeom>
              <a:avLst/>
              <a:gdLst>
                <a:gd name="T0" fmla="*/ 541454 w 533"/>
                <a:gd name="T1" fmla="*/ 359392 h 427"/>
                <a:gd name="T2" fmla="*/ 529397 w 533"/>
                <a:gd name="T3" fmla="*/ 397671 h 427"/>
                <a:gd name="T4" fmla="*/ 512956 w 533"/>
                <a:gd name="T5" fmla="*/ 418936 h 427"/>
                <a:gd name="T6" fmla="*/ 483362 w 533"/>
                <a:gd name="T7" fmla="*/ 452962 h 427"/>
                <a:gd name="T8" fmla="*/ 436232 w 533"/>
                <a:gd name="T9" fmla="*/ 444455 h 427"/>
                <a:gd name="T10" fmla="*/ 400062 w 533"/>
                <a:gd name="T11" fmla="*/ 424253 h 427"/>
                <a:gd name="T12" fmla="*/ 375949 w 533"/>
                <a:gd name="T13" fmla="*/ 434886 h 427"/>
                <a:gd name="T14" fmla="*/ 298128 w 533"/>
                <a:gd name="T15" fmla="*/ 425316 h 427"/>
                <a:gd name="T16" fmla="*/ 295936 w 533"/>
                <a:gd name="T17" fmla="*/ 396607 h 427"/>
                <a:gd name="T18" fmla="*/ 254286 w 533"/>
                <a:gd name="T19" fmla="*/ 368962 h 427"/>
                <a:gd name="T20" fmla="*/ 243325 w 533"/>
                <a:gd name="T21" fmla="*/ 344506 h 427"/>
                <a:gd name="T22" fmla="*/ 259766 w 533"/>
                <a:gd name="T23" fmla="*/ 325367 h 427"/>
                <a:gd name="T24" fmla="*/ 259766 w 533"/>
                <a:gd name="T25" fmla="*/ 310481 h 427"/>
                <a:gd name="T26" fmla="*/ 259766 w 533"/>
                <a:gd name="T27" fmla="*/ 291342 h 427"/>
                <a:gd name="T28" fmla="*/ 309089 w 533"/>
                <a:gd name="T29" fmla="*/ 283899 h 427"/>
                <a:gd name="T30" fmla="*/ 311281 w 533"/>
                <a:gd name="T31" fmla="*/ 264759 h 427"/>
                <a:gd name="T32" fmla="*/ 295936 w 533"/>
                <a:gd name="T33" fmla="*/ 243494 h 427"/>
                <a:gd name="T34" fmla="*/ 267439 w 533"/>
                <a:gd name="T35" fmla="*/ 241367 h 427"/>
                <a:gd name="T36" fmla="*/ 254286 w 533"/>
                <a:gd name="T37" fmla="*/ 266886 h 427"/>
                <a:gd name="T38" fmla="*/ 214828 w 533"/>
                <a:gd name="T39" fmla="*/ 260506 h 427"/>
                <a:gd name="T40" fmla="*/ 203867 w 533"/>
                <a:gd name="T41" fmla="*/ 239240 h 427"/>
                <a:gd name="T42" fmla="*/ 177562 w 533"/>
                <a:gd name="T43" fmla="*/ 226481 h 427"/>
                <a:gd name="T44" fmla="*/ 185234 w 533"/>
                <a:gd name="T45" fmla="*/ 168000 h 427"/>
                <a:gd name="T46" fmla="*/ 179754 w 533"/>
                <a:gd name="T47" fmla="*/ 161620 h 427"/>
                <a:gd name="T48" fmla="*/ 152352 w 533"/>
                <a:gd name="T49" fmla="*/ 163747 h 427"/>
                <a:gd name="T50" fmla="*/ 134815 w 533"/>
                <a:gd name="T51" fmla="*/ 147797 h 427"/>
                <a:gd name="T52" fmla="*/ 85493 w 533"/>
                <a:gd name="T53" fmla="*/ 135038 h 427"/>
                <a:gd name="T54" fmla="*/ 59187 w 533"/>
                <a:gd name="T55" fmla="*/ 109519 h 427"/>
                <a:gd name="T56" fmla="*/ 0 w 533"/>
                <a:gd name="T57" fmla="*/ 85063 h 427"/>
                <a:gd name="T58" fmla="*/ 4384 w 533"/>
                <a:gd name="T59" fmla="*/ 59544 h 427"/>
                <a:gd name="T60" fmla="*/ 29594 w 533"/>
                <a:gd name="T61" fmla="*/ 52101 h 427"/>
                <a:gd name="T62" fmla="*/ 72340 w 533"/>
                <a:gd name="T63" fmla="*/ 85063 h 427"/>
                <a:gd name="T64" fmla="*/ 85493 w 533"/>
                <a:gd name="T65" fmla="*/ 85063 h 427"/>
                <a:gd name="T66" fmla="*/ 127143 w 533"/>
                <a:gd name="T67" fmla="*/ 82937 h 427"/>
                <a:gd name="T68" fmla="*/ 149064 w 533"/>
                <a:gd name="T69" fmla="*/ 64861 h 427"/>
                <a:gd name="T70" fmla="*/ 181946 w 533"/>
                <a:gd name="T71" fmla="*/ 90380 h 427"/>
                <a:gd name="T72" fmla="*/ 197291 w 533"/>
                <a:gd name="T73" fmla="*/ 66987 h 427"/>
                <a:gd name="T74" fmla="*/ 198387 w 533"/>
                <a:gd name="T75" fmla="*/ 54228 h 427"/>
                <a:gd name="T76" fmla="*/ 225788 w 533"/>
                <a:gd name="T77" fmla="*/ 38278 h 427"/>
                <a:gd name="T78" fmla="*/ 234557 w 533"/>
                <a:gd name="T79" fmla="*/ 4253 h 427"/>
                <a:gd name="T80" fmla="*/ 259766 w 533"/>
                <a:gd name="T81" fmla="*/ 0 h 427"/>
                <a:gd name="T82" fmla="*/ 328818 w 533"/>
                <a:gd name="T83" fmla="*/ 46785 h 427"/>
                <a:gd name="T84" fmla="*/ 375949 w 533"/>
                <a:gd name="T85" fmla="*/ 64861 h 427"/>
                <a:gd name="T86" fmla="*/ 468018 w 533"/>
                <a:gd name="T87" fmla="*/ 212658 h 427"/>
                <a:gd name="T88" fmla="*/ 462537 w 533"/>
                <a:gd name="T89" fmla="*/ 226481 h 427"/>
                <a:gd name="T90" fmla="*/ 525013 w 533"/>
                <a:gd name="T91" fmla="*/ 255190 h 427"/>
                <a:gd name="T92" fmla="*/ 541454 w 533"/>
                <a:gd name="T93" fmla="*/ 280709 h 427"/>
                <a:gd name="T94" fmla="*/ 568855 w 533"/>
                <a:gd name="T95" fmla="*/ 293468 h 427"/>
                <a:gd name="T96" fmla="*/ 583104 w 533"/>
                <a:gd name="T97" fmla="*/ 321114 h 427"/>
                <a:gd name="T98" fmla="*/ 564471 w 533"/>
                <a:gd name="T99" fmla="*/ 327493 h 427"/>
                <a:gd name="T100" fmla="*/ 533781 w 533"/>
                <a:gd name="T101" fmla="*/ 316861 h 427"/>
                <a:gd name="T102" fmla="*/ 488843 w 533"/>
                <a:gd name="T103" fmla="*/ 316861 h 427"/>
                <a:gd name="T104" fmla="*/ 448289 w 533"/>
                <a:gd name="T105" fmla="*/ 304101 h 427"/>
                <a:gd name="T106" fmla="*/ 436232 w 533"/>
                <a:gd name="T107" fmla="*/ 316861 h 427"/>
                <a:gd name="T108" fmla="*/ 470210 w 533"/>
                <a:gd name="T109" fmla="*/ 327493 h 427"/>
                <a:gd name="T110" fmla="*/ 507476 w 533"/>
                <a:gd name="T111" fmla="*/ 343443 h 427"/>
                <a:gd name="T112" fmla="*/ 541454 w 533"/>
                <a:gd name="T113" fmla="*/ 359392 h 42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33" h="427">
                  <a:moveTo>
                    <a:pt x="494" y="338"/>
                  </a:moveTo>
                  <a:lnTo>
                    <a:pt x="483" y="374"/>
                  </a:lnTo>
                  <a:lnTo>
                    <a:pt x="468" y="394"/>
                  </a:lnTo>
                  <a:lnTo>
                    <a:pt x="441" y="426"/>
                  </a:lnTo>
                  <a:lnTo>
                    <a:pt x="398" y="418"/>
                  </a:lnTo>
                  <a:lnTo>
                    <a:pt x="365" y="399"/>
                  </a:lnTo>
                  <a:lnTo>
                    <a:pt x="343" y="409"/>
                  </a:lnTo>
                  <a:lnTo>
                    <a:pt x="272" y="400"/>
                  </a:lnTo>
                  <a:lnTo>
                    <a:pt x="270" y="373"/>
                  </a:lnTo>
                  <a:lnTo>
                    <a:pt x="232" y="347"/>
                  </a:lnTo>
                  <a:lnTo>
                    <a:pt x="222" y="324"/>
                  </a:lnTo>
                  <a:lnTo>
                    <a:pt x="237" y="306"/>
                  </a:lnTo>
                  <a:lnTo>
                    <a:pt x="237" y="292"/>
                  </a:lnTo>
                  <a:lnTo>
                    <a:pt x="237" y="274"/>
                  </a:lnTo>
                  <a:lnTo>
                    <a:pt x="282" y="267"/>
                  </a:lnTo>
                  <a:lnTo>
                    <a:pt x="284" y="249"/>
                  </a:lnTo>
                  <a:lnTo>
                    <a:pt x="270" y="229"/>
                  </a:lnTo>
                  <a:lnTo>
                    <a:pt x="244" y="227"/>
                  </a:lnTo>
                  <a:lnTo>
                    <a:pt x="232" y="251"/>
                  </a:lnTo>
                  <a:lnTo>
                    <a:pt x="196" y="245"/>
                  </a:lnTo>
                  <a:lnTo>
                    <a:pt x="186" y="225"/>
                  </a:lnTo>
                  <a:lnTo>
                    <a:pt x="162" y="213"/>
                  </a:lnTo>
                  <a:lnTo>
                    <a:pt x="169" y="158"/>
                  </a:lnTo>
                  <a:lnTo>
                    <a:pt x="164" y="152"/>
                  </a:lnTo>
                  <a:lnTo>
                    <a:pt x="139" y="154"/>
                  </a:lnTo>
                  <a:lnTo>
                    <a:pt x="123" y="139"/>
                  </a:lnTo>
                  <a:lnTo>
                    <a:pt x="78" y="127"/>
                  </a:lnTo>
                  <a:lnTo>
                    <a:pt x="54" y="103"/>
                  </a:lnTo>
                  <a:lnTo>
                    <a:pt x="0" y="80"/>
                  </a:lnTo>
                  <a:lnTo>
                    <a:pt x="4" y="56"/>
                  </a:lnTo>
                  <a:lnTo>
                    <a:pt x="27" y="49"/>
                  </a:lnTo>
                  <a:lnTo>
                    <a:pt x="66" y="80"/>
                  </a:lnTo>
                  <a:lnTo>
                    <a:pt x="78" y="80"/>
                  </a:lnTo>
                  <a:lnTo>
                    <a:pt x="116" y="78"/>
                  </a:lnTo>
                  <a:lnTo>
                    <a:pt x="136" y="61"/>
                  </a:lnTo>
                  <a:lnTo>
                    <a:pt x="166" y="85"/>
                  </a:lnTo>
                  <a:lnTo>
                    <a:pt x="180" y="63"/>
                  </a:lnTo>
                  <a:lnTo>
                    <a:pt x="181" y="51"/>
                  </a:lnTo>
                  <a:lnTo>
                    <a:pt x="206" y="36"/>
                  </a:lnTo>
                  <a:lnTo>
                    <a:pt x="214" y="4"/>
                  </a:lnTo>
                  <a:lnTo>
                    <a:pt x="237" y="0"/>
                  </a:lnTo>
                  <a:lnTo>
                    <a:pt x="300" y="44"/>
                  </a:lnTo>
                  <a:lnTo>
                    <a:pt x="343" y="61"/>
                  </a:lnTo>
                  <a:lnTo>
                    <a:pt x="427" y="200"/>
                  </a:lnTo>
                  <a:lnTo>
                    <a:pt x="422" y="213"/>
                  </a:lnTo>
                  <a:lnTo>
                    <a:pt x="479" y="240"/>
                  </a:lnTo>
                  <a:lnTo>
                    <a:pt x="494" y="264"/>
                  </a:lnTo>
                  <a:lnTo>
                    <a:pt x="519" y="276"/>
                  </a:lnTo>
                  <a:lnTo>
                    <a:pt x="532" y="302"/>
                  </a:lnTo>
                  <a:lnTo>
                    <a:pt x="515" y="308"/>
                  </a:lnTo>
                  <a:lnTo>
                    <a:pt x="487" y="298"/>
                  </a:lnTo>
                  <a:lnTo>
                    <a:pt x="446" y="298"/>
                  </a:lnTo>
                  <a:lnTo>
                    <a:pt x="409" y="286"/>
                  </a:lnTo>
                  <a:lnTo>
                    <a:pt x="398" y="298"/>
                  </a:lnTo>
                  <a:lnTo>
                    <a:pt x="429" y="308"/>
                  </a:lnTo>
                  <a:lnTo>
                    <a:pt x="463" y="323"/>
                  </a:lnTo>
                  <a:lnTo>
                    <a:pt x="494" y="338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Freeform 33"/>
            <p:cNvSpPr/>
            <p:nvPr/>
          </p:nvSpPr>
          <p:spPr bwMode="auto">
            <a:xfrm>
              <a:off x="5766894" y="4521722"/>
              <a:ext cx="92080" cy="95247"/>
            </a:xfrm>
            <a:custGeom>
              <a:avLst/>
              <a:gdLst>
                <a:gd name="T0" fmla="*/ 34758 w 76"/>
                <a:gd name="T1" fmla="*/ 84653 h 80"/>
                <a:gd name="T2" fmla="*/ 0 w 76"/>
                <a:gd name="T3" fmla="*/ 55721 h 80"/>
                <a:gd name="T4" fmla="*/ 15207 w 76"/>
                <a:gd name="T5" fmla="*/ 35362 h 80"/>
                <a:gd name="T6" fmla="*/ 27155 w 76"/>
                <a:gd name="T7" fmla="*/ 0 h 80"/>
                <a:gd name="T8" fmla="*/ 62999 w 76"/>
                <a:gd name="T9" fmla="*/ 13930 h 80"/>
                <a:gd name="T10" fmla="*/ 81464 w 76"/>
                <a:gd name="T11" fmla="*/ 37505 h 80"/>
                <a:gd name="T12" fmla="*/ 69516 w 76"/>
                <a:gd name="T13" fmla="*/ 55721 h 80"/>
                <a:gd name="T14" fmla="*/ 34758 w 76"/>
                <a:gd name="T15" fmla="*/ 84653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6" h="80">
                  <a:moveTo>
                    <a:pt x="32" y="79"/>
                  </a:moveTo>
                  <a:lnTo>
                    <a:pt x="0" y="52"/>
                  </a:lnTo>
                  <a:lnTo>
                    <a:pt x="14" y="33"/>
                  </a:lnTo>
                  <a:lnTo>
                    <a:pt x="25" y="0"/>
                  </a:lnTo>
                  <a:lnTo>
                    <a:pt x="58" y="13"/>
                  </a:lnTo>
                  <a:lnTo>
                    <a:pt x="75" y="35"/>
                  </a:lnTo>
                  <a:lnTo>
                    <a:pt x="64" y="52"/>
                  </a:lnTo>
                  <a:lnTo>
                    <a:pt x="32" y="79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8" name="Freeform 34"/>
            <p:cNvSpPr/>
            <p:nvPr/>
          </p:nvSpPr>
          <p:spPr bwMode="auto">
            <a:xfrm>
              <a:off x="5296969" y="4990022"/>
              <a:ext cx="503264" cy="614344"/>
            </a:xfrm>
            <a:custGeom>
              <a:avLst/>
              <a:gdLst>
                <a:gd name="T0" fmla="*/ 0 w 410"/>
                <a:gd name="T1" fmla="*/ 420367 h 515"/>
                <a:gd name="T2" fmla="*/ 16495 w 410"/>
                <a:gd name="T3" fmla="*/ 326239 h 515"/>
                <a:gd name="T4" fmla="*/ 32989 w 410"/>
                <a:gd name="T5" fmla="*/ 303776 h 515"/>
                <a:gd name="T6" fmla="*/ 39587 w 410"/>
                <a:gd name="T7" fmla="*/ 277035 h 515"/>
                <a:gd name="T8" fmla="*/ 57181 w 410"/>
                <a:gd name="T9" fmla="*/ 237459 h 515"/>
                <a:gd name="T10" fmla="*/ 47284 w 410"/>
                <a:gd name="T11" fmla="*/ 222484 h 515"/>
                <a:gd name="T12" fmla="*/ 49484 w 410"/>
                <a:gd name="T13" fmla="*/ 188256 h 515"/>
                <a:gd name="T14" fmla="*/ 95668 w 410"/>
                <a:gd name="T15" fmla="*/ 136913 h 515"/>
                <a:gd name="T16" fmla="*/ 94569 w 410"/>
                <a:gd name="T17" fmla="*/ 103755 h 515"/>
                <a:gd name="T18" fmla="*/ 122059 w 410"/>
                <a:gd name="T19" fmla="*/ 53482 h 515"/>
                <a:gd name="T20" fmla="*/ 152849 w 410"/>
                <a:gd name="T21" fmla="*/ 62039 h 515"/>
                <a:gd name="T22" fmla="*/ 211130 w 410"/>
                <a:gd name="T23" fmla="*/ 20323 h 515"/>
                <a:gd name="T24" fmla="*/ 222126 w 410"/>
                <a:gd name="T25" fmla="*/ 0 h 515"/>
                <a:gd name="T26" fmla="*/ 258414 w 410"/>
                <a:gd name="T27" fmla="*/ 4279 h 515"/>
                <a:gd name="T28" fmla="*/ 276008 w 410"/>
                <a:gd name="T29" fmla="*/ 51342 h 515"/>
                <a:gd name="T30" fmla="*/ 291403 w 410"/>
                <a:gd name="T31" fmla="*/ 83432 h 515"/>
                <a:gd name="T32" fmla="*/ 329890 w 410"/>
                <a:gd name="T33" fmla="*/ 83432 h 515"/>
                <a:gd name="T34" fmla="*/ 350783 w 410"/>
                <a:gd name="T35" fmla="*/ 53482 h 515"/>
                <a:gd name="T36" fmla="*/ 387071 w 410"/>
                <a:gd name="T37" fmla="*/ 87710 h 515"/>
                <a:gd name="T38" fmla="*/ 449750 w 410"/>
                <a:gd name="T39" fmla="*/ 67387 h 515"/>
                <a:gd name="T40" fmla="*/ 411263 w 410"/>
                <a:gd name="T41" fmla="*/ 155097 h 515"/>
                <a:gd name="T42" fmla="*/ 387071 w 410"/>
                <a:gd name="T43" fmla="*/ 144401 h 515"/>
                <a:gd name="T44" fmla="*/ 373876 w 410"/>
                <a:gd name="T45" fmla="*/ 154027 h 515"/>
                <a:gd name="T46" fmla="*/ 371676 w 410"/>
                <a:gd name="T47" fmla="*/ 160445 h 515"/>
                <a:gd name="T48" fmla="*/ 392569 w 410"/>
                <a:gd name="T49" fmla="*/ 183977 h 515"/>
                <a:gd name="T50" fmla="*/ 387071 w 410"/>
                <a:gd name="T51" fmla="*/ 266339 h 515"/>
                <a:gd name="T52" fmla="*/ 392569 w 410"/>
                <a:gd name="T53" fmla="*/ 292010 h 515"/>
                <a:gd name="T54" fmla="*/ 387071 w 410"/>
                <a:gd name="T55" fmla="*/ 300567 h 515"/>
                <a:gd name="T56" fmla="*/ 359580 w 410"/>
                <a:gd name="T57" fmla="*/ 295219 h 515"/>
                <a:gd name="T58" fmla="*/ 346385 w 410"/>
                <a:gd name="T59" fmla="*/ 310194 h 515"/>
                <a:gd name="T60" fmla="*/ 356281 w 410"/>
                <a:gd name="T61" fmla="*/ 332656 h 515"/>
                <a:gd name="T62" fmla="*/ 324392 w 410"/>
                <a:gd name="T63" fmla="*/ 360467 h 515"/>
                <a:gd name="T64" fmla="*/ 333189 w 410"/>
                <a:gd name="T65" fmla="*/ 371163 h 515"/>
                <a:gd name="T66" fmla="*/ 302399 w 410"/>
                <a:gd name="T67" fmla="*/ 387208 h 515"/>
                <a:gd name="T68" fmla="*/ 306798 w 410"/>
                <a:gd name="T69" fmla="*/ 407531 h 515"/>
                <a:gd name="T70" fmla="*/ 296901 w 410"/>
                <a:gd name="T71" fmla="*/ 418227 h 515"/>
                <a:gd name="T72" fmla="*/ 258414 w 410"/>
                <a:gd name="T73" fmla="*/ 418227 h 515"/>
                <a:gd name="T74" fmla="*/ 236421 w 410"/>
                <a:gd name="T75" fmla="*/ 436411 h 515"/>
                <a:gd name="T76" fmla="*/ 233122 w 410"/>
                <a:gd name="T77" fmla="*/ 443899 h 515"/>
                <a:gd name="T78" fmla="*/ 251816 w 410"/>
                <a:gd name="T79" fmla="*/ 456734 h 515"/>
                <a:gd name="T80" fmla="*/ 230923 w 410"/>
                <a:gd name="T81" fmla="*/ 488823 h 515"/>
                <a:gd name="T82" fmla="*/ 203432 w 410"/>
                <a:gd name="T83" fmla="*/ 523051 h 515"/>
                <a:gd name="T84" fmla="*/ 190237 w 410"/>
                <a:gd name="T85" fmla="*/ 518773 h 515"/>
                <a:gd name="T86" fmla="*/ 163845 w 410"/>
                <a:gd name="T87" fmla="*/ 549792 h 515"/>
                <a:gd name="T88" fmla="*/ 130856 w 410"/>
                <a:gd name="T89" fmla="*/ 481336 h 515"/>
                <a:gd name="T90" fmla="*/ 101166 w 410"/>
                <a:gd name="T91" fmla="*/ 443899 h 515"/>
                <a:gd name="T92" fmla="*/ 82473 w 410"/>
                <a:gd name="T93" fmla="*/ 446038 h 515"/>
                <a:gd name="T94" fmla="*/ 69277 w 410"/>
                <a:gd name="T95" fmla="*/ 436411 h 515"/>
                <a:gd name="T96" fmla="*/ 0 w 410"/>
                <a:gd name="T97" fmla="*/ 420367 h 51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10" h="515">
                  <a:moveTo>
                    <a:pt x="0" y="393"/>
                  </a:moveTo>
                  <a:lnTo>
                    <a:pt x="15" y="305"/>
                  </a:lnTo>
                  <a:lnTo>
                    <a:pt x="30" y="284"/>
                  </a:lnTo>
                  <a:lnTo>
                    <a:pt x="36" y="259"/>
                  </a:lnTo>
                  <a:lnTo>
                    <a:pt x="52" y="222"/>
                  </a:lnTo>
                  <a:lnTo>
                    <a:pt x="43" y="208"/>
                  </a:lnTo>
                  <a:lnTo>
                    <a:pt x="45" y="176"/>
                  </a:lnTo>
                  <a:lnTo>
                    <a:pt x="87" y="128"/>
                  </a:lnTo>
                  <a:lnTo>
                    <a:pt x="86" y="97"/>
                  </a:lnTo>
                  <a:lnTo>
                    <a:pt x="111" y="50"/>
                  </a:lnTo>
                  <a:lnTo>
                    <a:pt x="139" y="58"/>
                  </a:lnTo>
                  <a:lnTo>
                    <a:pt x="192" y="19"/>
                  </a:lnTo>
                  <a:lnTo>
                    <a:pt x="202" y="0"/>
                  </a:lnTo>
                  <a:lnTo>
                    <a:pt x="235" y="4"/>
                  </a:lnTo>
                  <a:lnTo>
                    <a:pt x="251" y="48"/>
                  </a:lnTo>
                  <a:lnTo>
                    <a:pt x="265" y="78"/>
                  </a:lnTo>
                  <a:lnTo>
                    <a:pt x="300" y="78"/>
                  </a:lnTo>
                  <a:lnTo>
                    <a:pt x="319" y="50"/>
                  </a:lnTo>
                  <a:lnTo>
                    <a:pt x="352" y="82"/>
                  </a:lnTo>
                  <a:lnTo>
                    <a:pt x="409" y="63"/>
                  </a:lnTo>
                  <a:lnTo>
                    <a:pt x="374" y="145"/>
                  </a:lnTo>
                  <a:lnTo>
                    <a:pt x="352" y="135"/>
                  </a:lnTo>
                  <a:lnTo>
                    <a:pt x="340" y="144"/>
                  </a:lnTo>
                  <a:lnTo>
                    <a:pt x="338" y="150"/>
                  </a:lnTo>
                  <a:lnTo>
                    <a:pt x="357" y="172"/>
                  </a:lnTo>
                  <a:lnTo>
                    <a:pt x="352" y="249"/>
                  </a:lnTo>
                  <a:lnTo>
                    <a:pt x="357" y="273"/>
                  </a:lnTo>
                  <a:lnTo>
                    <a:pt x="352" y="281"/>
                  </a:lnTo>
                  <a:lnTo>
                    <a:pt x="327" y="276"/>
                  </a:lnTo>
                  <a:lnTo>
                    <a:pt x="315" y="290"/>
                  </a:lnTo>
                  <a:lnTo>
                    <a:pt x="324" y="311"/>
                  </a:lnTo>
                  <a:lnTo>
                    <a:pt x="295" y="337"/>
                  </a:lnTo>
                  <a:lnTo>
                    <a:pt x="303" y="347"/>
                  </a:lnTo>
                  <a:lnTo>
                    <a:pt x="275" y="362"/>
                  </a:lnTo>
                  <a:lnTo>
                    <a:pt x="279" y="381"/>
                  </a:lnTo>
                  <a:lnTo>
                    <a:pt x="270" y="391"/>
                  </a:lnTo>
                  <a:lnTo>
                    <a:pt x="235" y="391"/>
                  </a:lnTo>
                  <a:lnTo>
                    <a:pt x="215" y="408"/>
                  </a:lnTo>
                  <a:lnTo>
                    <a:pt x="212" y="415"/>
                  </a:lnTo>
                  <a:lnTo>
                    <a:pt x="229" y="427"/>
                  </a:lnTo>
                  <a:lnTo>
                    <a:pt x="210" y="457"/>
                  </a:lnTo>
                  <a:lnTo>
                    <a:pt x="185" y="489"/>
                  </a:lnTo>
                  <a:lnTo>
                    <a:pt x="173" y="485"/>
                  </a:lnTo>
                  <a:lnTo>
                    <a:pt x="149" y="514"/>
                  </a:lnTo>
                  <a:lnTo>
                    <a:pt x="119" y="450"/>
                  </a:lnTo>
                  <a:lnTo>
                    <a:pt x="92" y="415"/>
                  </a:lnTo>
                  <a:lnTo>
                    <a:pt x="75" y="417"/>
                  </a:lnTo>
                  <a:lnTo>
                    <a:pt x="63" y="408"/>
                  </a:lnTo>
                  <a:lnTo>
                    <a:pt x="0" y="393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9" name="Freeform 35"/>
            <p:cNvSpPr/>
            <p:nvPr/>
          </p:nvSpPr>
          <p:spPr bwMode="auto">
            <a:xfrm>
              <a:off x="5455728" y="4566171"/>
              <a:ext cx="439760" cy="504810"/>
            </a:xfrm>
            <a:custGeom>
              <a:avLst/>
              <a:gdLst>
                <a:gd name="T0" fmla="*/ 285789 w 361"/>
                <a:gd name="T1" fmla="*/ 429815 h 420"/>
                <a:gd name="T2" fmla="*/ 224470 w 361"/>
                <a:gd name="T3" fmla="*/ 451360 h 420"/>
                <a:gd name="T4" fmla="*/ 188336 w 361"/>
                <a:gd name="T5" fmla="*/ 415811 h 420"/>
                <a:gd name="T6" fmla="*/ 166437 w 361"/>
                <a:gd name="T7" fmla="*/ 445974 h 420"/>
                <a:gd name="T8" fmla="*/ 129207 w 361"/>
                <a:gd name="T9" fmla="*/ 445974 h 420"/>
                <a:gd name="T10" fmla="*/ 113878 w 361"/>
                <a:gd name="T11" fmla="*/ 413657 h 420"/>
                <a:gd name="T12" fmla="*/ 96358 w 361"/>
                <a:gd name="T13" fmla="*/ 366259 h 420"/>
                <a:gd name="T14" fmla="*/ 60224 w 361"/>
                <a:gd name="T15" fmla="*/ 361950 h 420"/>
                <a:gd name="T16" fmla="*/ 24090 w 361"/>
                <a:gd name="T17" fmla="*/ 293007 h 420"/>
                <a:gd name="T18" fmla="*/ 0 w 361"/>
                <a:gd name="T19" fmla="*/ 259613 h 420"/>
                <a:gd name="T20" fmla="*/ 16425 w 361"/>
                <a:gd name="T21" fmla="*/ 243454 h 420"/>
                <a:gd name="T22" fmla="*/ 24090 w 361"/>
                <a:gd name="T23" fmla="*/ 235914 h 420"/>
                <a:gd name="T24" fmla="*/ 62414 w 361"/>
                <a:gd name="T25" fmla="*/ 180975 h 420"/>
                <a:gd name="T26" fmla="*/ 60224 w 361"/>
                <a:gd name="T27" fmla="*/ 135731 h 420"/>
                <a:gd name="T28" fmla="*/ 74458 w 361"/>
                <a:gd name="T29" fmla="*/ 116341 h 420"/>
                <a:gd name="T30" fmla="*/ 102928 w 361"/>
                <a:gd name="T31" fmla="*/ 112032 h 420"/>
                <a:gd name="T32" fmla="*/ 113878 w 361"/>
                <a:gd name="T33" fmla="*/ 99105 h 420"/>
                <a:gd name="T34" fmla="*/ 102928 w 361"/>
                <a:gd name="T35" fmla="*/ 78638 h 420"/>
                <a:gd name="T36" fmla="*/ 116068 w 361"/>
                <a:gd name="T37" fmla="*/ 54939 h 420"/>
                <a:gd name="T38" fmla="*/ 116068 w 361"/>
                <a:gd name="T39" fmla="*/ 15081 h 420"/>
                <a:gd name="T40" fmla="*/ 140157 w 361"/>
                <a:gd name="T41" fmla="*/ 4309 h 420"/>
                <a:gd name="T42" fmla="*/ 175196 w 361"/>
                <a:gd name="T43" fmla="*/ 25854 h 420"/>
                <a:gd name="T44" fmla="*/ 224470 w 361"/>
                <a:gd name="T45" fmla="*/ 33394 h 420"/>
                <a:gd name="T46" fmla="*/ 251845 w 361"/>
                <a:gd name="T47" fmla="*/ 0 h 420"/>
                <a:gd name="T48" fmla="*/ 291264 w 361"/>
                <a:gd name="T49" fmla="*/ 30162 h 420"/>
                <a:gd name="T50" fmla="*/ 273744 w 361"/>
                <a:gd name="T51" fmla="*/ 39858 h 420"/>
                <a:gd name="T52" fmla="*/ 254035 w 361"/>
                <a:gd name="T53" fmla="*/ 68943 h 420"/>
                <a:gd name="T54" fmla="*/ 224470 w 361"/>
                <a:gd name="T55" fmla="*/ 78638 h 420"/>
                <a:gd name="T56" fmla="*/ 216806 w 361"/>
                <a:gd name="T57" fmla="*/ 85101 h 420"/>
                <a:gd name="T58" fmla="*/ 240895 w 361"/>
                <a:gd name="T59" fmla="*/ 101260 h 420"/>
                <a:gd name="T60" fmla="*/ 295644 w 361"/>
                <a:gd name="T61" fmla="*/ 78638 h 420"/>
                <a:gd name="T62" fmla="*/ 383242 w 361"/>
                <a:gd name="T63" fmla="*/ 113109 h 420"/>
                <a:gd name="T64" fmla="*/ 394192 w 361"/>
                <a:gd name="T65" fmla="*/ 187438 h 420"/>
                <a:gd name="T66" fmla="*/ 356963 w 361"/>
                <a:gd name="T67" fmla="*/ 187438 h 420"/>
                <a:gd name="T68" fmla="*/ 354773 w 361"/>
                <a:gd name="T69" fmla="*/ 208983 h 420"/>
                <a:gd name="T70" fmla="*/ 372292 w 361"/>
                <a:gd name="T71" fmla="*/ 241300 h 420"/>
                <a:gd name="T72" fmla="*/ 356963 w 361"/>
                <a:gd name="T73" fmla="*/ 259613 h 420"/>
                <a:gd name="T74" fmla="*/ 375577 w 361"/>
                <a:gd name="T75" fmla="*/ 286543 h 420"/>
                <a:gd name="T76" fmla="*/ 346013 w 361"/>
                <a:gd name="T77" fmla="*/ 323169 h 420"/>
                <a:gd name="T78" fmla="*/ 335063 w 361"/>
                <a:gd name="T79" fmla="*/ 305934 h 420"/>
                <a:gd name="T80" fmla="*/ 291264 w 361"/>
                <a:gd name="T81" fmla="*/ 413657 h 420"/>
                <a:gd name="T82" fmla="*/ 285789 w 361"/>
                <a:gd name="T83" fmla="*/ 429815 h 4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61" h="420">
                  <a:moveTo>
                    <a:pt x="261" y="399"/>
                  </a:moveTo>
                  <a:lnTo>
                    <a:pt x="205" y="419"/>
                  </a:lnTo>
                  <a:lnTo>
                    <a:pt x="172" y="386"/>
                  </a:lnTo>
                  <a:lnTo>
                    <a:pt x="152" y="414"/>
                  </a:lnTo>
                  <a:lnTo>
                    <a:pt x="118" y="414"/>
                  </a:lnTo>
                  <a:lnTo>
                    <a:pt x="104" y="384"/>
                  </a:lnTo>
                  <a:lnTo>
                    <a:pt x="88" y="340"/>
                  </a:lnTo>
                  <a:lnTo>
                    <a:pt x="55" y="336"/>
                  </a:lnTo>
                  <a:lnTo>
                    <a:pt x="22" y="272"/>
                  </a:lnTo>
                  <a:lnTo>
                    <a:pt x="0" y="241"/>
                  </a:lnTo>
                  <a:lnTo>
                    <a:pt x="15" y="226"/>
                  </a:lnTo>
                  <a:lnTo>
                    <a:pt x="22" y="219"/>
                  </a:lnTo>
                  <a:lnTo>
                    <a:pt x="57" y="168"/>
                  </a:lnTo>
                  <a:lnTo>
                    <a:pt x="55" y="126"/>
                  </a:lnTo>
                  <a:lnTo>
                    <a:pt x="68" y="108"/>
                  </a:lnTo>
                  <a:lnTo>
                    <a:pt x="94" y="104"/>
                  </a:lnTo>
                  <a:lnTo>
                    <a:pt x="104" y="92"/>
                  </a:lnTo>
                  <a:lnTo>
                    <a:pt x="94" y="73"/>
                  </a:lnTo>
                  <a:lnTo>
                    <a:pt x="106" y="51"/>
                  </a:lnTo>
                  <a:lnTo>
                    <a:pt x="106" y="14"/>
                  </a:lnTo>
                  <a:lnTo>
                    <a:pt x="128" y="4"/>
                  </a:lnTo>
                  <a:lnTo>
                    <a:pt x="160" y="24"/>
                  </a:lnTo>
                  <a:lnTo>
                    <a:pt x="205" y="31"/>
                  </a:lnTo>
                  <a:lnTo>
                    <a:pt x="230" y="0"/>
                  </a:lnTo>
                  <a:lnTo>
                    <a:pt x="266" y="28"/>
                  </a:lnTo>
                  <a:lnTo>
                    <a:pt x="250" y="37"/>
                  </a:lnTo>
                  <a:lnTo>
                    <a:pt x="232" y="64"/>
                  </a:lnTo>
                  <a:lnTo>
                    <a:pt x="205" y="73"/>
                  </a:lnTo>
                  <a:lnTo>
                    <a:pt x="198" y="79"/>
                  </a:lnTo>
                  <a:lnTo>
                    <a:pt x="220" y="94"/>
                  </a:lnTo>
                  <a:lnTo>
                    <a:pt x="270" y="73"/>
                  </a:lnTo>
                  <a:lnTo>
                    <a:pt x="350" y="105"/>
                  </a:lnTo>
                  <a:lnTo>
                    <a:pt x="360" y="174"/>
                  </a:lnTo>
                  <a:lnTo>
                    <a:pt x="326" y="174"/>
                  </a:lnTo>
                  <a:lnTo>
                    <a:pt x="324" y="194"/>
                  </a:lnTo>
                  <a:lnTo>
                    <a:pt x="340" y="224"/>
                  </a:lnTo>
                  <a:lnTo>
                    <a:pt x="326" y="241"/>
                  </a:lnTo>
                  <a:lnTo>
                    <a:pt x="343" y="266"/>
                  </a:lnTo>
                  <a:lnTo>
                    <a:pt x="316" y="300"/>
                  </a:lnTo>
                  <a:lnTo>
                    <a:pt x="306" y="284"/>
                  </a:lnTo>
                  <a:lnTo>
                    <a:pt x="266" y="384"/>
                  </a:lnTo>
                  <a:lnTo>
                    <a:pt x="261" y="399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Freeform 36"/>
            <p:cNvSpPr/>
            <p:nvPr/>
          </p:nvSpPr>
          <p:spPr bwMode="auto">
            <a:xfrm>
              <a:off x="5852624" y="5378948"/>
              <a:ext cx="187335" cy="371464"/>
            </a:xfrm>
            <a:custGeom>
              <a:avLst/>
              <a:gdLst>
                <a:gd name="T0" fmla="*/ 0 w 152"/>
                <a:gd name="T1" fmla="*/ 160829 h 313"/>
                <a:gd name="T2" fmla="*/ 0 w 152"/>
                <a:gd name="T3" fmla="*/ 213019 h 313"/>
                <a:gd name="T4" fmla="*/ 11071 w 152"/>
                <a:gd name="T5" fmla="*/ 268404 h 313"/>
                <a:gd name="T6" fmla="*/ 44283 w 152"/>
                <a:gd name="T7" fmla="*/ 288641 h 313"/>
                <a:gd name="T8" fmla="*/ 65317 w 152"/>
                <a:gd name="T9" fmla="*/ 332310 h 313"/>
                <a:gd name="T10" fmla="*/ 77495 w 152"/>
                <a:gd name="T11" fmla="*/ 268404 h 313"/>
                <a:gd name="T12" fmla="*/ 109600 w 152"/>
                <a:gd name="T13" fmla="*/ 231126 h 313"/>
                <a:gd name="T14" fmla="*/ 167168 w 152"/>
                <a:gd name="T15" fmla="*/ 69231 h 313"/>
                <a:gd name="T16" fmla="*/ 167168 w 152"/>
                <a:gd name="T17" fmla="*/ 17042 h 313"/>
                <a:gd name="T18" fmla="*/ 137277 w 152"/>
                <a:gd name="T19" fmla="*/ 0 h 313"/>
                <a:gd name="T20" fmla="*/ 83030 w 152"/>
                <a:gd name="T21" fmla="*/ 22367 h 313"/>
                <a:gd name="T22" fmla="*/ 0 w 152"/>
                <a:gd name="T23" fmla="*/ 160829 h 3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2" h="313">
                  <a:moveTo>
                    <a:pt x="0" y="151"/>
                  </a:moveTo>
                  <a:lnTo>
                    <a:pt x="0" y="200"/>
                  </a:lnTo>
                  <a:lnTo>
                    <a:pt x="10" y="252"/>
                  </a:lnTo>
                  <a:lnTo>
                    <a:pt x="40" y="271"/>
                  </a:lnTo>
                  <a:lnTo>
                    <a:pt x="59" y="312"/>
                  </a:lnTo>
                  <a:lnTo>
                    <a:pt x="70" y="252"/>
                  </a:lnTo>
                  <a:lnTo>
                    <a:pt x="99" y="217"/>
                  </a:lnTo>
                  <a:lnTo>
                    <a:pt x="151" y="65"/>
                  </a:lnTo>
                  <a:lnTo>
                    <a:pt x="151" y="16"/>
                  </a:lnTo>
                  <a:lnTo>
                    <a:pt x="124" y="0"/>
                  </a:lnTo>
                  <a:lnTo>
                    <a:pt x="75" y="21"/>
                  </a:lnTo>
                  <a:lnTo>
                    <a:pt x="0" y="151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 cap="flat" cmpd="sng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1" name="Freeform 37"/>
            <p:cNvSpPr/>
            <p:nvPr/>
          </p:nvSpPr>
          <p:spPr bwMode="auto">
            <a:xfrm>
              <a:off x="5006441" y="3721645"/>
              <a:ext cx="773154" cy="500049"/>
            </a:xfrm>
            <a:custGeom>
              <a:avLst/>
              <a:gdLst>
                <a:gd name="T0" fmla="*/ 152955 w 629"/>
                <a:gd name="T1" fmla="*/ 431610 h 418"/>
                <a:gd name="T2" fmla="*/ 158457 w 629"/>
                <a:gd name="T3" fmla="*/ 406977 h 418"/>
                <a:gd name="T4" fmla="*/ 182666 w 629"/>
                <a:gd name="T5" fmla="*/ 399480 h 418"/>
                <a:gd name="T6" fmla="*/ 226682 w 629"/>
                <a:gd name="T7" fmla="*/ 431610 h 418"/>
                <a:gd name="T8" fmla="*/ 240987 w 629"/>
                <a:gd name="T9" fmla="*/ 431610 h 418"/>
                <a:gd name="T10" fmla="*/ 283903 w 629"/>
                <a:gd name="T11" fmla="*/ 429468 h 418"/>
                <a:gd name="T12" fmla="*/ 307011 w 629"/>
                <a:gd name="T13" fmla="*/ 411261 h 418"/>
                <a:gd name="T14" fmla="*/ 341123 w 629"/>
                <a:gd name="T15" fmla="*/ 436965 h 418"/>
                <a:gd name="T16" fmla="*/ 355428 w 629"/>
                <a:gd name="T17" fmla="*/ 413403 h 418"/>
                <a:gd name="T18" fmla="*/ 357629 w 629"/>
                <a:gd name="T19" fmla="*/ 402693 h 418"/>
                <a:gd name="T20" fmla="*/ 385139 w 629"/>
                <a:gd name="T21" fmla="*/ 385557 h 418"/>
                <a:gd name="T22" fmla="*/ 395043 w 629"/>
                <a:gd name="T23" fmla="*/ 350215 h 418"/>
                <a:gd name="T24" fmla="*/ 420352 w 629"/>
                <a:gd name="T25" fmla="*/ 344860 h 418"/>
                <a:gd name="T26" fmla="*/ 499580 w 629"/>
                <a:gd name="T27" fmla="*/ 222767 h 418"/>
                <a:gd name="T28" fmla="*/ 484175 w 629"/>
                <a:gd name="T29" fmla="*/ 203489 h 418"/>
                <a:gd name="T30" fmla="*/ 499580 w 629"/>
                <a:gd name="T31" fmla="*/ 190637 h 418"/>
                <a:gd name="T32" fmla="*/ 517187 w 629"/>
                <a:gd name="T33" fmla="*/ 195992 h 418"/>
                <a:gd name="T34" fmla="*/ 540295 w 629"/>
                <a:gd name="T35" fmla="*/ 184211 h 418"/>
                <a:gd name="T36" fmla="*/ 553500 w 629"/>
                <a:gd name="T37" fmla="*/ 154223 h 418"/>
                <a:gd name="T38" fmla="*/ 616223 w 629"/>
                <a:gd name="T39" fmla="*/ 100673 h 418"/>
                <a:gd name="T40" fmla="*/ 664640 w 629"/>
                <a:gd name="T41" fmla="*/ 83537 h 418"/>
                <a:gd name="T42" fmla="*/ 691050 w 629"/>
                <a:gd name="T43" fmla="*/ 63189 h 418"/>
                <a:gd name="T44" fmla="*/ 683347 w 629"/>
                <a:gd name="T45" fmla="*/ 19278 h 418"/>
                <a:gd name="T46" fmla="*/ 651435 w 629"/>
                <a:gd name="T47" fmla="*/ 16065 h 418"/>
                <a:gd name="T48" fmla="*/ 574407 w 629"/>
                <a:gd name="T49" fmla="*/ 23562 h 418"/>
                <a:gd name="T50" fmla="*/ 523789 w 629"/>
                <a:gd name="T51" fmla="*/ 0 h 418"/>
                <a:gd name="T52" fmla="*/ 494078 w 629"/>
                <a:gd name="T53" fmla="*/ 4284 h 418"/>
                <a:gd name="T54" fmla="*/ 415950 w 629"/>
                <a:gd name="T55" fmla="*/ 100673 h 418"/>
                <a:gd name="T56" fmla="*/ 395043 w 629"/>
                <a:gd name="T57" fmla="*/ 111383 h 418"/>
                <a:gd name="T58" fmla="*/ 343324 w 629"/>
                <a:gd name="T59" fmla="*/ 92105 h 418"/>
                <a:gd name="T60" fmla="*/ 341123 w 629"/>
                <a:gd name="T61" fmla="*/ 67473 h 418"/>
                <a:gd name="T62" fmla="*/ 330119 w 629"/>
                <a:gd name="T63" fmla="*/ 26775 h 418"/>
                <a:gd name="T64" fmla="*/ 301509 w 629"/>
                <a:gd name="T65" fmla="*/ 9639 h 418"/>
                <a:gd name="T66" fmla="*/ 258593 w 629"/>
                <a:gd name="T67" fmla="*/ 21420 h 418"/>
                <a:gd name="T68" fmla="*/ 229983 w 629"/>
                <a:gd name="T69" fmla="*/ 2142 h 418"/>
                <a:gd name="T70" fmla="*/ 188168 w 629"/>
                <a:gd name="T71" fmla="*/ 52479 h 418"/>
                <a:gd name="T72" fmla="*/ 144152 w 629"/>
                <a:gd name="T73" fmla="*/ 63189 h 418"/>
                <a:gd name="T74" fmla="*/ 82530 w 629"/>
                <a:gd name="T75" fmla="*/ 114596 h 418"/>
                <a:gd name="T76" fmla="*/ 17606 w 629"/>
                <a:gd name="T77" fmla="*/ 231334 h 418"/>
                <a:gd name="T78" fmla="*/ 35213 w 629"/>
                <a:gd name="T79" fmla="*/ 261322 h 418"/>
                <a:gd name="T80" fmla="*/ 30811 w 629"/>
                <a:gd name="T81" fmla="*/ 274174 h 418"/>
                <a:gd name="T82" fmla="*/ 30811 w 629"/>
                <a:gd name="T83" fmla="*/ 288097 h 418"/>
                <a:gd name="T84" fmla="*/ 39614 w 629"/>
                <a:gd name="T85" fmla="*/ 299878 h 418"/>
                <a:gd name="T86" fmla="*/ 60522 w 629"/>
                <a:gd name="T87" fmla="*/ 288097 h 418"/>
                <a:gd name="T88" fmla="*/ 96835 w 629"/>
                <a:gd name="T89" fmla="*/ 279529 h 418"/>
                <a:gd name="T90" fmla="*/ 0 w 629"/>
                <a:gd name="T91" fmla="*/ 380202 h 418"/>
                <a:gd name="T92" fmla="*/ 0 w 629"/>
                <a:gd name="T93" fmla="*/ 406977 h 418"/>
                <a:gd name="T94" fmla="*/ 19807 w 629"/>
                <a:gd name="T95" fmla="*/ 411261 h 418"/>
                <a:gd name="T96" fmla="*/ 64923 w 629"/>
                <a:gd name="T97" fmla="*/ 446604 h 418"/>
                <a:gd name="T98" fmla="*/ 133148 w 629"/>
                <a:gd name="T99" fmla="*/ 436965 h 418"/>
                <a:gd name="T100" fmla="*/ 152955 w 629"/>
                <a:gd name="T101" fmla="*/ 431610 h 41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29" h="418">
                  <a:moveTo>
                    <a:pt x="139" y="403"/>
                  </a:moveTo>
                  <a:lnTo>
                    <a:pt x="144" y="380"/>
                  </a:lnTo>
                  <a:lnTo>
                    <a:pt x="166" y="373"/>
                  </a:lnTo>
                  <a:lnTo>
                    <a:pt x="206" y="403"/>
                  </a:lnTo>
                  <a:lnTo>
                    <a:pt x="219" y="403"/>
                  </a:lnTo>
                  <a:lnTo>
                    <a:pt x="258" y="401"/>
                  </a:lnTo>
                  <a:lnTo>
                    <a:pt x="279" y="384"/>
                  </a:lnTo>
                  <a:lnTo>
                    <a:pt x="310" y="408"/>
                  </a:lnTo>
                  <a:lnTo>
                    <a:pt x="323" y="386"/>
                  </a:lnTo>
                  <a:lnTo>
                    <a:pt x="325" y="376"/>
                  </a:lnTo>
                  <a:lnTo>
                    <a:pt x="350" y="360"/>
                  </a:lnTo>
                  <a:lnTo>
                    <a:pt x="359" y="327"/>
                  </a:lnTo>
                  <a:lnTo>
                    <a:pt x="382" y="322"/>
                  </a:lnTo>
                  <a:lnTo>
                    <a:pt x="454" y="208"/>
                  </a:lnTo>
                  <a:lnTo>
                    <a:pt x="440" y="190"/>
                  </a:lnTo>
                  <a:lnTo>
                    <a:pt x="454" y="178"/>
                  </a:lnTo>
                  <a:lnTo>
                    <a:pt x="470" y="183"/>
                  </a:lnTo>
                  <a:lnTo>
                    <a:pt x="491" y="172"/>
                  </a:lnTo>
                  <a:lnTo>
                    <a:pt x="503" y="144"/>
                  </a:lnTo>
                  <a:lnTo>
                    <a:pt x="560" y="94"/>
                  </a:lnTo>
                  <a:lnTo>
                    <a:pt x="604" y="78"/>
                  </a:lnTo>
                  <a:lnTo>
                    <a:pt x="628" y="59"/>
                  </a:lnTo>
                  <a:lnTo>
                    <a:pt x="621" y="18"/>
                  </a:lnTo>
                  <a:lnTo>
                    <a:pt x="592" y="15"/>
                  </a:lnTo>
                  <a:lnTo>
                    <a:pt x="522" y="22"/>
                  </a:lnTo>
                  <a:lnTo>
                    <a:pt x="476" y="0"/>
                  </a:lnTo>
                  <a:lnTo>
                    <a:pt x="449" y="4"/>
                  </a:lnTo>
                  <a:lnTo>
                    <a:pt x="378" y="94"/>
                  </a:lnTo>
                  <a:lnTo>
                    <a:pt x="359" y="104"/>
                  </a:lnTo>
                  <a:lnTo>
                    <a:pt x="312" y="86"/>
                  </a:lnTo>
                  <a:lnTo>
                    <a:pt x="310" y="63"/>
                  </a:lnTo>
                  <a:lnTo>
                    <a:pt x="300" y="25"/>
                  </a:lnTo>
                  <a:lnTo>
                    <a:pt x="274" y="9"/>
                  </a:lnTo>
                  <a:lnTo>
                    <a:pt x="235" y="20"/>
                  </a:lnTo>
                  <a:lnTo>
                    <a:pt x="209" y="2"/>
                  </a:lnTo>
                  <a:lnTo>
                    <a:pt x="171" y="49"/>
                  </a:lnTo>
                  <a:lnTo>
                    <a:pt x="131" y="59"/>
                  </a:lnTo>
                  <a:lnTo>
                    <a:pt x="75" y="107"/>
                  </a:lnTo>
                  <a:lnTo>
                    <a:pt x="16" y="216"/>
                  </a:lnTo>
                  <a:lnTo>
                    <a:pt x="32" y="244"/>
                  </a:lnTo>
                  <a:lnTo>
                    <a:pt x="28" y="256"/>
                  </a:lnTo>
                  <a:lnTo>
                    <a:pt x="28" y="269"/>
                  </a:lnTo>
                  <a:lnTo>
                    <a:pt x="36" y="280"/>
                  </a:lnTo>
                  <a:lnTo>
                    <a:pt x="55" y="269"/>
                  </a:lnTo>
                  <a:lnTo>
                    <a:pt x="88" y="261"/>
                  </a:lnTo>
                  <a:lnTo>
                    <a:pt x="0" y="355"/>
                  </a:lnTo>
                  <a:lnTo>
                    <a:pt x="0" y="380"/>
                  </a:lnTo>
                  <a:lnTo>
                    <a:pt x="18" y="384"/>
                  </a:lnTo>
                  <a:lnTo>
                    <a:pt x="59" y="417"/>
                  </a:lnTo>
                  <a:lnTo>
                    <a:pt x="121" y="408"/>
                  </a:lnTo>
                  <a:lnTo>
                    <a:pt x="139" y="403"/>
                  </a:lnTo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Freeform 38"/>
            <p:cNvSpPr>
              <a:spLocks noChangeAspect="1"/>
            </p:cNvSpPr>
            <p:nvPr/>
          </p:nvSpPr>
          <p:spPr bwMode="auto">
            <a:xfrm>
              <a:off x="3926884" y="4586808"/>
              <a:ext cx="608045" cy="546084"/>
            </a:xfrm>
            <a:custGeom>
              <a:avLst/>
              <a:gdLst>
                <a:gd name="T0" fmla="*/ 134200 w 353"/>
                <a:gd name="T1" fmla="*/ 454872 h 330"/>
                <a:gd name="T2" fmla="*/ 180476 w 353"/>
                <a:gd name="T3" fmla="*/ 422275 h 330"/>
                <a:gd name="T4" fmla="*/ 240635 w 353"/>
                <a:gd name="T5" fmla="*/ 374862 h 330"/>
                <a:gd name="T6" fmla="*/ 331644 w 353"/>
                <a:gd name="T7" fmla="*/ 386715 h 330"/>
                <a:gd name="T8" fmla="*/ 337814 w 353"/>
                <a:gd name="T9" fmla="*/ 422275 h 330"/>
                <a:gd name="T10" fmla="*/ 456589 w 353"/>
                <a:gd name="T11" fmla="*/ 468207 h 330"/>
                <a:gd name="T12" fmla="*/ 393345 w 353"/>
                <a:gd name="T13" fmla="*/ 308187 h 330"/>
                <a:gd name="T14" fmla="*/ 364037 w 353"/>
                <a:gd name="T15" fmla="*/ 250402 h 330"/>
                <a:gd name="T16" fmla="*/ 368665 w 353"/>
                <a:gd name="T17" fmla="*/ 201507 h 330"/>
                <a:gd name="T18" fmla="*/ 453504 w 353"/>
                <a:gd name="T19" fmla="*/ 191135 h 330"/>
                <a:gd name="T20" fmla="*/ 518290 w 353"/>
                <a:gd name="T21" fmla="*/ 151130 h 330"/>
                <a:gd name="T22" fmla="*/ 544513 w 353"/>
                <a:gd name="T23" fmla="*/ 134832 h 330"/>
                <a:gd name="T24" fmla="*/ 530630 w 353"/>
                <a:gd name="T25" fmla="*/ 77047 h 330"/>
                <a:gd name="T26" fmla="*/ 465844 w 353"/>
                <a:gd name="T27" fmla="*/ 35560 h 330"/>
                <a:gd name="T28" fmla="*/ 401058 w 353"/>
                <a:gd name="T29" fmla="*/ 22225 h 330"/>
                <a:gd name="T30" fmla="*/ 331644 w 353"/>
                <a:gd name="T31" fmla="*/ 0 h 330"/>
                <a:gd name="T32" fmla="*/ 340899 w 353"/>
                <a:gd name="T33" fmla="*/ 45932 h 330"/>
                <a:gd name="T34" fmla="*/ 342442 w 353"/>
                <a:gd name="T35" fmla="*/ 71120 h 330"/>
                <a:gd name="T36" fmla="*/ 314676 w 353"/>
                <a:gd name="T37" fmla="*/ 97790 h 330"/>
                <a:gd name="T38" fmla="*/ 300793 w 353"/>
                <a:gd name="T39" fmla="*/ 139277 h 330"/>
                <a:gd name="T40" fmla="*/ 282283 w 353"/>
                <a:gd name="T41" fmla="*/ 170392 h 330"/>
                <a:gd name="T42" fmla="*/ 236007 w 353"/>
                <a:gd name="T43" fmla="*/ 173355 h 330"/>
                <a:gd name="T44" fmla="*/ 231379 w 353"/>
                <a:gd name="T45" fmla="*/ 204470 h 330"/>
                <a:gd name="T46" fmla="*/ 203614 w 353"/>
                <a:gd name="T47" fmla="*/ 254847 h 330"/>
                <a:gd name="T48" fmla="*/ 165051 w 353"/>
                <a:gd name="T49" fmla="*/ 263737 h 330"/>
                <a:gd name="T50" fmla="*/ 155796 w 353"/>
                <a:gd name="T51" fmla="*/ 226695 h 330"/>
                <a:gd name="T52" fmla="*/ 106435 w 353"/>
                <a:gd name="T53" fmla="*/ 248920 h 330"/>
                <a:gd name="T54" fmla="*/ 67871 w 353"/>
                <a:gd name="T55" fmla="*/ 217805 h 330"/>
                <a:gd name="T56" fmla="*/ 40106 w 353"/>
                <a:gd name="T57" fmla="*/ 241512 h 330"/>
                <a:gd name="T58" fmla="*/ 37021 w 353"/>
                <a:gd name="T59" fmla="*/ 285962 h 330"/>
                <a:gd name="T60" fmla="*/ 9255 w 353"/>
                <a:gd name="T61" fmla="*/ 308187 h 330"/>
                <a:gd name="T62" fmla="*/ 16968 w 353"/>
                <a:gd name="T63" fmla="*/ 339302 h 330"/>
                <a:gd name="T64" fmla="*/ 46276 w 353"/>
                <a:gd name="T65" fmla="*/ 360045 h 330"/>
                <a:gd name="T66" fmla="*/ 60159 w 353"/>
                <a:gd name="T67" fmla="*/ 397087 h 330"/>
                <a:gd name="T68" fmla="*/ 97179 w 353"/>
                <a:gd name="T69" fmla="*/ 404495 h 330"/>
                <a:gd name="T70" fmla="*/ 118775 w 353"/>
                <a:gd name="T71" fmla="*/ 441537 h 33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53" h="330">
                  <a:moveTo>
                    <a:pt x="72" y="310"/>
                  </a:moveTo>
                  <a:lnTo>
                    <a:pt x="87" y="307"/>
                  </a:lnTo>
                  <a:lnTo>
                    <a:pt x="95" y="318"/>
                  </a:lnTo>
                  <a:lnTo>
                    <a:pt x="117" y="285"/>
                  </a:lnTo>
                  <a:lnTo>
                    <a:pt x="144" y="286"/>
                  </a:lnTo>
                  <a:lnTo>
                    <a:pt x="156" y="253"/>
                  </a:lnTo>
                  <a:lnTo>
                    <a:pt x="182" y="267"/>
                  </a:lnTo>
                  <a:lnTo>
                    <a:pt x="215" y="261"/>
                  </a:lnTo>
                  <a:lnTo>
                    <a:pt x="221" y="274"/>
                  </a:lnTo>
                  <a:lnTo>
                    <a:pt x="219" y="285"/>
                  </a:lnTo>
                  <a:lnTo>
                    <a:pt x="269" y="330"/>
                  </a:lnTo>
                  <a:lnTo>
                    <a:pt x="296" y="316"/>
                  </a:lnTo>
                  <a:lnTo>
                    <a:pt x="293" y="256"/>
                  </a:lnTo>
                  <a:lnTo>
                    <a:pt x="255" y="208"/>
                  </a:lnTo>
                  <a:lnTo>
                    <a:pt x="233" y="198"/>
                  </a:lnTo>
                  <a:lnTo>
                    <a:pt x="236" y="169"/>
                  </a:lnTo>
                  <a:lnTo>
                    <a:pt x="221" y="150"/>
                  </a:lnTo>
                  <a:lnTo>
                    <a:pt x="239" y="136"/>
                  </a:lnTo>
                  <a:lnTo>
                    <a:pt x="272" y="133"/>
                  </a:lnTo>
                  <a:lnTo>
                    <a:pt x="294" y="129"/>
                  </a:lnTo>
                  <a:lnTo>
                    <a:pt x="320" y="109"/>
                  </a:lnTo>
                  <a:lnTo>
                    <a:pt x="336" y="102"/>
                  </a:lnTo>
                  <a:lnTo>
                    <a:pt x="345" y="109"/>
                  </a:lnTo>
                  <a:lnTo>
                    <a:pt x="353" y="91"/>
                  </a:lnTo>
                  <a:lnTo>
                    <a:pt x="344" y="63"/>
                  </a:lnTo>
                  <a:lnTo>
                    <a:pt x="344" y="52"/>
                  </a:lnTo>
                  <a:lnTo>
                    <a:pt x="321" y="27"/>
                  </a:lnTo>
                  <a:lnTo>
                    <a:pt x="302" y="24"/>
                  </a:lnTo>
                  <a:lnTo>
                    <a:pt x="275" y="30"/>
                  </a:lnTo>
                  <a:lnTo>
                    <a:pt x="260" y="15"/>
                  </a:lnTo>
                  <a:lnTo>
                    <a:pt x="231" y="3"/>
                  </a:lnTo>
                  <a:lnTo>
                    <a:pt x="215" y="0"/>
                  </a:lnTo>
                  <a:lnTo>
                    <a:pt x="215" y="10"/>
                  </a:lnTo>
                  <a:lnTo>
                    <a:pt x="221" y="31"/>
                  </a:lnTo>
                  <a:lnTo>
                    <a:pt x="231" y="33"/>
                  </a:lnTo>
                  <a:lnTo>
                    <a:pt x="222" y="48"/>
                  </a:lnTo>
                  <a:lnTo>
                    <a:pt x="206" y="54"/>
                  </a:lnTo>
                  <a:lnTo>
                    <a:pt x="204" y="66"/>
                  </a:lnTo>
                  <a:lnTo>
                    <a:pt x="195" y="82"/>
                  </a:lnTo>
                  <a:lnTo>
                    <a:pt x="195" y="94"/>
                  </a:lnTo>
                  <a:lnTo>
                    <a:pt x="191" y="106"/>
                  </a:lnTo>
                  <a:lnTo>
                    <a:pt x="183" y="115"/>
                  </a:lnTo>
                  <a:lnTo>
                    <a:pt x="173" y="106"/>
                  </a:lnTo>
                  <a:lnTo>
                    <a:pt x="153" y="117"/>
                  </a:lnTo>
                  <a:lnTo>
                    <a:pt x="156" y="129"/>
                  </a:lnTo>
                  <a:lnTo>
                    <a:pt x="150" y="138"/>
                  </a:lnTo>
                  <a:lnTo>
                    <a:pt x="140" y="165"/>
                  </a:lnTo>
                  <a:lnTo>
                    <a:pt x="132" y="172"/>
                  </a:lnTo>
                  <a:lnTo>
                    <a:pt x="120" y="174"/>
                  </a:lnTo>
                  <a:lnTo>
                    <a:pt x="107" y="178"/>
                  </a:lnTo>
                  <a:lnTo>
                    <a:pt x="107" y="162"/>
                  </a:lnTo>
                  <a:lnTo>
                    <a:pt x="101" y="153"/>
                  </a:lnTo>
                  <a:lnTo>
                    <a:pt x="80" y="154"/>
                  </a:lnTo>
                  <a:lnTo>
                    <a:pt x="69" y="168"/>
                  </a:lnTo>
                  <a:lnTo>
                    <a:pt x="63" y="159"/>
                  </a:lnTo>
                  <a:lnTo>
                    <a:pt x="44" y="147"/>
                  </a:lnTo>
                  <a:lnTo>
                    <a:pt x="30" y="153"/>
                  </a:lnTo>
                  <a:lnTo>
                    <a:pt x="26" y="163"/>
                  </a:lnTo>
                  <a:lnTo>
                    <a:pt x="30" y="183"/>
                  </a:lnTo>
                  <a:lnTo>
                    <a:pt x="24" y="193"/>
                  </a:lnTo>
                  <a:lnTo>
                    <a:pt x="17" y="204"/>
                  </a:lnTo>
                  <a:lnTo>
                    <a:pt x="6" y="208"/>
                  </a:lnTo>
                  <a:lnTo>
                    <a:pt x="0" y="222"/>
                  </a:lnTo>
                  <a:lnTo>
                    <a:pt x="11" y="229"/>
                  </a:lnTo>
                  <a:lnTo>
                    <a:pt x="17" y="243"/>
                  </a:lnTo>
                  <a:lnTo>
                    <a:pt x="30" y="243"/>
                  </a:lnTo>
                  <a:lnTo>
                    <a:pt x="29" y="253"/>
                  </a:lnTo>
                  <a:lnTo>
                    <a:pt x="39" y="268"/>
                  </a:lnTo>
                  <a:lnTo>
                    <a:pt x="53" y="268"/>
                  </a:lnTo>
                  <a:lnTo>
                    <a:pt x="63" y="273"/>
                  </a:lnTo>
                  <a:lnTo>
                    <a:pt x="72" y="288"/>
                  </a:lnTo>
                  <a:lnTo>
                    <a:pt x="77" y="298"/>
                  </a:lnTo>
                  <a:lnTo>
                    <a:pt x="72" y="310"/>
                  </a:lnTo>
                  <a:close/>
                </a:path>
              </a:pathLst>
            </a:custGeom>
            <a:solidFill>
              <a:srgbClr val="373AA3"/>
            </a:solidFill>
            <a:ln w="12700" cap="flat" cmpd="sng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7" name="Freeform 20"/>
            <p:cNvSpPr>
              <a:spLocks noEditPoints="1"/>
            </p:cNvSpPr>
            <p:nvPr/>
          </p:nvSpPr>
          <p:spPr bwMode="auto">
            <a:xfrm>
              <a:off x="4209269" y="4138889"/>
              <a:ext cx="379432" cy="571484"/>
            </a:xfrm>
            <a:custGeom>
              <a:avLst/>
              <a:gdLst>
                <a:gd name="T0" fmla="*/ 188 w 189"/>
                <a:gd name="T1" fmla="*/ 95 h 283"/>
                <a:gd name="T2" fmla="*/ 94 w 189"/>
                <a:gd name="T3" fmla="*/ 0 h 283"/>
                <a:gd name="T4" fmla="*/ 0 w 189"/>
                <a:gd name="T5" fmla="*/ 94 h 283"/>
                <a:gd name="T6" fmla="*/ 13 w 189"/>
                <a:gd name="T7" fmla="*/ 142 h 283"/>
                <a:gd name="T8" fmla="*/ 13 w 189"/>
                <a:gd name="T9" fmla="*/ 142 h 283"/>
                <a:gd name="T10" fmla="*/ 94 w 189"/>
                <a:gd name="T11" fmla="*/ 283 h 283"/>
                <a:gd name="T12" fmla="*/ 176 w 189"/>
                <a:gd name="T13" fmla="*/ 142 h 283"/>
                <a:gd name="T14" fmla="*/ 176 w 189"/>
                <a:gd name="T15" fmla="*/ 142 h 283"/>
                <a:gd name="T16" fmla="*/ 188 w 189"/>
                <a:gd name="T17" fmla="*/ 95 h 283"/>
                <a:gd name="T18" fmla="*/ 94 w 189"/>
                <a:gd name="T19" fmla="*/ 173 h 283"/>
                <a:gd name="T20" fmla="*/ 16 w 189"/>
                <a:gd name="T21" fmla="*/ 94 h 283"/>
                <a:gd name="T22" fmla="*/ 95 w 189"/>
                <a:gd name="T23" fmla="*/ 16 h 283"/>
                <a:gd name="T24" fmla="*/ 173 w 189"/>
                <a:gd name="T25" fmla="*/ 95 h 283"/>
                <a:gd name="T26" fmla="*/ 94 w 189"/>
                <a:gd name="T27" fmla="*/ 17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9" h="283">
                  <a:moveTo>
                    <a:pt x="188" y="95"/>
                  </a:moveTo>
                  <a:cubicBezTo>
                    <a:pt x="189" y="43"/>
                    <a:pt x="147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ubicBezTo>
                    <a:pt x="0" y="112"/>
                    <a:pt x="5" y="128"/>
                    <a:pt x="13" y="142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94" y="283"/>
                    <a:pt x="94" y="283"/>
                    <a:pt x="94" y="283"/>
                  </a:cubicBezTo>
                  <a:cubicBezTo>
                    <a:pt x="176" y="142"/>
                    <a:pt x="176" y="142"/>
                    <a:pt x="176" y="142"/>
                  </a:cubicBezTo>
                  <a:cubicBezTo>
                    <a:pt x="176" y="142"/>
                    <a:pt x="176" y="142"/>
                    <a:pt x="176" y="142"/>
                  </a:cubicBezTo>
                  <a:cubicBezTo>
                    <a:pt x="184" y="128"/>
                    <a:pt x="188" y="112"/>
                    <a:pt x="188" y="95"/>
                  </a:cubicBezTo>
                  <a:close/>
                  <a:moveTo>
                    <a:pt x="94" y="173"/>
                  </a:moveTo>
                  <a:cubicBezTo>
                    <a:pt x="51" y="173"/>
                    <a:pt x="16" y="138"/>
                    <a:pt x="16" y="94"/>
                  </a:cubicBezTo>
                  <a:cubicBezTo>
                    <a:pt x="16" y="51"/>
                    <a:pt x="51" y="16"/>
                    <a:pt x="95" y="16"/>
                  </a:cubicBezTo>
                  <a:cubicBezTo>
                    <a:pt x="138" y="16"/>
                    <a:pt x="173" y="52"/>
                    <a:pt x="173" y="95"/>
                  </a:cubicBezTo>
                  <a:cubicBezTo>
                    <a:pt x="173" y="138"/>
                    <a:pt x="137" y="173"/>
                    <a:pt x="94" y="173"/>
                  </a:cubicBezTo>
                  <a:close/>
                </a:path>
              </a:pathLst>
            </a:custGeom>
            <a:solidFill>
              <a:srgbClr val="373AA3"/>
            </a:solidFill>
            <a:ln>
              <a:noFill/>
            </a:ln>
          </p:spPr>
          <p:txBody>
            <a:bodyPr/>
            <a:lstStyle/>
            <a:p>
              <a:pPr defTabSz="914400">
                <a:defRPr/>
              </a:pPr>
              <a:endParaRPr lang="zh-CN" altLang="en-US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0" name="AutoShape 43"/>
            <p:cNvSpPr/>
            <p:nvPr/>
          </p:nvSpPr>
          <p:spPr bwMode="auto">
            <a:xfrm>
              <a:off x="4301350" y="4240486"/>
              <a:ext cx="195272" cy="13969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51" y="9367"/>
                  </a:moveTo>
                  <a:cubicBezTo>
                    <a:pt x="10901" y="9383"/>
                    <a:pt x="10851" y="9391"/>
                    <a:pt x="10800" y="9391"/>
                  </a:cubicBezTo>
                  <a:cubicBezTo>
                    <a:pt x="10748" y="9391"/>
                    <a:pt x="10698" y="9383"/>
                    <a:pt x="10648" y="9367"/>
                  </a:cubicBezTo>
                  <a:lnTo>
                    <a:pt x="1873" y="6550"/>
                  </a:lnTo>
                  <a:cubicBezTo>
                    <a:pt x="1566" y="6452"/>
                    <a:pt x="1349" y="6072"/>
                    <a:pt x="1349" y="5634"/>
                  </a:cubicBezTo>
                  <a:cubicBezTo>
                    <a:pt x="1349" y="5197"/>
                    <a:pt x="1566" y="4817"/>
                    <a:pt x="1873" y="4719"/>
                  </a:cubicBezTo>
                  <a:lnTo>
                    <a:pt x="10648" y="1902"/>
                  </a:lnTo>
                  <a:cubicBezTo>
                    <a:pt x="10698" y="1886"/>
                    <a:pt x="10748" y="1878"/>
                    <a:pt x="10800" y="1878"/>
                  </a:cubicBezTo>
                  <a:cubicBezTo>
                    <a:pt x="10851" y="1878"/>
                    <a:pt x="10901" y="1886"/>
                    <a:pt x="10951" y="1902"/>
                  </a:cubicBezTo>
                  <a:lnTo>
                    <a:pt x="19726" y="4719"/>
                  </a:lnTo>
                  <a:cubicBezTo>
                    <a:pt x="20033" y="4817"/>
                    <a:pt x="20249" y="5197"/>
                    <a:pt x="20249" y="5634"/>
                  </a:cubicBezTo>
                  <a:cubicBezTo>
                    <a:pt x="20249" y="6072"/>
                    <a:pt x="20033" y="6452"/>
                    <a:pt x="19726" y="6550"/>
                  </a:cubicBezTo>
                  <a:cubicBezTo>
                    <a:pt x="19726" y="6550"/>
                    <a:pt x="10951" y="9367"/>
                    <a:pt x="10951" y="9367"/>
                  </a:cubicBezTo>
                  <a:close/>
                  <a:moveTo>
                    <a:pt x="16874" y="16904"/>
                  </a:moveTo>
                  <a:cubicBezTo>
                    <a:pt x="16874" y="17942"/>
                    <a:pt x="14849" y="19721"/>
                    <a:pt x="10800" y="19721"/>
                  </a:cubicBezTo>
                  <a:cubicBezTo>
                    <a:pt x="6749" y="19721"/>
                    <a:pt x="4724" y="17942"/>
                    <a:pt x="4724" y="16904"/>
                  </a:cubicBezTo>
                  <a:lnTo>
                    <a:pt x="4724" y="9394"/>
                  </a:lnTo>
                  <a:lnTo>
                    <a:pt x="10353" y="11200"/>
                  </a:lnTo>
                  <a:cubicBezTo>
                    <a:pt x="10501" y="11246"/>
                    <a:pt x="10651" y="11269"/>
                    <a:pt x="10800" y="11269"/>
                  </a:cubicBezTo>
                  <a:cubicBezTo>
                    <a:pt x="10949" y="11269"/>
                    <a:pt x="11098" y="11246"/>
                    <a:pt x="11255" y="11198"/>
                  </a:cubicBezTo>
                  <a:lnTo>
                    <a:pt x="16874" y="9394"/>
                  </a:lnTo>
                  <a:cubicBezTo>
                    <a:pt x="16874" y="9394"/>
                    <a:pt x="16874" y="16904"/>
                    <a:pt x="16874" y="16904"/>
                  </a:cubicBezTo>
                  <a:close/>
                  <a:moveTo>
                    <a:pt x="21600" y="5634"/>
                  </a:moveTo>
                  <a:cubicBezTo>
                    <a:pt x="21600" y="4314"/>
                    <a:pt x="20954" y="3185"/>
                    <a:pt x="20030" y="2888"/>
                  </a:cubicBezTo>
                  <a:lnTo>
                    <a:pt x="11246" y="68"/>
                  </a:lnTo>
                  <a:cubicBezTo>
                    <a:pt x="11098" y="22"/>
                    <a:pt x="10949" y="0"/>
                    <a:pt x="10800" y="0"/>
                  </a:cubicBezTo>
                  <a:cubicBezTo>
                    <a:pt x="10651" y="0"/>
                    <a:pt x="10501" y="22"/>
                    <a:pt x="10344" y="71"/>
                  </a:cubicBezTo>
                  <a:lnTo>
                    <a:pt x="1570" y="2888"/>
                  </a:lnTo>
                  <a:cubicBezTo>
                    <a:pt x="645" y="3185"/>
                    <a:pt x="0" y="4314"/>
                    <a:pt x="0" y="5634"/>
                  </a:cubicBezTo>
                  <a:cubicBezTo>
                    <a:pt x="0" y="6955"/>
                    <a:pt x="645" y="8084"/>
                    <a:pt x="1569" y="8380"/>
                  </a:cubicBezTo>
                  <a:lnTo>
                    <a:pt x="3374" y="8960"/>
                  </a:lnTo>
                  <a:lnTo>
                    <a:pt x="3374" y="16904"/>
                  </a:lnTo>
                  <a:cubicBezTo>
                    <a:pt x="3374" y="19397"/>
                    <a:pt x="5425" y="21600"/>
                    <a:pt x="10800" y="21600"/>
                  </a:cubicBezTo>
                  <a:cubicBezTo>
                    <a:pt x="16174" y="21600"/>
                    <a:pt x="18224" y="19397"/>
                    <a:pt x="18224" y="16904"/>
                  </a:cubicBezTo>
                  <a:lnTo>
                    <a:pt x="18224" y="8960"/>
                  </a:lnTo>
                  <a:lnTo>
                    <a:pt x="20030" y="8380"/>
                  </a:lnTo>
                  <a:cubicBezTo>
                    <a:pt x="20954" y="8084"/>
                    <a:pt x="21600" y="6955"/>
                    <a:pt x="21600" y="5634"/>
                  </a:cubicBezTo>
                </a:path>
              </a:pathLst>
            </a:custGeom>
            <a:solidFill>
              <a:srgbClr val="373AA3"/>
            </a:solidFill>
            <a:ln>
              <a:solidFill>
                <a:srgbClr val="373AA3"/>
              </a:solidFill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1" name="AutoShape 44"/>
            <p:cNvSpPr/>
            <p:nvPr/>
          </p:nvSpPr>
          <p:spPr bwMode="auto">
            <a:xfrm>
              <a:off x="4347594" y="4810639"/>
              <a:ext cx="11113" cy="6667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963"/>
                  </a:moveTo>
                  <a:lnTo>
                    <a:pt x="0" y="19636"/>
                  </a:lnTo>
                  <a:cubicBezTo>
                    <a:pt x="0" y="20721"/>
                    <a:pt x="4841" y="21599"/>
                    <a:pt x="10800" y="21599"/>
                  </a:cubicBezTo>
                  <a:cubicBezTo>
                    <a:pt x="16758" y="21599"/>
                    <a:pt x="21600" y="20721"/>
                    <a:pt x="21600" y="19636"/>
                  </a:cubicBezTo>
                  <a:lnTo>
                    <a:pt x="21600" y="1963"/>
                  </a:lnTo>
                  <a:cubicBezTo>
                    <a:pt x="21600" y="878"/>
                    <a:pt x="16758" y="0"/>
                    <a:pt x="10800" y="0"/>
                  </a:cubicBezTo>
                  <a:cubicBezTo>
                    <a:pt x="4841" y="0"/>
                    <a:pt x="0" y="878"/>
                    <a:pt x="0" y="1963"/>
                  </a:cubicBezTo>
                </a:path>
              </a:pathLst>
            </a:custGeom>
            <a:solidFill>
              <a:srgbClr val="5B9BD5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2" name="AutoShape 45"/>
            <p:cNvSpPr/>
            <p:nvPr/>
          </p:nvSpPr>
          <p:spPr bwMode="auto">
            <a:xfrm>
              <a:off x="4341244" y="4883662"/>
              <a:ext cx="23813" cy="365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10427"/>
                    <a:pt x="0" y="14400"/>
                  </a:cubicBezTo>
                  <a:cubicBezTo>
                    <a:pt x="0" y="18372"/>
                    <a:pt x="4838" y="21599"/>
                    <a:pt x="10800" y="21599"/>
                  </a:cubicBezTo>
                  <a:cubicBezTo>
                    <a:pt x="16761" y="21599"/>
                    <a:pt x="21600" y="18372"/>
                    <a:pt x="21600" y="14400"/>
                  </a:cubicBezTo>
                  <a:cubicBezTo>
                    <a:pt x="21600" y="10427"/>
                    <a:pt x="16761" y="0"/>
                    <a:pt x="10800" y="0"/>
                  </a:cubicBezTo>
                </a:path>
              </a:pathLst>
            </a:custGeom>
            <a:solidFill>
              <a:srgbClr val="5B9BD5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66" name="文本框 265"/>
          <p:cNvSpPr txBox="1"/>
          <p:nvPr/>
        </p:nvSpPr>
        <p:spPr>
          <a:xfrm>
            <a:off x="8811258" y="4707428"/>
            <a:ext cx="2306228" cy="4027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alpha val="99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CHONGQING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99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</p:spTree>
    <p:custDataLst>
      <p:tags r:id="rId3"/>
    </p:custData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0" y="-273888"/>
            <a:ext cx="12191365" cy="6858000"/>
          </a:xfrm>
          <a:prstGeom prst="rect">
            <a:avLst/>
          </a:prstGeom>
        </p:spPr>
      </p:pic>
      <p:sp>
        <p:nvSpPr>
          <p:cNvPr id="14" name="矩形: 圆角 13"/>
          <p:cNvSpPr/>
          <p:nvPr/>
        </p:nvSpPr>
        <p:spPr>
          <a:xfrm>
            <a:off x="301104" y="273888"/>
            <a:ext cx="11590655" cy="6310630"/>
          </a:xfrm>
          <a:prstGeom prst="roundRect">
            <a:avLst>
              <a:gd name="adj" fmla="val 2725"/>
            </a:avLst>
          </a:prstGeom>
          <a:solidFill>
            <a:schemeClr val="bg1"/>
          </a:solidFill>
          <a:ln>
            <a:noFill/>
          </a:ln>
          <a:effectLst>
            <a:outerShdw blurRad="584200" sx="90000" sy="90000" algn="ctr" rotWithShape="0">
              <a:schemeClr val="accent1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sp>
        <p:nvSpPr>
          <p:cNvPr id="319" name="矩形 318"/>
          <p:cNvSpPr/>
          <p:nvPr/>
        </p:nvSpPr>
        <p:spPr>
          <a:xfrm>
            <a:off x="415290" y="432250"/>
            <a:ext cx="300355" cy="300355"/>
          </a:xfrm>
          <a:prstGeom prst="rect">
            <a:avLst/>
          </a:prstGeom>
          <a:solidFill>
            <a:srgbClr val="6C72D2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2115" y="962660"/>
            <a:ext cx="1121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29831" y="404664"/>
            <a:ext cx="4052016" cy="391605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</a:rPr>
              <a:t>CHONGQING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</a:endParaRPr>
          </a:p>
        </p:txBody>
      </p:sp>
      <p:pic>
        <p:nvPicPr>
          <p:cNvPr id="2" name="图片 1" descr="蓝色的标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15" y="350937"/>
            <a:ext cx="2781300" cy="48577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6" y="1510195"/>
            <a:ext cx="4293673" cy="2076996"/>
          </a:xfrm>
          <a:prstGeom prst="roundRect">
            <a:avLst>
              <a:gd name="adj" fmla="val 0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 flipH="1">
            <a:off x="337508" y="3199363"/>
            <a:ext cx="4387071" cy="369332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0"/>
                </a:srgbClr>
              </a:gs>
              <a:gs pos="80000">
                <a:srgbClr val="0070C0">
                  <a:alpha val="76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28186" y="3207771"/>
            <a:ext cx="3103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GB" altLang="zh-CN" b="1">
                <a:solidFill>
                  <a:prstClr val="white"/>
                </a:solidFill>
                <a:latin typeface="Arial" panose="020B0604020202020204" pitchFamily="34" charset="0"/>
                <a:ea typeface="阿里巴巴普惠体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Chongqing night view</a:t>
            </a:r>
            <a:endParaRPr lang="zh-CN" altLang="en-US" b="1" dirty="0">
              <a:solidFill>
                <a:prstClr val="white"/>
              </a:solidFill>
              <a:latin typeface="Arial" panose="020B0604020202020204" pitchFamily="34" charset="0"/>
              <a:ea typeface="阿里巴巴普惠体" panose="00020600040101010101" pitchFamily="18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" t="41328" r="32478" b="11534"/>
          <a:stretch>
            <a:fillRect/>
          </a:stretch>
        </p:blipFill>
        <p:spPr bwMode="auto">
          <a:xfrm>
            <a:off x="4832687" y="1519425"/>
            <a:ext cx="4293673" cy="2076996"/>
          </a:xfrm>
          <a:prstGeom prst="roundRect">
            <a:avLst>
              <a:gd name="adj" fmla="val 0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 flipH="1">
            <a:off x="4842008" y="3231429"/>
            <a:ext cx="4387071" cy="369332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0"/>
                </a:srgbClr>
              </a:gs>
              <a:gs pos="80000">
                <a:srgbClr val="0070C0">
                  <a:alpha val="76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832686" y="3239837"/>
            <a:ext cx="471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GB" altLang="zh-CN" b="1">
                <a:solidFill>
                  <a:prstClr val="white"/>
                </a:solidFill>
                <a:latin typeface="Arial" panose="020B0604020202020204" pitchFamily="34" charset="0"/>
                <a:ea typeface="阿里巴巴普惠体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Jialing River and Qiansimen Bridge</a:t>
            </a:r>
            <a:endParaRPr lang="zh-CN" altLang="en-US" b="1" dirty="0">
              <a:solidFill>
                <a:prstClr val="white"/>
              </a:solidFill>
              <a:latin typeface="Arial" panose="020B0604020202020204" pitchFamily="34" charset="0"/>
              <a:ea typeface="阿里巴巴普惠体" panose="00020600040101010101" pitchFamily="18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6" name="图片 25" descr="城市街道与高楼大厦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0"/>
          <a:stretch>
            <a:fillRect/>
          </a:stretch>
        </p:blipFill>
        <p:spPr>
          <a:xfrm>
            <a:off x="9305383" y="1519425"/>
            <a:ext cx="2304256" cy="2097275"/>
          </a:xfrm>
          <a:prstGeom prst="roundRect">
            <a:avLst>
              <a:gd name="adj" fmla="val 0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矩形 26"/>
          <p:cNvSpPr/>
          <p:nvPr/>
        </p:nvSpPr>
        <p:spPr>
          <a:xfrm flipH="1">
            <a:off x="9305382" y="3271788"/>
            <a:ext cx="2336099" cy="369332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0"/>
                </a:srgbClr>
              </a:gs>
              <a:gs pos="80000">
                <a:srgbClr val="0070C0">
                  <a:alpha val="76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323738" y="3335935"/>
            <a:ext cx="40007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GB" altLang="zh-CN" sz="1200" b="1">
                <a:solidFill>
                  <a:prstClr val="white"/>
                </a:solidFill>
                <a:latin typeface="Arial" panose="020B0604020202020204" pitchFamily="34" charset="0"/>
                <a:ea typeface="阿里巴巴普惠体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Jiefangbei-Downtown Area</a:t>
            </a:r>
            <a:endParaRPr lang="zh-CN" altLang="en-US" sz="1200" b="1" dirty="0">
              <a:solidFill>
                <a:prstClr val="white"/>
              </a:solidFill>
              <a:latin typeface="Arial" panose="020B0604020202020204" pitchFamily="34" charset="0"/>
              <a:ea typeface="阿里巴巴普惠体" panose="00020600040101010101" pitchFamily="18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1" b="7001"/>
          <a:stretch>
            <a:fillRect/>
          </a:stretch>
        </p:blipFill>
        <p:spPr bwMode="auto">
          <a:xfrm>
            <a:off x="7315966" y="3877282"/>
            <a:ext cx="4293673" cy="2076996"/>
          </a:xfrm>
          <a:prstGeom prst="roundRect">
            <a:avLst>
              <a:gd name="adj" fmla="val 0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35"/>
          <p:cNvSpPr/>
          <p:nvPr/>
        </p:nvSpPr>
        <p:spPr>
          <a:xfrm flipH="1">
            <a:off x="7311838" y="5584452"/>
            <a:ext cx="4387071" cy="369332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0"/>
                </a:srgbClr>
              </a:gs>
              <a:gs pos="80000">
                <a:srgbClr val="0070C0">
                  <a:alpha val="76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302516" y="5574858"/>
            <a:ext cx="2681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GB" altLang="zh-CN" b="1">
                <a:solidFill>
                  <a:prstClr val="white"/>
                </a:solidFill>
                <a:latin typeface="Arial" panose="020B0604020202020204" pitchFamily="34" charset="0"/>
                <a:ea typeface="阿里巴巴普惠体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Hongya cave</a:t>
            </a:r>
            <a:endParaRPr lang="zh-CN" altLang="en-US" b="1" dirty="0">
              <a:solidFill>
                <a:prstClr val="white"/>
              </a:solidFill>
              <a:latin typeface="Arial" panose="020B0604020202020204" pitchFamily="34" charset="0"/>
              <a:ea typeface="阿里巴巴普惠体" panose="00020600040101010101" pitchFamily="18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r="13331"/>
          <a:stretch>
            <a:fillRect/>
          </a:stretch>
        </p:blipFill>
        <p:spPr>
          <a:xfrm>
            <a:off x="4900452" y="3870106"/>
            <a:ext cx="2304256" cy="2097275"/>
          </a:xfrm>
          <a:prstGeom prst="roundRect">
            <a:avLst>
              <a:gd name="adj" fmla="val 0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矩形 42"/>
          <p:cNvSpPr/>
          <p:nvPr/>
        </p:nvSpPr>
        <p:spPr>
          <a:xfrm flipH="1">
            <a:off x="4900451" y="5622469"/>
            <a:ext cx="2336099" cy="369332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0"/>
                </a:srgbClr>
              </a:gs>
              <a:gs pos="80000">
                <a:srgbClr val="0070C0">
                  <a:alpha val="76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891131" y="5630877"/>
            <a:ext cx="1527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GB" altLang="zh-CN" b="1">
                <a:solidFill>
                  <a:prstClr val="white"/>
                </a:solidFill>
                <a:latin typeface="Arial" panose="020B0604020202020204" pitchFamily="34" charset="0"/>
                <a:ea typeface="阿里巴巴普惠体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rail traffic</a:t>
            </a:r>
            <a:endParaRPr lang="zh-CN" altLang="en-US" b="1" dirty="0">
              <a:solidFill>
                <a:prstClr val="white"/>
              </a:solidFill>
              <a:latin typeface="Arial" panose="020B0604020202020204" pitchFamily="34" charset="0"/>
              <a:ea typeface="阿里巴巴普惠体" panose="00020600040101010101" pitchFamily="18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9" r="25469" b="35748"/>
          <a:stretch>
            <a:fillRect/>
          </a:stretch>
        </p:blipFill>
        <p:spPr bwMode="auto">
          <a:xfrm>
            <a:off x="335612" y="3909439"/>
            <a:ext cx="4293673" cy="2076996"/>
          </a:xfrm>
          <a:prstGeom prst="roundRect">
            <a:avLst>
              <a:gd name="adj" fmla="val 0"/>
            </a:avLst>
          </a:prstGeom>
          <a:noFill/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矩形 47"/>
          <p:cNvSpPr/>
          <p:nvPr/>
        </p:nvSpPr>
        <p:spPr>
          <a:xfrm flipH="1">
            <a:off x="331484" y="5643548"/>
            <a:ext cx="4387071" cy="369332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0"/>
                </a:srgbClr>
              </a:gs>
              <a:gs pos="80000">
                <a:srgbClr val="0070C0">
                  <a:alpha val="76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322162" y="5651956"/>
            <a:ext cx="2533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GB" altLang="zh-CN" b="1">
                <a:solidFill>
                  <a:prstClr val="white"/>
                </a:solidFill>
                <a:latin typeface="Arial" panose="020B0604020202020204" pitchFamily="34" charset="0"/>
                <a:ea typeface="阿里巴巴普惠体" panose="00020600040101010101" pitchFamily="18" charset="-122"/>
                <a:cs typeface="Arial" panose="020B0604020202020204" pitchFamily="34" charset="0"/>
                <a:sym typeface="Arial" panose="020B0604020202020204" pitchFamily="34" charset="0"/>
              </a:rPr>
              <a:t>Chaotianmen</a:t>
            </a:r>
            <a:endParaRPr lang="zh-CN" altLang="en-US" b="1" dirty="0">
              <a:solidFill>
                <a:prstClr val="white"/>
              </a:solidFill>
              <a:latin typeface="Arial" panose="020B0604020202020204" pitchFamily="34" charset="0"/>
              <a:ea typeface="阿里巴巴普惠体" panose="00020600040101010101" pitchFamily="18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任意多边形 11"/>
          <p:cNvSpPr/>
          <p:nvPr/>
        </p:nvSpPr>
        <p:spPr>
          <a:xfrm>
            <a:off x="0" y="6558014"/>
            <a:ext cx="12192000" cy="299986"/>
          </a:xfrm>
          <a:custGeom>
            <a:avLst/>
            <a:gdLst>
              <a:gd name="connsiteX0" fmla="*/ 6096000 w 12192000"/>
              <a:gd name="connsiteY0" fmla="*/ 0 h 299986"/>
              <a:gd name="connsiteX1" fmla="*/ 12104597 w 12192000"/>
              <a:gd name="connsiteY1" fmla="*/ 144296 h 299986"/>
              <a:gd name="connsiteX2" fmla="*/ 12192000 w 12192000"/>
              <a:gd name="connsiteY2" fmla="*/ 149048 h 299986"/>
              <a:gd name="connsiteX3" fmla="*/ 12192000 w 12192000"/>
              <a:gd name="connsiteY3" fmla="*/ 299986 h 299986"/>
              <a:gd name="connsiteX4" fmla="*/ 0 w 12192000"/>
              <a:gd name="connsiteY4" fmla="*/ 299986 h 299986"/>
              <a:gd name="connsiteX5" fmla="*/ 0 w 12192000"/>
              <a:gd name="connsiteY5" fmla="*/ 149048 h 299986"/>
              <a:gd name="connsiteX6" fmla="*/ 87402 w 12192000"/>
              <a:gd name="connsiteY6" fmla="*/ 144296 h 299986"/>
              <a:gd name="connsiteX7" fmla="*/ 6096000 w 12192000"/>
              <a:gd name="connsiteY7" fmla="*/ 0 h 2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99986">
                <a:moveTo>
                  <a:pt x="6096000" y="0"/>
                </a:moveTo>
                <a:cubicBezTo>
                  <a:pt x="8124511" y="0"/>
                  <a:pt x="10129018" y="48879"/>
                  <a:pt x="12104597" y="144296"/>
                </a:cubicBezTo>
                <a:lnTo>
                  <a:pt x="12192000" y="149048"/>
                </a:lnTo>
                <a:lnTo>
                  <a:pt x="12192000" y="299986"/>
                </a:lnTo>
                <a:lnTo>
                  <a:pt x="0" y="299986"/>
                </a:lnTo>
                <a:lnTo>
                  <a:pt x="0" y="149048"/>
                </a:lnTo>
                <a:lnTo>
                  <a:pt x="87402" y="144296"/>
                </a:lnTo>
                <a:cubicBezTo>
                  <a:pt x="2062981" y="48879"/>
                  <a:pt x="4067488" y="0"/>
                  <a:pt x="6096000" y="0"/>
                </a:cubicBezTo>
                <a:close/>
              </a:path>
            </a:pathLst>
          </a:custGeom>
          <a:gradFill flip="none" rotWithShape="1">
            <a:gsLst>
              <a:gs pos="20000">
                <a:srgbClr val="6C72D2"/>
              </a:gs>
              <a:gs pos="100000">
                <a:srgbClr val="373AA3"/>
              </a:gs>
            </a:gsLst>
            <a:lin ang="5400000" scaled="1"/>
            <a:tileRect/>
          </a:gra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114" y="203"/>
            <a:ext cx="12191365" cy="6858000"/>
          </a:xfrm>
          <a:prstGeom prst="rect">
            <a:avLst/>
          </a:prstGeom>
        </p:spPr>
      </p:pic>
      <p:sp>
        <p:nvSpPr>
          <p:cNvPr id="319" name="矩形 318"/>
          <p:cNvSpPr/>
          <p:nvPr/>
        </p:nvSpPr>
        <p:spPr>
          <a:xfrm>
            <a:off x="415290" y="432250"/>
            <a:ext cx="300355" cy="300355"/>
          </a:xfrm>
          <a:prstGeom prst="rect">
            <a:avLst/>
          </a:prstGeom>
          <a:solidFill>
            <a:srgbClr val="6C72D2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2115" y="962660"/>
            <a:ext cx="1121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29831" y="404664"/>
            <a:ext cx="4052016" cy="391605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</a:rPr>
              <a:t>FACTS AND FIGURES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</a:endParaRPr>
          </a:p>
        </p:txBody>
      </p:sp>
      <p:pic>
        <p:nvPicPr>
          <p:cNvPr id="2" name="图片 1" descr="蓝色的标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15" y="350937"/>
            <a:ext cx="2781300" cy="48577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0" y="2449714"/>
            <a:ext cx="12191478" cy="2433172"/>
            <a:chOff x="300241" y="2330347"/>
            <a:chExt cx="11688015" cy="2332691"/>
          </a:xfrm>
        </p:grpSpPr>
        <p:pic>
          <p:nvPicPr>
            <p:cNvPr id="9" name="图片 8" descr="0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241" y="2330347"/>
              <a:ext cx="5556651" cy="233269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图片 1" descr="1校园全景.JPG"/>
            <p:cNvPicPr>
              <a:picLocks noChangeAspect="1"/>
            </p:cNvPicPr>
            <p:nvPr/>
          </p:nvPicPr>
          <p:blipFill rotWithShape="1">
            <a:blip r:embed="rId4"/>
            <a:srcRect l="8336" t="8976" r="4535" b="5529"/>
            <a:stretch>
              <a:fillRect/>
            </a:stretch>
          </p:blipFill>
          <p:spPr>
            <a:xfrm>
              <a:off x="8400255" y="2330347"/>
              <a:ext cx="3588001" cy="233269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2" descr="IMG_3559.jpg"/>
            <p:cNvPicPr>
              <a:picLocks noChangeAspect="1"/>
            </p:cNvPicPr>
            <p:nvPr/>
          </p:nvPicPr>
          <p:blipFill rotWithShape="1">
            <a:blip r:embed="rId5"/>
            <a:srcRect l="5617" t="3802" r="3990" b="5214"/>
            <a:stretch>
              <a:fillRect/>
            </a:stretch>
          </p:blipFill>
          <p:spPr>
            <a:xfrm>
              <a:off x="5868361" y="2330348"/>
              <a:ext cx="2531892" cy="233269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" name="任意多边形 11"/>
          <p:cNvSpPr/>
          <p:nvPr/>
        </p:nvSpPr>
        <p:spPr>
          <a:xfrm>
            <a:off x="-522" y="2449708"/>
            <a:ext cx="12192000" cy="2433163"/>
          </a:xfrm>
          <a:prstGeom prst="rect">
            <a:avLst/>
          </a:prstGeom>
          <a:gradFill flip="none" rotWithShape="1">
            <a:gsLst>
              <a:gs pos="0">
                <a:srgbClr val="6C72D2">
                  <a:alpha val="39000"/>
                </a:srgbClr>
              </a:gs>
              <a:gs pos="100000">
                <a:srgbClr val="373AA3">
                  <a:alpha val="55000"/>
                </a:srgbClr>
              </a:gs>
            </a:gsLst>
            <a:lin ang="10800000" scaled="1"/>
            <a:tileRect/>
          </a:gra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77300" y="3939218"/>
            <a:ext cx="2068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"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Located in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Nan'an 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district and only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7 km to the center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193816" y="2733392"/>
            <a:ext cx="1101521" cy="1101521"/>
            <a:chOff x="775717" y="2734171"/>
            <a:chExt cx="1101521" cy="1101521"/>
          </a:xfrm>
        </p:grpSpPr>
        <p:sp>
          <p:nvSpPr>
            <p:cNvPr id="26" name="椭圆 25"/>
            <p:cNvSpPr/>
            <p:nvPr/>
          </p:nvSpPr>
          <p:spPr>
            <a:xfrm>
              <a:off x="775717" y="2734171"/>
              <a:ext cx="1101521" cy="1101521"/>
            </a:xfrm>
            <a:prstGeom prst="ellipse">
              <a:avLst/>
            </a:prstGeom>
            <a:gradFill>
              <a:gsLst>
                <a:gs pos="0">
                  <a:srgbClr val="6C72D2">
                    <a:alpha val="73000"/>
                  </a:srgbClr>
                </a:gs>
                <a:gs pos="100000">
                  <a:srgbClr val="373AA3"/>
                </a:gs>
              </a:gsLst>
              <a:lin ang="10800000" scaled="1"/>
            </a:gradFill>
            <a:ln>
              <a:solidFill>
                <a:schemeClr val="bg1"/>
              </a:solidFill>
            </a:ln>
            <a:effectLst>
              <a:outerShdw blurRad="254000" dist="114300" dir="5400000" sx="90000" sy="90000" rotWithShape="0">
                <a:srgbClr val="1D46F3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Arial" panose="020B0604020202020204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017621" y="2793625"/>
              <a:ext cx="825361" cy="104206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altLang="zh-CN" sz="60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alpha val="99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Normal" panose="020B04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7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99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3371318" y="3942589"/>
            <a:ext cx="2068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"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Covers a total area of 450 acres.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755141" y="2728827"/>
            <a:ext cx="1333963" cy="1101521"/>
            <a:chOff x="3559953" y="2729606"/>
            <a:chExt cx="1333963" cy="1101521"/>
          </a:xfrm>
        </p:grpSpPr>
        <p:sp>
          <p:nvSpPr>
            <p:cNvPr id="34" name="椭圆 33"/>
            <p:cNvSpPr/>
            <p:nvPr/>
          </p:nvSpPr>
          <p:spPr>
            <a:xfrm>
              <a:off x="3676175" y="2729606"/>
              <a:ext cx="1101521" cy="1101521"/>
            </a:xfrm>
            <a:prstGeom prst="ellipse">
              <a:avLst/>
            </a:prstGeom>
            <a:gradFill>
              <a:gsLst>
                <a:gs pos="0">
                  <a:srgbClr val="6C72D2">
                    <a:alpha val="73000"/>
                  </a:srgbClr>
                </a:gs>
                <a:gs pos="100000">
                  <a:srgbClr val="373AA3"/>
                </a:gs>
              </a:gsLst>
              <a:lin ang="10800000" scaled="1"/>
            </a:gradFill>
            <a:ln>
              <a:solidFill>
                <a:schemeClr val="bg1"/>
              </a:solidFill>
            </a:ln>
            <a:effectLst>
              <a:outerShdw blurRad="254000" dist="114300" dir="5400000" sx="90000" sy="90000" rotWithShape="0">
                <a:srgbClr val="1D46F3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Arial" panose="020B0604020202020204" pitchFamily="3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559953" y="2776182"/>
              <a:ext cx="1333963" cy="104206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altLang="zh-CN" sz="40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alpha val="99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Normal" panose="020B04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450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99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6153193" y="3985794"/>
            <a:ext cx="24175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"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Strong faculty, with 2500 professors, teachers and supporting staff.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6548908" y="2775403"/>
            <a:ext cx="1630404" cy="1101528"/>
            <a:chOff x="6381505" y="2776182"/>
            <a:chExt cx="1630404" cy="1101528"/>
          </a:xfrm>
        </p:grpSpPr>
        <p:sp>
          <p:nvSpPr>
            <p:cNvPr id="37" name="椭圆 36"/>
            <p:cNvSpPr/>
            <p:nvPr/>
          </p:nvSpPr>
          <p:spPr>
            <a:xfrm>
              <a:off x="6645947" y="2776182"/>
              <a:ext cx="1101521" cy="1101521"/>
            </a:xfrm>
            <a:prstGeom prst="ellipse">
              <a:avLst/>
            </a:prstGeom>
            <a:gradFill>
              <a:gsLst>
                <a:gs pos="0">
                  <a:srgbClr val="6C72D2">
                    <a:alpha val="73000"/>
                  </a:srgbClr>
                </a:gs>
                <a:gs pos="100000">
                  <a:srgbClr val="373AA3"/>
                </a:gs>
              </a:gsLst>
              <a:lin ang="10800000" scaled="1"/>
            </a:gradFill>
            <a:ln>
              <a:solidFill>
                <a:schemeClr val="bg1"/>
              </a:solidFill>
            </a:ln>
            <a:effectLst>
              <a:outerShdw blurRad="254000" dist="114300" dir="5400000" sx="90000" sy="90000" rotWithShape="0">
                <a:srgbClr val="1D46F3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Arial" panose="020B0604020202020204" pitchFamily="34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381505" y="2835643"/>
              <a:ext cx="1630404" cy="104206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altLang="zh-CN" sz="32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alpha val="99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Normal" panose="020B04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2500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99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9245527" y="4062328"/>
            <a:ext cx="2417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"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More than 30,000 students 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9639116" y="2841476"/>
            <a:ext cx="1630404" cy="1101528"/>
            <a:chOff x="9221017" y="2842255"/>
            <a:chExt cx="1630404" cy="1101528"/>
          </a:xfrm>
        </p:grpSpPr>
        <p:sp>
          <p:nvSpPr>
            <p:cNvPr id="44" name="椭圆 43"/>
            <p:cNvSpPr/>
            <p:nvPr/>
          </p:nvSpPr>
          <p:spPr>
            <a:xfrm>
              <a:off x="9485459" y="2842255"/>
              <a:ext cx="1101521" cy="1101521"/>
            </a:xfrm>
            <a:prstGeom prst="ellipse">
              <a:avLst/>
            </a:prstGeom>
            <a:gradFill>
              <a:gsLst>
                <a:gs pos="0">
                  <a:srgbClr val="6C72D2">
                    <a:alpha val="73000"/>
                  </a:srgbClr>
                </a:gs>
                <a:gs pos="100000">
                  <a:srgbClr val="373AA3"/>
                </a:gs>
              </a:gsLst>
              <a:lin ang="10800000" scaled="1"/>
            </a:gradFill>
            <a:ln>
              <a:solidFill>
                <a:schemeClr val="bg1"/>
              </a:solidFill>
            </a:ln>
            <a:effectLst>
              <a:outerShdw blurRad="254000" dist="114300" dir="5400000" sx="90000" sy="90000" rotWithShape="0">
                <a:srgbClr val="1D46F3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Arial" panose="020B0604020202020204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9221017" y="2901716"/>
              <a:ext cx="1630404" cy="104206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altLang="zh-CN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alpha val="99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Normal" panose="020B04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30,000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99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114" y="203"/>
            <a:ext cx="12191365" cy="6858000"/>
          </a:xfrm>
          <a:prstGeom prst="rect">
            <a:avLst/>
          </a:prstGeom>
        </p:spPr>
      </p:pic>
      <p:sp>
        <p:nvSpPr>
          <p:cNvPr id="319" name="矩形 318"/>
          <p:cNvSpPr/>
          <p:nvPr/>
        </p:nvSpPr>
        <p:spPr>
          <a:xfrm>
            <a:off x="415290" y="432250"/>
            <a:ext cx="300355" cy="300355"/>
          </a:xfrm>
          <a:prstGeom prst="rect">
            <a:avLst/>
          </a:prstGeom>
          <a:solidFill>
            <a:srgbClr val="6C72D2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2115" y="962660"/>
            <a:ext cx="1121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29831" y="404664"/>
            <a:ext cx="4052016" cy="391605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</a:rPr>
              <a:t>FACTS AND FIGURES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</a:endParaRPr>
          </a:p>
        </p:txBody>
      </p:sp>
      <p:pic>
        <p:nvPicPr>
          <p:cNvPr id="2" name="图片 1" descr="蓝色的标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15" y="350937"/>
            <a:ext cx="2781300" cy="48577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0" y="2449714"/>
            <a:ext cx="12191478" cy="2433172"/>
            <a:chOff x="300241" y="2330347"/>
            <a:chExt cx="11688015" cy="2332691"/>
          </a:xfrm>
        </p:grpSpPr>
        <p:pic>
          <p:nvPicPr>
            <p:cNvPr id="9" name="图片 8" descr="0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241" y="2330347"/>
              <a:ext cx="5556651" cy="233269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图片 1" descr="1校园全景.JPG"/>
            <p:cNvPicPr>
              <a:picLocks noChangeAspect="1"/>
            </p:cNvPicPr>
            <p:nvPr/>
          </p:nvPicPr>
          <p:blipFill rotWithShape="1">
            <a:blip r:embed="rId4"/>
            <a:srcRect l="8336" t="8976" r="4535" b="5529"/>
            <a:stretch>
              <a:fillRect/>
            </a:stretch>
          </p:blipFill>
          <p:spPr>
            <a:xfrm>
              <a:off x="8400255" y="2330347"/>
              <a:ext cx="3588001" cy="233269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2" descr="IMG_3559.jpg"/>
            <p:cNvPicPr>
              <a:picLocks noChangeAspect="1"/>
            </p:cNvPicPr>
            <p:nvPr/>
          </p:nvPicPr>
          <p:blipFill rotWithShape="1">
            <a:blip r:embed="rId5"/>
            <a:srcRect l="5617" t="3802" r="3990" b="5214"/>
            <a:stretch>
              <a:fillRect/>
            </a:stretch>
          </p:blipFill>
          <p:spPr>
            <a:xfrm>
              <a:off x="5868361" y="2330348"/>
              <a:ext cx="2531892" cy="233269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" name="任意多边形 11"/>
          <p:cNvSpPr/>
          <p:nvPr/>
        </p:nvSpPr>
        <p:spPr>
          <a:xfrm>
            <a:off x="-522" y="2449708"/>
            <a:ext cx="12192000" cy="2433163"/>
          </a:xfrm>
          <a:prstGeom prst="rect">
            <a:avLst/>
          </a:prstGeom>
          <a:gradFill flip="none" rotWithShape="1">
            <a:gsLst>
              <a:gs pos="0">
                <a:srgbClr val="6C72D2">
                  <a:alpha val="39000"/>
                </a:srgbClr>
              </a:gs>
              <a:gs pos="100000">
                <a:srgbClr val="373AA3">
                  <a:alpha val="55000"/>
                </a:srgbClr>
              </a:gs>
            </a:gsLst>
            <a:lin ang="10800000" scaled="1"/>
            <a:tileRect/>
          </a:gra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410620" y="3827766"/>
            <a:ext cx="26409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One of 3 in Chongqing getting special financial support from the Central government.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027502" y="2742863"/>
            <a:ext cx="1333963" cy="1101521"/>
            <a:chOff x="3559953" y="2729606"/>
            <a:chExt cx="1333963" cy="1101521"/>
          </a:xfrm>
        </p:grpSpPr>
        <p:sp>
          <p:nvSpPr>
            <p:cNvPr id="34" name="椭圆 33"/>
            <p:cNvSpPr/>
            <p:nvPr/>
          </p:nvSpPr>
          <p:spPr>
            <a:xfrm>
              <a:off x="3676175" y="2729606"/>
              <a:ext cx="1101521" cy="1101521"/>
            </a:xfrm>
            <a:prstGeom prst="ellipse">
              <a:avLst/>
            </a:prstGeom>
            <a:gradFill>
              <a:gsLst>
                <a:gs pos="0">
                  <a:srgbClr val="6C72D2">
                    <a:alpha val="73000"/>
                  </a:srgbClr>
                </a:gs>
                <a:gs pos="100000">
                  <a:srgbClr val="373AA3"/>
                </a:gs>
              </a:gsLst>
              <a:lin ang="10800000" scaled="1"/>
            </a:gradFill>
            <a:ln>
              <a:solidFill>
                <a:schemeClr val="bg1"/>
              </a:solidFill>
            </a:ln>
            <a:effectLst>
              <a:outerShdw blurRad="254000" dist="114300" dir="5400000" sx="90000" sy="90000" rotWithShape="0">
                <a:srgbClr val="1D46F3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Arial" panose="020B0604020202020204" pitchFamily="3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559953" y="2776182"/>
              <a:ext cx="1333963" cy="104206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altLang="zh-CN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99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Normal" panose="020B04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99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4650010" y="3962010"/>
            <a:ext cx="2780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Has 2 of the first institutions in China to run Sino-foreign joint degree programs.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5202882" y="2783945"/>
            <a:ext cx="1630404" cy="1101521"/>
            <a:chOff x="6381505" y="2776182"/>
            <a:chExt cx="1630404" cy="1101521"/>
          </a:xfrm>
        </p:grpSpPr>
        <p:sp>
          <p:nvSpPr>
            <p:cNvPr id="37" name="椭圆 36"/>
            <p:cNvSpPr/>
            <p:nvPr/>
          </p:nvSpPr>
          <p:spPr>
            <a:xfrm>
              <a:off x="6645947" y="2776182"/>
              <a:ext cx="1101521" cy="1101521"/>
            </a:xfrm>
            <a:prstGeom prst="ellipse">
              <a:avLst/>
            </a:prstGeom>
            <a:gradFill>
              <a:gsLst>
                <a:gs pos="0">
                  <a:srgbClr val="6C72D2">
                    <a:alpha val="73000"/>
                  </a:srgbClr>
                </a:gs>
                <a:gs pos="100000">
                  <a:srgbClr val="373AA3"/>
                </a:gs>
              </a:gsLst>
              <a:lin ang="10800000" scaled="1"/>
            </a:gradFill>
            <a:ln>
              <a:solidFill>
                <a:schemeClr val="bg1"/>
              </a:solidFill>
            </a:ln>
            <a:effectLst>
              <a:outerShdw blurRad="254000" dist="114300" dir="5400000" sx="90000" sy="90000" rotWithShape="0">
                <a:srgbClr val="1D46F3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Arial" panose="020B0604020202020204" pitchFamily="34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381505" y="2811218"/>
              <a:ext cx="1630404" cy="104206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altLang="zh-CN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99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Normal" panose="020B04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2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99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8209136" y="3962003"/>
            <a:ext cx="29114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More than 80 undergraduate programs and 30 postgraduate Programs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1905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8826908" y="2860482"/>
            <a:ext cx="1630404" cy="1101528"/>
            <a:chOff x="9221017" y="2842255"/>
            <a:chExt cx="1630404" cy="1101528"/>
          </a:xfrm>
        </p:grpSpPr>
        <p:sp>
          <p:nvSpPr>
            <p:cNvPr id="44" name="椭圆 43"/>
            <p:cNvSpPr/>
            <p:nvPr/>
          </p:nvSpPr>
          <p:spPr>
            <a:xfrm>
              <a:off x="9485459" y="2842255"/>
              <a:ext cx="1101521" cy="1101521"/>
            </a:xfrm>
            <a:prstGeom prst="ellipse">
              <a:avLst/>
            </a:prstGeom>
            <a:gradFill>
              <a:gsLst>
                <a:gs pos="0">
                  <a:srgbClr val="6C72D2">
                    <a:alpha val="73000"/>
                  </a:srgbClr>
                </a:gs>
                <a:gs pos="100000">
                  <a:srgbClr val="373AA3"/>
                </a:gs>
              </a:gsLst>
              <a:lin ang="10800000" scaled="1"/>
            </a:gradFill>
            <a:ln>
              <a:solidFill>
                <a:schemeClr val="bg1"/>
              </a:solidFill>
            </a:ln>
            <a:effectLst>
              <a:outerShdw blurRad="254000" dist="114300" dir="5400000" sx="90000" sy="90000" rotWithShape="0">
                <a:srgbClr val="1D46F3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Arial" panose="020B0604020202020204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9221017" y="2901716"/>
              <a:ext cx="1630404" cy="104206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altLang="zh-CN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99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Normal" panose="020B04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80&amp;30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99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0" y="-273888"/>
            <a:ext cx="12191365" cy="6858000"/>
          </a:xfrm>
          <a:prstGeom prst="rect">
            <a:avLst/>
          </a:prstGeom>
        </p:spPr>
      </p:pic>
      <p:sp>
        <p:nvSpPr>
          <p:cNvPr id="14" name="矩形: 圆角 13"/>
          <p:cNvSpPr/>
          <p:nvPr/>
        </p:nvSpPr>
        <p:spPr>
          <a:xfrm>
            <a:off x="301104" y="273888"/>
            <a:ext cx="11590655" cy="6310630"/>
          </a:xfrm>
          <a:prstGeom prst="roundRect">
            <a:avLst>
              <a:gd name="adj" fmla="val 2725"/>
            </a:avLst>
          </a:prstGeom>
          <a:solidFill>
            <a:schemeClr val="bg1"/>
          </a:solidFill>
          <a:ln>
            <a:noFill/>
          </a:ln>
          <a:effectLst>
            <a:outerShdw blurRad="584200" sx="90000" sy="90000" algn="ctr" rotWithShape="0">
              <a:schemeClr val="accent1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sp>
        <p:nvSpPr>
          <p:cNvPr id="319" name="矩形 318"/>
          <p:cNvSpPr/>
          <p:nvPr/>
        </p:nvSpPr>
        <p:spPr>
          <a:xfrm>
            <a:off x="415290" y="432250"/>
            <a:ext cx="300355" cy="300355"/>
          </a:xfrm>
          <a:prstGeom prst="rect">
            <a:avLst/>
          </a:prstGeom>
          <a:solidFill>
            <a:srgbClr val="6C72D2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2115" y="962660"/>
            <a:ext cx="1121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29831" y="404664"/>
            <a:ext cx="4052016" cy="391605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</a:rPr>
              <a:t>RESEARCH CENTERS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</a:endParaRPr>
          </a:p>
        </p:txBody>
      </p:sp>
      <p:pic>
        <p:nvPicPr>
          <p:cNvPr id="2" name="图片 1" descr="蓝色的标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15" y="350937"/>
            <a:ext cx="2781300" cy="485775"/>
          </a:xfrm>
          <a:prstGeom prst="rect">
            <a:avLst/>
          </a:prstGeom>
        </p:spPr>
      </p:pic>
      <p:sp>
        <p:nvSpPr>
          <p:cNvPr id="3" name="圆角矩形 9"/>
          <p:cNvSpPr/>
          <p:nvPr/>
        </p:nvSpPr>
        <p:spPr>
          <a:xfrm>
            <a:off x="481174" y="1551183"/>
            <a:ext cx="3181751" cy="1867398"/>
          </a:xfrm>
          <a:prstGeom prst="roundRect">
            <a:avLst>
              <a:gd name="adj" fmla="val 8184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431800" dist="266700" dir="2520000" sx="97000" sy="97000" algn="l" rotWithShape="0">
              <a:sysClr val="window" lastClr="FFFFFF">
                <a:lumMod val="75000"/>
                <a:alpha val="22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4" name="圆角矩形 10"/>
          <p:cNvSpPr/>
          <p:nvPr/>
        </p:nvSpPr>
        <p:spPr>
          <a:xfrm>
            <a:off x="481174" y="3789618"/>
            <a:ext cx="3181751" cy="1867398"/>
          </a:xfrm>
          <a:prstGeom prst="roundRect">
            <a:avLst>
              <a:gd name="adj" fmla="val 8184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431800" dist="266700" dir="2520000" sx="97000" sy="97000" algn="l" rotWithShape="0">
              <a:sysClr val="window" lastClr="FFFFFF">
                <a:lumMod val="75000"/>
                <a:alpha val="22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5" name="圆角矩形 12"/>
          <p:cNvSpPr/>
          <p:nvPr/>
        </p:nvSpPr>
        <p:spPr>
          <a:xfrm>
            <a:off x="3997518" y="1551183"/>
            <a:ext cx="3181751" cy="1867398"/>
          </a:xfrm>
          <a:prstGeom prst="roundRect">
            <a:avLst>
              <a:gd name="adj" fmla="val 8184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431800" dist="266700" dir="2520000" sx="97000" sy="97000" algn="l" rotWithShape="0">
              <a:sysClr val="window" lastClr="FFFFFF">
                <a:lumMod val="75000"/>
                <a:alpha val="22000"/>
              </a:sys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8" name="圆角矩形 13"/>
          <p:cNvSpPr/>
          <p:nvPr/>
        </p:nvSpPr>
        <p:spPr>
          <a:xfrm>
            <a:off x="3997518" y="3789618"/>
            <a:ext cx="3181751" cy="1867398"/>
          </a:xfrm>
          <a:prstGeom prst="roundRect">
            <a:avLst>
              <a:gd name="adj" fmla="val 8184"/>
            </a:avLst>
          </a:prstGeom>
          <a:gradFill>
            <a:gsLst>
              <a:gs pos="24000">
                <a:srgbClr val="373AA3"/>
              </a:gs>
              <a:gs pos="100000">
                <a:srgbClr val="6C72D2"/>
              </a:gs>
            </a:gsLst>
            <a:path path="circle">
              <a:fillToRect r="100000" b="100000"/>
            </a:path>
          </a:gradFill>
          <a:ln w="38100" cap="flat" cmpd="sng" algn="ctr">
            <a:noFill/>
            <a:prstDash val="solid"/>
            <a:miter lim="800000"/>
          </a:ln>
          <a:effectLst>
            <a:outerShdw blurRad="152400" dist="76200" dir="2700000" algn="tl" rotWithShape="0">
              <a:srgbClr val="BE1113">
                <a:alpha val="3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5846" y="1784348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defTabSz="914400">
              <a:defRPr/>
            </a:pPr>
            <a:r>
              <a:rPr lang="en-US" altLang="zh-CN" sz="240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01</a:t>
            </a:r>
            <a:endParaRPr lang="zh-CN" altLang="en-US" sz="2400" dirty="0"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95846" y="2241281"/>
            <a:ext cx="2764284" cy="978729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Research Centre of the Economy of the Upper Reaches of the Yangtze River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5846" y="4032085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defTabSz="914400">
              <a:defRPr/>
            </a:pPr>
            <a:r>
              <a:rPr lang="en-US" altLang="zh-CN" sz="240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03</a:t>
            </a:r>
            <a:endParaRPr lang="zh-CN" altLang="en-US" sz="2400" dirty="0"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5846" y="4489018"/>
            <a:ext cx="2764284" cy="978729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Engineering Research Centre for Waste Oil Recovery Technology and Equipment, Ministry of Education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01816" y="1784348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defTabSz="914400">
              <a:defRPr/>
            </a:pPr>
            <a:r>
              <a:rPr lang="en-US" altLang="zh-CN" sz="240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02</a:t>
            </a:r>
            <a:endParaRPr lang="zh-CN" altLang="en-US" sz="2400" dirty="0"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201816" y="2241281"/>
            <a:ext cx="2764284" cy="978729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Chongqing Engineering Technology Research Centre for Information Management in Development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201816" y="4032085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defTabSz="914400">
              <a:defRPr/>
            </a:pPr>
            <a:r>
              <a:rPr lang="en-US" altLang="zh-CN" sz="2400">
                <a:solidFill>
                  <a:prstClr val="white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rPr>
              <a:t>04</a:t>
            </a:r>
            <a:endParaRPr lang="zh-CN" altLang="en-US" sz="2400" dirty="0">
              <a:solidFill>
                <a:prstClr val="white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201816" y="4489018"/>
            <a:ext cx="2764284" cy="978729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Research Centre of Pharmaceutical Chemistry &amp; Chemical Biology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298619" y="1712601"/>
            <a:ext cx="161511" cy="138428"/>
            <a:chOff x="11182064" y="733583"/>
            <a:chExt cx="336836" cy="215985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11253086" y="733583"/>
              <a:ext cx="265814" cy="0"/>
            </a:xfrm>
            <a:prstGeom prst="line">
              <a:avLst/>
            </a:prstGeom>
            <a:noFill/>
            <a:ln w="31750" cap="rnd" cmpd="sng" algn="ctr">
              <a:solidFill>
                <a:srgbClr val="373AA3"/>
              </a:solidFill>
              <a:prstDash val="solid"/>
              <a:miter lim="800000"/>
            </a:ln>
            <a:effectLst/>
          </p:spPr>
        </p:cxnSp>
        <p:cxnSp>
          <p:nvCxnSpPr>
            <p:cNvPr id="29" name="直接连接符 28"/>
            <p:cNvCxnSpPr/>
            <p:nvPr/>
          </p:nvCxnSpPr>
          <p:spPr>
            <a:xfrm>
              <a:off x="11182064" y="841576"/>
              <a:ext cx="336836" cy="0"/>
            </a:xfrm>
            <a:prstGeom prst="line">
              <a:avLst/>
            </a:prstGeom>
            <a:noFill/>
            <a:ln w="31750" cap="rnd" cmpd="sng" algn="ctr">
              <a:solidFill>
                <a:srgbClr val="373AA3"/>
              </a:solidFill>
              <a:prstDash val="solid"/>
              <a:miter lim="800000"/>
            </a:ln>
            <a:effectLst/>
          </p:spPr>
        </p:cxnSp>
        <p:cxnSp>
          <p:nvCxnSpPr>
            <p:cNvPr id="30" name="直接连接符 29"/>
            <p:cNvCxnSpPr/>
            <p:nvPr/>
          </p:nvCxnSpPr>
          <p:spPr>
            <a:xfrm>
              <a:off x="11373245" y="949568"/>
              <a:ext cx="145655" cy="0"/>
            </a:xfrm>
            <a:prstGeom prst="line">
              <a:avLst/>
            </a:prstGeom>
            <a:noFill/>
            <a:ln w="31750" cap="rnd" cmpd="sng" algn="ctr">
              <a:solidFill>
                <a:srgbClr val="373AA3"/>
              </a:solidFill>
              <a:prstDash val="solid"/>
              <a:miter lim="800000"/>
            </a:ln>
            <a:effectLst/>
          </p:spPr>
        </p:cxnSp>
      </p:grpSp>
      <p:grpSp>
        <p:nvGrpSpPr>
          <p:cNvPr id="31" name="组合 30"/>
          <p:cNvGrpSpPr/>
          <p:nvPr/>
        </p:nvGrpSpPr>
        <p:grpSpPr>
          <a:xfrm>
            <a:off x="6838613" y="1712601"/>
            <a:ext cx="161511" cy="138428"/>
            <a:chOff x="11182064" y="733583"/>
            <a:chExt cx="336836" cy="215985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11253086" y="733583"/>
              <a:ext cx="265814" cy="0"/>
            </a:xfrm>
            <a:prstGeom prst="line">
              <a:avLst/>
            </a:prstGeom>
            <a:noFill/>
            <a:ln w="31750" cap="rnd" cmpd="sng" algn="ctr">
              <a:solidFill>
                <a:srgbClr val="373AA3"/>
              </a:solidFill>
              <a:prstDash val="solid"/>
              <a:miter lim="800000"/>
            </a:ln>
            <a:effectLst/>
          </p:spPr>
        </p:cxnSp>
        <p:cxnSp>
          <p:nvCxnSpPr>
            <p:cNvPr id="33" name="直接连接符 32"/>
            <p:cNvCxnSpPr/>
            <p:nvPr/>
          </p:nvCxnSpPr>
          <p:spPr>
            <a:xfrm>
              <a:off x="11182064" y="841576"/>
              <a:ext cx="336836" cy="0"/>
            </a:xfrm>
            <a:prstGeom prst="line">
              <a:avLst/>
            </a:prstGeom>
            <a:noFill/>
            <a:ln w="31750" cap="rnd" cmpd="sng" algn="ctr">
              <a:solidFill>
                <a:srgbClr val="373AA3"/>
              </a:solidFill>
              <a:prstDash val="solid"/>
              <a:miter lim="800000"/>
            </a:ln>
            <a:effectLst/>
          </p:spPr>
        </p:cxnSp>
        <p:cxnSp>
          <p:nvCxnSpPr>
            <p:cNvPr id="38" name="直接连接符 37"/>
            <p:cNvCxnSpPr/>
            <p:nvPr/>
          </p:nvCxnSpPr>
          <p:spPr>
            <a:xfrm>
              <a:off x="11373245" y="949568"/>
              <a:ext cx="145655" cy="0"/>
            </a:xfrm>
            <a:prstGeom prst="line">
              <a:avLst/>
            </a:prstGeom>
            <a:noFill/>
            <a:ln w="31750" cap="rnd" cmpd="sng" algn="ctr">
              <a:solidFill>
                <a:srgbClr val="373AA3"/>
              </a:solidFill>
              <a:prstDash val="solid"/>
              <a:miter lim="800000"/>
            </a:ln>
            <a:effectLst/>
          </p:spPr>
        </p:cxnSp>
      </p:grpSp>
      <p:grpSp>
        <p:nvGrpSpPr>
          <p:cNvPr id="39" name="组合 38"/>
          <p:cNvGrpSpPr/>
          <p:nvPr/>
        </p:nvGrpSpPr>
        <p:grpSpPr>
          <a:xfrm>
            <a:off x="3298619" y="3933430"/>
            <a:ext cx="161511" cy="138428"/>
            <a:chOff x="11182064" y="733583"/>
            <a:chExt cx="336836" cy="215985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11253086" y="733583"/>
              <a:ext cx="265814" cy="0"/>
            </a:xfrm>
            <a:prstGeom prst="line">
              <a:avLst/>
            </a:prstGeom>
            <a:noFill/>
            <a:ln w="31750" cap="rnd" cmpd="sng" algn="ctr">
              <a:solidFill>
                <a:srgbClr val="373AA3"/>
              </a:solidFill>
              <a:prstDash val="solid"/>
              <a:miter lim="800000"/>
            </a:ln>
            <a:effectLst/>
          </p:spPr>
        </p:cxnSp>
        <p:cxnSp>
          <p:nvCxnSpPr>
            <p:cNvPr id="41" name="直接连接符 40"/>
            <p:cNvCxnSpPr/>
            <p:nvPr/>
          </p:nvCxnSpPr>
          <p:spPr>
            <a:xfrm>
              <a:off x="11182064" y="841576"/>
              <a:ext cx="336836" cy="0"/>
            </a:xfrm>
            <a:prstGeom prst="line">
              <a:avLst/>
            </a:prstGeom>
            <a:noFill/>
            <a:ln w="31750" cap="rnd" cmpd="sng" algn="ctr">
              <a:solidFill>
                <a:srgbClr val="373AA3"/>
              </a:solidFill>
              <a:prstDash val="solid"/>
              <a:miter lim="800000"/>
            </a:ln>
            <a:effectLst/>
          </p:spPr>
        </p:cxnSp>
        <p:cxnSp>
          <p:nvCxnSpPr>
            <p:cNvPr id="45" name="直接连接符 44"/>
            <p:cNvCxnSpPr/>
            <p:nvPr/>
          </p:nvCxnSpPr>
          <p:spPr>
            <a:xfrm>
              <a:off x="11373245" y="949568"/>
              <a:ext cx="145655" cy="0"/>
            </a:xfrm>
            <a:prstGeom prst="line">
              <a:avLst/>
            </a:prstGeom>
            <a:noFill/>
            <a:ln w="31750" cap="rnd" cmpd="sng" algn="ctr">
              <a:solidFill>
                <a:srgbClr val="373AA3"/>
              </a:solidFill>
              <a:prstDash val="solid"/>
              <a:miter lim="800000"/>
            </a:ln>
            <a:effectLst/>
          </p:spPr>
        </p:cxnSp>
      </p:grpSp>
      <p:grpSp>
        <p:nvGrpSpPr>
          <p:cNvPr id="46" name="组合 45"/>
          <p:cNvGrpSpPr/>
          <p:nvPr/>
        </p:nvGrpSpPr>
        <p:grpSpPr>
          <a:xfrm>
            <a:off x="6838613" y="3933430"/>
            <a:ext cx="161511" cy="138428"/>
            <a:chOff x="11182064" y="733583"/>
            <a:chExt cx="336836" cy="215985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11253086" y="733583"/>
              <a:ext cx="265814" cy="0"/>
            </a:xfrm>
            <a:prstGeom prst="line">
              <a:avLst/>
            </a:prstGeom>
            <a:noFill/>
            <a:ln w="31750" cap="rnd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52" name="直接连接符 51"/>
            <p:cNvCxnSpPr/>
            <p:nvPr/>
          </p:nvCxnSpPr>
          <p:spPr>
            <a:xfrm>
              <a:off x="11182064" y="841576"/>
              <a:ext cx="336836" cy="0"/>
            </a:xfrm>
            <a:prstGeom prst="line">
              <a:avLst/>
            </a:prstGeom>
            <a:noFill/>
            <a:ln w="31750" cap="rnd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53" name="直接连接符 52"/>
            <p:cNvCxnSpPr/>
            <p:nvPr/>
          </p:nvCxnSpPr>
          <p:spPr>
            <a:xfrm>
              <a:off x="11373245" y="949568"/>
              <a:ext cx="145655" cy="0"/>
            </a:xfrm>
            <a:prstGeom prst="line">
              <a:avLst/>
            </a:prstGeom>
            <a:noFill/>
            <a:ln w="31750" cap="rnd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pic>
        <p:nvPicPr>
          <p:cNvPr id="60" name="图片 59" descr="有钟表的建筑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0"/>
          <a:stretch>
            <a:fillRect/>
          </a:stretch>
        </p:blipFill>
        <p:spPr>
          <a:xfrm>
            <a:off x="7731883" y="985562"/>
            <a:ext cx="3909866" cy="5598548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0" y="-273888"/>
            <a:ext cx="12191365" cy="6858000"/>
          </a:xfrm>
          <a:prstGeom prst="rect">
            <a:avLst/>
          </a:prstGeom>
        </p:spPr>
      </p:pic>
      <p:sp>
        <p:nvSpPr>
          <p:cNvPr id="319" name="矩形 318"/>
          <p:cNvSpPr/>
          <p:nvPr/>
        </p:nvSpPr>
        <p:spPr>
          <a:xfrm>
            <a:off x="415290" y="432250"/>
            <a:ext cx="300355" cy="300355"/>
          </a:xfrm>
          <a:prstGeom prst="rect">
            <a:avLst/>
          </a:prstGeom>
          <a:solidFill>
            <a:srgbClr val="6C72D2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2115" y="962660"/>
            <a:ext cx="1121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29830" y="404664"/>
            <a:ext cx="10796385" cy="391605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</a:rPr>
              <a:t>MAJOR FORMS OF INTERNATIONAL COOPERATION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</a:endParaRPr>
          </a:p>
        </p:txBody>
      </p:sp>
      <p:pic>
        <p:nvPicPr>
          <p:cNvPr id="2" name="图片 1" descr="蓝色的标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15" y="350937"/>
            <a:ext cx="2781300" cy="485775"/>
          </a:xfrm>
          <a:prstGeom prst="rect">
            <a:avLst/>
          </a:prstGeom>
        </p:spPr>
      </p:pic>
      <p:pic>
        <p:nvPicPr>
          <p:cNvPr id="16" name="图片 15" descr="合作交流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2" y="1528666"/>
            <a:ext cx="12163899" cy="23753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任意多边形 11"/>
          <p:cNvSpPr/>
          <p:nvPr/>
        </p:nvSpPr>
        <p:spPr>
          <a:xfrm>
            <a:off x="0" y="1499779"/>
            <a:ext cx="12177631" cy="2433163"/>
          </a:xfrm>
          <a:prstGeom prst="rect">
            <a:avLst/>
          </a:prstGeom>
          <a:gradFill flip="none" rotWithShape="1">
            <a:gsLst>
              <a:gs pos="53200">
                <a:srgbClr val="5054B9">
                  <a:alpha val="0"/>
                </a:srgbClr>
              </a:gs>
              <a:gs pos="0">
                <a:srgbClr val="6C72D2">
                  <a:alpha val="51000"/>
                </a:srgbClr>
              </a:gs>
              <a:gs pos="100000">
                <a:srgbClr val="6C72D2">
                  <a:alpha val="79000"/>
                </a:srgbClr>
              </a:gs>
            </a:gsLst>
            <a:lin ang="10800000" scaled="1"/>
            <a:tileRect/>
          </a:gra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57" name="组合 256"/>
          <p:cNvGrpSpPr/>
          <p:nvPr/>
        </p:nvGrpSpPr>
        <p:grpSpPr>
          <a:xfrm>
            <a:off x="536694" y="4525613"/>
            <a:ext cx="11118611" cy="1665215"/>
            <a:chOff x="412115" y="4572097"/>
            <a:chExt cx="9823450" cy="1471241"/>
          </a:xfrm>
        </p:grpSpPr>
        <p:grpSp>
          <p:nvGrpSpPr>
            <p:cNvPr id="36" name="组合 35"/>
            <p:cNvGrpSpPr/>
            <p:nvPr/>
          </p:nvGrpSpPr>
          <p:grpSpPr>
            <a:xfrm>
              <a:off x="412115" y="4606019"/>
              <a:ext cx="2815615" cy="1437319"/>
              <a:chOff x="400065" y="4505504"/>
              <a:chExt cx="3882030" cy="1437319"/>
            </a:xfrm>
          </p:grpSpPr>
          <p:grpSp>
            <p:nvGrpSpPr>
              <p:cNvPr id="18" name="Group 29"/>
              <p:cNvGrpSpPr/>
              <p:nvPr/>
            </p:nvGrpSpPr>
            <p:grpSpPr>
              <a:xfrm>
                <a:off x="400065" y="4505504"/>
                <a:ext cx="3882030" cy="684738"/>
                <a:chOff x="648100" y="3562350"/>
                <a:chExt cx="3771500" cy="914400"/>
              </a:xfrm>
            </p:grpSpPr>
            <p:sp>
              <p:nvSpPr>
                <p:cNvPr id="19" name="Rectangle 28"/>
                <p:cNvSpPr/>
                <p:nvPr/>
              </p:nvSpPr>
              <p:spPr>
                <a:xfrm>
                  <a:off x="800500" y="3562350"/>
                  <a:ext cx="3619100" cy="914400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866775" rtl="0" eaLnBrk="1" fontAlgn="base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" name="Rectangle 29"/>
                <p:cNvSpPr/>
                <p:nvPr/>
              </p:nvSpPr>
              <p:spPr>
                <a:xfrm>
                  <a:off x="648100" y="3562350"/>
                  <a:ext cx="152400" cy="914400"/>
                </a:xfrm>
                <a:prstGeom prst="rect">
                  <a:avLst/>
                </a:prstGeom>
                <a:solidFill>
                  <a:srgbClr val="373A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866775" rtl="0" eaLnBrk="1" fontAlgn="base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1" name="Group 32"/>
              <p:cNvGrpSpPr/>
              <p:nvPr/>
            </p:nvGrpSpPr>
            <p:grpSpPr>
              <a:xfrm>
                <a:off x="400065" y="5258085"/>
                <a:ext cx="3882030" cy="684738"/>
                <a:chOff x="648100" y="3562350"/>
                <a:chExt cx="3771500" cy="914400"/>
              </a:xfrm>
            </p:grpSpPr>
            <p:sp>
              <p:nvSpPr>
                <p:cNvPr id="26" name="Rectangle 31"/>
                <p:cNvSpPr/>
                <p:nvPr/>
              </p:nvSpPr>
              <p:spPr>
                <a:xfrm>
                  <a:off x="800500" y="3562350"/>
                  <a:ext cx="3619100" cy="914400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866775" rtl="0" eaLnBrk="1" fontAlgn="base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" name="Rectangle 32"/>
                <p:cNvSpPr/>
                <p:nvPr/>
              </p:nvSpPr>
              <p:spPr>
                <a:xfrm>
                  <a:off x="648100" y="3562350"/>
                  <a:ext cx="152400" cy="914400"/>
                </a:xfrm>
                <a:prstGeom prst="rect">
                  <a:avLst/>
                </a:prstGeom>
                <a:solidFill>
                  <a:srgbClr val="6C72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866775" rtl="0" eaLnBrk="1" fontAlgn="base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7" name="组合 36"/>
            <p:cNvGrpSpPr/>
            <p:nvPr/>
          </p:nvGrpSpPr>
          <p:grpSpPr>
            <a:xfrm>
              <a:off x="3916032" y="4572097"/>
              <a:ext cx="2815615" cy="1437319"/>
              <a:chOff x="400065" y="4505504"/>
              <a:chExt cx="3882030" cy="1437319"/>
            </a:xfrm>
          </p:grpSpPr>
          <p:grpSp>
            <p:nvGrpSpPr>
              <p:cNvPr id="42" name="Group 29"/>
              <p:cNvGrpSpPr/>
              <p:nvPr/>
            </p:nvGrpSpPr>
            <p:grpSpPr>
              <a:xfrm>
                <a:off x="400065" y="4505504"/>
                <a:ext cx="3882030" cy="684738"/>
                <a:chOff x="648100" y="3562350"/>
                <a:chExt cx="3771500" cy="914400"/>
              </a:xfrm>
            </p:grpSpPr>
            <p:sp>
              <p:nvSpPr>
                <p:cNvPr id="50" name="Rectangle 28"/>
                <p:cNvSpPr/>
                <p:nvPr/>
              </p:nvSpPr>
              <p:spPr>
                <a:xfrm>
                  <a:off x="800500" y="3562350"/>
                  <a:ext cx="3619100" cy="914400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866775" rtl="0" eaLnBrk="1" fontAlgn="base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4" name="Rectangle 29"/>
                <p:cNvSpPr/>
                <p:nvPr/>
              </p:nvSpPr>
              <p:spPr>
                <a:xfrm>
                  <a:off x="648100" y="3562350"/>
                  <a:ext cx="152400" cy="914400"/>
                </a:xfrm>
                <a:prstGeom prst="rect">
                  <a:avLst/>
                </a:prstGeom>
                <a:solidFill>
                  <a:srgbClr val="373A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866775" rtl="0" eaLnBrk="1" fontAlgn="base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3" name="Group 32"/>
              <p:cNvGrpSpPr/>
              <p:nvPr/>
            </p:nvGrpSpPr>
            <p:grpSpPr>
              <a:xfrm>
                <a:off x="400065" y="5258085"/>
                <a:ext cx="3882030" cy="684738"/>
                <a:chOff x="648100" y="3562350"/>
                <a:chExt cx="3771500" cy="914400"/>
              </a:xfrm>
            </p:grpSpPr>
            <p:sp>
              <p:nvSpPr>
                <p:cNvPr id="48" name="Rectangle 31"/>
                <p:cNvSpPr/>
                <p:nvPr/>
              </p:nvSpPr>
              <p:spPr>
                <a:xfrm>
                  <a:off x="800500" y="3562350"/>
                  <a:ext cx="3619100" cy="914400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866775" rtl="0" eaLnBrk="1" fontAlgn="base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" name="Rectangle 32"/>
                <p:cNvSpPr/>
                <p:nvPr/>
              </p:nvSpPr>
              <p:spPr>
                <a:xfrm>
                  <a:off x="648100" y="3562350"/>
                  <a:ext cx="152400" cy="914400"/>
                </a:xfrm>
                <a:prstGeom prst="rect">
                  <a:avLst/>
                </a:prstGeom>
                <a:solidFill>
                  <a:srgbClr val="6C72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866775" rtl="0" eaLnBrk="1" fontAlgn="base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5" name="组合 54"/>
            <p:cNvGrpSpPr/>
            <p:nvPr/>
          </p:nvGrpSpPr>
          <p:grpSpPr>
            <a:xfrm>
              <a:off x="7419950" y="4596009"/>
              <a:ext cx="2815615" cy="1437319"/>
              <a:chOff x="400065" y="4505504"/>
              <a:chExt cx="3882030" cy="1437319"/>
            </a:xfrm>
          </p:grpSpPr>
          <p:grpSp>
            <p:nvGrpSpPr>
              <p:cNvPr id="56" name="Group 29"/>
              <p:cNvGrpSpPr/>
              <p:nvPr/>
            </p:nvGrpSpPr>
            <p:grpSpPr>
              <a:xfrm>
                <a:off x="400065" y="4505504"/>
                <a:ext cx="3882030" cy="684738"/>
                <a:chOff x="648100" y="3562350"/>
                <a:chExt cx="3771500" cy="914400"/>
              </a:xfrm>
            </p:grpSpPr>
            <p:sp>
              <p:nvSpPr>
                <p:cNvPr id="63" name="Rectangle 28"/>
                <p:cNvSpPr/>
                <p:nvPr/>
              </p:nvSpPr>
              <p:spPr>
                <a:xfrm>
                  <a:off x="800500" y="3562350"/>
                  <a:ext cx="3619100" cy="914400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866775" rtl="0" eaLnBrk="1" fontAlgn="base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6" name="Rectangle 29"/>
                <p:cNvSpPr/>
                <p:nvPr/>
              </p:nvSpPr>
              <p:spPr>
                <a:xfrm>
                  <a:off x="648100" y="3562350"/>
                  <a:ext cx="152400" cy="914400"/>
                </a:xfrm>
                <a:prstGeom prst="rect">
                  <a:avLst/>
                </a:prstGeom>
                <a:solidFill>
                  <a:srgbClr val="373A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866775" rtl="0" eaLnBrk="1" fontAlgn="base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roup 32"/>
              <p:cNvGrpSpPr/>
              <p:nvPr/>
            </p:nvGrpSpPr>
            <p:grpSpPr>
              <a:xfrm>
                <a:off x="400065" y="5258085"/>
                <a:ext cx="3882030" cy="684738"/>
                <a:chOff x="648100" y="3562350"/>
                <a:chExt cx="3771500" cy="914400"/>
              </a:xfrm>
            </p:grpSpPr>
            <p:sp>
              <p:nvSpPr>
                <p:cNvPr id="61" name="Rectangle 31"/>
                <p:cNvSpPr/>
                <p:nvPr/>
              </p:nvSpPr>
              <p:spPr>
                <a:xfrm>
                  <a:off x="800500" y="3562350"/>
                  <a:ext cx="3619100" cy="914400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866775" rtl="0" eaLnBrk="1" fontAlgn="base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2" name="Rectangle 32"/>
                <p:cNvSpPr/>
                <p:nvPr/>
              </p:nvSpPr>
              <p:spPr>
                <a:xfrm>
                  <a:off x="648100" y="3562350"/>
                  <a:ext cx="152400" cy="914400"/>
                </a:xfrm>
                <a:prstGeom prst="rect">
                  <a:avLst/>
                </a:prstGeom>
                <a:solidFill>
                  <a:srgbClr val="6C72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866775" rtl="0" eaLnBrk="1" fontAlgn="base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58" name="文本框 257"/>
          <p:cNvSpPr txBox="1"/>
          <p:nvPr/>
        </p:nvSpPr>
        <p:spPr>
          <a:xfrm>
            <a:off x="649935" y="4599220"/>
            <a:ext cx="3058061" cy="670797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Joint degree programs: 1+3, 3+1, 2+2 .....</a:t>
            </a:r>
            <a:endParaRPr kumimoji="0" lang="en-US" altLang="zh-CN" sz="1800" b="1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259" name="文本框 258"/>
          <p:cNvSpPr txBox="1"/>
          <p:nvPr/>
        </p:nvSpPr>
        <p:spPr>
          <a:xfrm>
            <a:off x="4615822" y="4510274"/>
            <a:ext cx="3058061" cy="670797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Student Exchange </a:t>
            </a:r>
            <a:endParaRPr kumimoji="0" lang="en-US" altLang="zh-CN" sz="1800" b="1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260" name="文本框 259"/>
          <p:cNvSpPr txBox="1"/>
          <p:nvPr/>
        </p:nvSpPr>
        <p:spPr>
          <a:xfrm>
            <a:off x="8602543" y="4577722"/>
            <a:ext cx="3058061" cy="670797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Study &amp; Culture programs </a:t>
            </a:r>
            <a:endParaRPr kumimoji="0" lang="en-US" altLang="zh-CN" sz="1800" b="1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261" name="文本框 260"/>
          <p:cNvSpPr txBox="1"/>
          <p:nvPr/>
        </p:nvSpPr>
        <p:spPr>
          <a:xfrm>
            <a:off x="665469" y="5415811"/>
            <a:ext cx="3058061" cy="670797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Staff Exchange </a:t>
            </a:r>
            <a:endParaRPr kumimoji="0" lang="en-US" altLang="zh-CN" sz="1800" b="1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262" name="文本框 261"/>
          <p:cNvSpPr txBox="1"/>
          <p:nvPr/>
        </p:nvSpPr>
        <p:spPr>
          <a:xfrm>
            <a:off x="4631356" y="5404482"/>
            <a:ext cx="3058061" cy="670797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Co-teaching </a:t>
            </a:r>
            <a:endParaRPr kumimoji="0" lang="en-US" altLang="zh-CN" sz="1800" b="1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  <p:sp>
        <p:nvSpPr>
          <p:cNvPr id="263" name="文本框 262"/>
          <p:cNvSpPr txBox="1"/>
          <p:nvPr/>
        </p:nvSpPr>
        <p:spPr>
          <a:xfrm>
            <a:off x="8597244" y="5375610"/>
            <a:ext cx="3058061" cy="670797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思源黑体 CN Normal" panose="020B0400000000000000" pitchFamily="34" charset="-122"/>
              </a:rPr>
              <a:t>Co-research </a:t>
            </a:r>
            <a:endParaRPr kumimoji="0" lang="en-US" altLang="zh-CN" sz="1800" b="1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思源黑体 CN Normal" panose="020B0400000000000000" pitchFamily="34" charset="-122"/>
            </a:endParaRPr>
          </a:p>
        </p:txBody>
      </p:sp>
    </p:spTree>
    <p:custDataLst>
      <p:tags r:id="rId4"/>
    </p:custData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UN_0031"/>
          <p:cNvPicPr>
            <a:picLocks noChangeAspect="1"/>
          </p:cNvPicPr>
          <p:nvPr/>
        </p:nvPicPr>
        <p:blipFill>
          <a:blip r:embed="rId1">
            <a:alphaModFix amt="17000"/>
            <a:grayscl/>
            <a:lum bright="24000"/>
          </a:blip>
          <a:stretch>
            <a:fillRect/>
          </a:stretch>
        </p:blipFill>
        <p:spPr>
          <a:xfrm flipH="1">
            <a:off x="0" y="-273888"/>
            <a:ext cx="12191365" cy="6858000"/>
          </a:xfrm>
          <a:prstGeom prst="rect">
            <a:avLst/>
          </a:prstGeom>
        </p:spPr>
      </p:pic>
      <p:sp>
        <p:nvSpPr>
          <p:cNvPr id="14" name="矩形: 圆角 13"/>
          <p:cNvSpPr/>
          <p:nvPr/>
        </p:nvSpPr>
        <p:spPr>
          <a:xfrm>
            <a:off x="301104" y="273888"/>
            <a:ext cx="11590655" cy="6310630"/>
          </a:xfrm>
          <a:prstGeom prst="roundRect">
            <a:avLst>
              <a:gd name="adj" fmla="val 2725"/>
            </a:avLst>
          </a:prstGeom>
          <a:solidFill>
            <a:schemeClr val="bg1"/>
          </a:solidFill>
          <a:ln>
            <a:noFill/>
          </a:ln>
          <a:effectLst>
            <a:outerShdw blurRad="584200" sx="90000" sy="90000" algn="ctr" rotWithShape="0">
              <a:schemeClr val="accent1">
                <a:alpha val="5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sp>
        <p:nvSpPr>
          <p:cNvPr id="319" name="矩形 318"/>
          <p:cNvSpPr/>
          <p:nvPr/>
        </p:nvSpPr>
        <p:spPr>
          <a:xfrm>
            <a:off x="415290" y="432250"/>
            <a:ext cx="300355" cy="300355"/>
          </a:xfrm>
          <a:prstGeom prst="rect">
            <a:avLst/>
          </a:prstGeom>
          <a:solidFill>
            <a:srgbClr val="6C72D2"/>
          </a:solidFill>
          <a:ln>
            <a:noFill/>
          </a:ln>
          <a:effectLst>
            <a:outerShdw blurRad="254000" dist="114300" dir="5400000" sx="90000" sy="90000" rotWithShape="0">
              <a:srgbClr val="1D46F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Regular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12115" y="962660"/>
            <a:ext cx="1121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29830" y="332656"/>
            <a:ext cx="9658657" cy="485772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Light" panose="020B0300000000000000" charset="-122"/>
                <a:cs typeface="Arial" panose="020B0604020202020204" pitchFamily="34" charset="0"/>
              </a:rPr>
              <a:t>PROGRAMS OFFER TO INTERNATIONAL STUDENTS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Light" panose="020B0300000000000000" charset="-122"/>
              <a:cs typeface="Arial" panose="020B0604020202020204" pitchFamily="34" charset="0"/>
            </a:endParaRPr>
          </a:p>
        </p:txBody>
      </p:sp>
      <p:pic>
        <p:nvPicPr>
          <p:cNvPr id="2" name="图片 1" descr="蓝色的标志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15" y="350937"/>
            <a:ext cx="2781300" cy="485775"/>
          </a:xfrm>
          <a:prstGeom prst="rect">
            <a:avLst/>
          </a:prstGeom>
        </p:spPr>
      </p:pic>
      <p:graphicFrame>
        <p:nvGraphicFramePr>
          <p:cNvPr id="16" name="表格 15"/>
          <p:cNvGraphicFramePr/>
          <p:nvPr/>
        </p:nvGraphicFramePr>
        <p:xfrm>
          <a:off x="433785" y="1226372"/>
          <a:ext cx="11192430" cy="2597920"/>
        </p:xfrm>
        <a:graphic>
          <a:graphicData uri="http://schemas.openxmlformats.org/drawingml/2006/table">
            <a:tbl>
              <a:tblPr/>
              <a:tblGrid>
                <a:gridCol w="3745715"/>
                <a:gridCol w="7446715"/>
              </a:tblGrid>
              <a:tr h="519584">
                <a:tc rowSpan="2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000" b="1" u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Degree Programs</a:t>
                      </a:r>
                      <a:endParaRPr lang="zh-CN" altLang="en-US" sz="2000" b="1" u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0170" marR="90170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72D2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>
                        <a:buNone/>
                      </a:pPr>
                      <a:r>
                        <a:rPr lang="zh-CN" altLang="en-US" sz="20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Bachelor's degree </a:t>
                      </a:r>
                      <a:endParaRPr lang="zh-CN" altLang="en-US" sz="2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0170" marR="90170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9584">
                <a:tc vMerge="1">
                  <a:tcPr>
                    <a:lnL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>
                        <a:buNone/>
                      </a:pPr>
                      <a:r>
                        <a:rPr lang="zh-CN" altLang="en-US" sz="20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Master's degree </a:t>
                      </a:r>
                      <a:endParaRPr lang="zh-CN" altLang="en-US" sz="20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0170" marR="90170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584">
                <a:tc rowSpan="3"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000" b="1" u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Non-degree programs</a:t>
                      </a:r>
                      <a:endParaRPr lang="zh-CN" altLang="en-US" sz="2000" b="1" u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0170" marR="90170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72D2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>
                        <a:buNone/>
                      </a:pPr>
                      <a:r>
                        <a:rPr lang="en-US" altLang="zh-CN" sz="2000" b="1" u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Chinese Language Programs</a:t>
                      </a:r>
                      <a:endParaRPr lang="zh-CN" altLang="en-US" sz="2000" b="1" u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0170" marR="90170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9584">
                <a:tc vMerge="1">
                  <a:tcPr>
                    <a:lnL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>
                        <a:buNone/>
                      </a:pPr>
                      <a:r>
                        <a:rPr lang="en-US" altLang="zh-CN" sz="2000" b="1" u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CTBU Study and Culture Tour</a:t>
                      </a:r>
                      <a:endParaRPr lang="zh-CN" altLang="en-US" sz="2000" b="1" u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0170" marR="90170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584">
                <a:tc vMerge="1">
                  <a:tcPr>
                    <a:lnL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1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>
                        <a:buNone/>
                      </a:pPr>
                      <a:r>
                        <a:rPr lang="en-US" altLang="zh-CN" sz="2000" b="1" u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Customized short-term programs</a:t>
                      </a:r>
                      <a:endParaRPr lang="zh-CN" altLang="en-US" sz="2000" b="1" u="none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0170" marR="90170" marT="46990" marB="469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" name="图片 16" descr="合作交流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74" y="3975297"/>
            <a:ext cx="11156441" cy="18620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任意多边形 11"/>
          <p:cNvSpPr/>
          <p:nvPr/>
        </p:nvSpPr>
        <p:spPr>
          <a:xfrm>
            <a:off x="0" y="6558014"/>
            <a:ext cx="12192000" cy="299986"/>
          </a:xfrm>
          <a:custGeom>
            <a:avLst/>
            <a:gdLst>
              <a:gd name="connsiteX0" fmla="*/ 6096000 w 12192000"/>
              <a:gd name="connsiteY0" fmla="*/ 0 h 299986"/>
              <a:gd name="connsiteX1" fmla="*/ 12104597 w 12192000"/>
              <a:gd name="connsiteY1" fmla="*/ 144296 h 299986"/>
              <a:gd name="connsiteX2" fmla="*/ 12192000 w 12192000"/>
              <a:gd name="connsiteY2" fmla="*/ 149048 h 299986"/>
              <a:gd name="connsiteX3" fmla="*/ 12192000 w 12192000"/>
              <a:gd name="connsiteY3" fmla="*/ 299986 h 299986"/>
              <a:gd name="connsiteX4" fmla="*/ 0 w 12192000"/>
              <a:gd name="connsiteY4" fmla="*/ 299986 h 299986"/>
              <a:gd name="connsiteX5" fmla="*/ 0 w 12192000"/>
              <a:gd name="connsiteY5" fmla="*/ 149048 h 299986"/>
              <a:gd name="connsiteX6" fmla="*/ 87402 w 12192000"/>
              <a:gd name="connsiteY6" fmla="*/ 144296 h 299986"/>
              <a:gd name="connsiteX7" fmla="*/ 6096000 w 12192000"/>
              <a:gd name="connsiteY7" fmla="*/ 0 h 2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99986">
                <a:moveTo>
                  <a:pt x="6096000" y="0"/>
                </a:moveTo>
                <a:cubicBezTo>
                  <a:pt x="8124511" y="0"/>
                  <a:pt x="10129018" y="48879"/>
                  <a:pt x="12104597" y="144296"/>
                </a:cubicBezTo>
                <a:lnTo>
                  <a:pt x="12192000" y="149048"/>
                </a:lnTo>
                <a:lnTo>
                  <a:pt x="12192000" y="299986"/>
                </a:lnTo>
                <a:lnTo>
                  <a:pt x="0" y="299986"/>
                </a:lnTo>
                <a:lnTo>
                  <a:pt x="0" y="149048"/>
                </a:lnTo>
                <a:lnTo>
                  <a:pt x="87402" y="144296"/>
                </a:lnTo>
                <a:cubicBezTo>
                  <a:pt x="2062981" y="48879"/>
                  <a:pt x="4067488" y="0"/>
                  <a:pt x="6096000" y="0"/>
                </a:cubicBezTo>
                <a:close/>
              </a:path>
            </a:pathLst>
          </a:custGeom>
          <a:gradFill flip="none" rotWithShape="1">
            <a:gsLst>
              <a:gs pos="20000">
                <a:srgbClr val="6C72D2"/>
              </a:gs>
              <a:gs pos="100000">
                <a:srgbClr val="373AA3"/>
              </a:gs>
            </a:gsLst>
            <a:lin ang="5400000" scaled="1"/>
            <a:tileRect/>
          </a:gra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  <p:transition spd="slow">
    <p:push dir="u"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UNIT_TABLE_BEAUTIFY" val="smartTable{8c0f37aa-1316-48db-8ec4-e4fcd1ec8c05}"/>
</p:tagLst>
</file>

<file path=ppt/tags/tag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p="http://schemas.openxmlformats.org/presentationml/2006/main">
  <p:tag name="KSO_WPP_MARK_KEY" val="9cc36b69-de3c-4c90-946b-0ba985c1f329"/>
  <p:tag name="COMMONDATA" val="eyJoZGlkIjoiOGM3ZmUyNGNhZjNmMzE2ZmEzYjBjY2E2YzdkMmI2N2Q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思源黑体 CN Regular"/>
        <a:ea typeface="思源黑体 CN Regular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自定义设计方案">
  <a:themeElements>
    <a:clrScheme name="自定义 33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F8613"/>
      </a:accent1>
      <a:accent2>
        <a:srgbClr val="82C024"/>
      </a:accent2>
      <a:accent3>
        <a:srgbClr val="1F8613"/>
      </a:accent3>
      <a:accent4>
        <a:srgbClr val="82C024"/>
      </a:accent4>
      <a:accent5>
        <a:srgbClr val="1F8613"/>
      </a:accent5>
      <a:accent6>
        <a:srgbClr val="82C024"/>
      </a:accent6>
      <a:hlink>
        <a:srgbClr val="1F8613"/>
      </a:hlink>
      <a:folHlink>
        <a:srgbClr val="82C02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3834</Words>
  <Application>WPS 演示</Application>
  <PresentationFormat>宽屏</PresentationFormat>
  <Paragraphs>295</Paragraphs>
  <Slides>19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43" baseType="lpstr">
      <vt:lpstr>Arial</vt:lpstr>
      <vt:lpstr>宋体</vt:lpstr>
      <vt:lpstr>Wingdings</vt:lpstr>
      <vt:lpstr>思源黑体 CN Regular</vt:lpstr>
      <vt:lpstr>黑体</vt:lpstr>
      <vt:lpstr>Wingdings</vt:lpstr>
      <vt:lpstr>Calibri</vt:lpstr>
      <vt:lpstr>幼圆</vt:lpstr>
      <vt:lpstr>思源黑体 CN Bold</vt:lpstr>
      <vt:lpstr>思源黑体 CN Regular</vt:lpstr>
      <vt:lpstr>思源宋体 CN SemiBold</vt:lpstr>
      <vt:lpstr>思源黑体 CN Light</vt:lpstr>
      <vt:lpstr>思源黑体 CN Medium</vt:lpstr>
      <vt:lpstr>思源黑体 CN Normal</vt:lpstr>
      <vt:lpstr>Helvetica Neue Medium</vt:lpstr>
      <vt:lpstr>阿里巴巴普惠体 R</vt:lpstr>
      <vt:lpstr>微软雅黑</vt:lpstr>
      <vt:lpstr>等线</vt:lpstr>
      <vt:lpstr>阿里巴巴普惠体</vt:lpstr>
      <vt:lpstr>Calibri</vt:lpstr>
      <vt:lpstr>思源黑体 CN Heavy</vt:lpstr>
      <vt:lpstr>Arial Unicode MS</vt:lpstr>
      <vt:lpstr>1_Office 主题​​</vt:lpstr>
      <vt:lpstr>8_自定义设计方案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HOL</dc:creator>
  <cp:lastModifiedBy>Administrator</cp:lastModifiedBy>
  <cp:revision>116</cp:revision>
  <dcterms:created xsi:type="dcterms:W3CDTF">2013-01-04T09:50:00Z</dcterms:created>
  <dcterms:modified xsi:type="dcterms:W3CDTF">2023-02-15T03:41:01Z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401A0843CE324499A8AB8C519E47081A</vt:lpwstr>
  </property>
</Properties>
</file>