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 id="2147483667" r:id="rId3"/>
    <p:sldMasterId id="2147483676" r:id="rId4"/>
  </p:sldMasterIdLst>
  <p:notesMasterIdLst>
    <p:notesMasterId r:id="rId49"/>
  </p:notesMasterIdLst>
  <p:handoutMasterIdLst>
    <p:handoutMasterId r:id="rId50"/>
  </p:handoutMasterIdLst>
  <p:sldIdLst>
    <p:sldId id="435" r:id="rId5"/>
    <p:sldId id="495" r:id="rId6"/>
    <p:sldId id="580" r:id="rId7"/>
    <p:sldId id="720" r:id="rId8"/>
    <p:sldId id="562" r:id="rId9"/>
    <p:sldId id="427" r:id="rId10"/>
    <p:sldId id="582" r:id="rId11"/>
    <p:sldId id="588" r:id="rId12"/>
    <p:sldId id="452" r:id="rId13"/>
    <p:sldId id="563" r:id="rId14"/>
    <p:sldId id="722" r:id="rId15"/>
    <p:sldId id="723" r:id="rId16"/>
    <p:sldId id="726" r:id="rId17"/>
    <p:sldId id="564" r:id="rId18"/>
    <p:sldId id="561" r:id="rId19"/>
    <p:sldId id="718" r:id="rId20"/>
    <p:sldId id="642" r:id="rId21"/>
    <p:sldId id="632" r:id="rId22"/>
    <p:sldId id="633" r:id="rId23"/>
    <p:sldId id="634" r:id="rId24"/>
    <p:sldId id="730" r:id="rId25"/>
    <p:sldId id="727" r:id="rId26"/>
    <p:sldId id="635" r:id="rId27"/>
    <p:sldId id="636" r:id="rId28"/>
    <p:sldId id="637" r:id="rId29"/>
    <p:sldId id="638" r:id="rId30"/>
    <p:sldId id="639" r:id="rId31"/>
    <p:sldId id="731" r:id="rId32"/>
    <p:sldId id="733" r:id="rId33"/>
    <p:sldId id="734" r:id="rId34"/>
    <p:sldId id="678" r:id="rId35"/>
    <p:sldId id="679" r:id="rId36"/>
    <p:sldId id="681" r:id="rId37"/>
    <p:sldId id="716" r:id="rId38"/>
    <p:sldId id="737" r:id="rId39"/>
    <p:sldId id="686" r:id="rId40"/>
    <p:sldId id="687" r:id="rId41"/>
    <p:sldId id="689" r:id="rId42"/>
    <p:sldId id="767" r:id="rId43"/>
    <p:sldId id="768" r:id="rId44"/>
    <p:sldId id="693" r:id="rId45"/>
    <p:sldId id="765" r:id="rId46"/>
    <p:sldId id="766" r:id="rId47"/>
    <p:sldId id="437" r:id="rId48"/>
  </p:sldIdLst>
  <p:sldSz cx="22860000" cy="12801600"/>
  <p:notesSz cx="6858000" cy="9144000"/>
  <p:custDataLst>
    <p:tags r:id="rId5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l Young" initials="H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2589A"/>
    <a:srgbClr val="44546A"/>
    <a:srgbClr val="1F4E79"/>
    <a:srgbClr val="157E9F"/>
    <a:srgbClr val="FFC821"/>
    <a:srgbClr val="4B91D1"/>
    <a:srgbClr val="2A63A2"/>
    <a:srgbClr val="0033CC"/>
    <a:srgbClr val="0099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8" autoAdjust="0"/>
    <p:restoredTop sz="89014" autoAdjust="0"/>
  </p:normalViewPr>
  <p:slideViewPr>
    <p:cSldViewPr snapToGrid="0" showGuides="1">
      <p:cViewPr varScale="1">
        <p:scale>
          <a:sx n="43" d="100"/>
          <a:sy n="43" d="100"/>
        </p:scale>
        <p:origin x="-1116" y="-102"/>
      </p:cViewPr>
      <p:guideLst>
        <p:guide orient="horz" pos="4032"/>
        <p:guide orient="horz" pos="1424"/>
        <p:guide orient="horz" pos="4594"/>
        <p:guide pos="7253"/>
        <p:guide pos="784"/>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504"/>
    </p:cViewPr>
  </p:sorterViewPr>
  <p:notesViewPr>
    <p:cSldViewPr snapToGrid="0">
      <p:cViewPr varScale="1">
        <p:scale>
          <a:sx n="88" d="100"/>
          <a:sy n="88" d="100"/>
        </p:scale>
        <p:origin x="296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5_1#1">
  <dgm:title val=""/>
  <dgm:desc val=""/>
  <dgm:catLst>
    <dgm:cat type="accent5" pri="11100"/>
  </dgm:catLst>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B8429C5-479B-49C2-AA60-EBF81A334C9B}" type="doc">
      <dgm:prSet loTypeId="urn:microsoft.com/office/officeart/2005/8/layout/vList5" loCatId="list" qsTypeId="urn:microsoft.com/office/officeart/2005/8/quickstyle/simple2#1" qsCatId="simple" csTypeId="urn:microsoft.com/office/officeart/2005/8/colors/accent5_1#1" csCatId="accent5" phldr="1"/>
      <dgm:spPr/>
      <dgm:t>
        <a:bodyPr/>
        <a:lstStyle/>
        <a:p>
          <a:endParaRPr lang="zh-CN" altLang="en-US"/>
        </a:p>
      </dgm:t>
    </dgm:pt>
    <dgm:pt modelId="{9BFEE5B3-2EF3-4431-9392-172579953CBF}">
      <dgm:prSet phldrT="[文本]" custT="1"/>
      <dgm:spPr>
        <a:ln>
          <a:solidFill>
            <a:srgbClr val="0B75B7"/>
          </a:solidFill>
        </a:ln>
      </dgm:spPr>
      <dgm:t>
        <a:bodyPr/>
        <a:lstStyle/>
        <a:p>
          <a:r>
            <a:rPr lang="en-US" altLang="zh-CN" sz="2800" dirty="0">
              <a:latin typeface="+mn-ea"/>
              <a:ea typeface="+mn-ea"/>
            </a:rPr>
            <a:t>4</a:t>
          </a:r>
          <a:r>
            <a:rPr lang="zh-CN" altLang="en-US" sz="2800" dirty="0">
              <a:latin typeface="+mn-ea"/>
              <a:ea typeface="+mn-ea"/>
            </a:rPr>
            <a:t>个</a:t>
          </a:r>
          <a:r>
            <a:rPr lang="en-US" altLang="zh-CN" sz="2800" dirty="0">
              <a:latin typeface="+mn-ea"/>
              <a:ea typeface="+mn-ea"/>
            </a:rPr>
            <a:t>A+</a:t>
          </a:r>
          <a:endParaRPr lang="zh-CN" altLang="en-US" sz="2800" dirty="0">
            <a:latin typeface="+mn-ea"/>
            <a:ea typeface="+mn-ea"/>
          </a:endParaRPr>
        </a:p>
      </dgm:t>
    </dgm:pt>
    <dgm:pt modelId="{8681865F-383D-489B-85A0-9D02AC420890}" type="parTrans" cxnId="{FEF5CAB9-A2E4-48EF-9DEA-131C556F0CE1}">
      <dgm:prSet/>
      <dgm:spPr/>
      <dgm:t>
        <a:bodyPr/>
        <a:lstStyle/>
        <a:p>
          <a:endParaRPr lang="zh-CN" altLang="en-US"/>
        </a:p>
      </dgm:t>
    </dgm:pt>
    <dgm:pt modelId="{DBDCBC8E-58A7-43C7-AC80-6EB255E20163}" type="sibTrans" cxnId="{FEF5CAB9-A2E4-48EF-9DEA-131C556F0CE1}">
      <dgm:prSet/>
      <dgm:spPr/>
      <dgm:t>
        <a:bodyPr/>
        <a:lstStyle/>
        <a:p>
          <a:endParaRPr lang="zh-CN" altLang="en-US"/>
        </a:p>
      </dgm:t>
    </dgm:pt>
    <dgm:pt modelId="{0A2D00AA-6906-4D61-9CED-EC807BD24C07}">
      <dgm:prSet phldrT="[文本]"/>
      <dgm:spPr>
        <a:ln>
          <a:solidFill>
            <a:srgbClr val="0B75B7">
              <a:alpha val="90000"/>
            </a:srgbClr>
          </a:solidFill>
        </a:ln>
      </dgm:spPr>
      <dgm:t>
        <a:bodyPr/>
        <a:lstStyle/>
        <a:p>
          <a:pPr rtl="0"/>
          <a:r>
            <a:rPr kumimoji="0" lang="zh-CN" altLang="en-US" b="1" i="0" u="none" strike="noStrike" cap="none" spc="0" normalizeH="0" baseline="0" noProof="0" dirty="0">
              <a:ln>
                <a:noFill/>
              </a:ln>
              <a:solidFill>
                <a:srgbClr val="0B75B7"/>
              </a:solidFill>
              <a:effectLst/>
              <a:uLnTx/>
              <a:uFillTx/>
              <a:latin typeface="微软雅黑" panose="020B0503020204020204" pitchFamily="34" charset="-122"/>
              <a:ea typeface="微软雅黑" panose="020B0503020204020204" pitchFamily="34" charset="-122"/>
              <a:cs typeface="+mn-cs"/>
            </a:rPr>
            <a:t>机械工程、光学工程、生物医学工程、公共卫生与预防医学</a:t>
          </a:r>
          <a:endParaRPr lang="zh-CN" altLang="en-US" dirty="0">
            <a:solidFill>
              <a:srgbClr val="0B75B7"/>
            </a:solidFill>
          </a:endParaRPr>
        </a:p>
      </dgm:t>
    </dgm:pt>
    <dgm:pt modelId="{42F880E6-7D6F-40A6-9702-01A61060C001}" type="parTrans" cxnId="{FA0D7A9C-98EC-48D6-98B4-AA1CA1A917D8}">
      <dgm:prSet/>
      <dgm:spPr/>
      <dgm:t>
        <a:bodyPr/>
        <a:lstStyle/>
        <a:p>
          <a:endParaRPr lang="zh-CN" altLang="en-US"/>
        </a:p>
      </dgm:t>
    </dgm:pt>
    <dgm:pt modelId="{5D1AC4EF-5881-4F64-8B1D-85A2C8DA6415}" type="sibTrans" cxnId="{FA0D7A9C-98EC-48D6-98B4-AA1CA1A917D8}">
      <dgm:prSet/>
      <dgm:spPr/>
      <dgm:t>
        <a:bodyPr/>
        <a:lstStyle/>
        <a:p>
          <a:endParaRPr lang="zh-CN" altLang="en-US"/>
        </a:p>
      </dgm:t>
    </dgm:pt>
    <dgm:pt modelId="{6F0F0BE6-AC9D-4761-9B65-8B72FFFF226B}">
      <dgm:prSet phldrT="[文本]" custT="1"/>
      <dgm:spPr>
        <a:ln>
          <a:solidFill>
            <a:srgbClr val="0B75B7"/>
          </a:solidFill>
        </a:ln>
      </dgm:spPr>
      <dgm:t>
        <a:bodyPr/>
        <a:lstStyle/>
        <a:p>
          <a:r>
            <a:rPr lang="en-US" altLang="zh-CN" sz="2800" dirty="0"/>
            <a:t>3</a:t>
          </a:r>
          <a:r>
            <a:rPr lang="zh-CN" altLang="en-US" sz="2800" dirty="0"/>
            <a:t>个</a:t>
          </a:r>
          <a:r>
            <a:rPr lang="en-US" altLang="zh-CN" sz="2800" dirty="0"/>
            <a:t>A</a:t>
          </a:r>
          <a:endParaRPr lang="zh-CN" altLang="en-US" sz="2800" dirty="0"/>
        </a:p>
      </dgm:t>
    </dgm:pt>
    <dgm:pt modelId="{5F9CAA2A-F6CB-4737-93A3-090CB6F224C9}" type="parTrans" cxnId="{C39AE108-C647-46D6-9CCE-76EE5F5866AD}">
      <dgm:prSet/>
      <dgm:spPr/>
      <dgm:t>
        <a:bodyPr/>
        <a:lstStyle/>
        <a:p>
          <a:endParaRPr lang="zh-CN" altLang="en-US"/>
        </a:p>
      </dgm:t>
    </dgm:pt>
    <dgm:pt modelId="{BD8DFD22-99FF-4A9B-B581-B428A68F697E}" type="sibTrans" cxnId="{C39AE108-C647-46D6-9CCE-76EE5F5866AD}">
      <dgm:prSet/>
      <dgm:spPr/>
      <dgm:t>
        <a:bodyPr/>
        <a:lstStyle/>
        <a:p>
          <a:endParaRPr lang="zh-CN" altLang="en-US"/>
        </a:p>
      </dgm:t>
    </dgm:pt>
    <dgm:pt modelId="{107B3D35-D468-4DEC-B50E-B4B20FD69BC7}">
      <dgm:prSet phldrT="[文本]"/>
      <dgm:spPr>
        <a:ln>
          <a:solidFill>
            <a:srgbClr val="0B75B7">
              <a:alpha val="90000"/>
            </a:srgbClr>
          </a:solidFill>
        </a:ln>
      </dgm:spPr>
      <dgm:t>
        <a:bodyPr/>
        <a:lstStyle/>
        <a:p>
          <a:pPr rtl="0"/>
          <a:r>
            <a:rPr kumimoji="0" lang="zh-CN" altLang="en-US" b="1" i="0" u="none" strike="noStrike" cap="none" spc="0" normalizeH="0" baseline="0" noProof="0" dirty="0">
              <a:ln>
                <a:noFill/>
              </a:ln>
              <a:solidFill>
                <a:srgbClr val="0B75B7"/>
              </a:solidFill>
              <a:effectLst/>
              <a:uLnTx/>
              <a:uFillTx/>
              <a:latin typeface="微软雅黑" panose="020B0503020204020204" pitchFamily="34" charset="-122"/>
              <a:ea typeface="微软雅黑" panose="020B0503020204020204" pitchFamily="34" charset="-122"/>
              <a:cs typeface="+mn-cs"/>
            </a:rPr>
            <a:t>新闻传播学、电气工程、计算机科学与技术</a:t>
          </a:r>
          <a:endParaRPr lang="zh-CN" altLang="en-US" dirty="0">
            <a:solidFill>
              <a:srgbClr val="0B75B7"/>
            </a:solidFill>
          </a:endParaRPr>
        </a:p>
      </dgm:t>
    </dgm:pt>
    <dgm:pt modelId="{62C74A01-E0B9-4903-BEB4-D650B13EF0EB}" type="parTrans" cxnId="{C241BAF7-76EF-4DC6-8924-6FBA0EDA9DCB}">
      <dgm:prSet/>
      <dgm:spPr/>
      <dgm:t>
        <a:bodyPr/>
        <a:lstStyle/>
        <a:p>
          <a:endParaRPr lang="zh-CN" altLang="en-US"/>
        </a:p>
      </dgm:t>
    </dgm:pt>
    <dgm:pt modelId="{04BA8181-3089-4F95-B0C4-E9395347CA2D}" type="sibTrans" cxnId="{C241BAF7-76EF-4DC6-8924-6FBA0EDA9DCB}">
      <dgm:prSet/>
      <dgm:spPr/>
      <dgm:t>
        <a:bodyPr/>
        <a:lstStyle/>
        <a:p>
          <a:endParaRPr lang="zh-CN" altLang="en-US"/>
        </a:p>
      </dgm:t>
    </dgm:pt>
    <dgm:pt modelId="{97441C92-70B1-4B20-92A8-E79429474455}">
      <dgm:prSet phldrT="[文本]" custT="1"/>
      <dgm:spPr>
        <a:ln>
          <a:solidFill>
            <a:srgbClr val="0B75B7"/>
          </a:solidFill>
        </a:ln>
      </dgm:spPr>
      <dgm:t>
        <a:bodyPr/>
        <a:lstStyle/>
        <a:p>
          <a:r>
            <a:rPr lang="en-US" altLang="zh-CN" sz="2800" dirty="0"/>
            <a:t>7</a:t>
          </a:r>
          <a:r>
            <a:rPr lang="zh-CN" altLang="en-US" sz="2800" dirty="0"/>
            <a:t>个</a:t>
          </a:r>
          <a:r>
            <a:rPr lang="en-US" altLang="zh-CN" sz="2800" dirty="0"/>
            <a:t>A-</a:t>
          </a:r>
          <a:endParaRPr lang="zh-CN" altLang="en-US" sz="2800" dirty="0"/>
        </a:p>
      </dgm:t>
    </dgm:pt>
    <dgm:pt modelId="{B4D8AE87-4EA3-4EA6-AC0C-4A4DFDF8AD3A}" type="parTrans" cxnId="{8CE5BB61-AE3B-42A3-9634-ED95992AE9DA}">
      <dgm:prSet/>
      <dgm:spPr/>
      <dgm:t>
        <a:bodyPr/>
        <a:lstStyle/>
        <a:p>
          <a:endParaRPr lang="zh-CN" altLang="en-US"/>
        </a:p>
      </dgm:t>
    </dgm:pt>
    <dgm:pt modelId="{F677A095-920B-4C2E-8E8A-2DDE39E62A05}" type="sibTrans" cxnId="{8CE5BB61-AE3B-42A3-9634-ED95992AE9DA}">
      <dgm:prSet/>
      <dgm:spPr/>
      <dgm:t>
        <a:bodyPr/>
        <a:lstStyle/>
        <a:p>
          <a:endParaRPr lang="zh-CN" altLang="en-US"/>
        </a:p>
      </dgm:t>
    </dgm:pt>
    <dgm:pt modelId="{8D755A45-7D4D-4C74-A30D-81731291E9CA}">
      <dgm:prSet phldrT="[文本]"/>
      <dgm:spPr>
        <a:ln>
          <a:solidFill>
            <a:srgbClr val="0B75B7">
              <a:alpha val="90000"/>
            </a:srgbClr>
          </a:solidFill>
        </a:ln>
      </dgm:spPr>
      <dgm:t>
        <a:bodyPr/>
        <a:lstStyle/>
        <a:p>
          <a:pPr rtl="0"/>
          <a:r>
            <a:rPr kumimoji="0" lang="zh-CN" altLang="en-US" b="1" i="0" u="none" strike="noStrike" cap="none" spc="0" normalizeH="0" baseline="0" noProof="0" dirty="0">
              <a:ln>
                <a:noFill/>
              </a:ln>
              <a:solidFill>
                <a:srgbClr val="0B75B7"/>
              </a:solidFill>
              <a:effectLst/>
              <a:uLnTx/>
              <a:uFillTx/>
              <a:latin typeface="微软雅黑" panose="020B0503020204020204" pitchFamily="34" charset="-122"/>
              <a:ea typeface="微软雅黑" panose="020B0503020204020204" pitchFamily="34" charset="-122"/>
              <a:cs typeface="+mn-cs"/>
            </a:rPr>
            <a:t>物理学、生物学、控制科学与工程、临床医学、公共管理、工商管理、动力工程与工程热物理</a:t>
          </a:r>
          <a:endParaRPr lang="zh-CN" altLang="en-US" dirty="0">
            <a:solidFill>
              <a:srgbClr val="0B75B7"/>
            </a:solidFill>
          </a:endParaRPr>
        </a:p>
      </dgm:t>
    </dgm:pt>
    <dgm:pt modelId="{5D94E8A9-BD0E-40C4-95F4-5453DF201ADD}" type="parTrans" cxnId="{D4153D77-7F8B-43C6-ADA1-87DC0B449436}">
      <dgm:prSet/>
      <dgm:spPr/>
      <dgm:t>
        <a:bodyPr/>
        <a:lstStyle/>
        <a:p>
          <a:endParaRPr lang="zh-CN" altLang="en-US"/>
        </a:p>
      </dgm:t>
    </dgm:pt>
    <dgm:pt modelId="{F2E6415B-12DF-42DD-9013-B19378372B09}" type="sibTrans" cxnId="{D4153D77-7F8B-43C6-ADA1-87DC0B449436}">
      <dgm:prSet/>
      <dgm:spPr/>
      <dgm:t>
        <a:bodyPr/>
        <a:lstStyle/>
        <a:p>
          <a:endParaRPr lang="zh-CN" altLang="en-US"/>
        </a:p>
      </dgm:t>
    </dgm:pt>
    <dgm:pt modelId="{4D36A9FE-DBE7-464F-806D-B0595365FE7C}" type="pres">
      <dgm:prSet presAssocID="{4B8429C5-479B-49C2-AA60-EBF81A334C9B}" presName="Name0" presStyleCnt="0">
        <dgm:presLayoutVars>
          <dgm:dir/>
          <dgm:animLvl val="lvl"/>
          <dgm:resizeHandles val="exact"/>
        </dgm:presLayoutVars>
      </dgm:prSet>
      <dgm:spPr/>
      <dgm:t>
        <a:bodyPr/>
        <a:lstStyle/>
        <a:p>
          <a:endParaRPr lang="zh-CN" altLang="en-US"/>
        </a:p>
      </dgm:t>
    </dgm:pt>
    <dgm:pt modelId="{58219768-016C-4A40-B58E-330CE8767749}" type="pres">
      <dgm:prSet presAssocID="{9BFEE5B3-2EF3-4431-9392-172579953CBF}" presName="linNode" presStyleCnt="0"/>
      <dgm:spPr/>
    </dgm:pt>
    <dgm:pt modelId="{530ECA10-6881-49BB-B883-50C5E703F3B7}" type="pres">
      <dgm:prSet presAssocID="{9BFEE5B3-2EF3-4431-9392-172579953CBF}" presName="parentText" presStyleLbl="node1" presStyleIdx="0" presStyleCnt="3">
        <dgm:presLayoutVars>
          <dgm:chMax val="1"/>
          <dgm:bulletEnabled val="1"/>
        </dgm:presLayoutVars>
      </dgm:prSet>
      <dgm:spPr/>
      <dgm:t>
        <a:bodyPr/>
        <a:lstStyle/>
        <a:p>
          <a:endParaRPr lang="zh-CN" altLang="en-US"/>
        </a:p>
      </dgm:t>
    </dgm:pt>
    <dgm:pt modelId="{3DA640E0-57B5-4F39-9E1B-1E1A02DF8D0F}" type="pres">
      <dgm:prSet presAssocID="{9BFEE5B3-2EF3-4431-9392-172579953CBF}" presName="descendantText" presStyleLbl="alignAccFollowNode1" presStyleIdx="0" presStyleCnt="3">
        <dgm:presLayoutVars>
          <dgm:bulletEnabled val="1"/>
        </dgm:presLayoutVars>
      </dgm:prSet>
      <dgm:spPr/>
      <dgm:t>
        <a:bodyPr/>
        <a:lstStyle/>
        <a:p>
          <a:endParaRPr lang="zh-CN" altLang="en-US"/>
        </a:p>
      </dgm:t>
    </dgm:pt>
    <dgm:pt modelId="{36391BA5-4A03-41FD-AB17-6B574735E20E}" type="pres">
      <dgm:prSet presAssocID="{DBDCBC8E-58A7-43C7-AC80-6EB255E20163}" presName="sp" presStyleCnt="0"/>
      <dgm:spPr/>
    </dgm:pt>
    <dgm:pt modelId="{596FF170-CFB4-49A2-A173-A5A2BD4E6510}" type="pres">
      <dgm:prSet presAssocID="{6F0F0BE6-AC9D-4761-9B65-8B72FFFF226B}" presName="linNode" presStyleCnt="0"/>
      <dgm:spPr/>
    </dgm:pt>
    <dgm:pt modelId="{B7CB253F-05A8-438C-BAF6-24213BCA6903}" type="pres">
      <dgm:prSet presAssocID="{6F0F0BE6-AC9D-4761-9B65-8B72FFFF226B}" presName="parentText" presStyleLbl="node1" presStyleIdx="1" presStyleCnt="3">
        <dgm:presLayoutVars>
          <dgm:chMax val="1"/>
          <dgm:bulletEnabled val="1"/>
        </dgm:presLayoutVars>
      </dgm:prSet>
      <dgm:spPr/>
      <dgm:t>
        <a:bodyPr/>
        <a:lstStyle/>
        <a:p>
          <a:endParaRPr lang="zh-CN" altLang="en-US"/>
        </a:p>
      </dgm:t>
    </dgm:pt>
    <dgm:pt modelId="{F7122D40-A0EE-49C2-9BE4-3F0A4D3ACF07}" type="pres">
      <dgm:prSet presAssocID="{6F0F0BE6-AC9D-4761-9B65-8B72FFFF226B}" presName="descendantText" presStyleLbl="alignAccFollowNode1" presStyleIdx="1" presStyleCnt="3">
        <dgm:presLayoutVars>
          <dgm:bulletEnabled val="1"/>
        </dgm:presLayoutVars>
      </dgm:prSet>
      <dgm:spPr/>
      <dgm:t>
        <a:bodyPr/>
        <a:lstStyle/>
        <a:p>
          <a:endParaRPr lang="zh-CN" altLang="en-US"/>
        </a:p>
      </dgm:t>
    </dgm:pt>
    <dgm:pt modelId="{852D3A55-AC2E-486B-9771-1EBF35375D2D}" type="pres">
      <dgm:prSet presAssocID="{BD8DFD22-99FF-4A9B-B581-B428A68F697E}" presName="sp" presStyleCnt="0"/>
      <dgm:spPr/>
    </dgm:pt>
    <dgm:pt modelId="{2D69FECC-9970-4367-AFA8-71A23FBC845C}" type="pres">
      <dgm:prSet presAssocID="{97441C92-70B1-4B20-92A8-E79429474455}" presName="linNode" presStyleCnt="0"/>
      <dgm:spPr/>
    </dgm:pt>
    <dgm:pt modelId="{00EBD3CE-92FF-4930-AB30-CC1942D88180}" type="pres">
      <dgm:prSet presAssocID="{97441C92-70B1-4B20-92A8-E79429474455}" presName="parentText" presStyleLbl="node1" presStyleIdx="2" presStyleCnt="3">
        <dgm:presLayoutVars>
          <dgm:chMax val="1"/>
          <dgm:bulletEnabled val="1"/>
        </dgm:presLayoutVars>
      </dgm:prSet>
      <dgm:spPr/>
      <dgm:t>
        <a:bodyPr/>
        <a:lstStyle/>
        <a:p>
          <a:endParaRPr lang="zh-CN" altLang="en-US"/>
        </a:p>
      </dgm:t>
    </dgm:pt>
    <dgm:pt modelId="{16B7943F-AFE4-418D-847F-2AE1D1C01709}" type="pres">
      <dgm:prSet presAssocID="{97441C92-70B1-4B20-92A8-E79429474455}" presName="descendantText" presStyleLbl="alignAccFollowNode1" presStyleIdx="2" presStyleCnt="3">
        <dgm:presLayoutVars>
          <dgm:bulletEnabled val="1"/>
        </dgm:presLayoutVars>
      </dgm:prSet>
      <dgm:spPr/>
      <dgm:t>
        <a:bodyPr/>
        <a:lstStyle/>
        <a:p>
          <a:endParaRPr lang="zh-CN" altLang="en-US"/>
        </a:p>
      </dgm:t>
    </dgm:pt>
  </dgm:ptLst>
  <dgm:cxnLst>
    <dgm:cxn modelId="{1C1D2C99-31AC-4573-BE87-A44D7B735AE1}" type="presOf" srcId="{107B3D35-D468-4DEC-B50E-B4B20FD69BC7}" destId="{F7122D40-A0EE-49C2-9BE4-3F0A4D3ACF07}" srcOrd="0" destOrd="0" presId="urn:microsoft.com/office/officeart/2005/8/layout/vList5"/>
    <dgm:cxn modelId="{C241BAF7-76EF-4DC6-8924-6FBA0EDA9DCB}" srcId="{6F0F0BE6-AC9D-4761-9B65-8B72FFFF226B}" destId="{107B3D35-D468-4DEC-B50E-B4B20FD69BC7}" srcOrd="0" destOrd="0" parTransId="{62C74A01-E0B9-4903-BEB4-D650B13EF0EB}" sibTransId="{04BA8181-3089-4F95-B0C4-E9395347CA2D}"/>
    <dgm:cxn modelId="{EB9D5866-EF30-4DAD-84BF-760624A758EC}" type="presOf" srcId="{6F0F0BE6-AC9D-4761-9B65-8B72FFFF226B}" destId="{B7CB253F-05A8-438C-BAF6-24213BCA6903}" srcOrd="0" destOrd="0" presId="urn:microsoft.com/office/officeart/2005/8/layout/vList5"/>
    <dgm:cxn modelId="{2528E127-E127-4BE7-9D9E-53FC60C412B8}" type="presOf" srcId="{9BFEE5B3-2EF3-4431-9392-172579953CBF}" destId="{530ECA10-6881-49BB-B883-50C5E703F3B7}" srcOrd="0" destOrd="0" presId="urn:microsoft.com/office/officeart/2005/8/layout/vList5"/>
    <dgm:cxn modelId="{D4153D77-7F8B-43C6-ADA1-87DC0B449436}" srcId="{97441C92-70B1-4B20-92A8-E79429474455}" destId="{8D755A45-7D4D-4C74-A30D-81731291E9CA}" srcOrd="0" destOrd="0" parTransId="{5D94E8A9-BD0E-40C4-95F4-5453DF201ADD}" sibTransId="{F2E6415B-12DF-42DD-9013-B19378372B09}"/>
    <dgm:cxn modelId="{FEF5CAB9-A2E4-48EF-9DEA-131C556F0CE1}" srcId="{4B8429C5-479B-49C2-AA60-EBF81A334C9B}" destId="{9BFEE5B3-2EF3-4431-9392-172579953CBF}" srcOrd="0" destOrd="0" parTransId="{8681865F-383D-489B-85A0-9D02AC420890}" sibTransId="{DBDCBC8E-58A7-43C7-AC80-6EB255E20163}"/>
    <dgm:cxn modelId="{D06063D2-75C4-4BF5-BE52-9C579B960E00}" type="presOf" srcId="{0A2D00AA-6906-4D61-9CED-EC807BD24C07}" destId="{3DA640E0-57B5-4F39-9E1B-1E1A02DF8D0F}" srcOrd="0" destOrd="0" presId="urn:microsoft.com/office/officeart/2005/8/layout/vList5"/>
    <dgm:cxn modelId="{24E39EEF-BEBD-48D6-B5A1-53CED7AEE662}" type="presOf" srcId="{97441C92-70B1-4B20-92A8-E79429474455}" destId="{00EBD3CE-92FF-4930-AB30-CC1942D88180}" srcOrd="0" destOrd="0" presId="urn:microsoft.com/office/officeart/2005/8/layout/vList5"/>
    <dgm:cxn modelId="{FA0D7A9C-98EC-48D6-98B4-AA1CA1A917D8}" srcId="{9BFEE5B3-2EF3-4431-9392-172579953CBF}" destId="{0A2D00AA-6906-4D61-9CED-EC807BD24C07}" srcOrd="0" destOrd="0" parTransId="{42F880E6-7D6F-40A6-9702-01A61060C001}" sibTransId="{5D1AC4EF-5881-4F64-8B1D-85A2C8DA6415}"/>
    <dgm:cxn modelId="{EB01A85F-C5CA-454C-B8D1-206EA25781A5}" type="presOf" srcId="{4B8429C5-479B-49C2-AA60-EBF81A334C9B}" destId="{4D36A9FE-DBE7-464F-806D-B0595365FE7C}" srcOrd="0" destOrd="0" presId="urn:microsoft.com/office/officeart/2005/8/layout/vList5"/>
    <dgm:cxn modelId="{C39AE108-C647-46D6-9CCE-76EE5F5866AD}" srcId="{4B8429C5-479B-49C2-AA60-EBF81A334C9B}" destId="{6F0F0BE6-AC9D-4761-9B65-8B72FFFF226B}" srcOrd="1" destOrd="0" parTransId="{5F9CAA2A-F6CB-4737-93A3-090CB6F224C9}" sibTransId="{BD8DFD22-99FF-4A9B-B581-B428A68F697E}"/>
    <dgm:cxn modelId="{8CE5BB61-AE3B-42A3-9634-ED95992AE9DA}" srcId="{4B8429C5-479B-49C2-AA60-EBF81A334C9B}" destId="{97441C92-70B1-4B20-92A8-E79429474455}" srcOrd="2" destOrd="0" parTransId="{B4D8AE87-4EA3-4EA6-AC0C-4A4DFDF8AD3A}" sibTransId="{F677A095-920B-4C2E-8E8A-2DDE39E62A05}"/>
    <dgm:cxn modelId="{0C721945-B56C-42C5-B57B-C3EF934D22E3}" type="presOf" srcId="{8D755A45-7D4D-4C74-A30D-81731291E9CA}" destId="{16B7943F-AFE4-418D-847F-2AE1D1C01709}" srcOrd="0" destOrd="0" presId="urn:microsoft.com/office/officeart/2005/8/layout/vList5"/>
    <dgm:cxn modelId="{55A99CC5-9AC6-4F90-989D-511200B602E5}" type="presParOf" srcId="{4D36A9FE-DBE7-464F-806D-B0595365FE7C}" destId="{58219768-016C-4A40-B58E-330CE8767749}" srcOrd="0" destOrd="0" presId="urn:microsoft.com/office/officeart/2005/8/layout/vList5"/>
    <dgm:cxn modelId="{3C27BE2C-3CE3-428B-A644-CB7BEAC0D592}" type="presParOf" srcId="{58219768-016C-4A40-B58E-330CE8767749}" destId="{530ECA10-6881-49BB-B883-50C5E703F3B7}" srcOrd="0" destOrd="0" presId="urn:microsoft.com/office/officeart/2005/8/layout/vList5"/>
    <dgm:cxn modelId="{90550EEB-FDE7-46C2-AB6B-33455CB6FA0B}" type="presParOf" srcId="{58219768-016C-4A40-B58E-330CE8767749}" destId="{3DA640E0-57B5-4F39-9E1B-1E1A02DF8D0F}" srcOrd="1" destOrd="0" presId="urn:microsoft.com/office/officeart/2005/8/layout/vList5"/>
    <dgm:cxn modelId="{7F3584DC-707A-4E9F-A827-A7D291BFC61D}" type="presParOf" srcId="{4D36A9FE-DBE7-464F-806D-B0595365FE7C}" destId="{36391BA5-4A03-41FD-AB17-6B574735E20E}" srcOrd="1" destOrd="0" presId="urn:microsoft.com/office/officeart/2005/8/layout/vList5"/>
    <dgm:cxn modelId="{86C44178-C8F6-4481-A17F-C9B449297FC7}" type="presParOf" srcId="{4D36A9FE-DBE7-464F-806D-B0595365FE7C}" destId="{596FF170-CFB4-49A2-A173-A5A2BD4E6510}" srcOrd="2" destOrd="0" presId="urn:microsoft.com/office/officeart/2005/8/layout/vList5"/>
    <dgm:cxn modelId="{6DEDE45E-4049-4031-827E-67FAF79C0F9B}" type="presParOf" srcId="{596FF170-CFB4-49A2-A173-A5A2BD4E6510}" destId="{B7CB253F-05A8-438C-BAF6-24213BCA6903}" srcOrd="0" destOrd="0" presId="urn:microsoft.com/office/officeart/2005/8/layout/vList5"/>
    <dgm:cxn modelId="{90F7B864-A880-4ECC-8900-850C02D18226}" type="presParOf" srcId="{596FF170-CFB4-49A2-A173-A5A2BD4E6510}" destId="{F7122D40-A0EE-49C2-9BE4-3F0A4D3ACF07}" srcOrd="1" destOrd="0" presId="urn:microsoft.com/office/officeart/2005/8/layout/vList5"/>
    <dgm:cxn modelId="{7EE6A6E5-3A16-4388-8503-07AFFA7D77F4}" type="presParOf" srcId="{4D36A9FE-DBE7-464F-806D-B0595365FE7C}" destId="{852D3A55-AC2E-486B-9771-1EBF35375D2D}" srcOrd="3" destOrd="0" presId="urn:microsoft.com/office/officeart/2005/8/layout/vList5"/>
    <dgm:cxn modelId="{8A8FF175-A920-47D8-884A-ABB14FB04679}" type="presParOf" srcId="{4D36A9FE-DBE7-464F-806D-B0595365FE7C}" destId="{2D69FECC-9970-4367-AFA8-71A23FBC845C}" srcOrd="4" destOrd="0" presId="urn:microsoft.com/office/officeart/2005/8/layout/vList5"/>
    <dgm:cxn modelId="{7938990B-07BD-4C40-BF7D-93DD4FB48A03}" type="presParOf" srcId="{2D69FECC-9970-4367-AFA8-71A23FBC845C}" destId="{00EBD3CE-92FF-4930-AB30-CC1942D88180}" srcOrd="0" destOrd="0" presId="urn:microsoft.com/office/officeart/2005/8/layout/vList5"/>
    <dgm:cxn modelId="{EF1DBC7C-C84A-4E82-BE58-6251B1477AAD}" type="presParOf" srcId="{2D69FECC-9970-4367-AFA8-71A23FBC845C}" destId="{16B7943F-AFE4-418D-847F-2AE1D1C01709}" srcOrd="1" destOrd="0" presId="urn:microsoft.com/office/officeart/2005/8/layout/vList5"/>
  </dgm:cxnLst>
  <dgm:bg>
    <a:no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E177AD-2A44-42CB-A535-C974B9CF490C}" type="doc">
      <dgm:prSet loTypeId="urn:microsoft.com/office/officeart/2005/8/layout/matrix3" loCatId="matrix" qsTypeId="urn:microsoft.com/office/officeart/2005/8/quickstyle/simple5#2" qsCatId="simple" csTypeId="urn:microsoft.com/office/officeart/2005/8/colors/colorful1#1" csCatId="colorful" phldr="1"/>
      <dgm:spPr/>
      <dgm:t>
        <a:bodyPr/>
        <a:lstStyle/>
        <a:p>
          <a:endParaRPr lang="zh-CN" altLang="en-US"/>
        </a:p>
      </dgm:t>
    </dgm:pt>
    <dgm:pt modelId="{3BFB6446-FFEA-4786-9288-581763607009}">
      <dgm:prSet phldrT="[文本]" custT="1"/>
      <dgm:spPr/>
      <dgm:t>
        <a:bodyPr/>
        <a:lstStyle/>
        <a:p>
          <a:r>
            <a:rPr lang="zh-CN" altLang="en-US" sz="4000" dirty="0" smtClean="0"/>
            <a:t>中文听力</a:t>
          </a:r>
          <a:r>
            <a:rPr lang="en-US" altLang="zh-CN" sz="4000" dirty="0" smtClean="0"/>
            <a:t>/ </a:t>
          </a:r>
          <a:r>
            <a:rPr lang="zh-CN" altLang="en-US" sz="4000" dirty="0" smtClean="0"/>
            <a:t>口语</a:t>
          </a:r>
          <a:r>
            <a:rPr lang="en-US" altLang="zh-CN" sz="4000" dirty="0" smtClean="0"/>
            <a:t>/</a:t>
          </a:r>
          <a:r>
            <a:rPr lang="zh-CN" altLang="en-US" sz="4000" dirty="0" smtClean="0"/>
            <a:t>阅读</a:t>
          </a:r>
          <a:r>
            <a:rPr lang="en-US" altLang="zh-CN" sz="4000" dirty="0" smtClean="0"/>
            <a:t> /</a:t>
          </a:r>
          <a:r>
            <a:rPr lang="zh-CN" altLang="en-US" sz="4000" dirty="0" smtClean="0"/>
            <a:t>写作</a:t>
          </a:r>
          <a:r>
            <a:rPr lang="en-US" altLang="zh-CN" sz="4000" dirty="0" smtClean="0"/>
            <a:t>..</a:t>
          </a:r>
          <a:endParaRPr lang="zh-CN" altLang="en-US" sz="4000" dirty="0"/>
        </a:p>
      </dgm:t>
    </dgm:pt>
    <dgm:pt modelId="{D7FB2403-2389-4361-8D81-1BB2CC1F3CE4}" type="parTrans" cxnId="{8AE0BCB9-9177-4C43-BB15-20B254677AC1}">
      <dgm:prSet/>
      <dgm:spPr/>
      <dgm:t>
        <a:bodyPr/>
        <a:lstStyle/>
        <a:p>
          <a:endParaRPr lang="zh-CN" altLang="en-US"/>
        </a:p>
      </dgm:t>
    </dgm:pt>
    <dgm:pt modelId="{375895F2-903A-4134-A1D5-2D61EDA02B8E}" type="sibTrans" cxnId="{8AE0BCB9-9177-4C43-BB15-20B254677AC1}">
      <dgm:prSet/>
      <dgm:spPr/>
      <dgm:t>
        <a:bodyPr/>
        <a:lstStyle/>
        <a:p>
          <a:endParaRPr lang="zh-CN" altLang="en-US"/>
        </a:p>
      </dgm:t>
    </dgm:pt>
    <dgm:pt modelId="{2A0258D5-D2D2-4680-9579-C8A43A73C9EB}">
      <dgm:prSet phldrT="[文本]" custT="1"/>
      <dgm:spPr>
        <a:gradFill rotWithShape="0">
          <a:gsLst>
            <a:gs pos="100000">
              <a:schemeClr val="accent6">
                <a:lumMod val="75000"/>
              </a:schemeClr>
            </a:gs>
            <a:gs pos="10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gradFill>
      </dgm:spPr>
      <dgm:t>
        <a:bodyPr/>
        <a:lstStyle/>
        <a:p>
          <a:r>
            <a:rPr lang="zh-CN" altLang="en-US" sz="3200" dirty="0" smtClean="0"/>
            <a:t>中国武术</a:t>
          </a:r>
          <a:r>
            <a:rPr lang="en-US" altLang="zh-CN" sz="3200" dirty="0" smtClean="0"/>
            <a:t>/</a:t>
          </a:r>
          <a:r>
            <a:rPr lang="zh-CN" altLang="en-US" sz="3200" dirty="0" smtClean="0"/>
            <a:t>书法</a:t>
          </a:r>
          <a:r>
            <a:rPr lang="en-US" altLang="zh-CN" sz="3200" dirty="0" smtClean="0"/>
            <a:t>/</a:t>
          </a:r>
          <a:r>
            <a:rPr lang="zh-CN" altLang="en-US" sz="3200" dirty="0" smtClean="0"/>
            <a:t>剪纸</a:t>
          </a:r>
          <a:r>
            <a:rPr lang="en-US" altLang="zh-CN" sz="3200" dirty="0" smtClean="0"/>
            <a:t>…</a:t>
          </a:r>
          <a:endParaRPr lang="zh-CN" altLang="en-US" sz="3200" dirty="0"/>
        </a:p>
      </dgm:t>
    </dgm:pt>
    <dgm:pt modelId="{C437B163-ADF3-43DD-BAD0-F3F50F749162}" type="parTrans" cxnId="{AD8D10E0-7C22-4F56-AA98-7BED1ADF8E88}">
      <dgm:prSet/>
      <dgm:spPr/>
      <dgm:t>
        <a:bodyPr/>
        <a:lstStyle/>
        <a:p>
          <a:endParaRPr lang="zh-CN" altLang="en-US"/>
        </a:p>
      </dgm:t>
    </dgm:pt>
    <dgm:pt modelId="{E4570B05-3E17-4360-BA15-6081B9FEE3CC}" type="sibTrans" cxnId="{AD8D10E0-7C22-4F56-AA98-7BED1ADF8E88}">
      <dgm:prSet/>
      <dgm:spPr/>
      <dgm:t>
        <a:bodyPr/>
        <a:lstStyle/>
        <a:p>
          <a:endParaRPr lang="zh-CN" altLang="en-US"/>
        </a:p>
      </dgm:t>
    </dgm:pt>
    <dgm:pt modelId="{6F16FBA2-9D8B-483F-A185-A4753F7D359E}">
      <dgm:prSet phldrT="[文本]" custT="1"/>
      <dgm:spPr/>
      <dgm:t>
        <a:bodyPr/>
        <a:lstStyle/>
        <a:p>
          <a:r>
            <a:rPr lang="zh-CN" altLang="en-US" sz="6000" dirty="0" smtClean="0"/>
            <a:t>中国文化讲座</a:t>
          </a:r>
          <a:endParaRPr lang="zh-CN" altLang="en-US" sz="6000" dirty="0"/>
        </a:p>
      </dgm:t>
    </dgm:pt>
    <dgm:pt modelId="{5132A076-FBEA-4C4A-8B16-089F625E1844}" type="parTrans" cxnId="{BD001B3F-0CA0-48A0-BB06-591D1D078050}">
      <dgm:prSet/>
      <dgm:spPr/>
      <dgm:t>
        <a:bodyPr/>
        <a:lstStyle/>
        <a:p>
          <a:endParaRPr lang="zh-CN" altLang="en-US"/>
        </a:p>
      </dgm:t>
    </dgm:pt>
    <dgm:pt modelId="{E797F1E6-3BA5-4138-B359-4B08DD71BCC3}" type="sibTrans" cxnId="{BD001B3F-0CA0-48A0-BB06-591D1D078050}">
      <dgm:prSet/>
      <dgm:spPr/>
      <dgm:t>
        <a:bodyPr/>
        <a:lstStyle/>
        <a:p>
          <a:endParaRPr lang="zh-CN" altLang="en-US"/>
        </a:p>
      </dgm:t>
    </dgm:pt>
    <dgm:pt modelId="{707A3C67-18DF-4791-A1BA-DACE4E44CCE7}">
      <dgm:prSet phldrT="[文本]" custT="1"/>
      <dgm:spPr/>
      <dgm:t>
        <a:bodyPr/>
        <a:lstStyle/>
        <a:p>
          <a:r>
            <a:rPr lang="zh-CN" altLang="en-US" sz="6000" dirty="0" smtClean="0"/>
            <a:t>社会实践</a:t>
          </a:r>
          <a:endParaRPr lang="zh-CN" altLang="en-US" sz="6000" dirty="0"/>
        </a:p>
      </dgm:t>
    </dgm:pt>
    <dgm:pt modelId="{F0D11581-1AA5-4238-B989-4B94A8395A47}" type="parTrans" cxnId="{F95AC643-9828-41D6-A068-95804CC0C968}">
      <dgm:prSet/>
      <dgm:spPr/>
      <dgm:t>
        <a:bodyPr/>
        <a:lstStyle/>
        <a:p>
          <a:endParaRPr lang="zh-CN" altLang="en-US"/>
        </a:p>
      </dgm:t>
    </dgm:pt>
    <dgm:pt modelId="{69593913-8B38-4BE4-9B95-DA2D79B4AC24}" type="sibTrans" cxnId="{F95AC643-9828-41D6-A068-95804CC0C968}">
      <dgm:prSet/>
      <dgm:spPr/>
      <dgm:t>
        <a:bodyPr/>
        <a:lstStyle/>
        <a:p>
          <a:endParaRPr lang="zh-CN" altLang="en-US"/>
        </a:p>
      </dgm:t>
    </dgm:pt>
    <dgm:pt modelId="{0B62BA6C-2B92-481A-807F-32BCACC9BFBC}" type="pres">
      <dgm:prSet presAssocID="{CFE177AD-2A44-42CB-A535-C974B9CF490C}" presName="matrix" presStyleCnt="0">
        <dgm:presLayoutVars>
          <dgm:chMax val="1"/>
          <dgm:dir/>
          <dgm:resizeHandles val="exact"/>
        </dgm:presLayoutVars>
      </dgm:prSet>
      <dgm:spPr/>
      <dgm:t>
        <a:bodyPr/>
        <a:lstStyle/>
        <a:p>
          <a:endParaRPr lang="zh-CN" altLang="en-US"/>
        </a:p>
      </dgm:t>
    </dgm:pt>
    <dgm:pt modelId="{F3078E73-2F93-4121-8EA4-FE92E1B8F02B}" type="pres">
      <dgm:prSet presAssocID="{CFE177AD-2A44-42CB-A535-C974B9CF490C}" presName="diamond" presStyleLbl="bgShp" presStyleIdx="0" presStyleCnt="1" custLinFactNeighborX="0" custLinFactNeighborY="5016"/>
      <dgm:spPr/>
      <dgm:t>
        <a:bodyPr/>
        <a:lstStyle/>
        <a:p>
          <a:endParaRPr lang="zh-CN" altLang="en-US"/>
        </a:p>
      </dgm:t>
    </dgm:pt>
    <dgm:pt modelId="{CCCD0A5D-04D6-4B57-B2F9-66DE78A1A440}" type="pres">
      <dgm:prSet presAssocID="{CFE177AD-2A44-42CB-A535-C974B9CF490C}" presName="quad1" presStyleLbl="node1" presStyleIdx="0" presStyleCnt="4" custScaleX="105706">
        <dgm:presLayoutVars>
          <dgm:chMax val="0"/>
          <dgm:chPref val="0"/>
          <dgm:bulletEnabled val="1"/>
        </dgm:presLayoutVars>
      </dgm:prSet>
      <dgm:spPr/>
      <dgm:t>
        <a:bodyPr/>
        <a:lstStyle/>
        <a:p>
          <a:endParaRPr lang="zh-CN" altLang="en-US"/>
        </a:p>
      </dgm:t>
    </dgm:pt>
    <dgm:pt modelId="{D0E57018-529D-4CB9-A59F-99FE8CB86C47}" type="pres">
      <dgm:prSet presAssocID="{CFE177AD-2A44-42CB-A535-C974B9CF490C}" presName="quad2" presStyleLbl="node1" presStyleIdx="1" presStyleCnt="4">
        <dgm:presLayoutVars>
          <dgm:chMax val="0"/>
          <dgm:chPref val="0"/>
          <dgm:bulletEnabled val="1"/>
        </dgm:presLayoutVars>
      </dgm:prSet>
      <dgm:spPr/>
      <dgm:t>
        <a:bodyPr/>
        <a:lstStyle/>
        <a:p>
          <a:endParaRPr lang="zh-CN" altLang="en-US"/>
        </a:p>
      </dgm:t>
    </dgm:pt>
    <dgm:pt modelId="{CD2AB091-7C13-407A-B09D-9719F648C5C5}" type="pres">
      <dgm:prSet presAssocID="{CFE177AD-2A44-42CB-A535-C974B9CF490C}" presName="quad3" presStyleLbl="node1" presStyleIdx="2" presStyleCnt="4">
        <dgm:presLayoutVars>
          <dgm:chMax val="0"/>
          <dgm:chPref val="0"/>
          <dgm:bulletEnabled val="1"/>
        </dgm:presLayoutVars>
      </dgm:prSet>
      <dgm:spPr/>
      <dgm:t>
        <a:bodyPr/>
        <a:lstStyle/>
        <a:p>
          <a:endParaRPr lang="zh-CN" altLang="en-US"/>
        </a:p>
      </dgm:t>
    </dgm:pt>
    <dgm:pt modelId="{717A60DB-5E93-492C-AFC3-21D6DA1C591C}" type="pres">
      <dgm:prSet presAssocID="{CFE177AD-2A44-42CB-A535-C974B9CF490C}" presName="quad4" presStyleLbl="node1" presStyleIdx="3" presStyleCnt="4" custLinFactNeighborX="716" custLinFactNeighborY="-699">
        <dgm:presLayoutVars>
          <dgm:chMax val="0"/>
          <dgm:chPref val="0"/>
          <dgm:bulletEnabled val="1"/>
        </dgm:presLayoutVars>
      </dgm:prSet>
      <dgm:spPr/>
      <dgm:t>
        <a:bodyPr/>
        <a:lstStyle/>
        <a:p>
          <a:endParaRPr lang="zh-CN" altLang="en-US"/>
        </a:p>
      </dgm:t>
    </dgm:pt>
  </dgm:ptLst>
  <dgm:cxnLst>
    <dgm:cxn modelId="{8AE0BCB9-9177-4C43-BB15-20B254677AC1}" srcId="{CFE177AD-2A44-42CB-A535-C974B9CF490C}" destId="{3BFB6446-FFEA-4786-9288-581763607009}" srcOrd="0" destOrd="0" parTransId="{D7FB2403-2389-4361-8D81-1BB2CC1F3CE4}" sibTransId="{375895F2-903A-4134-A1D5-2D61EDA02B8E}"/>
    <dgm:cxn modelId="{855C9781-FF8D-4156-BE25-240ADC03EB81}" type="presOf" srcId="{707A3C67-18DF-4791-A1BA-DACE4E44CCE7}" destId="{717A60DB-5E93-492C-AFC3-21D6DA1C591C}" srcOrd="0" destOrd="0" presId="urn:microsoft.com/office/officeart/2005/8/layout/matrix3"/>
    <dgm:cxn modelId="{D402F5FE-7D6B-4BE3-99E8-586CFF4A05B5}" type="presOf" srcId="{3BFB6446-FFEA-4786-9288-581763607009}" destId="{CCCD0A5D-04D6-4B57-B2F9-66DE78A1A440}" srcOrd="0" destOrd="0" presId="urn:microsoft.com/office/officeart/2005/8/layout/matrix3"/>
    <dgm:cxn modelId="{806A9D53-3982-48D3-AE17-CFD81C4C2B5D}" type="presOf" srcId="{2A0258D5-D2D2-4680-9579-C8A43A73C9EB}" destId="{D0E57018-529D-4CB9-A59F-99FE8CB86C47}" srcOrd="0" destOrd="0" presId="urn:microsoft.com/office/officeart/2005/8/layout/matrix3"/>
    <dgm:cxn modelId="{F95AC643-9828-41D6-A068-95804CC0C968}" srcId="{CFE177AD-2A44-42CB-A535-C974B9CF490C}" destId="{707A3C67-18DF-4791-A1BA-DACE4E44CCE7}" srcOrd="3" destOrd="0" parTransId="{F0D11581-1AA5-4238-B989-4B94A8395A47}" sibTransId="{69593913-8B38-4BE4-9B95-DA2D79B4AC24}"/>
    <dgm:cxn modelId="{94DC7644-2CAC-44A0-9D2C-20801732018C}" type="presOf" srcId="{6F16FBA2-9D8B-483F-A185-A4753F7D359E}" destId="{CD2AB091-7C13-407A-B09D-9719F648C5C5}" srcOrd="0" destOrd="0" presId="urn:microsoft.com/office/officeart/2005/8/layout/matrix3"/>
    <dgm:cxn modelId="{AD8D10E0-7C22-4F56-AA98-7BED1ADF8E88}" srcId="{CFE177AD-2A44-42CB-A535-C974B9CF490C}" destId="{2A0258D5-D2D2-4680-9579-C8A43A73C9EB}" srcOrd="1" destOrd="0" parTransId="{C437B163-ADF3-43DD-BAD0-F3F50F749162}" sibTransId="{E4570B05-3E17-4360-BA15-6081B9FEE3CC}"/>
    <dgm:cxn modelId="{BD001B3F-0CA0-48A0-BB06-591D1D078050}" srcId="{CFE177AD-2A44-42CB-A535-C974B9CF490C}" destId="{6F16FBA2-9D8B-483F-A185-A4753F7D359E}" srcOrd="2" destOrd="0" parTransId="{5132A076-FBEA-4C4A-8B16-089F625E1844}" sibTransId="{E797F1E6-3BA5-4138-B359-4B08DD71BCC3}"/>
    <dgm:cxn modelId="{86F2D7C9-4FF2-4C89-B9C3-317506B9CD7F}" type="presOf" srcId="{CFE177AD-2A44-42CB-A535-C974B9CF490C}" destId="{0B62BA6C-2B92-481A-807F-32BCACC9BFBC}" srcOrd="0" destOrd="0" presId="urn:microsoft.com/office/officeart/2005/8/layout/matrix3"/>
    <dgm:cxn modelId="{2500E3EE-718E-47D5-A376-A50C052DCB93}" type="presParOf" srcId="{0B62BA6C-2B92-481A-807F-32BCACC9BFBC}" destId="{F3078E73-2F93-4121-8EA4-FE92E1B8F02B}" srcOrd="0" destOrd="0" presId="urn:microsoft.com/office/officeart/2005/8/layout/matrix3"/>
    <dgm:cxn modelId="{F8397C8F-5F1C-41A6-97AD-D19221894F7C}" type="presParOf" srcId="{0B62BA6C-2B92-481A-807F-32BCACC9BFBC}" destId="{CCCD0A5D-04D6-4B57-B2F9-66DE78A1A440}" srcOrd="1" destOrd="0" presId="urn:microsoft.com/office/officeart/2005/8/layout/matrix3"/>
    <dgm:cxn modelId="{9319ECEA-74A9-4EE9-8043-C04CFCF186F5}" type="presParOf" srcId="{0B62BA6C-2B92-481A-807F-32BCACC9BFBC}" destId="{D0E57018-529D-4CB9-A59F-99FE8CB86C47}" srcOrd="2" destOrd="0" presId="urn:microsoft.com/office/officeart/2005/8/layout/matrix3"/>
    <dgm:cxn modelId="{A937FB68-AF78-4253-BCF6-B9F99928C0B9}" type="presParOf" srcId="{0B62BA6C-2B92-481A-807F-32BCACC9BFBC}" destId="{CD2AB091-7C13-407A-B09D-9719F648C5C5}" srcOrd="3" destOrd="0" presId="urn:microsoft.com/office/officeart/2005/8/layout/matrix3"/>
    <dgm:cxn modelId="{BFC0B152-6505-480F-948F-F8F9018EF62B}" type="presParOf" srcId="{0B62BA6C-2B92-481A-807F-32BCACC9BFBC}" destId="{717A60DB-5E93-492C-AFC3-21D6DA1C591C}"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2">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37E6B22-52DE-F841-8555-7E64050D38C2}" type="datetime1">
              <a:rPr kumimoji="1" lang="zh-CN" altLang="en-US" smtClean="0"/>
              <a:t>2022/10/26</a:t>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F62DC6-F195-784A-846A-695B499E42D0}" type="slidenum">
              <a:rPr kumimoji="1" lang="zh-CN" altLang="en-US" smtClean="0"/>
              <a:t>‹#›</a:t>
            </a:fld>
            <a:endParaRPr kumimoji="1" lang="zh-CN" altLang="en-US"/>
          </a:p>
        </p:txBody>
      </p:sp>
    </p:spTree>
    <p:extLst>
      <p:ext uri="{BB962C8B-B14F-4D97-AF65-F5344CB8AC3E}">
        <p14:creationId xmlns:p14="http://schemas.microsoft.com/office/powerpoint/2010/main" val="354346788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2E89FC-156D-BA4F-8B88-113D5A72EA7D}" type="datetime1">
              <a:rPr kumimoji="1" lang="zh-CN" altLang="en-US" smtClean="0"/>
              <a:t>2022/10/26</a:t>
            </a:fld>
            <a:endParaRPr kumimoji="1" lang="zh-CN" altLang="en-US"/>
          </a:p>
        </p:txBody>
      </p:sp>
      <p:sp>
        <p:nvSpPr>
          <p:cNvPr id="4" name="幻灯片图像占位符 3"/>
          <p:cNvSpPr>
            <a:spLocks noGrp="1" noRot="1" noChangeAspect="1"/>
          </p:cNvSpPr>
          <p:nvPr>
            <p:ph type="sldImg" idx="2"/>
          </p:nvPr>
        </p:nvSpPr>
        <p:spPr>
          <a:xfrm>
            <a:off x="368300" y="685800"/>
            <a:ext cx="6121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B97BC8-C134-0B42-9E8E-B112CCBD8A6D}" type="slidenum">
              <a:rPr kumimoji="1" lang="zh-CN" altLang="en-US" smtClean="0"/>
              <a:t>‹#›</a:t>
            </a:fld>
            <a:endParaRPr kumimoji="1" lang="zh-CN" altLang="en-US"/>
          </a:p>
        </p:txBody>
      </p:sp>
    </p:spTree>
    <p:extLst>
      <p:ext uri="{BB962C8B-B14F-4D97-AF65-F5344CB8AC3E}">
        <p14:creationId xmlns:p14="http://schemas.microsoft.com/office/powerpoint/2010/main" val="3984159465"/>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华中科技大学是国家教育部直属重点综合性大学，是国家“</a:t>
            </a:r>
            <a:r>
              <a:rPr lang="en-US" altLang="zh-CN" sz="1200" kern="1200" dirty="0" smtClean="0">
                <a:solidFill>
                  <a:schemeClr val="tx1"/>
                </a:solidFill>
                <a:effectLst/>
                <a:latin typeface="+mn-lt"/>
                <a:ea typeface="+mn-ea"/>
                <a:cs typeface="+mn-cs"/>
              </a:rPr>
              <a:t>211</a:t>
            </a:r>
            <a:r>
              <a:rPr lang="zh-CN" altLang="zh-CN" sz="1200" kern="1200" dirty="0" smtClean="0">
                <a:solidFill>
                  <a:schemeClr val="tx1"/>
                </a:solidFill>
                <a:effectLst/>
                <a:latin typeface="+mn-lt"/>
                <a:ea typeface="+mn-ea"/>
                <a:cs typeface="+mn-cs"/>
              </a:rPr>
              <a:t>工程”重点建设和“</a:t>
            </a:r>
            <a:r>
              <a:rPr lang="en-US" altLang="zh-CN" sz="1200" kern="1200" dirty="0" smtClean="0">
                <a:solidFill>
                  <a:schemeClr val="tx1"/>
                </a:solidFill>
                <a:effectLst/>
                <a:latin typeface="+mn-lt"/>
                <a:ea typeface="+mn-ea"/>
                <a:cs typeface="+mn-cs"/>
              </a:rPr>
              <a:t>985</a:t>
            </a:r>
            <a:r>
              <a:rPr lang="zh-CN" altLang="zh-CN" sz="1200" kern="1200" dirty="0" smtClean="0">
                <a:solidFill>
                  <a:schemeClr val="tx1"/>
                </a:solidFill>
                <a:effectLst/>
                <a:latin typeface="+mn-lt"/>
                <a:ea typeface="+mn-ea"/>
                <a:cs typeface="+mn-cs"/>
              </a:rPr>
              <a:t>工程”建设高校之一，是首批“双一流”建设高校，位列中国大学前十。根据</a:t>
            </a:r>
            <a:r>
              <a:rPr lang="en-US" altLang="zh-CN" sz="1200" kern="1200" dirty="0" smtClean="0">
                <a:solidFill>
                  <a:schemeClr val="tx1"/>
                </a:solidFill>
                <a:effectLst/>
                <a:latin typeface="+mn-lt"/>
                <a:ea typeface="+mn-ea"/>
                <a:cs typeface="+mn-cs"/>
              </a:rPr>
              <a:t>2022</a:t>
            </a:r>
            <a:r>
              <a:rPr lang="zh-CN" altLang="zh-CN" sz="1200" kern="1200" dirty="0" smtClean="0">
                <a:solidFill>
                  <a:schemeClr val="tx1"/>
                </a:solidFill>
                <a:effectLst/>
                <a:latin typeface="+mn-lt"/>
                <a:ea typeface="+mn-ea"/>
                <a:cs typeface="+mn-cs"/>
              </a:rPr>
              <a:t>年</a:t>
            </a:r>
            <a:r>
              <a:rPr lang="en-US" altLang="zh-CN" sz="1200" kern="1200" dirty="0" smtClean="0">
                <a:solidFill>
                  <a:schemeClr val="tx1"/>
                </a:solidFill>
                <a:effectLst/>
                <a:latin typeface="+mn-lt"/>
                <a:ea typeface="+mn-ea"/>
                <a:cs typeface="+mn-cs"/>
              </a:rPr>
              <a:t>U.S NEWS</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176</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TIMES</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181</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QS</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334</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最新排名，学校在全球高校排名中稳居世界前</a:t>
            </a:r>
            <a:r>
              <a:rPr lang="en-US" altLang="zh-CN" sz="1200" kern="1200" dirty="0" smtClean="0">
                <a:solidFill>
                  <a:schemeClr val="tx1"/>
                </a:solidFill>
                <a:effectLst/>
                <a:latin typeface="+mn-lt"/>
                <a:ea typeface="+mn-ea"/>
                <a:cs typeface="+mn-cs"/>
              </a:rPr>
              <a:t>200</a:t>
            </a:r>
            <a:r>
              <a:rPr lang="zh-CN" altLang="zh-CN" sz="1200" kern="1200" dirty="0" smtClean="0">
                <a:solidFill>
                  <a:schemeClr val="tx1"/>
                </a:solidFill>
                <a:effectLst/>
                <a:latin typeface="+mn-lt"/>
                <a:ea typeface="+mn-ea"/>
                <a:cs typeface="+mn-cs"/>
              </a:rPr>
              <a:t>名。</a:t>
            </a:r>
          </a:p>
          <a:p>
            <a:pPr marL="171450" indent="-171450">
              <a:buFont typeface="Arial" panose="020B0604020202020204" pitchFamily="34" charset="0"/>
              <a:buChar char="•"/>
            </a:pPr>
            <a:endParaRPr lang="en-US" altLang="zh-CN" sz="1200" kern="1200" dirty="0" smtClean="0">
              <a:solidFill>
                <a:schemeClr val="tx1"/>
              </a:solidFill>
              <a:effectLst/>
              <a:latin typeface="+mn-lt"/>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noChangeArrowheads="1" noTextEdit="1"/>
          </p:cNvSpPr>
          <p:nvPr>
            <p:ph type="sldImg" idx="4294967295"/>
          </p:nvPr>
        </p:nvSpPr>
        <p:spPr>
          <a:ln>
            <a:miter lim="800000"/>
          </a:ln>
        </p:spPr>
      </p:sp>
      <p:sp>
        <p:nvSpPr>
          <p:cNvPr id="46082" name="备注占位符 2"/>
          <p:cNvSpPr>
            <a:spLocks noGrp="1" noChangeArrowheads="1"/>
          </p:cNvSpPr>
          <p:nvPr>
            <p:ph type="body" idx="4294967295"/>
          </p:nvPr>
        </p:nvSpPr>
        <p:spPr/>
        <p:txBody>
          <a:bodyPr/>
          <a:lstStyle/>
          <a:p>
            <a:endParaRPr lang="zh-CN" altLang="en-US"/>
          </a:p>
        </p:txBody>
      </p:sp>
      <p:sp>
        <p:nvSpPr>
          <p:cNvPr id="4608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defTabSz="609600">
              <a:defRPr>
                <a:solidFill>
                  <a:schemeClr val="tx1"/>
                </a:solidFill>
                <a:latin typeface="Arial Narrow" panose="020B0606020202030204" charset="0"/>
                <a:ea typeface="微软雅黑" panose="020B0503020204020204" pitchFamily="34" charset="-122"/>
              </a:defRPr>
            </a:lvl1pPr>
            <a:lvl2pPr defTabSz="609600">
              <a:defRPr>
                <a:solidFill>
                  <a:schemeClr val="tx1"/>
                </a:solidFill>
                <a:latin typeface="Arial Narrow" panose="020B0606020202030204" charset="0"/>
                <a:ea typeface="微软雅黑" panose="020B0503020204020204" pitchFamily="34" charset="-122"/>
              </a:defRPr>
            </a:lvl2pPr>
            <a:lvl3pPr defTabSz="609600">
              <a:defRPr>
                <a:solidFill>
                  <a:schemeClr val="tx1"/>
                </a:solidFill>
                <a:latin typeface="Arial Narrow" panose="020B0606020202030204" charset="0"/>
                <a:ea typeface="微软雅黑" panose="020B0503020204020204" pitchFamily="34" charset="-122"/>
              </a:defRPr>
            </a:lvl3pPr>
            <a:lvl4pPr defTabSz="609600">
              <a:defRPr>
                <a:solidFill>
                  <a:schemeClr val="tx1"/>
                </a:solidFill>
                <a:latin typeface="Arial Narrow" panose="020B0606020202030204" charset="0"/>
                <a:ea typeface="微软雅黑" panose="020B0503020204020204" pitchFamily="34" charset="-122"/>
              </a:defRPr>
            </a:lvl4pPr>
            <a:lvl5pPr defTabSz="609600">
              <a:defRPr>
                <a:solidFill>
                  <a:schemeClr val="tx1"/>
                </a:solidFill>
                <a:latin typeface="Arial Narrow" panose="020B0606020202030204" charset="0"/>
                <a:ea typeface="微软雅黑" panose="020B0503020204020204" pitchFamily="34" charset="-122"/>
              </a:defRPr>
            </a:lvl5pPr>
            <a:lvl6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6pPr>
            <a:lvl7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7pPr>
            <a:lvl8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8pPr>
            <a:lvl9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9pPr>
          </a:lstStyle>
          <a:p>
            <a:pPr fontAlgn="base"/>
            <a:fld id="{87014E64-D24A-4D6E-8B0A-E62EC28D316B}" type="slidenum">
              <a:rPr altLang="en-US">
                <a:solidFill>
                  <a:srgbClr val="000000"/>
                </a:solidFill>
                <a:latin typeface="等线" panose="02010600030101010101" pitchFamily="2" charset="-122"/>
                <a:ea typeface="等线" panose="02010600030101010101" pitchFamily="2" charset="-122"/>
              </a:rPr>
              <a:t>14</a:t>
            </a:fld>
            <a:endParaRPr lang="zh-CN" altLang="en-US">
              <a:solidFill>
                <a:srgbClr val="000000"/>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p:cNvSpPr>
            <a:spLocks noGrp="1" noRot="1" noChangeAspect="1" noChangeArrowheads="1" noTextEdit="1"/>
          </p:cNvSpPr>
          <p:nvPr>
            <p:ph type="sldImg" idx="4294967295"/>
          </p:nvPr>
        </p:nvSpPr>
        <p:spPr>
          <a:ln>
            <a:miter lim="800000"/>
          </a:ln>
        </p:spPr>
      </p:sp>
      <p:sp>
        <p:nvSpPr>
          <p:cNvPr id="70658" name="备注占位符 2"/>
          <p:cNvSpPr>
            <a:spLocks noGrp="1" noChangeArrowheads="1"/>
          </p:cNvSpPr>
          <p:nvPr>
            <p:ph type="body" idx="4294967295"/>
          </p:nvPr>
        </p:nvSpPr>
        <p:spPr/>
        <p:txBody>
          <a:bodyPr/>
          <a:lstStyle/>
          <a:p>
            <a:endParaRPr lang="zh-CN" altLang="en-US"/>
          </a:p>
        </p:txBody>
      </p:sp>
      <p:sp>
        <p:nvSpPr>
          <p:cNvPr id="7065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defTabSz="609600">
              <a:defRPr>
                <a:solidFill>
                  <a:schemeClr val="tx1"/>
                </a:solidFill>
                <a:latin typeface="Arial Narrow" panose="020B0606020202030204" charset="0"/>
                <a:ea typeface="微软雅黑" panose="020B0503020204020204" pitchFamily="34" charset="-122"/>
              </a:defRPr>
            </a:lvl1pPr>
            <a:lvl2pPr defTabSz="609600">
              <a:defRPr>
                <a:solidFill>
                  <a:schemeClr val="tx1"/>
                </a:solidFill>
                <a:latin typeface="Arial Narrow" panose="020B0606020202030204" charset="0"/>
                <a:ea typeface="微软雅黑" panose="020B0503020204020204" pitchFamily="34" charset="-122"/>
              </a:defRPr>
            </a:lvl2pPr>
            <a:lvl3pPr defTabSz="609600">
              <a:defRPr>
                <a:solidFill>
                  <a:schemeClr val="tx1"/>
                </a:solidFill>
                <a:latin typeface="Arial Narrow" panose="020B0606020202030204" charset="0"/>
                <a:ea typeface="微软雅黑" panose="020B0503020204020204" pitchFamily="34" charset="-122"/>
              </a:defRPr>
            </a:lvl3pPr>
            <a:lvl4pPr defTabSz="609600">
              <a:defRPr>
                <a:solidFill>
                  <a:schemeClr val="tx1"/>
                </a:solidFill>
                <a:latin typeface="Arial Narrow" panose="020B0606020202030204" charset="0"/>
                <a:ea typeface="微软雅黑" panose="020B0503020204020204" pitchFamily="34" charset="-122"/>
              </a:defRPr>
            </a:lvl4pPr>
            <a:lvl5pPr defTabSz="609600">
              <a:defRPr>
                <a:solidFill>
                  <a:schemeClr val="tx1"/>
                </a:solidFill>
                <a:latin typeface="Arial Narrow" panose="020B0606020202030204" charset="0"/>
                <a:ea typeface="微软雅黑" panose="020B0503020204020204" pitchFamily="34" charset="-122"/>
              </a:defRPr>
            </a:lvl5pPr>
            <a:lvl6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6pPr>
            <a:lvl7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7pPr>
            <a:lvl8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8pPr>
            <a:lvl9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9pPr>
          </a:lstStyle>
          <a:p>
            <a:pPr fontAlgn="base"/>
            <a:fld id="{82D389D8-DE06-4729-9C0F-CFC03EB9BD46}" type="slidenum">
              <a:rPr altLang="en-US">
                <a:solidFill>
                  <a:srgbClr val="000000"/>
                </a:solidFill>
                <a:latin typeface="等线" panose="02010600030101010101" pitchFamily="2" charset="-122"/>
                <a:ea typeface="等线" panose="02010600030101010101" pitchFamily="2" charset="-122"/>
              </a:rPr>
              <a:t>15</a:t>
            </a:fld>
            <a:endParaRPr lang="zh-CN" altLang="en-US">
              <a:solidFill>
                <a:srgbClr val="000000"/>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buFont typeface="Arial" panose="020B0604020202020204" pitchFamily="34" charset="0"/>
              <a:buNone/>
            </a:pPr>
            <a:r>
              <a:rPr kumimoji="1" lang="zh-CN" altLang="en-US" dirty="0"/>
              <a:t>以上为我校大体数据统计，下面我将进行详细的介绍。</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buFont typeface="Arial" panose="020B0604020202020204" pitchFamily="34" charset="0"/>
              <a:buNone/>
            </a:pPr>
            <a:endParaRPr kumimoji="1"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buFont typeface="Arial" panose="020B0604020202020204" pitchFamily="34" charset="0"/>
              <a:buNone/>
            </a:pPr>
            <a:endParaRPr kumimoji="1"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buFont typeface="Arial" panose="020B0604020202020204" pitchFamily="34" charset="0"/>
              <a:buNone/>
            </a:pPr>
            <a:endParaRPr kumimoji="1"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buFont typeface="Arial" panose="020B0604020202020204" pitchFamily="34" charset="0"/>
              <a:buNone/>
            </a:pPr>
            <a:endParaRPr kumimoji="1"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buFont typeface="Arial" panose="020B0604020202020204" pitchFamily="34" charset="0"/>
              <a:buNone/>
            </a:pPr>
            <a:endParaRPr kumimoji="1"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buFont typeface="Arial" panose="020B0604020202020204" pitchFamily="34" charset="0"/>
              <a:buNone/>
            </a:pPr>
            <a:endParaRPr kumimoji="1"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buFont typeface="Arial" panose="020B0604020202020204" pitchFamily="34" charset="0"/>
              <a:buNone/>
            </a:pPr>
            <a:endParaRPr kumimoji="1" lang="zh-CN" altLang="en-US" b="1"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buFont typeface="Arial" panose="020B0604020202020204" pitchFamily="34" charset="0"/>
              <a:buNone/>
            </a:pPr>
            <a:endParaRPr kumimoji="1"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buFont typeface="Arial" panose="020B0604020202020204" pitchFamily="34" charset="0"/>
              <a:buNone/>
            </a:pPr>
            <a:endParaRPr kumimoji="1"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buFont typeface="Arial" panose="020B0604020202020204" pitchFamily="34" charset="0"/>
              <a:buNone/>
            </a:pPr>
            <a:endParaRPr kumimoji="1" lang="zh-CN" altLang="en-US" b="1"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So last but not least I want to introduce a little bit about scholarship. So number one and number three. Other scholarship that we can help you earn from the chinese government.  So if you graduate from I undergraduate or even master, you want to do a higher degree in our university.  Um your university can recommend you to us. </a:t>
            </a:r>
          </a:p>
          <a:p>
            <a:r>
              <a:rPr lang="zh-CN" altLang="en-US" dirty="0"/>
              <a:t>Then we will try to earn more funding.  Four coverage for you., and number two scholarship is mainly for summer school. It can be decided about our university board. So later on, I will talk with your teachers, your international department to seek more uh chances uh provide to you to uh invite you to study here on for us to us uh so last but not least I want to introduce our contact,  you can call me freely or email me freely and also visit our website for more search more information. and the last one is the online platform that I mentioned earlier, the two free programs for you to help you get to know more about the background knowledge about our campus. so please feel free to keep in touch with us.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Russia</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Norway</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Netherlands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Sweden</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Belgium</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Spain</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Poland</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Romania</a:t>
            </a:r>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kern="1200" dirty="0" smtClean="0">
              <a:solidFill>
                <a:schemeClr val="tx1"/>
              </a:solidFill>
              <a:effectLst/>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幻灯片图像占位符 1"/>
          <p:cNvSpPr>
            <a:spLocks noGrp="1" noRot="1" noChangeAspect="1" noChangeArrowheads="1" noTextEdit="1"/>
          </p:cNvSpPr>
          <p:nvPr>
            <p:ph type="sldImg" idx="4294967295"/>
          </p:nvPr>
        </p:nvSpPr>
        <p:spPr>
          <a:ln>
            <a:miter lim="800000"/>
          </a:ln>
        </p:spPr>
      </p:sp>
      <p:sp>
        <p:nvSpPr>
          <p:cNvPr id="48130" name="备注占位符 2"/>
          <p:cNvSpPr>
            <a:spLocks noGrp="1" noChangeArrowheads="1"/>
          </p:cNvSpPr>
          <p:nvPr>
            <p:ph type="body" idx="4294967295"/>
          </p:nvPr>
        </p:nvSpPr>
        <p:spPr/>
        <p:txBody>
          <a:bodyPr/>
          <a:lstStyle/>
          <a:p>
            <a:endParaRPr lang="zh-CN" altLang="en-US"/>
          </a:p>
        </p:txBody>
      </p:sp>
      <p:sp>
        <p:nvSpPr>
          <p:cNvPr id="4813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defTabSz="609600">
              <a:defRPr>
                <a:solidFill>
                  <a:schemeClr val="tx1"/>
                </a:solidFill>
                <a:latin typeface="Arial Narrow" panose="020B0606020202030204" charset="0"/>
                <a:ea typeface="微软雅黑" panose="020B0503020204020204" pitchFamily="34" charset="-122"/>
              </a:defRPr>
            </a:lvl1pPr>
            <a:lvl2pPr defTabSz="609600">
              <a:defRPr>
                <a:solidFill>
                  <a:schemeClr val="tx1"/>
                </a:solidFill>
                <a:latin typeface="Arial Narrow" panose="020B0606020202030204" charset="0"/>
                <a:ea typeface="微软雅黑" panose="020B0503020204020204" pitchFamily="34" charset="-122"/>
              </a:defRPr>
            </a:lvl2pPr>
            <a:lvl3pPr defTabSz="609600">
              <a:defRPr>
                <a:solidFill>
                  <a:schemeClr val="tx1"/>
                </a:solidFill>
                <a:latin typeface="Arial Narrow" panose="020B0606020202030204" charset="0"/>
                <a:ea typeface="微软雅黑" panose="020B0503020204020204" pitchFamily="34" charset="-122"/>
              </a:defRPr>
            </a:lvl3pPr>
            <a:lvl4pPr defTabSz="609600">
              <a:defRPr>
                <a:solidFill>
                  <a:schemeClr val="tx1"/>
                </a:solidFill>
                <a:latin typeface="Arial Narrow" panose="020B0606020202030204" charset="0"/>
                <a:ea typeface="微软雅黑" panose="020B0503020204020204" pitchFamily="34" charset="-122"/>
              </a:defRPr>
            </a:lvl4pPr>
            <a:lvl5pPr defTabSz="609600">
              <a:defRPr>
                <a:solidFill>
                  <a:schemeClr val="tx1"/>
                </a:solidFill>
                <a:latin typeface="Arial Narrow" panose="020B0606020202030204" charset="0"/>
                <a:ea typeface="微软雅黑" panose="020B0503020204020204" pitchFamily="34" charset="-122"/>
              </a:defRPr>
            </a:lvl5pPr>
            <a:lvl6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6pPr>
            <a:lvl7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7pPr>
            <a:lvl8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8pPr>
            <a:lvl9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9pPr>
          </a:lstStyle>
          <a:p>
            <a:pPr fontAlgn="base"/>
            <a:fld id="{DDD1C93D-0321-4324-A18D-57F14F2BF63A}" type="slidenum">
              <a:rPr altLang="en-US">
                <a:solidFill>
                  <a:srgbClr val="000000"/>
                </a:solidFill>
                <a:latin typeface="等线" panose="02010600030101010101" pitchFamily="2" charset="-122"/>
                <a:ea typeface="等线" panose="02010600030101010101" pitchFamily="2" charset="-122"/>
              </a:rPr>
              <a:t>5</a:t>
            </a:fld>
            <a:endParaRPr lang="zh-CN" altLang="en-US">
              <a:solidFill>
                <a:srgbClr val="000000"/>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buFont typeface="Arial" panose="020B0604020202020204" pitchFamily="34" charset="0"/>
              <a:buNone/>
            </a:pPr>
            <a:endParaRPr kumimoji="1"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noChangeArrowheads="1" noTextEdit="1"/>
          </p:cNvSpPr>
          <p:nvPr>
            <p:ph type="sldImg" idx="4294967295"/>
          </p:nvPr>
        </p:nvSpPr>
        <p:spPr>
          <a:ln>
            <a:miter lim="800000"/>
          </a:ln>
        </p:spPr>
      </p:sp>
      <p:sp>
        <p:nvSpPr>
          <p:cNvPr id="44034" name="备注占位符 2"/>
          <p:cNvSpPr>
            <a:spLocks noGrp="1" noChangeArrowheads="1"/>
          </p:cNvSpPr>
          <p:nvPr>
            <p:ph type="body" idx="4294967295"/>
          </p:nvPr>
        </p:nvSpPr>
        <p:spPr/>
        <p:txBody>
          <a:bodyPr/>
          <a:lstStyle/>
          <a:p>
            <a:endParaRPr lang="zh-CN" altLang="en-US"/>
          </a:p>
        </p:txBody>
      </p:sp>
      <p:sp>
        <p:nvSpPr>
          <p:cNvPr id="4403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defTabSz="609600">
              <a:defRPr>
                <a:solidFill>
                  <a:schemeClr val="tx1"/>
                </a:solidFill>
                <a:latin typeface="Arial Narrow" panose="020B0606020202030204" charset="0"/>
                <a:ea typeface="微软雅黑" panose="020B0503020204020204" pitchFamily="34" charset="-122"/>
              </a:defRPr>
            </a:lvl1pPr>
            <a:lvl2pPr defTabSz="609600">
              <a:defRPr>
                <a:solidFill>
                  <a:schemeClr val="tx1"/>
                </a:solidFill>
                <a:latin typeface="Arial Narrow" panose="020B0606020202030204" charset="0"/>
                <a:ea typeface="微软雅黑" panose="020B0503020204020204" pitchFamily="34" charset="-122"/>
              </a:defRPr>
            </a:lvl2pPr>
            <a:lvl3pPr defTabSz="609600">
              <a:defRPr>
                <a:solidFill>
                  <a:schemeClr val="tx1"/>
                </a:solidFill>
                <a:latin typeface="Arial Narrow" panose="020B0606020202030204" charset="0"/>
                <a:ea typeface="微软雅黑" panose="020B0503020204020204" pitchFamily="34" charset="-122"/>
              </a:defRPr>
            </a:lvl3pPr>
            <a:lvl4pPr defTabSz="609600">
              <a:defRPr>
                <a:solidFill>
                  <a:schemeClr val="tx1"/>
                </a:solidFill>
                <a:latin typeface="Arial Narrow" panose="020B0606020202030204" charset="0"/>
                <a:ea typeface="微软雅黑" panose="020B0503020204020204" pitchFamily="34" charset="-122"/>
              </a:defRPr>
            </a:lvl4pPr>
            <a:lvl5pPr defTabSz="609600">
              <a:defRPr>
                <a:solidFill>
                  <a:schemeClr val="tx1"/>
                </a:solidFill>
                <a:latin typeface="Arial Narrow" panose="020B0606020202030204" charset="0"/>
                <a:ea typeface="微软雅黑" panose="020B0503020204020204" pitchFamily="34" charset="-122"/>
              </a:defRPr>
            </a:lvl5pPr>
            <a:lvl6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6pPr>
            <a:lvl7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7pPr>
            <a:lvl8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8pPr>
            <a:lvl9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9pPr>
          </a:lstStyle>
          <a:p>
            <a:pPr fontAlgn="base"/>
            <a:fld id="{91BA9D75-5B8B-461A-9B96-9AA19A2AFC2F}" type="slidenum">
              <a:rPr altLang="en-US">
                <a:solidFill>
                  <a:srgbClr val="000000"/>
                </a:solidFill>
                <a:latin typeface="等线" panose="02010600030101010101" pitchFamily="2" charset="-122"/>
                <a:ea typeface="等线" panose="02010600030101010101" pitchFamily="2" charset="-122"/>
              </a:rPr>
              <a:t>10</a:t>
            </a:fld>
            <a:endParaRPr lang="zh-CN" altLang="en-US">
              <a:solidFill>
                <a:srgbClr val="000000"/>
              </a:solidFill>
              <a:latin typeface="等线" panose="02010600030101010101" pitchFamily="2" charset="-122"/>
              <a:ea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571625" y="681568"/>
            <a:ext cx="19716750" cy="247438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571625" y="3407833"/>
            <a:ext cx="9715500" cy="812249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11572875" y="3407833"/>
            <a:ext cx="9715500" cy="812249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571625" y="11865187"/>
            <a:ext cx="5143500" cy="681567"/>
          </a:xfrm>
          <a:prstGeom prst="rect">
            <a:avLst/>
          </a:prstGeom>
        </p:spPr>
        <p:txBody>
          <a:bodyPr/>
          <a:lstStyle/>
          <a:p>
            <a:fld id="{BA2FC9F0-597B-404D-83BA-92442205C2E5}" type="datetimeFigureOut">
              <a:rPr lang="zh-CN" altLang="en-US" smtClean="0"/>
              <a:t>2022/10/26</a:t>
            </a:fld>
            <a:endParaRPr lang="zh-CN" altLang="en-US"/>
          </a:p>
        </p:txBody>
      </p:sp>
      <p:sp>
        <p:nvSpPr>
          <p:cNvPr id="6" name="页脚占位符 5"/>
          <p:cNvSpPr>
            <a:spLocks noGrp="1"/>
          </p:cNvSpPr>
          <p:nvPr>
            <p:ph type="ftr" sz="quarter" idx="11"/>
          </p:nvPr>
        </p:nvSpPr>
        <p:spPr>
          <a:xfrm>
            <a:off x="7572375" y="11865187"/>
            <a:ext cx="7715250" cy="68156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6144875" y="11865187"/>
            <a:ext cx="5143500" cy="681567"/>
          </a:xfrm>
          <a:prstGeom prst="rect">
            <a:avLst/>
          </a:prstGeom>
        </p:spPr>
        <p:txBody>
          <a:bodyPr/>
          <a:lstStyle/>
          <a:p>
            <a:fld id="{912720B7-12C4-42BA-A191-3E5974E2A9E2}"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574603" y="681568"/>
            <a:ext cx="19716750" cy="2474384"/>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574603" y="3138171"/>
            <a:ext cx="9670851" cy="1537969"/>
          </a:xfrm>
          <a:prstGeom prst="rect">
            <a:avLst/>
          </a:prstGeom>
        </p:spPr>
        <p:txBody>
          <a:bodyPr anchor="b"/>
          <a:lstStyle>
            <a:lvl1pPr marL="0" indent="0">
              <a:buNone/>
              <a:defRPr sz="4480" b="1"/>
            </a:lvl1pPr>
            <a:lvl2pPr marL="853440" indent="0">
              <a:buNone/>
              <a:defRPr sz="3735" b="1"/>
            </a:lvl2pPr>
            <a:lvl3pPr marL="1706880" indent="0">
              <a:buNone/>
              <a:defRPr sz="3360" b="1"/>
            </a:lvl3pPr>
            <a:lvl4pPr marL="2560320" indent="0">
              <a:buNone/>
              <a:defRPr sz="2985" b="1"/>
            </a:lvl4pPr>
            <a:lvl5pPr marL="3413760" indent="0">
              <a:buNone/>
              <a:defRPr sz="2985" b="1"/>
            </a:lvl5pPr>
            <a:lvl6pPr marL="4267200" indent="0">
              <a:buNone/>
              <a:defRPr sz="2985" b="1"/>
            </a:lvl6pPr>
            <a:lvl7pPr marL="5120640" indent="0">
              <a:buNone/>
              <a:defRPr sz="2985" b="1"/>
            </a:lvl7pPr>
            <a:lvl8pPr marL="5974080" indent="0">
              <a:buNone/>
              <a:defRPr sz="2985" b="1"/>
            </a:lvl8pPr>
            <a:lvl9pPr marL="6827520" indent="0">
              <a:buNone/>
              <a:defRPr sz="2985" b="1"/>
            </a:lvl9pPr>
          </a:lstStyle>
          <a:p>
            <a:pPr lvl="0"/>
            <a:r>
              <a:rPr lang="zh-CN" altLang="en-US"/>
              <a:t>单击此处编辑母版文本样式</a:t>
            </a:r>
          </a:p>
        </p:txBody>
      </p:sp>
      <p:sp>
        <p:nvSpPr>
          <p:cNvPr id="4" name="内容占位符 3"/>
          <p:cNvSpPr>
            <a:spLocks noGrp="1"/>
          </p:cNvSpPr>
          <p:nvPr>
            <p:ph sz="half" idx="2"/>
          </p:nvPr>
        </p:nvSpPr>
        <p:spPr>
          <a:xfrm>
            <a:off x="1574603" y="4676140"/>
            <a:ext cx="9670851" cy="687789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11572875" y="3138171"/>
            <a:ext cx="9718478" cy="1537969"/>
          </a:xfrm>
          <a:prstGeom prst="rect">
            <a:avLst/>
          </a:prstGeom>
        </p:spPr>
        <p:txBody>
          <a:bodyPr anchor="b"/>
          <a:lstStyle>
            <a:lvl1pPr marL="0" indent="0">
              <a:buNone/>
              <a:defRPr sz="4480" b="1"/>
            </a:lvl1pPr>
            <a:lvl2pPr marL="853440" indent="0">
              <a:buNone/>
              <a:defRPr sz="3735" b="1"/>
            </a:lvl2pPr>
            <a:lvl3pPr marL="1706880" indent="0">
              <a:buNone/>
              <a:defRPr sz="3360" b="1"/>
            </a:lvl3pPr>
            <a:lvl4pPr marL="2560320" indent="0">
              <a:buNone/>
              <a:defRPr sz="2985" b="1"/>
            </a:lvl4pPr>
            <a:lvl5pPr marL="3413760" indent="0">
              <a:buNone/>
              <a:defRPr sz="2985" b="1"/>
            </a:lvl5pPr>
            <a:lvl6pPr marL="4267200" indent="0">
              <a:buNone/>
              <a:defRPr sz="2985" b="1"/>
            </a:lvl6pPr>
            <a:lvl7pPr marL="5120640" indent="0">
              <a:buNone/>
              <a:defRPr sz="2985" b="1"/>
            </a:lvl7pPr>
            <a:lvl8pPr marL="5974080" indent="0">
              <a:buNone/>
              <a:defRPr sz="2985" b="1"/>
            </a:lvl8pPr>
            <a:lvl9pPr marL="6827520" indent="0">
              <a:buNone/>
              <a:defRPr sz="2985" b="1"/>
            </a:lvl9pPr>
          </a:lstStyle>
          <a:p>
            <a:pPr lvl="0"/>
            <a:r>
              <a:rPr lang="zh-CN" altLang="en-US"/>
              <a:t>单击此处编辑母版文本样式</a:t>
            </a:r>
          </a:p>
        </p:txBody>
      </p:sp>
      <p:sp>
        <p:nvSpPr>
          <p:cNvPr id="6" name="内容占位符 5"/>
          <p:cNvSpPr>
            <a:spLocks noGrp="1"/>
          </p:cNvSpPr>
          <p:nvPr>
            <p:ph sz="quarter" idx="4"/>
          </p:nvPr>
        </p:nvSpPr>
        <p:spPr>
          <a:xfrm>
            <a:off x="11572875" y="4676140"/>
            <a:ext cx="9718478" cy="687789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571625" y="11865187"/>
            <a:ext cx="5143500" cy="681567"/>
          </a:xfrm>
          <a:prstGeom prst="rect">
            <a:avLst/>
          </a:prstGeom>
        </p:spPr>
        <p:txBody>
          <a:bodyPr/>
          <a:lstStyle/>
          <a:p>
            <a:fld id="{BA2FC9F0-597B-404D-83BA-92442205C2E5}" type="datetimeFigureOut">
              <a:rPr lang="zh-CN" altLang="en-US" smtClean="0"/>
              <a:t>2022/10/26</a:t>
            </a:fld>
            <a:endParaRPr lang="zh-CN" altLang="en-US"/>
          </a:p>
        </p:txBody>
      </p:sp>
      <p:sp>
        <p:nvSpPr>
          <p:cNvPr id="8" name="页脚占位符 7"/>
          <p:cNvSpPr>
            <a:spLocks noGrp="1"/>
          </p:cNvSpPr>
          <p:nvPr>
            <p:ph type="ftr" sz="quarter" idx="11"/>
          </p:nvPr>
        </p:nvSpPr>
        <p:spPr>
          <a:xfrm>
            <a:off x="7572375" y="11865187"/>
            <a:ext cx="7715250" cy="681567"/>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6144875" y="11865187"/>
            <a:ext cx="5143500" cy="681567"/>
          </a:xfrm>
          <a:prstGeom prst="rect">
            <a:avLst/>
          </a:prstGeom>
        </p:spPr>
        <p:txBody>
          <a:bodyPr/>
          <a:lstStyle/>
          <a:p>
            <a:fld id="{912720B7-12C4-42BA-A191-3E5974E2A9E2}"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571625" y="681568"/>
            <a:ext cx="19716750" cy="2474384"/>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571625" y="11865187"/>
            <a:ext cx="5143500" cy="681567"/>
          </a:xfrm>
          <a:prstGeom prst="rect">
            <a:avLst/>
          </a:prstGeom>
        </p:spPr>
        <p:txBody>
          <a:bodyPr/>
          <a:lstStyle/>
          <a:p>
            <a:fld id="{BA2FC9F0-597B-404D-83BA-92442205C2E5}" type="datetimeFigureOut">
              <a:rPr lang="zh-CN" altLang="en-US" smtClean="0"/>
              <a:t>2022/10/26</a:t>
            </a:fld>
            <a:endParaRPr lang="zh-CN" altLang="en-US"/>
          </a:p>
        </p:txBody>
      </p:sp>
      <p:sp>
        <p:nvSpPr>
          <p:cNvPr id="4" name="页脚占位符 3"/>
          <p:cNvSpPr>
            <a:spLocks noGrp="1"/>
          </p:cNvSpPr>
          <p:nvPr>
            <p:ph type="ftr" sz="quarter" idx="11"/>
          </p:nvPr>
        </p:nvSpPr>
        <p:spPr>
          <a:xfrm>
            <a:off x="7572375" y="11865187"/>
            <a:ext cx="7715250" cy="681567"/>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6144875" y="11865187"/>
            <a:ext cx="5143500" cy="681567"/>
          </a:xfrm>
          <a:prstGeom prst="rect">
            <a:avLst/>
          </a:prstGeom>
        </p:spPr>
        <p:txBody>
          <a:bodyPr/>
          <a:lstStyle/>
          <a:p>
            <a:fld id="{912720B7-12C4-42BA-A191-3E5974E2A9E2}"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571625" y="11865187"/>
            <a:ext cx="5143500" cy="681567"/>
          </a:xfrm>
          <a:prstGeom prst="rect">
            <a:avLst/>
          </a:prstGeom>
        </p:spPr>
        <p:txBody>
          <a:bodyPr/>
          <a:lstStyle/>
          <a:p>
            <a:fld id="{BA2FC9F0-597B-404D-83BA-92442205C2E5}" type="datetimeFigureOut">
              <a:rPr lang="zh-CN" altLang="en-US" smtClean="0"/>
              <a:t>2022/10/26</a:t>
            </a:fld>
            <a:endParaRPr lang="zh-CN" altLang="en-US"/>
          </a:p>
        </p:txBody>
      </p:sp>
      <p:sp>
        <p:nvSpPr>
          <p:cNvPr id="3" name="页脚占位符 2"/>
          <p:cNvSpPr>
            <a:spLocks noGrp="1"/>
          </p:cNvSpPr>
          <p:nvPr>
            <p:ph type="ftr" sz="quarter" idx="11"/>
          </p:nvPr>
        </p:nvSpPr>
        <p:spPr>
          <a:xfrm>
            <a:off x="7572375" y="11865187"/>
            <a:ext cx="7715250" cy="681567"/>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6144875" y="11865187"/>
            <a:ext cx="5143500" cy="681567"/>
          </a:xfrm>
          <a:prstGeom prst="rect">
            <a:avLst/>
          </a:prstGeom>
        </p:spPr>
        <p:txBody>
          <a:bodyPr/>
          <a:lstStyle/>
          <a:p>
            <a:fld id="{912720B7-12C4-42BA-A191-3E5974E2A9E2}"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574604" y="853440"/>
            <a:ext cx="7372944" cy="2987040"/>
          </a:xfrm>
          <a:prstGeom prst="rect">
            <a:avLst/>
          </a:prstGeom>
        </p:spPr>
        <p:txBody>
          <a:bodyPr anchor="b"/>
          <a:lstStyle>
            <a:lvl1pPr>
              <a:defRPr sz="5975"/>
            </a:lvl1pPr>
          </a:lstStyle>
          <a:p>
            <a:r>
              <a:rPr lang="zh-CN" altLang="en-US"/>
              <a:t>单击此处编辑母版标题样式</a:t>
            </a:r>
          </a:p>
        </p:txBody>
      </p:sp>
      <p:sp>
        <p:nvSpPr>
          <p:cNvPr id="3" name="内容占位符 2"/>
          <p:cNvSpPr>
            <a:spLocks noGrp="1"/>
          </p:cNvSpPr>
          <p:nvPr>
            <p:ph idx="1"/>
          </p:nvPr>
        </p:nvSpPr>
        <p:spPr>
          <a:xfrm>
            <a:off x="9718477" y="1843194"/>
            <a:ext cx="11572875" cy="9097433"/>
          </a:xfrm>
          <a:prstGeom prst="rect">
            <a:avLst/>
          </a:prstGeom>
        </p:spPr>
        <p:txBody>
          <a:bodyPr/>
          <a:lstStyle>
            <a:lvl1pPr>
              <a:defRPr sz="5975"/>
            </a:lvl1pPr>
            <a:lvl2pPr>
              <a:defRPr sz="5225"/>
            </a:lvl2pPr>
            <a:lvl3pPr>
              <a:defRPr sz="4480"/>
            </a:lvl3pPr>
            <a:lvl4pPr>
              <a:defRPr sz="3735"/>
            </a:lvl4pPr>
            <a:lvl5pPr>
              <a:defRPr sz="3735"/>
            </a:lvl5pPr>
            <a:lvl6pPr>
              <a:defRPr sz="3735"/>
            </a:lvl6pPr>
            <a:lvl7pPr>
              <a:defRPr sz="3735"/>
            </a:lvl7pPr>
            <a:lvl8pPr>
              <a:defRPr sz="3735"/>
            </a:lvl8pPr>
            <a:lvl9pPr>
              <a:defRPr sz="373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574604" y="3840480"/>
            <a:ext cx="7372944" cy="7114964"/>
          </a:xfrm>
          <a:prstGeom prst="rect">
            <a:avLst/>
          </a:prstGeom>
        </p:spPr>
        <p:txBody>
          <a:bodyPr/>
          <a:lstStyle>
            <a:lvl1pPr marL="0" indent="0">
              <a:buNone/>
              <a:defRPr sz="2985"/>
            </a:lvl1pPr>
            <a:lvl2pPr marL="853440" indent="0">
              <a:buNone/>
              <a:defRPr sz="2615"/>
            </a:lvl2pPr>
            <a:lvl3pPr marL="1706880" indent="0">
              <a:buNone/>
              <a:defRPr sz="2240"/>
            </a:lvl3pPr>
            <a:lvl4pPr marL="2560320" indent="0">
              <a:buNone/>
              <a:defRPr sz="1865"/>
            </a:lvl4pPr>
            <a:lvl5pPr marL="3413760" indent="0">
              <a:buNone/>
              <a:defRPr sz="1865"/>
            </a:lvl5pPr>
            <a:lvl6pPr marL="4267200" indent="0">
              <a:buNone/>
              <a:defRPr sz="1865"/>
            </a:lvl6pPr>
            <a:lvl7pPr marL="5120640" indent="0">
              <a:buNone/>
              <a:defRPr sz="1865"/>
            </a:lvl7pPr>
            <a:lvl8pPr marL="5974080" indent="0">
              <a:buNone/>
              <a:defRPr sz="1865"/>
            </a:lvl8pPr>
            <a:lvl9pPr marL="6827520" indent="0">
              <a:buNone/>
              <a:defRPr sz="1865"/>
            </a:lvl9pPr>
          </a:lstStyle>
          <a:p>
            <a:pPr lvl="0"/>
            <a:r>
              <a:rPr lang="zh-CN" altLang="en-US"/>
              <a:t>单击此处编辑母版文本样式</a:t>
            </a:r>
          </a:p>
        </p:txBody>
      </p:sp>
      <p:sp>
        <p:nvSpPr>
          <p:cNvPr id="5" name="日期占位符 4"/>
          <p:cNvSpPr>
            <a:spLocks noGrp="1"/>
          </p:cNvSpPr>
          <p:nvPr>
            <p:ph type="dt" sz="half" idx="10"/>
          </p:nvPr>
        </p:nvSpPr>
        <p:spPr>
          <a:xfrm>
            <a:off x="1571625" y="11865187"/>
            <a:ext cx="5143500" cy="681567"/>
          </a:xfrm>
          <a:prstGeom prst="rect">
            <a:avLst/>
          </a:prstGeom>
        </p:spPr>
        <p:txBody>
          <a:bodyPr/>
          <a:lstStyle/>
          <a:p>
            <a:fld id="{BA2FC9F0-597B-404D-83BA-92442205C2E5}" type="datetimeFigureOut">
              <a:rPr lang="zh-CN" altLang="en-US" smtClean="0"/>
              <a:t>2022/10/26</a:t>
            </a:fld>
            <a:endParaRPr lang="zh-CN" altLang="en-US"/>
          </a:p>
        </p:txBody>
      </p:sp>
      <p:sp>
        <p:nvSpPr>
          <p:cNvPr id="6" name="页脚占位符 5"/>
          <p:cNvSpPr>
            <a:spLocks noGrp="1"/>
          </p:cNvSpPr>
          <p:nvPr>
            <p:ph type="ftr" sz="quarter" idx="11"/>
          </p:nvPr>
        </p:nvSpPr>
        <p:spPr>
          <a:xfrm>
            <a:off x="7572375" y="11865187"/>
            <a:ext cx="7715250" cy="68156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6144875" y="11865187"/>
            <a:ext cx="5143500" cy="681567"/>
          </a:xfrm>
          <a:prstGeom prst="rect">
            <a:avLst/>
          </a:prstGeom>
        </p:spPr>
        <p:txBody>
          <a:bodyPr/>
          <a:lstStyle/>
          <a:p>
            <a:fld id="{912720B7-12C4-42BA-A191-3E5974E2A9E2}"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574604" y="853440"/>
            <a:ext cx="7372944" cy="2987040"/>
          </a:xfrm>
          <a:prstGeom prst="rect">
            <a:avLst/>
          </a:prstGeom>
        </p:spPr>
        <p:txBody>
          <a:bodyPr anchor="b"/>
          <a:lstStyle>
            <a:lvl1pPr>
              <a:defRPr sz="5975"/>
            </a:lvl1pPr>
          </a:lstStyle>
          <a:p>
            <a:r>
              <a:rPr lang="zh-CN" altLang="en-US"/>
              <a:t>单击此处编辑母版标题样式</a:t>
            </a:r>
          </a:p>
        </p:txBody>
      </p:sp>
      <p:sp>
        <p:nvSpPr>
          <p:cNvPr id="3" name="图片占位符 2"/>
          <p:cNvSpPr>
            <a:spLocks noGrp="1"/>
          </p:cNvSpPr>
          <p:nvPr>
            <p:ph type="pic" idx="1"/>
          </p:nvPr>
        </p:nvSpPr>
        <p:spPr>
          <a:xfrm>
            <a:off x="9718477" y="1843194"/>
            <a:ext cx="11572875" cy="9097433"/>
          </a:xfrm>
          <a:prstGeom prst="rect">
            <a:avLst/>
          </a:prstGeom>
        </p:spPr>
        <p:txBody>
          <a:bodyPr/>
          <a:lstStyle>
            <a:lvl1pPr marL="0" indent="0">
              <a:buNone/>
              <a:defRPr sz="5975"/>
            </a:lvl1pPr>
            <a:lvl2pPr marL="853440" indent="0">
              <a:buNone/>
              <a:defRPr sz="5225"/>
            </a:lvl2pPr>
            <a:lvl3pPr marL="1706880" indent="0">
              <a:buNone/>
              <a:defRPr sz="4480"/>
            </a:lvl3pPr>
            <a:lvl4pPr marL="2560320" indent="0">
              <a:buNone/>
              <a:defRPr sz="3735"/>
            </a:lvl4pPr>
            <a:lvl5pPr marL="3413760" indent="0">
              <a:buNone/>
              <a:defRPr sz="3735"/>
            </a:lvl5pPr>
            <a:lvl6pPr marL="4267200" indent="0">
              <a:buNone/>
              <a:defRPr sz="3735"/>
            </a:lvl6pPr>
            <a:lvl7pPr marL="5120640" indent="0">
              <a:buNone/>
              <a:defRPr sz="3735"/>
            </a:lvl7pPr>
            <a:lvl8pPr marL="5974080" indent="0">
              <a:buNone/>
              <a:defRPr sz="3735"/>
            </a:lvl8pPr>
            <a:lvl9pPr marL="6827520" indent="0">
              <a:buNone/>
              <a:defRPr sz="3735"/>
            </a:lvl9pPr>
          </a:lstStyle>
          <a:p>
            <a:endParaRPr lang="zh-CN" altLang="en-US"/>
          </a:p>
        </p:txBody>
      </p:sp>
      <p:sp>
        <p:nvSpPr>
          <p:cNvPr id="4" name="文本占位符 3"/>
          <p:cNvSpPr>
            <a:spLocks noGrp="1"/>
          </p:cNvSpPr>
          <p:nvPr>
            <p:ph type="body" sz="half" idx="2"/>
          </p:nvPr>
        </p:nvSpPr>
        <p:spPr>
          <a:xfrm>
            <a:off x="1574604" y="3840480"/>
            <a:ext cx="7372944" cy="7114964"/>
          </a:xfrm>
          <a:prstGeom prst="rect">
            <a:avLst/>
          </a:prstGeom>
        </p:spPr>
        <p:txBody>
          <a:bodyPr/>
          <a:lstStyle>
            <a:lvl1pPr marL="0" indent="0">
              <a:buNone/>
              <a:defRPr sz="2985"/>
            </a:lvl1pPr>
            <a:lvl2pPr marL="853440" indent="0">
              <a:buNone/>
              <a:defRPr sz="2615"/>
            </a:lvl2pPr>
            <a:lvl3pPr marL="1706880" indent="0">
              <a:buNone/>
              <a:defRPr sz="2240"/>
            </a:lvl3pPr>
            <a:lvl4pPr marL="2560320" indent="0">
              <a:buNone/>
              <a:defRPr sz="1865"/>
            </a:lvl4pPr>
            <a:lvl5pPr marL="3413760" indent="0">
              <a:buNone/>
              <a:defRPr sz="1865"/>
            </a:lvl5pPr>
            <a:lvl6pPr marL="4267200" indent="0">
              <a:buNone/>
              <a:defRPr sz="1865"/>
            </a:lvl6pPr>
            <a:lvl7pPr marL="5120640" indent="0">
              <a:buNone/>
              <a:defRPr sz="1865"/>
            </a:lvl7pPr>
            <a:lvl8pPr marL="5974080" indent="0">
              <a:buNone/>
              <a:defRPr sz="1865"/>
            </a:lvl8pPr>
            <a:lvl9pPr marL="6827520" indent="0">
              <a:buNone/>
              <a:defRPr sz="1865"/>
            </a:lvl9pPr>
          </a:lstStyle>
          <a:p>
            <a:pPr lvl="0"/>
            <a:r>
              <a:rPr lang="zh-CN" altLang="en-US"/>
              <a:t>单击此处编辑母版文本样式</a:t>
            </a:r>
          </a:p>
        </p:txBody>
      </p:sp>
      <p:sp>
        <p:nvSpPr>
          <p:cNvPr id="5" name="日期占位符 4"/>
          <p:cNvSpPr>
            <a:spLocks noGrp="1"/>
          </p:cNvSpPr>
          <p:nvPr>
            <p:ph type="dt" sz="half" idx="10"/>
          </p:nvPr>
        </p:nvSpPr>
        <p:spPr>
          <a:xfrm>
            <a:off x="1571625" y="11865187"/>
            <a:ext cx="5143500" cy="681567"/>
          </a:xfrm>
          <a:prstGeom prst="rect">
            <a:avLst/>
          </a:prstGeom>
        </p:spPr>
        <p:txBody>
          <a:bodyPr/>
          <a:lstStyle/>
          <a:p>
            <a:fld id="{BA2FC9F0-597B-404D-83BA-92442205C2E5}" type="datetimeFigureOut">
              <a:rPr lang="zh-CN" altLang="en-US" smtClean="0"/>
              <a:t>2022/10/26</a:t>
            </a:fld>
            <a:endParaRPr lang="zh-CN" altLang="en-US"/>
          </a:p>
        </p:txBody>
      </p:sp>
      <p:sp>
        <p:nvSpPr>
          <p:cNvPr id="6" name="页脚占位符 5"/>
          <p:cNvSpPr>
            <a:spLocks noGrp="1"/>
          </p:cNvSpPr>
          <p:nvPr>
            <p:ph type="ftr" sz="quarter" idx="11"/>
          </p:nvPr>
        </p:nvSpPr>
        <p:spPr>
          <a:xfrm>
            <a:off x="7572375" y="11865187"/>
            <a:ext cx="7715250" cy="68156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6144875" y="11865187"/>
            <a:ext cx="5143500" cy="681567"/>
          </a:xfrm>
          <a:prstGeom prst="rect">
            <a:avLst/>
          </a:prstGeom>
        </p:spPr>
        <p:txBody>
          <a:bodyPr/>
          <a:lstStyle/>
          <a:p>
            <a:fld id="{912720B7-12C4-42BA-A191-3E5974E2A9E2}"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571625" y="681568"/>
            <a:ext cx="19716750" cy="247438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571625" y="3407833"/>
            <a:ext cx="19716750" cy="812249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571625" y="11865187"/>
            <a:ext cx="5143500" cy="681567"/>
          </a:xfrm>
          <a:prstGeom prst="rect">
            <a:avLst/>
          </a:prstGeom>
        </p:spPr>
        <p:txBody>
          <a:bodyPr/>
          <a:lstStyle/>
          <a:p>
            <a:fld id="{BA2FC9F0-597B-404D-83BA-92442205C2E5}" type="datetimeFigureOut">
              <a:rPr lang="zh-CN" altLang="en-US" smtClean="0"/>
              <a:t>2022/10/26</a:t>
            </a:fld>
            <a:endParaRPr lang="zh-CN" altLang="en-US"/>
          </a:p>
        </p:txBody>
      </p:sp>
      <p:sp>
        <p:nvSpPr>
          <p:cNvPr id="5" name="页脚占位符 4"/>
          <p:cNvSpPr>
            <a:spLocks noGrp="1"/>
          </p:cNvSpPr>
          <p:nvPr>
            <p:ph type="ftr" sz="quarter" idx="11"/>
          </p:nvPr>
        </p:nvSpPr>
        <p:spPr>
          <a:xfrm>
            <a:off x="7572375" y="11865187"/>
            <a:ext cx="7715250" cy="68156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6144875" y="11865187"/>
            <a:ext cx="5143500" cy="681567"/>
          </a:xfrm>
          <a:prstGeom prst="rect">
            <a:avLst/>
          </a:prstGeom>
        </p:spPr>
        <p:txBody>
          <a:bodyPr/>
          <a:lstStyle/>
          <a:p>
            <a:fld id="{912720B7-12C4-42BA-A191-3E5974E2A9E2}"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6359187" y="681567"/>
            <a:ext cx="4929188" cy="1084876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571625" y="681567"/>
            <a:ext cx="14501813" cy="1084876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571625" y="11865187"/>
            <a:ext cx="5143500" cy="681567"/>
          </a:xfrm>
          <a:prstGeom prst="rect">
            <a:avLst/>
          </a:prstGeom>
        </p:spPr>
        <p:txBody>
          <a:bodyPr/>
          <a:lstStyle/>
          <a:p>
            <a:fld id="{BA2FC9F0-597B-404D-83BA-92442205C2E5}" type="datetimeFigureOut">
              <a:rPr lang="zh-CN" altLang="en-US" smtClean="0"/>
              <a:t>2022/10/26</a:t>
            </a:fld>
            <a:endParaRPr lang="zh-CN" altLang="en-US"/>
          </a:p>
        </p:txBody>
      </p:sp>
      <p:sp>
        <p:nvSpPr>
          <p:cNvPr id="5" name="页脚占位符 4"/>
          <p:cNvSpPr>
            <a:spLocks noGrp="1"/>
          </p:cNvSpPr>
          <p:nvPr>
            <p:ph type="ftr" sz="quarter" idx="11"/>
          </p:nvPr>
        </p:nvSpPr>
        <p:spPr>
          <a:xfrm>
            <a:off x="7572375" y="11865187"/>
            <a:ext cx="7715250" cy="68156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6144875" y="11865187"/>
            <a:ext cx="5143500" cy="681567"/>
          </a:xfrm>
          <a:prstGeom prst="rect">
            <a:avLst/>
          </a:prstGeom>
        </p:spPr>
        <p:txBody>
          <a:bodyPr/>
          <a:lstStyle/>
          <a:p>
            <a:fld id="{912720B7-12C4-42BA-A191-3E5974E2A9E2}"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文本占位符 3"/>
          <p:cNvSpPr>
            <a:spLocks noGrp="1"/>
          </p:cNvSpPr>
          <p:nvPr>
            <p:ph type="body" sz="quarter" idx="10" hasCustomPrompt="1"/>
          </p:nvPr>
        </p:nvSpPr>
        <p:spPr>
          <a:xfrm>
            <a:off x="8858250" y="681569"/>
            <a:ext cx="4914900" cy="785030"/>
          </a:xfrm>
          <a:prstGeom prst="rect">
            <a:avLst/>
          </a:prstGeom>
        </p:spPr>
        <p:txBody>
          <a:bodyPr lIns="171176" tIns="85588" rIns="171176" bIns="85588"/>
          <a:lstStyle>
            <a:lvl1pPr marL="0" indent="0">
              <a:buNone/>
              <a:defRPr sz="4500" b="1"/>
            </a:lvl1pPr>
          </a:lstStyle>
          <a:p>
            <a:pPr lvl="0"/>
            <a:r>
              <a:rPr lang="zh-CN" altLang="en-US" dirty="0"/>
              <a:t>点击此处添加标题</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857500" y="2095078"/>
            <a:ext cx="17145000" cy="4456853"/>
          </a:xfrm>
          <a:prstGeom prst="rect">
            <a:avLst/>
          </a:prstGeom>
        </p:spPr>
        <p:txBody>
          <a:bodyPr lIns="203774" tIns="101887" rIns="203774" bIns="101887" anchor="b"/>
          <a:lstStyle>
            <a:lvl1pPr algn="ctr">
              <a:defRPr sz="13400"/>
            </a:lvl1pPr>
          </a:lstStyle>
          <a:p>
            <a:r>
              <a:rPr lang="zh-CN" altLang="en-US"/>
              <a:t>单击此处编辑母版标题样式</a:t>
            </a:r>
          </a:p>
        </p:txBody>
      </p:sp>
      <p:sp>
        <p:nvSpPr>
          <p:cNvPr id="3" name="副标题 2"/>
          <p:cNvSpPr>
            <a:spLocks noGrp="1"/>
          </p:cNvSpPr>
          <p:nvPr>
            <p:ph type="subTitle" idx="1"/>
          </p:nvPr>
        </p:nvSpPr>
        <p:spPr>
          <a:xfrm>
            <a:off x="2857500" y="6723804"/>
            <a:ext cx="17145000" cy="3090756"/>
          </a:xfrm>
          <a:prstGeom prst="rect">
            <a:avLst/>
          </a:prstGeom>
        </p:spPr>
        <p:txBody>
          <a:bodyPr lIns="203774" tIns="101887" rIns="203774" bIns="101887"/>
          <a:lstStyle>
            <a:lvl1pPr marL="0" indent="0" algn="ctr">
              <a:buNone/>
              <a:defRPr sz="5300"/>
            </a:lvl1pPr>
            <a:lvl2pPr marL="1019175" indent="0" algn="ctr">
              <a:buNone/>
              <a:defRPr sz="4500"/>
            </a:lvl2pPr>
            <a:lvl3pPr marL="2037715" indent="0" algn="ctr">
              <a:buNone/>
              <a:defRPr sz="4000"/>
            </a:lvl3pPr>
            <a:lvl4pPr marL="3056890" indent="0" algn="ctr">
              <a:buNone/>
              <a:defRPr sz="3600"/>
            </a:lvl4pPr>
            <a:lvl5pPr marL="4075430" indent="0" algn="ctr">
              <a:buNone/>
              <a:defRPr sz="3600"/>
            </a:lvl5pPr>
            <a:lvl6pPr marL="5094605" indent="0" algn="ctr">
              <a:buNone/>
              <a:defRPr sz="3600"/>
            </a:lvl6pPr>
            <a:lvl7pPr marL="6113145" indent="0" algn="ctr">
              <a:buNone/>
              <a:defRPr sz="3600"/>
            </a:lvl7pPr>
            <a:lvl8pPr marL="7132320" indent="0" algn="ctr">
              <a:buNone/>
              <a:defRPr sz="3600"/>
            </a:lvl8pPr>
            <a:lvl9pPr marL="8150860" indent="0" algn="ctr">
              <a:buNone/>
              <a:defRPr sz="3600"/>
            </a:lvl9pPr>
          </a:lstStyle>
          <a:p>
            <a:r>
              <a:rPr lang="zh-CN" altLang="en-US"/>
              <a:t>单击此处编辑母版副标题样式</a:t>
            </a:r>
          </a:p>
        </p:txBody>
      </p:sp>
      <p:sp>
        <p:nvSpPr>
          <p:cNvPr id="4" name="日期占位符 3"/>
          <p:cNvSpPr>
            <a:spLocks noGrp="1" noChangeArrowheads="1"/>
          </p:cNvSpPr>
          <p:nvPr>
            <p:ph type="dt" sz="half" idx="10"/>
          </p:nvPr>
        </p:nvSpPr>
        <p:spPr>
          <a:xfrm>
            <a:off x="1143000" y="11865187"/>
            <a:ext cx="5334000" cy="681567"/>
          </a:xfrm>
          <a:prstGeom prst="rect">
            <a:avLst/>
          </a:prstGeom>
        </p:spPr>
        <p:txBody>
          <a:bodyPr lIns="203774" tIns="101887" rIns="203774" bIns="101887"/>
          <a:lstStyle>
            <a:lvl1pPr>
              <a:defRPr smtClean="0"/>
            </a:lvl1pPr>
          </a:lstStyle>
          <a:p>
            <a:pPr>
              <a:defRPr/>
            </a:pPr>
            <a:endParaRPr lang="zh-CN" altLang="en-US" sz="4000">
              <a:solidFill>
                <a:schemeClr val="tx1"/>
              </a:solidFill>
              <a:latin typeface="Arial" panose="020B0604020202020204" pitchFamily="34" charset="0"/>
            </a:endParaRPr>
          </a:p>
        </p:txBody>
      </p:sp>
      <p:sp>
        <p:nvSpPr>
          <p:cNvPr id="5" name="页脚占位符 4"/>
          <p:cNvSpPr>
            <a:spLocks noGrp="1" noChangeArrowheads="1"/>
          </p:cNvSpPr>
          <p:nvPr>
            <p:ph type="ftr" sz="quarter" idx="11"/>
          </p:nvPr>
        </p:nvSpPr>
        <p:spPr>
          <a:xfrm>
            <a:off x="7810500" y="11865187"/>
            <a:ext cx="7239000" cy="681567"/>
          </a:xfrm>
          <a:prstGeom prst="rect">
            <a:avLst/>
          </a:prstGeom>
        </p:spPr>
        <p:txBody>
          <a:bodyPr lIns="203774" tIns="101887" rIns="203774" bIns="101887"/>
          <a:lstStyle>
            <a:lvl1pPr>
              <a:defRPr/>
            </a:lvl1pPr>
          </a:lstStyle>
          <a:p>
            <a:pPr>
              <a:defRPr/>
            </a:pPr>
            <a:endParaRPr lang="zh-CN" altLang="zh-CN"/>
          </a:p>
        </p:txBody>
      </p:sp>
      <p:sp>
        <p:nvSpPr>
          <p:cNvPr id="6" name="灯片编号占位符 5"/>
          <p:cNvSpPr>
            <a:spLocks noGrp="1" noChangeArrowheads="1"/>
          </p:cNvSpPr>
          <p:nvPr>
            <p:ph type="sldNum" sz="quarter" idx="12"/>
          </p:nvPr>
        </p:nvSpPr>
        <p:spPr>
          <a:xfrm>
            <a:off x="16383000" y="11865187"/>
            <a:ext cx="5334000" cy="681567"/>
          </a:xfrm>
          <a:prstGeom prst="rect">
            <a:avLst/>
          </a:prstGeom>
        </p:spPr>
        <p:txBody>
          <a:bodyPr lIns="203774" tIns="101887" rIns="203774" bIns="101887"/>
          <a:lstStyle>
            <a:lvl1pPr>
              <a:defRPr smtClean="0"/>
            </a:lvl1pPr>
          </a:lstStyle>
          <a:p>
            <a:pPr>
              <a:defRPr/>
            </a:pPr>
            <a:fld id="{971694CF-8C60-E24A-899D-5F1EE1E60E18}" type="slidenum">
              <a:rPr lang="zh-CN" altLang="en-US"/>
              <a:t>‹#›</a:t>
            </a:fld>
            <a:endParaRPr lang="zh-CN" altLang="en-US" sz="4000">
              <a:solidFill>
                <a:schemeClr val="tx1"/>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学校印象">
    <p:spTree>
      <p:nvGrpSpPr>
        <p:cNvPr id="1" name=""/>
        <p:cNvGrpSpPr/>
        <p:nvPr/>
      </p:nvGrpSpPr>
      <p:grpSpPr>
        <a:xfrm>
          <a:off x="0" y="0"/>
          <a:ext cx="0" cy="0"/>
          <a:chOff x="0" y="0"/>
          <a:chExt cx="0" cy="0"/>
        </a:xfrm>
      </p:grpSpPr>
      <p:sp>
        <p:nvSpPr>
          <p:cNvPr id="3" name="矩形 2"/>
          <p:cNvSpPr/>
          <p:nvPr/>
        </p:nvSpPr>
        <p:spPr>
          <a:xfrm>
            <a:off x="0" y="0"/>
            <a:ext cx="22860000" cy="1597238"/>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defRPr/>
            </a:pPr>
            <a:endParaRPr lang="zh-CN" altLang="en-US" sz="3360" noProof="1">
              <a:solidFill>
                <a:prstClr val="white"/>
              </a:solidFill>
            </a:endParaRPr>
          </a:p>
        </p:txBody>
      </p:sp>
      <p:sp>
        <p:nvSpPr>
          <p:cNvPr id="4" name="矩形 3"/>
          <p:cNvSpPr/>
          <p:nvPr/>
        </p:nvSpPr>
        <p:spPr>
          <a:xfrm>
            <a:off x="0" y="1600200"/>
            <a:ext cx="22860000" cy="1108287"/>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defRPr/>
            </a:pPr>
            <a:endParaRPr lang="zh-CN" altLang="en-US" sz="3360" noProof="1">
              <a:solidFill>
                <a:prstClr val="white"/>
              </a:solidFill>
            </a:endParaRPr>
          </a:p>
        </p:txBody>
      </p:sp>
      <p:sp>
        <p:nvSpPr>
          <p:cNvPr id="5" name="等腰三角形 4"/>
          <p:cNvSpPr/>
          <p:nvPr/>
        </p:nvSpPr>
        <p:spPr>
          <a:xfrm>
            <a:off x="7164587" y="1333500"/>
            <a:ext cx="1083469" cy="542291"/>
          </a:xfrm>
          <a:prstGeom prst="triangle">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defRPr/>
            </a:pPr>
            <a:endParaRPr lang="zh-CN" altLang="en-US" sz="3360" noProof="1">
              <a:solidFill>
                <a:srgbClr val="C9C9C9"/>
              </a:solidFill>
            </a:endParaRPr>
          </a:p>
        </p:txBody>
      </p:sp>
      <p:sp>
        <p:nvSpPr>
          <p:cNvPr id="6" name="圆角矩形 5"/>
          <p:cNvSpPr/>
          <p:nvPr/>
        </p:nvSpPr>
        <p:spPr>
          <a:xfrm>
            <a:off x="1741290" y="1697991"/>
            <a:ext cx="157757" cy="918633"/>
          </a:xfrm>
          <a:prstGeom prst="round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defRPr/>
            </a:pPr>
            <a:endParaRPr lang="zh-CN" altLang="en-US" sz="3360" noProof="1">
              <a:solidFill>
                <a:prstClr val="white"/>
              </a:solidFill>
            </a:endParaRPr>
          </a:p>
        </p:txBody>
      </p:sp>
      <p:sp>
        <p:nvSpPr>
          <p:cNvPr id="7" name="圆角矩形 6"/>
          <p:cNvSpPr/>
          <p:nvPr/>
        </p:nvSpPr>
        <p:spPr>
          <a:xfrm>
            <a:off x="-485181" y="1689100"/>
            <a:ext cx="1857377" cy="918633"/>
          </a:xfrm>
          <a:prstGeom prst="roundRect">
            <a:avLst>
              <a:gd name="adj" fmla="val 1223"/>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defRPr/>
            </a:pPr>
            <a:endParaRPr lang="zh-CN" altLang="en-US" sz="3360" noProof="1">
              <a:solidFill>
                <a:prstClr val="white"/>
              </a:solidFill>
            </a:endParaRPr>
          </a:p>
        </p:txBody>
      </p:sp>
      <p:sp>
        <p:nvSpPr>
          <p:cNvPr id="8" name="圆角矩形 7"/>
          <p:cNvSpPr/>
          <p:nvPr/>
        </p:nvSpPr>
        <p:spPr>
          <a:xfrm>
            <a:off x="1503165" y="1689100"/>
            <a:ext cx="116085" cy="918633"/>
          </a:xfrm>
          <a:prstGeom prst="round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defRPr/>
            </a:pPr>
            <a:endParaRPr lang="zh-CN" altLang="en-US" sz="3360" noProof="1">
              <a:solidFill>
                <a:prstClr val="white"/>
              </a:solidFill>
            </a:endParaRPr>
          </a:p>
        </p:txBody>
      </p:sp>
      <p:pic>
        <p:nvPicPr>
          <p:cNvPr id="9" name="图片 104"/>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36353" y="168911"/>
            <a:ext cx="1794866" cy="133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表格 9"/>
          <p:cNvGraphicFramePr>
            <a:graphicFrameLocks noGrp="1"/>
          </p:cNvGraphicFramePr>
          <p:nvPr/>
        </p:nvGraphicFramePr>
        <p:xfrm>
          <a:off x="3452813" y="640080"/>
          <a:ext cx="17045940" cy="693420"/>
        </p:xfrm>
        <a:graphic>
          <a:graphicData uri="http://schemas.openxmlformats.org/drawingml/2006/table">
            <a:tbl>
              <a:tblPr firstRow="1" bandRow="1">
                <a:tableStyleId>{5C22544A-7EE6-4342-B048-85BDC9FD1C3A}</a:tableStyleId>
              </a:tblPr>
              <a:tblGrid>
                <a:gridCol w="2840990"/>
                <a:gridCol w="2840990"/>
                <a:gridCol w="2840990"/>
                <a:gridCol w="2840990"/>
                <a:gridCol w="2840990"/>
                <a:gridCol w="2840990"/>
              </a:tblGrid>
              <a:tr h="693420">
                <a:tc>
                  <a:txBody>
                    <a:bodyPr/>
                    <a:lstStyle/>
                    <a:p>
                      <a:pPr algn="ctr"/>
                      <a:r>
                        <a:rPr lang="zh-CN" altLang="en-US" sz="3360" dirty="0">
                          <a:solidFill>
                            <a:schemeClr val="bg2">
                              <a:lumMod val="90000"/>
                            </a:schemeClr>
                          </a:solidFill>
                          <a:latin typeface="微软雅黑" panose="020B0503020204020204" pitchFamily="34" charset="-122"/>
                          <a:ea typeface="微软雅黑" panose="020B0503020204020204" pitchFamily="34" charset="-122"/>
                        </a:rPr>
                        <a:t>顶天立地</a:t>
                      </a:r>
                    </a:p>
                  </a:txBody>
                  <a:tcPr marL="171450" marR="171450" marT="85090" marB="85090">
                    <a:lnL>
                      <a:noFill/>
                    </a:lnL>
                    <a:lnR w="12700">
                      <a:solidFill>
                        <a:schemeClr val="bg1"/>
                      </a:solidFill>
                      <a:prstDash val="solid"/>
                    </a:lnR>
                    <a:lnT>
                      <a:noFill/>
                    </a:lnT>
                    <a:lnB>
                      <a:noFill/>
                    </a:lnB>
                    <a:lnTlToBr>
                      <a:noFill/>
                    </a:lnTlToBr>
                    <a:lnBlToTr>
                      <a:noFill/>
                    </a:lnBlToTr>
                    <a:noFill/>
                  </a:tcPr>
                </a:tc>
                <a:tc>
                  <a:txBody>
                    <a:bodyPr/>
                    <a:lstStyle/>
                    <a:p>
                      <a:pPr algn="ctr"/>
                      <a:r>
                        <a:rPr lang="zh-CN" altLang="en-US" sz="3360" dirty="0">
                          <a:solidFill>
                            <a:schemeClr val="bg1"/>
                          </a:solidFill>
                          <a:latin typeface="微软雅黑" panose="020B0503020204020204" pitchFamily="34" charset="-122"/>
                          <a:ea typeface="微软雅黑" panose="020B0503020204020204" pitchFamily="34" charset="-122"/>
                        </a:rPr>
                        <a:t>学校印象</a:t>
                      </a:r>
                    </a:p>
                  </a:txBody>
                  <a:tcPr marL="171450" marR="171450" marT="85090" marB="85090">
                    <a:lnL w="12700" cap="flat" cmpd="sng" algn="ctr">
                      <a:solidFill>
                        <a:schemeClr val="bg1"/>
                      </a:solidFill>
                      <a:prstDash val="solid"/>
                      <a:round/>
                      <a:headEnd type="none" w="med" len="med"/>
                      <a:tailEnd type="none" w="med" len="med"/>
                    </a:lnL>
                    <a:lnR w="12700">
                      <a:solidFill>
                        <a:schemeClr val="bg1"/>
                      </a:solidFill>
                      <a:prstDash val="solid"/>
                    </a:lnR>
                    <a:lnT>
                      <a:noFill/>
                    </a:lnT>
                    <a:lnB>
                      <a:noFill/>
                    </a:lnB>
                    <a:lnTlToBr>
                      <a:noFill/>
                    </a:lnTlToBr>
                    <a:lnBlToTr>
                      <a:noFill/>
                    </a:lnBlToTr>
                    <a:noFill/>
                  </a:tcPr>
                </a:tc>
                <a:tc>
                  <a:txBody>
                    <a:bodyPr/>
                    <a:lstStyle/>
                    <a:p>
                      <a:pPr algn="ctr"/>
                      <a:r>
                        <a:rPr lang="zh-CN" altLang="en-US" sz="3360" dirty="0">
                          <a:solidFill>
                            <a:schemeClr val="accent3">
                              <a:lumMod val="40000"/>
                              <a:lumOff val="60000"/>
                            </a:schemeClr>
                          </a:solidFill>
                          <a:latin typeface="微软雅黑" panose="020B0503020204020204" pitchFamily="34" charset="-122"/>
                          <a:ea typeface="微软雅黑" panose="020B0503020204020204" pitchFamily="34" charset="-122"/>
                        </a:rPr>
                        <a:t>三张名片</a:t>
                      </a:r>
                    </a:p>
                  </a:txBody>
                  <a:tcPr marL="171450" marR="171450" marT="85090" marB="85090">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r>
                        <a:rPr lang="zh-CN" altLang="en-US" sz="3360" dirty="0">
                          <a:solidFill>
                            <a:schemeClr val="accent3">
                              <a:lumMod val="40000"/>
                              <a:lumOff val="60000"/>
                            </a:schemeClr>
                          </a:solidFill>
                          <a:latin typeface="微软雅黑" panose="020B0503020204020204" pitchFamily="34" charset="-122"/>
                          <a:ea typeface="微软雅黑" panose="020B0503020204020204" pitchFamily="34" charset="-122"/>
                        </a:rPr>
                        <a:t>四大特色</a:t>
                      </a:r>
                    </a:p>
                  </a:txBody>
                  <a:tcPr marL="171450" marR="171450" marT="85090" marB="85090">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r>
                        <a:rPr lang="zh-CN" altLang="en-US" sz="3360" dirty="0">
                          <a:solidFill>
                            <a:schemeClr val="accent3">
                              <a:lumMod val="40000"/>
                              <a:lumOff val="60000"/>
                            </a:schemeClr>
                          </a:solidFill>
                          <a:latin typeface="微软雅黑" panose="020B0503020204020204" pitchFamily="34" charset="-122"/>
                          <a:ea typeface="微软雅黑" panose="020B0503020204020204" pitchFamily="34" charset="-122"/>
                        </a:rPr>
                        <a:t>赢在职场</a:t>
                      </a:r>
                    </a:p>
                  </a:txBody>
                  <a:tcPr marL="171450" marR="171450" marT="85090" marB="850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algn="ctr">
                        <a:buNone/>
                      </a:pPr>
                      <a:r>
                        <a:rPr lang="zh-CN" altLang="en-US" sz="3360" dirty="0">
                          <a:solidFill>
                            <a:schemeClr val="accent3">
                              <a:lumMod val="40000"/>
                              <a:lumOff val="60000"/>
                            </a:schemeClr>
                          </a:solidFill>
                          <a:latin typeface="微软雅黑" panose="020B0503020204020204" pitchFamily="34" charset="-122"/>
                          <a:ea typeface="微软雅黑" panose="020B0503020204020204" pitchFamily="34" charset="-122"/>
                        </a:rPr>
                        <a:t>招生情况</a:t>
                      </a:r>
                    </a:p>
                  </a:txBody>
                  <a:tcPr marL="171450" marR="171450" marT="85090" marB="85090">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bl>
          </a:graphicData>
        </a:graphic>
      </p:graphicFrame>
      <p:sp>
        <p:nvSpPr>
          <p:cNvPr id="21" name="标题 4"/>
          <p:cNvSpPr>
            <a:spLocks noGrp="1"/>
          </p:cNvSpPr>
          <p:nvPr>
            <p:ph type="title"/>
          </p:nvPr>
        </p:nvSpPr>
        <p:spPr>
          <a:xfrm>
            <a:off x="2382441" y="1687915"/>
            <a:ext cx="8668941" cy="1184148"/>
          </a:xfrm>
        </p:spPr>
        <p:txBody>
          <a:bodyPr>
            <a:normAutofit/>
          </a:bodyPr>
          <a:lstStyle>
            <a:lvl1pPr>
              <a:defRPr sz="5225" b="1">
                <a:solidFill>
                  <a:srgbClr val="7788B4"/>
                </a:solidFill>
                <a:latin typeface="微软雅黑" panose="020B0503020204020204" pitchFamily="34" charset="-122"/>
                <a:ea typeface="微软雅黑" panose="020B0503020204020204" pitchFamily="34" charset="-122"/>
              </a:defRPr>
            </a:lvl1pPr>
          </a:lstStyle>
          <a:p>
            <a:r>
              <a:rPr lang="zh-CN" altLang="en-US" noProof="1"/>
              <a:t>单击此处编辑母版标题样式</a:t>
            </a:r>
          </a:p>
        </p:txBody>
      </p:sp>
      <p:sp>
        <p:nvSpPr>
          <p:cNvPr id="11" name="日期占位符 1"/>
          <p:cNvSpPr>
            <a:spLocks noGrp="1"/>
          </p:cNvSpPr>
          <p:nvPr>
            <p:ph type="dt" sz="half" idx="10"/>
          </p:nvPr>
        </p:nvSpPr>
        <p:spPr/>
        <p:txBody>
          <a:bodyPr/>
          <a:lstStyle>
            <a:lvl1pPr>
              <a:defRPr smtClean="0"/>
            </a:lvl1pPr>
          </a:lstStyle>
          <a:p>
            <a:pPr>
              <a:defRPr/>
            </a:pPr>
            <a:fld id="{E51BFDB1-06C8-44DF-8980-FB3B36893A56}" type="datetimeFigureOut">
              <a:rPr lang="zh-CN" altLang="en-US"/>
              <a:t>2022/10/26</a:t>
            </a:fld>
            <a:endParaRPr lang="zh-CN" altLang="en-US"/>
          </a:p>
        </p:txBody>
      </p:sp>
      <p:sp>
        <p:nvSpPr>
          <p:cNvPr id="12" name="页脚占位符 2"/>
          <p:cNvSpPr>
            <a:spLocks noGrp="1"/>
          </p:cNvSpPr>
          <p:nvPr>
            <p:ph type="ftr" sz="quarter" idx="11"/>
          </p:nvPr>
        </p:nvSpPr>
        <p:spPr/>
        <p:txBody>
          <a:bodyPr/>
          <a:lstStyle>
            <a:lvl1pPr>
              <a:defRPr/>
            </a:lvl1pPr>
          </a:lstStyle>
          <a:p>
            <a:pPr>
              <a:defRPr/>
            </a:pPr>
            <a:endParaRPr lang="zh-CN" altLang="en-US"/>
          </a:p>
        </p:txBody>
      </p:sp>
      <p:sp>
        <p:nvSpPr>
          <p:cNvPr id="13" name="灯片编号占位符 3"/>
          <p:cNvSpPr>
            <a:spLocks noGrp="1"/>
          </p:cNvSpPr>
          <p:nvPr>
            <p:ph type="sldNum" sz="quarter" idx="12"/>
          </p:nvPr>
        </p:nvSpPr>
        <p:spPr/>
        <p:txBody>
          <a:bodyPr/>
          <a:lstStyle>
            <a:lvl1pPr>
              <a:defRPr smtClean="0"/>
            </a:lvl1pPr>
          </a:lstStyle>
          <a:p>
            <a:pPr>
              <a:defRPr/>
            </a:pPr>
            <a:fld id="{3E4CD48C-2F35-4768-9B1D-CFC6C5753B1E}"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三张名片">
    <p:spTree>
      <p:nvGrpSpPr>
        <p:cNvPr id="1" name=""/>
        <p:cNvGrpSpPr/>
        <p:nvPr/>
      </p:nvGrpSpPr>
      <p:grpSpPr>
        <a:xfrm>
          <a:off x="0" y="0"/>
          <a:ext cx="0" cy="0"/>
          <a:chOff x="0" y="0"/>
          <a:chExt cx="0" cy="0"/>
        </a:xfrm>
      </p:grpSpPr>
      <p:sp>
        <p:nvSpPr>
          <p:cNvPr id="8" name="矩形 7"/>
          <p:cNvSpPr/>
          <p:nvPr userDrawn="1"/>
        </p:nvSpPr>
        <p:spPr>
          <a:xfrm>
            <a:off x="0" y="2"/>
            <a:ext cx="22860000" cy="1598507"/>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3360">
              <a:solidFill>
                <a:prstClr val="white"/>
              </a:solidFill>
            </a:endParaRPr>
          </a:p>
        </p:txBody>
      </p:sp>
      <p:sp>
        <p:nvSpPr>
          <p:cNvPr id="9" name="矩形 8"/>
          <p:cNvSpPr/>
          <p:nvPr userDrawn="1"/>
        </p:nvSpPr>
        <p:spPr>
          <a:xfrm>
            <a:off x="0" y="1598507"/>
            <a:ext cx="22860000" cy="1110827"/>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3360">
              <a:solidFill>
                <a:prstClr val="white"/>
              </a:solidFill>
            </a:endParaRPr>
          </a:p>
        </p:txBody>
      </p:sp>
      <p:sp>
        <p:nvSpPr>
          <p:cNvPr id="106" name="等腰三角形 105"/>
          <p:cNvSpPr/>
          <p:nvPr userDrawn="1"/>
        </p:nvSpPr>
        <p:spPr>
          <a:xfrm>
            <a:off x="10029594" y="1333640"/>
            <a:ext cx="1083467" cy="541686"/>
          </a:xfrm>
          <a:prstGeom prst="triangle">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3360">
              <a:solidFill>
                <a:srgbClr val="C9C9C9"/>
              </a:solidFill>
            </a:endParaRPr>
          </a:p>
        </p:txBody>
      </p:sp>
      <p:sp>
        <p:nvSpPr>
          <p:cNvPr id="107" name="圆角矩形 106"/>
          <p:cNvSpPr/>
          <p:nvPr userDrawn="1"/>
        </p:nvSpPr>
        <p:spPr>
          <a:xfrm>
            <a:off x="1742678" y="1696972"/>
            <a:ext cx="155334" cy="920985"/>
          </a:xfrm>
          <a:prstGeom prst="round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endParaRPr lang="zh-CN" altLang="en-US" sz="3360">
              <a:solidFill>
                <a:prstClr val="white"/>
              </a:solidFill>
            </a:endParaRPr>
          </a:p>
        </p:txBody>
      </p:sp>
      <p:sp>
        <p:nvSpPr>
          <p:cNvPr id="108" name="圆角矩形 107"/>
          <p:cNvSpPr/>
          <p:nvPr userDrawn="1"/>
        </p:nvSpPr>
        <p:spPr>
          <a:xfrm>
            <a:off x="-485021" y="1687700"/>
            <a:ext cx="1855911" cy="920985"/>
          </a:xfrm>
          <a:prstGeom prst="roundRect">
            <a:avLst>
              <a:gd name="adj" fmla="val 1223"/>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endParaRPr lang="zh-CN" altLang="en-US" sz="3360">
              <a:solidFill>
                <a:prstClr val="white"/>
              </a:solidFill>
            </a:endParaRPr>
          </a:p>
        </p:txBody>
      </p:sp>
      <p:sp>
        <p:nvSpPr>
          <p:cNvPr id="109" name="圆角矩形 108"/>
          <p:cNvSpPr/>
          <p:nvPr userDrawn="1"/>
        </p:nvSpPr>
        <p:spPr>
          <a:xfrm>
            <a:off x="1504123" y="1687700"/>
            <a:ext cx="114298" cy="920985"/>
          </a:xfrm>
          <a:prstGeom prst="round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endParaRPr lang="zh-CN" altLang="en-US" sz="3360">
              <a:solidFill>
                <a:prstClr val="white"/>
              </a:solidFill>
            </a:endParaRPr>
          </a:p>
        </p:txBody>
      </p:sp>
      <p:pic>
        <p:nvPicPr>
          <p:cNvPr id="105" name="图片 10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500" y="168000"/>
            <a:ext cx="1793779" cy="1338225"/>
          </a:xfrm>
          <a:prstGeom prst="rect">
            <a:avLst/>
          </a:prstGeom>
        </p:spPr>
      </p:pic>
      <p:sp>
        <p:nvSpPr>
          <p:cNvPr id="21" name="标题 4"/>
          <p:cNvSpPr>
            <a:spLocks noGrp="1"/>
          </p:cNvSpPr>
          <p:nvPr>
            <p:ph type="title"/>
          </p:nvPr>
        </p:nvSpPr>
        <p:spPr>
          <a:xfrm>
            <a:off x="2382441" y="1697397"/>
            <a:ext cx="8668941" cy="1174665"/>
          </a:xfrm>
        </p:spPr>
        <p:txBody>
          <a:bodyPr>
            <a:normAutofit/>
          </a:bodyPr>
          <a:lstStyle>
            <a:lvl1pPr>
              <a:defRPr sz="5225" b="1">
                <a:solidFill>
                  <a:srgbClr val="7788B4"/>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graphicFrame>
        <p:nvGraphicFramePr>
          <p:cNvPr id="11" name="表格 10"/>
          <p:cNvGraphicFramePr>
            <a:graphicFrameLocks noGrp="1"/>
          </p:cNvGraphicFramePr>
          <p:nvPr userDrawn="1"/>
        </p:nvGraphicFramePr>
        <p:xfrm>
          <a:off x="3451583" y="641245"/>
          <a:ext cx="17045940" cy="2080260"/>
        </p:xfrm>
        <a:graphic>
          <a:graphicData uri="http://schemas.openxmlformats.org/drawingml/2006/table">
            <a:tbl>
              <a:tblPr firstRow="1" bandRow="1">
                <a:tableStyleId>{5C22544A-7EE6-4342-B048-85BDC9FD1C3A}</a:tableStyleId>
              </a:tblPr>
              <a:tblGrid>
                <a:gridCol w="2840990"/>
                <a:gridCol w="2840990"/>
                <a:gridCol w="2840990"/>
                <a:gridCol w="2840990"/>
                <a:gridCol w="2840990"/>
                <a:gridCol w="2840990"/>
              </a:tblGrid>
              <a:tr h="2080260">
                <a:tc>
                  <a:txBody>
                    <a:bodyPr/>
                    <a:lstStyle/>
                    <a:p>
                      <a:pPr algn="ctr"/>
                      <a:r>
                        <a:rPr lang="zh-CN" altLang="en-US" sz="6270" dirty="0">
                          <a:solidFill>
                            <a:schemeClr val="bg2">
                              <a:lumMod val="90000"/>
                            </a:schemeClr>
                          </a:solidFill>
                          <a:latin typeface="微软雅黑" panose="020B0503020204020204" pitchFamily="34" charset="-122"/>
                          <a:ea typeface="微软雅黑" panose="020B0503020204020204" pitchFamily="34" charset="-122"/>
                        </a:rPr>
                        <a:t>顶天立地</a:t>
                      </a:r>
                    </a:p>
                  </a:txBody>
                  <a:tcPr marL="171450" marR="171450" marT="85090" marB="85090">
                    <a:lnL>
                      <a:noFill/>
                    </a:lnL>
                    <a:lnR w="12700">
                      <a:solidFill>
                        <a:schemeClr val="bg1"/>
                      </a:solidFill>
                      <a:prstDash val="solid"/>
                    </a:lnR>
                    <a:lnT>
                      <a:noFill/>
                    </a:lnT>
                    <a:lnB>
                      <a:noFill/>
                    </a:lnB>
                    <a:lnTlToBr>
                      <a:noFill/>
                    </a:lnTlToBr>
                    <a:lnBlToTr>
                      <a:noFill/>
                    </a:lnBlToTr>
                    <a:noFill/>
                  </a:tcPr>
                </a:tc>
                <a:tc>
                  <a:txBody>
                    <a:bodyPr/>
                    <a:lstStyle/>
                    <a:p>
                      <a:pPr algn="ctr"/>
                      <a:r>
                        <a:rPr lang="zh-CN" altLang="en-US" sz="6270" dirty="0">
                          <a:solidFill>
                            <a:schemeClr val="accent3">
                              <a:lumMod val="40000"/>
                              <a:lumOff val="60000"/>
                            </a:schemeClr>
                          </a:solidFill>
                          <a:latin typeface="微软雅黑" panose="020B0503020204020204" pitchFamily="34" charset="-122"/>
                          <a:ea typeface="微软雅黑" panose="020B0503020204020204" pitchFamily="34" charset="-122"/>
                        </a:rPr>
                        <a:t>学校印象</a:t>
                      </a:r>
                    </a:p>
                  </a:txBody>
                  <a:tcPr marL="171450" marR="171450" marT="85090" marB="85090">
                    <a:lnL w="12700" cap="flat" cmpd="sng" algn="ctr">
                      <a:solidFill>
                        <a:schemeClr val="bg1"/>
                      </a:solidFill>
                      <a:prstDash val="solid"/>
                      <a:round/>
                      <a:headEnd type="none" w="med" len="med"/>
                      <a:tailEnd type="none" w="med" len="med"/>
                    </a:lnL>
                    <a:lnR w="12700">
                      <a:solidFill>
                        <a:schemeClr val="bg1"/>
                      </a:solidFill>
                      <a:prstDash val="solid"/>
                    </a:lnR>
                    <a:lnT>
                      <a:noFill/>
                    </a:lnT>
                    <a:lnB>
                      <a:noFill/>
                    </a:lnB>
                    <a:lnTlToBr>
                      <a:noFill/>
                    </a:lnTlToBr>
                    <a:lnBlToTr>
                      <a:noFill/>
                    </a:lnBlToTr>
                    <a:noFill/>
                  </a:tcPr>
                </a:tc>
                <a:tc>
                  <a:txBody>
                    <a:bodyPr/>
                    <a:lstStyle/>
                    <a:p>
                      <a:pPr algn="ctr"/>
                      <a:r>
                        <a:rPr lang="zh-CN" altLang="en-US" sz="6270" dirty="0">
                          <a:solidFill>
                            <a:schemeClr val="bg1"/>
                          </a:solidFill>
                          <a:latin typeface="微软雅黑" panose="020B0503020204020204" pitchFamily="34" charset="-122"/>
                          <a:ea typeface="微软雅黑" panose="020B0503020204020204" pitchFamily="34" charset="-122"/>
                        </a:rPr>
                        <a:t>三张名片</a:t>
                      </a:r>
                    </a:p>
                  </a:txBody>
                  <a:tcPr marL="171450" marR="171450" marT="85090" marB="85090">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r>
                        <a:rPr lang="zh-CN" altLang="en-US" sz="6270" dirty="0">
                          <a:solidFill>
                            <a:schemeClr val="accent3">
                              <a:lumMod val="40000"/>
                              <a:lumOff val="60000"/>
                            </a:schemeClr>
                          </a:solidFill>
                          <a:latin typeface="微软雅黑" panose="020B0503020204020204" pitchFamily="34" charset="-122"/>
                          <a:ea typeface="微软雅黑" panose="020B0503020204020204" pitchFamily="34" charset="-122"/>
                        </a:rPr>
                        <a:t>四大特色</a:t>
                      </a:r>
                    </a:p>
                  </a:txBody>
                  <a:tcPr marL="171450" marR="171450" marT="85090" marB="85090">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r>
                        <a:rPr lang="zh-CN" altLang="en-US" sz="6270" dirty="0">
                          <a:solidFill>
                            <a:schemeClr val="accent3">
                              <a:lumMod val="40000"/>
                              <a:lumOff val="60000"/>
                            </a:schemeClr>
                          </a:solidFill>
                          <a:latin typeface="微软雅黑" panose="020B0503020204020204" pitchFamily="34" charset="-122"/>
                          <a:ea typeface="微软雅黑" panose="020B0503020204020204" pitchFamily="34" charset="-122"/>
                        </a:rPr>
                        <a:t>赢在职场</a:t>
                      </a:r>
                    </a:p>
                  </a:txBody>
                  <a:tcPr marL="171450" marR="171450" marT="85090" marB="850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algn="ctr">
                        <a:buNone/>
                      </a:pPr>
                      <a:r>
                        <a:rPr lang="zh-CN" altLang="en-US" sz="6270" dirty="0">
                          <a:solidFill>
                            <a:schemeClr val="accent3">
                              <a:lumMod val="40000"/>
                              <a:lumOff val="60000"/>
                            </a:schemeClr>
                          </a:solidFill>
                          <a:latin typeface="微软雅黑" panose="020B0503020204020204" pitchFamily="34" charset="-122"/>
                          <a:ea typeface="微软雅黑" panose="020B0503020204020204" pitchFamily="34" charset="-122"/>
                        </a:rPr>
                        <a:t>招生情况</a:t>
                      </a:r>
                    </a:p>
                  </a:txBody>
                  <a:tcPr marL="171450" marR="171450" marT="85090" marB="85090">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四颗明珠">
    <p:spTree>
      <p:nvGrpSpPr>
        <p:cNvPr id="1" name=""/>
        <p:cNvGrpSpPr/>
        <p:nvPr/>
      </p:nvGrpSpPr>
      <p:grpSpPr>
        <a:xfrm>
          <a:off x="0" y="0"/>
          <a:ext cx="0" cy="0"/>
          <a:chOff x="0" y="0"/>
          <a:chExt cx="0" cy="0"/>
        </a:xfrm>
      </p:grpSpPr>
      <p:sp>
        <p:nvSpPr>
          <p:cNvPr id="8" name="矩形 7"/>
          <p:cNvSpPr/>
          <p:nvPr userDrawn="1"/>
        </p:nvSpPr>
        <p:spPr>
          <a:xfrm>
            <a:off x="0" y="2"/>
            <a:ext cx="22860000" cy="1598507"/>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3360">
              <a:solidFill>
                <a:prstClr val="white"/>
              </a:solidFill>
            </a:endParaRPr>
          </a:p>
        </p:txBody>
      </p:sp>
      <p:sp>
        <p:nvSpPr>
          <p:cNvPr id="9" name="矩形 8"/>
          <p:cNvSpPr/>
          <p:nvPr userDrawn="1"/>
        </p:nvSpPr>
        <p:spPr>
          <a:xfrm>
            <a:off x="0" y="1598507"/>
            <a:ext cx="22860000" cy="1110827"/>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3360">
              <a:solidFill>
                <a:prstClr val="white"/>
              </a:solidFill>
            </a:endParaRPr>
          </a:p>
        </p:txBody>
      </p:sp>
      <p:sp>
        <p:nvSpPr>
          <p:cNvPr id="106" name="等腰三角形 105"/>
          <p:cNvSpPr/>
          <p:nvPr userDrawn="1"/>
        </p:nvSpPr>
        <p:spPr>
          <a:xfrm>
            <a:off x="12829018" y="1333640"/>
            <a:ext cx="1083467" cy="541686"/>
          </a:xfrm>
          <a:prstGeom prst="triangle">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3360">
              <a:solidFill>
                <a:srgbClr val="C9C9C9"/>
              </a:solidFill>
            </a:endParaRPr>
          </a:p>
        </p:txBody>
      </p:sp>
      <p:sp>
        <p:nvSpPr>
          <p:cNvPr id="107" name="圆角矩形 106"/>
          <p:cNvSpPr/>
          <p:nvPr userDrawn="1"/>
        </p:nvSpPr>
        <p:spPr>
          <a:xfrm>
            <a:off x="1742678" y="1696972"/>
            <a:ext cx="155334" cy="920985"/>
          </a:xfrm>
          <a:prstGeom prst="round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endParaRPr lang="zh-CN" altLang="en-US" sz="3360">
              <a:solidFill>
                <a:prstClr val="white"/>
              </a:solidFill>
            </a:endParaRPr>
          </a:p>
        </p:txBody>
      </p:sp>
      <p:sp>
        <p:nvSpPr>
          <p:cNvPr id="108" name="圆角矩形 107"/>
          <p:cNvSpPr/>
          <p:nvPr userDrawn="1"/>
        </p:nvSpPr>
        <p:spPr>
          <a:xfrm>
            <a:off x="-485021" y="1687700"/>
            <a:ext cx="1855911" cy="920985"/>
          </a:xfrm>
          <a:prstGeom prst="roundRect">
            <a:avLst>
              <a:gd name="adj" fmla="val 1223"/>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endParaRPr lang="zh-CN" altLang="en-US" sz="3360">
              <a:solidFill>
                <a:prstClr val="white"/>
              </a:solidFill>
            </a:endParaRPr>
          </a:p>
        </p:txBody>
      </p:sp>
      <p:sp>
        <p:nvSpPr>
          <p:cNvPr id="109" name="圆角矩形 108"/>
          <p:cNvSpPr/>
          <p:nvPr userDrawn="1"/>
        </p:nvSpPr>
        <p:spPr>
          <a:xfrm>
            <a:off x="1504123" y="1687700"/>
            <a:ext cx="114298" cy="920985"/>
          </a:xfrm>
          <a:prstGeom prst="round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endParaRPr lang="zh-CN" altLang="en-US" sz="3360">
              <a:solidFill>
                <a:prstClr val="white"/>
              </a:solidFill>
            </a:endParaRPr>
          </a:p>
        </p:txBody>
      </p:sp>
      <p:pic>
        <p:nvPicPr>
          <p:cNvPr id="105" name="图片 10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500" y="168000"/>
            <a:ext cx="1793779" cy="1338225"/>
          </a:xfrm>
          <a:prstGeom prst="rect">
            <a:avLst/>
          </a:prstGeom>
        </p:spPr>
      </p:pic>
      <p:sp>
        <p:nvSpPr>
          <p:cNvPr id="21" name="标题 4"/>
          <p:cNvSpPr>
            <a:spLocks noGrp="1"/>
          </p:cNvSpPr>
          <p:nvPr>
            <p:ph type="title"/>
          </p:nvPr>
        </p:nvSpPr>
        <p:spPr>
          <a:xfrm>
            <a:off x="2383033" y="1601150"/>
            <a:ext cx="8669188" cy="1270358"/>
          </a:xfrm>
        </p:spPr>
        <p:txBody>
          <a:bodyPr>
            <a:normAutofit/>
          </a:bodyPr>
          <a:lstStyle>
            <a:lvl1pPr>
              <a:defRPr sz="5225" b="1">
                <a:solidFill>
                  <a:srgbClr val="7788B4"/>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graphicFrame>
        <p:nvGraphicFramePr>
          <p:cNvPr id="13" name="表格 12"/>
          <p:cNvGraphicFramePr>
            <a:graphicFrameLocks noGrp="1"/>
          </p:cNvGraphicFramePr>
          <p:nvPr userDrawn="1"/>
        </p:nvGraphicFramePr>
        <p:xfrm>
          <a:off x="3451583" y="641245"/>
          <a:ext cx="17045940" cy="2080260"/>
        </p:xfrm>
        <a:graphic>
          <a:graphicData uri="http://schemas.openxmlformats.org/drawingml/2006/table">
            <a:tbl>
              <a:tblPr firstRow="1" bandRow="1">
                <a:tableStyleId>{5C22544A-7EE6-4342-B048-85BDC9FD1C3A}</a:tableStyleId>
              </a:tblPr>
              <a:tblGrid>
                <a:gridCol w="2840990"/>
                <a:gridCol w="2840990"/>
                <a:gridCol w="2840990"/>
                <a:gridCol w="2840990"/>
                <a:gridCol w="2840990"/>
                <a:gridCol w="2840990"/>
              </a:tblGrid>
              <a:tr h="2080260">
                <a:tc>
                  <a:txBody>
                    <a:bodyPr/>
                    <a:lstStyle/>
                    <a:p>
                      <a:pPr algn="ctr"/>
                      <a:r>
                        <a:rPr lang="zh-CN" altLang="en-US" sz="6270" dirty="0">
                          <a:solidFill>
                            <a:schemeClr val="bg2">
                              <a:lumMod val="90000"/>
                            </a:schemeClr>
                          </a:solidFill>
                          <a:latin typeface="微软雅黑" panose="020B0503020204020204" pitchFamily="34" charset="-122"/>
                          <a:ea typeface="微软雅黑" panose="020B0503020204020204" pitchFamily="34" charset="-122"/>
                        </a:rPr>
                        <a:t>顶天立地</a:t>
                      </a:r>
                    </a:p>
                  </a:txBody>
                  <a:tcPr marL="171450" marR="171450" marT="85090" marB="85090">
                    <a:lnL>
                      <a:noFill/>
                    </a:lnL>
                    <a:lnR w="12700">
                      <a:solidFill>
                        <a:schemeClr val="bg1"/>
                      </a:solidFill>
                      <a:prstDash val="solid"/>
                    </a:lnR>
                    <a:lnT>
                      <a:noFill/>
                    </a:lnT>
                    <a:lnB>
                      <a:noFill/>
                    </a:lnB>
                    <a:lnTlToBr>
                      <a:noFill/>
                    </a:lnTlToBr>
                    <a:lnBlToTr>
                      <a:noFill/>
                    </a:lnBlToTr>
                    <a:noFill/>
                  </a:tcPr>
                </a:tc>
                <a:tc>
                  <a:txBody>
                    <a:bodyPr/>
                    <a:lstStyle/>
                    <a:p>
                      <a:pPr algn="ctr"/>
                      <a:r>
                        <a:rPr lang="zh-CN" altLang="en-US" sz="6270" dirty="0">
                          <a:solidFill>
                            <a:schemeClr val="accent3">
                              <a:lumMod val="40000"/>
                              <a:lumOff val="60000"/>
                            </a:schemeClr>
                          </a:solidFill>
                          <a:latin typeface="微软雅黑" panose="020B0503020204020204" pitchFamily="34" charset="-122"/>
                          <a:ea typeface="微软雅黑" panose="020B0503020204020204" pitchFamily="34" charset="-122"/>
                        </a:rPr>
                        <a:t>学校印象</a:t>
                      </a:r>
                    </a:p>
                  </a:txBody>
                  <a:tcPr marL="171450" marR="171450" marT="85090" marB="85090">
                    <a:lnL w="12700" cap="flat" cmpd="sng" algn="ctr">
                      <a:solidFill>
                        <a:schemeClr val="bg1"/>
                      </a:solidFill>
                      <a:prstDash val="solid"/>
                      <a:round/>
                      <a:headEnd type="none" w="med" len="med"/>
                      <a:tailEnd type="none" w="med" len="med"/>
                    </a:lnL>
                    <a:lnR w="12700">
                      <a:solidFill>
                        <a:schemeClr val="bg1"/>
                      </a:solidFill>
                      <a:prstDash val="solid"/>
                    </a:lnR>
                    <a:lnT>
                      <a:noFill/>
                    </a:lnT>
                    <a:lnB>
                      <a:noFill/>
                    </a:lnB>
                    <a:lnTlToBr>
                      <a:noFill/>
                    </a:lnTlToBr>
                    <a:lnBlToTr>
                      <a:noFill/>
                    </a:lnBlToTr>
                    <a:noFill/>
                  </a:tcPr>
                </a:tc>
                <a:tc>
                  <a:txBody>
                    <a:bodyPr/>
                    <a:lstStyle/>
                    <a:p>
                      <a:pPr algn="ctr"/>
                      <a:r>
                        <a:rPr lang="zh-CN" altLang="en-US" sz="6270" dirty="0">
                          <a:solidFill>
                            <a:schemeClr val="accent3">
                              <a:lumMod val="40000"/>
                              <a:lumOff val="60000"/>
                            </a:schemeClr>
                          </a:solidFill>
                          <a:latin typeface="微软雅黑" panose="020B0503020204020204" pitchFamily="34" charset="-122"/>
                          <a:ea typeface="微软雅黑" panose="020B0503020204020204" pitchFamily="34" charset="-122"/>
                        </a:rPr>
                        <a:t>三张名片</a:t>
                      </a:r>
                    </a:p>
                  </a:txBody>
                  <a:tcPr marL="171450" marR="171450" marT="85090" marB="85090">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r>
                        <a:rPr lang="zh-CN" altLang="en-US" sz="6270" dirty="0">
                          <a:solidFill>
                            <a:schemeClr val="bg1"/>
                          </a:solidFill>
                          <a:latin typeface="微软雅黑" panose="020B0503020204020204" pitchFamily="34" charset="-122"/>
                          <a:ea typeface="微软雅黑" panose="020B0503020204020204" pitchFamily="34" charset="-122"/>
                        </a:rPr>
                        <a:t>四大特色</a:t>
                      </a:r>
                    </a:p>
                  </a:txBody>
                  <a:tcPr marL="171450" marR="171450" marT="85090" marB="85090">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r>
                        <a:rPr lang="zh-CN" altLang="en-US" sz="6270" dirty="0">
                          <a:solidFill>
                            <a:schemeClr val="accent3">
                              <a:lumMod val="40000"/>
                              <a:lumOff val="60000"/>
                            </a:schemeClr>
                          </a:solidFill>
                          <a:latin typeface="微软雅黑" panose="020B0503020204020204" pitchFamily="34" charset="-122"/>
                          <a:ea typeface="微软雅黑" panose="020B0503020204020204" pitchFamily="34" charset="-122"/>
                        </a:rPr>
                        <a:t>赢在职场</a:t>
                      </a:r>
                    </a:p>
                  </a:txBody>
                  <a:tcPr marL="171450" marR="171450" marT="85090" marB="850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algn="ctr">
                        <a:buNone/>
                      </a:pPr>
                      <a:r>
                        <a:rPr lang="zh-CN" altLang="en-US" sz="6270" dirty="0">
                          <a:solidFill>
                            <a:schemeClr val="accent3">
                              <a:lumMod val="40000"/>
                              <a:lumOff val="60000"/>
                            </a:schemeClr>
                          </a:solidFill>
                          <a:latin typeface="微软雅黑" panose="020B0503020204020204" pitchFamily="34" charset="-122"/>
                          <a:ea typeface="微软雅黑" panose="020B0503020204020204" pitchFamily="34" charset="-122"/>
                        </a:rPr>
                        <a:t>招生情况</a:t>
                      </a:r>
                    </a:p>
                  </a:txBody>
                  <a:tcPr marL="171450" marR="171450" marT="85090" marB="85090">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文本占位符 3"/>
          <p:cNvSpPr>
            <a:spLocks noGrp="1"/>
          </p:cNvSpPr>
          <p:nvPr>
            <p:ph type="body" sz="quarter" idx="10" hasCustomPrompt="1"/>
          </p:nvPr>
        </p:nvSpPr>
        <p:spPr>
          <a:xfrm>
            <a:off x="8858250" y="681569"/>
            <a:ext cx="4914900" cy="785030"/>
          </a:xfrm>
          <a:prstGeom prst="rect">
            <a:avLst/>
          </a:prstGeom>
        </p:spPr>
        <p:txBody>
          <a:bodyPr lIns="171176" tIns="85588" rIns="171176" bIns="85588"/>
          <a:lstStyle>
            <a:lvl1pPr marL="0" indent="0">
              <a:buNone/>
              <a:defRPr sz="4500" b="1"/>
            </a:lvl1pPr>
          </a:lstStyle>
          <a:p>
            <a:pPr lvl="0"/>
            <a:r>
              <a:rPr lang="zh-CN" altLang="en-US" dirty="0"/>
              <a:t>点击此处添加标题</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857500" y="2095078"/>
            <a:ext cx="17145000" cy="4456853"/>
          </a:xfrm>
          <a:prstGeom prst="rect">
            <a:avLst/>
          </a:prstGeom>
        </p:spPr>
        <p:txBody>
          <a:bodyPr lIns="203774" tIns="101887" rIns="203774" bIns="101887" anchor="b"/>
          <a:lstStyle>
            <a:lvl1pPr algn="ctr">
              <a:defRPr sz="13400"/>
            </a:lvl1pPr>
          </a:lstStyle>
          <a:p>
            <a:r>
              <a:rPr lang="zh-CN" altLang="en-US"/>
              <a:t>单击此处编辑母版标题样式</a:t>
            </a:r>
          </a:p>
        </p:txBody>
      </p:sp>
      <p:sp>
        <p:nvSpPr>
          <p:cNvPr id="3" name="副标题 2"/>
          <p:cNvSpPr>
            <a:spLocks noGrp="1"/>
          </p:cNvSpPr>
          <p:nvPr>
            <p:ph type="subTitle" idx="1"/>
          </p:nvPr>
        </p:nvSpPr>
        <p:spPr>
          <a:xfrm>
            <a:off x="2857500" y="6723804"/>
            <a:ext cx="17145000" cy="3090756"/>
          </a:xfrm>
          <a:prstGeom prst="rect">
            <a:avLst/>
          </a:prstGeom>
        </p:spPr>
        <p:txBody>
          <a:bodyPr lIns="203774" tIns="101887" rIns="203774" bIns="101887"/>
          <a:lstStyle>
            <a:lvl1pPr marL="0" indent="0" algn="ctr">
              <a:buNone/>
              <a:defRPr sz="5300"/>
            </a:lvl1pPr>
            <a:lvl2pPr marL="1019175" indent="0" algn="ctr">
              <a:buNone/>
              <a:defRPr sz="4500"/>
            </a:lvl2pPr>
            <a:lvl3pPr marL="2037715" indent="0" algn="ctr">
              <a:buNone/>
              <a:defRPr sz="4000"/>
            </a:lvl3pPr>
            <a:lvl4pPr marL="3056890" indent="0" algn="ctr">
              <a:buNone/>
              <a:defRPr sz="3600"/>
            </a:lvl4pPr>
            <a:lvl5pPr marL="4075430" indent="0" algn="ctr">
              <a:buNone/>
              <a:defRPr sz="3600"/>
            </a:lvl5pPr>
            <a:lvl6pPr marL="5094605" indent="0" algn="ctr">
              <a:buNone/>
              <a:defRPr sz="3600"/>
            </a:lvl6pPr>
            <a:lvl7pPr marL="6113145" indent="0" algn="ctr">
              <a:buNone/>
              <a:defRPr sz="3600"/>
            </a:lvl7pPr>
            <a:lvl8pPr marL="7132320" indent="0" algn="ctr">
              <a:buNone/>
              <a:defRPr sz="3600"/>
            </a:lvl8pPr>
            <a:lvl9pPr marL="8150860" indent="0" algn="ctr">
              <a:buNone/>
              <a:defRPr sz="3600"/>
            </a:lvl9pPr>
          </a:lstStyle>
          <a:p>
            <a:r>
              <a:rPr lang="zh-CN" altLang="en-US"/>
              <a:t>单击此处编辑母版副标题样式</a:t>
            </a:r>
          </a:p>
        </p:txBody>
      </p:sp>
      <p:sp>
        <p:nvSpPr>
          <p:cNvPr id="4" name="日期占位符 3"/>
          <p:cNvSpPr>
            <a:spLocks noGrp="1" noChangeArrowheads="1"/>
          </p:cNvSpPr>
          <p:nvPr>
            <p:ph type="dt" sz="half" idx="10"/>
          </p:nvPr>
        </p:nvSpPr>
        <p:spPr>
          <a:xfrm>
            <a:off x="1143000" y="11865187"/>
            <a:ext cx="5334000" cy="681567"/>
          </a:xfrm>
          <a:prstGeom prst="rect">
            <a:avLst/>
          </a:prstGeom>
        </p:spPr>
        <p:txBody>
          <a:bodyPr lIns="203774" tIns="101887" rIns="203774" bIns="101887"/>
          <a:lstStyle>
            <a:lvl1pPr>
              <a:defRPr smtClean="0"/>
            </a:lvl1pPr>
          </a:lstStyle>
          <a:p>
            <a:pPr>
              <a:defRPr/>
            </a:pPr>
            <a:endParaRPr lang="zh-CN" altLang="en-US" sz="4000">
              <a:solidFill>
                <a:schemeClr val="tx1"/>
              </a:solidFill>
              <a:latin typeface="Arial" panose="020B0604020202020204" pitchFamily="34" charset="0"/>
            </a:endParaRPr>
          </a:p>
        </p:txBody>
      </p:sp>
      <p:sp>
        <p:nvSpPr>
          <p:cNvPr id="5" name="页脚占位符 4"/>
          <p:cNvSpPr>
            <a:spLocks noGrp="1" noChangeArrowheads="1"/>
          </p:cNvSpPr>
          <p:nvPr>
            <p:ph type="ftr" sz="quarter" idx="11"/>
          </p:nvPr>
        </p:nvSpPr>
        <p:spPr>
          <a:xfrm>
            <a:off x="7810500" y="11865187"/>
            <a:ext cx="7239000" cy="681567"/>
          </a:xfrm>
          <a:prstGeom prst="rect">
            <a:avLst/>
          </a:prstGeom>
        </p:spPr>
        <p:txBody>
          <a:bodyPr lIns="203774" tIns="101887" rIns="203774" bIns="101887"/>
          <a:lstStyle>
            <a:lvl1pPr>
              <a:defRPr/>
            </a:lvl1pPr>
          </a:lstStyle>
          <a:p>
            <a:pPr>
              <a:defRPr/>
            </a:pPr>
            <a:endParaRPr lang="zh-CN" altLang="zh-CN"/>
          </a:p>
        </p:txBody>
      </p:sp>
      <p:sp>
        <p:nvSpPr>
          <p:cNvPr id="6" name="灯片编号占位符 5"/>
          <p:cNvSpPr>
            <a:spLocks noGrp="1" noChangeArrowheads="1"/>
          </p:cNvSpPr>
          <p:nvPr>
            <p:ph type="sldNum" sz="quarter" idx="12"/>
          </p:nvPr>
        </p:nvSpPr>
        <p:spPr>
          <a:xfrm>
            <a:off x="16383000" y="11865187"/>
            <a:ext cx="5334000" cy="681567"/>
          </a:xfrm>
          <a:prstGeom prst="rect">
            <a:avLst/>
          </a:prstGeom>
        </p:spPr>
        <p:txBody>
          <a:bodyPr lIns="203774" tIns="101887" rIns="203774" bIns="101887"/>
          <a:lstStyle>
            <a:lvl1pPr>
              <a:defRPr smtClean="0"/>
            </a:lvl1pPr>
          </a:lstStyle>
          <a:p>
            <a:pPr>
              <a:defRPr/>
            </a:pPr>
            <a:fld id="{971694CF-8C60-E24A-899D-5F1EE1E60E18}" type="slidenum">
              <a:rPr lang="zh-CN" altLang="en-US"/>
              <a:t>‹#›</a:t>
            </a:fld>
            <a:endParaRPr lang="zh-CN" altLang="en-US" sz="4000">
              <a:solidFill>
                <a:schemeClr val="tx1"/>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43000" y="512658"/>
            <a:ext cx="20574000" cy="2133600"/>
          </a:xfrm>
          <a:prstGeom prst="rect">
            <a:avLst/>
          </a:prstGeom>
        </p:spPr>
        <p:txBody>
          <a:bodyPr lIns="203774" tIns="101887" rIns="203774" bIns="101887"/>
          <a:lstStyle/>
          <a:p>
            <a:r>
              <a:rPr lang="zh-CN" altLang="en-US"/>
              <a:t>单击此处编辑母版标题样式</a:t>
            </a:r>
          </a:p>
        </p:txBody>
      </p:sp>
      <p:sp>
        <p:nvSpPr>
          <p:cNvPr id="3" name="内容占位符 2"/>
          <p:cNvSpPr>
            <a:spLocks noGrp="1"/>
          </p:cNvSpPr>
          <p:nvPr>
            <p:ph idx="1"/>
          </p:nvPr>
        </p:nvSpPr>
        <p:spPr>
          <a:xfrm>
            <a:off x="1143000" y="2987041"/>
            <a:ext cx="20574000" cy="8448464"/>
          </a:xfrm>
          <a:prstGeom prst="rect">
            <a:avLst/>
          </a:prstGeom>
        </p:spPr>
        <p:txBody>
          <a:bodyPr lIns="203774" tIns="101887" rIns="203774" bIns="10188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xfrm>
            <a:off x="1143000" y="11865187"/>
            <a:ext cx="5334000" cy="681567"/>
          </a:xfrm>
          <a:prstGeom prst="rect">
            <a:avLst/>
          </a:prstGeom>
        </p:spPr>
        <p:txBody>
          <a:bodyPr lIns="203774" tIns="101887" rIns="203774" bIns="101887"/>
          <a:lstStyle>
            <a:lvl1pPr>
              <a:defRPr/>
            </a:lvl1pPr>
          </a:lstStyle>
          <a:p>
            <a:fld id="{80C62551-1200-A146-9A5F-5C89A24C631A}" type="datetime1">
              <a:rPr lang="zh-CN" altLang="en-US"/>
              <a:t>2022/10/26</a:t>
            </a:fld>
            <a:endParaRPr lang="zh-CN" altLang="en-US" sz="4000">
              <a:solidFill>
                <a:schemeClr val="tx1"/>
              </a:solidFill>
              <a:latin typeface="Arial" panose="020B0604020202020204" pitchFamily="34" charset="0"/>
            </a:endParaRPr>
          </a:p>
        </p:txBody>
      </p:sp>
      <p:sp>
        <p:nvSpPr>
          <p:cNvPr id="5" name="页脚占位符 4"/>
          <p:cNvSpPr>
            <a:spLocks noGrp="1" noChangeArrowheads="1"/>
          </p:cNvSpPr>
          <p:nvPr>
            <p:ph type="ftr" sz="quarter" idx="11"/>
          </p:nvPr>
        </p:nvSpPr>
        <p:spPr>
          <a:xfrm>
            <a:off x="7810500" y="11865187"/>
            <a:ext cx="7239000" cy="681567"/>
          </a:xfrm>
          <a:prstGeom prst="rect">
            <a:avLst/>
          </a:prstGeom>
        </p:spPr>
        <p:txBody>
          <a:bodyPr lIns="203774" tIns="101887" rIns="203774" bIns="101887"/>
          <a:lstStyle>
            <a:lvl1pPr>
              <a:defRPr/>
            </a:lvl1pPr>
          </a:lstStyle>
          <a:p>
            <a:pPr>
              <a:defRPr/>
            </a:pPr>
            <a:endParaRPr lang="zh-CN" altLang="zh-CN"/>
          </a:p>
        </p:txBody>
      </p:sp>
      <p:sp>
        <p:nvSpPr>
          <p:cNvPr id="6" name="灯片编号占位符 5"/>
          <p:cNvSpPr>
            <a:spLocks noGrp="1" noChangeArrowheads="1"/>
          </p:cNvSpPr>
          <p:nvPr>
            <p:ph type="sldNum" sz="quarter" idx="12"/>
          </p:nvPr>
        </p:nvSpPr>
        <p:spPr>
          <a:xfrm>
            <a:off x="16383000" y="11865187"/>
            <a:ext cx="5334000" cy="681567"/>
          </a:xfrm>
          <a:prstGeom prst="rect">
            <a:avLst/>
          </a:prstGeom>
        </p:spPr>
        <p:txBody>
          <a:bodyPr lIns="203774" tIns="101887" rIns="203774" bIns="101887"/>
          <a:lstStyle>
            <a:lvl1pPr>
              <a:defRPr/>
            </a:lvl1pPr>
          </a:lstStyle>
          <a:p>
            <a:fld id="{EDC6E0A5-CDA2-3445-9DB9-76D627F06DCC}" type="slidenum">
              <a:rPr lang="zh-CN" altLang="en-US"/>
              <a:t>‹#›</a:t>
            </a:fld>
            <a:endParaRPr lang="zh-CN" altLang="en-US" sz="4000">
              <a:solidFill>
                <a:schemeClr val="tx1"/>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文本占位符 3"/>
          <p:cNvSpPr>
            <a:spLocks noGrp="1"/>
          </p:cNvSpPr>
          <p:nvPr>
            <p:ph type="body" sz="quarter" idx="10" hasCustomPrompt="1"/>
          </p:nvPr>
        </p:nvSpPr>
        <p:spPr>
          <a:xfrm>
            <a:off x="8858250" y="681569"/>
            <a:ext cx="4914900" cy="785030"/>
          </a:xfrm>
          <a:prstGeom prst="rect">
            <a:avLst/>
          </a:prstGeom>
        </p:spPr>
        <p:txBody>
          <a:bodyPr lIns="171176" tIns="85588" rIns="171176" bIns="85588"/>
          <a:lstStyle>
            <a:lvl1pPr marL="0" indent="0">
              <a:buNone/>
              <a:defRPr sz="4500" b="1"/>
            </a:lvl1pPr>
          </a:lstStyle>
          <a:p>
            <a:pPr lvl="0"/>
            <a:r>
              <a:rPr lang="zh-CN" altLang="en-US" dirty="0" smtClean="0"/>
              <a:t>点击此处添加标题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857500" y="2095078"/>
            <a:ext cx="17145000" cy="4456853"/>
          </a:xfrm>
          <a:prstGeom prst="rect">
            <a:avLst/>
          </a:prstGeom>
        </p:spPr>
        <p:txBody>
          <a:bodyPr lIns="203774" tIns="101887" rIns="203774" bIns="101887" anchor="b"/>
          <a:lstStyle>
            <a:lvl1pPr algn="ctr">
              <a:defRPr sz="134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857500" y="6723804"/>
            <a:ext cx="17145000" cy="3090756"/>
          </a:xfrm>
          <a:prstGeom prst="rect">
            <a:avLst/>
          </a:prstGeom>
        </p:spPr>
        <p:txBody>
          <a:bodyPr lIns="203774" tIns="101887" rIns="203774" bIns="101887"/>
          <a:lstStyle>
            <a:lvl1pPr marL="0" indent="0" algn="ctr">
              <a:buNone/>
              <a:defRPr sz="5300"/>
            </a:lvl1pPr>
            <a:lvl2pPr marL="1019175" indent="0" algn="ctr">
              <a:buNone/>
              <a:defRPr sz="4500"/>
            </a:lvl2pPr>
            <a:lvl3pPr marL="2037715" indent="0" algn="ctr">
              <a:buNone/>
              <a:defRPr sz="4000"/>
            </a:lvl3pPr>
            <a:lvl4pPr marL="3056890" indent="0" algn="ctr">
              <a:buNone/>
              <a:defRPr sz="3600"/>
            </a:lvl4pPr>
            <a:lvl5pPr marL="4075430" indent="0" algn="ctr">
              <a:buNone/>
              <a:defRPr sz="3600"/>
            </a:lvl5pPr>
            <a:lvl6pPr marL="5094605" indent="0" algn="ctr">
              <a:buNone/>
              <a:defRPr sz="3600"/>
            </a:lvl6pPr>
            <a:lvl7pPr marL="6113145" indent="0" algn="ctr">
              <a:buNone/>
              <a:defRPr sz="3600"/>
            </a:lvl7pPr>
            <a:lvl8pPr marL="7132320" indent="0" algn="ctr">
              <a:buNone/>
              <a:defRPr sz="3600"/>
            </a:lvl8pPr>
            <a:lvl9pPr marL="8150860" indent="0" algn="ctr">
              <a:buNone/>
              <a:defRPr sz="3600"/>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xfrm>
            <a:off x="1143000" y="11865187"/>
            <a:ext cx="5334000" cy="681567"/>
          </a:xfrm>
          <a:prstGeom prst="rect">
            <a:avLst/>
          </a:prstGeom>
        </p:spPr>
        <p:txBody>
          <a:bodyPr lIns="203774" tIns="101887" rIns="203774" bIns="101887"/>
          <a:lstStyle>
            <a:lvl1pPr>
              <a:defRPr smtClean="0"/>
            </a:lvl1pPr>
          </a:lstStyle>
          <a:p>
            <a:pPr>
              <a:defRPr/>
            </a:pPr>
            <a:endParaRPr lang="zh-CN" altLang="en-US" sz="4000">
              <a:solidFill>
                <a:schemeClr val="tx1"/>
              </a:solidFill>
              <a:latin typeface="Arial" panose="020B0604020202020204" pitchFamily="34" charset="0"/>
            </a:endParaRPr>
          </a:p>
        </p:txBody>
      </p:sp>
      <p:sp>
        <p:nvSpPr>
          <p:cNvPr id="5" name="页脚占位符 4"/>
          <p:cNvSpPr>
            <a:spLocks noGrp="1" noChangeArrowheads="1"/>
          </p:cNvSpPr>
          <p:nvPr>
            <p:ph type="ftr" sz="quarter" idx="11"/>
          </p:nvPr>
        </p:nvSpPr>
        <p:spPr>
          <a:xfrm>
            <a:off x="7810500" y="11865187"/>
            <a:ext cx="7239000" cy="681567"/>
          </a:xfrm>
          <a:prstGeom prst="rect">
            <a:avLst/>
          </a:prstGeom>
        </p:spPr>
        <p:txBody>
          <a:bodyPr lIns="203774" tIns="101887" rIns="203774" bIns="101887"/>
          <a:lstStyle>
            <a:lvl1pPr>
              <a:defRPr/>
            </a:lvl1pPr>
          </a:lstStyle>
          <a:p>
            <a:pPr>
              <a:defRPr/>
            </a:pPr>
            <a:endParaRPr lang="zh-CN" altLang="zh-CN"/>
          </a:p>
        </p:txBody>
      </p:sp>
      <p:sp>
        <p:nvSpPr>
          <p:cNvPr id="6" name="灯片编号占位符 5"/>
          <p:cNvSpPr>
            <a:spLocks noGrp="1" noChangeArrowheads="1"/>
          </p:cNvSpPr>
          <p:nvPr>
            <p:ph type="sldNum" sz="quarter" idx="12"/>
          </p:nvPr>
        </p:nvSpPr>
        <p:spPr>
          <a:xfrm>
            <a:off x="16383000" y="11865187"/>
            <a:ext cx="5334000" cy="681567"/>
          </a:xfrm>
          <a:prstGeom prst="rect">
            <a:avLst/>
          </a:prstGeom>
        </p:spPr>
        <p:txBody>
          <a:bodyPr lIns="203774" tIns="101887" rIns="203774" bIns="101887"/>
          <a:lstStyle>
            <a:lvl1pPr>
              <a:defRPr smtClean="0"/>
            </a:lvl1pPr>
          </a:lstStyle>
          <a:p>
            <a:pPr>
              <a:defRPr/>
            </a:pPr>
            <a:fld id="{971694CF-8C60-E24A-899D-5F1EE1E60E18}" type="slidenum">
              <a:rPr lang="zh-CN" altLang="en-US"/>
              <a:t>‹#›</a:t>
            </a:fld>
            <a:endParaRPr lang="zh-CN" altLang="en-US" sz="4000">
              <a:solidFill>
                <a:schemeClr val="tx1"/>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三张名片">
    <p:spTree>
      <p:nvGrpSpPr>
        <p:cNvPr id="1" name=""/>
        <p:cNvGrpSpPr/>
        <p:nvPr/>
      </p:nvGrpSpPr>
      <p:grpSpPr>
        <a:xfrm>
          <a:off x="0" y="0"/>
          <a:ext cx="0" cy="0"/>
          <a:chOff x="0" y="0"/>
          <a:chExt cx="0" cy="0"/>
        </a:xfrm>
      </p:grpSpPr>
      <p:sp>
        <p:nvSpPr>
          <p:cNvPr id="8" name="矩形 7"/>
          <p:cNvSpPr/>
          <p:nvPr userDrawn="1"/>
        </p:nvSpPr>
        <p:spPr>
          <a:xfrm>
            <a:off x="0" y="2"/>
            <a:ext cx="22860000" cy="1598507"/>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3360">
              <a:solidFill>
                <a:prstClr val="white"/>
              </a:solidFill>
            </a:endParaRPr>
          </a:p>
        </p:txBody>
      </p:sp>
      <p:sp>
        <p:nvSpPr>
          <p:cNvPr id="9" name="矩形 8"/>
          <p:cNvSpPr/>
          <p:nvPr userDrawn="1"/>
        </p:nvSpPr>
        <p:spPr>
          <a:xfrm>
            <a:off x="0" y="1598507"/>
            <a:ext cx="22860000" cy="1110827"/>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3360">
              <a:solidFill>
                <a:prstClr val="white"/>
              </a:solidFill>
            </a:endParaRPr>
          </a:p>
        </p:txBody>
      </p:sp>
      <p:sp>
        <p:nvSpPr>
          <p:cNvPr id="106" name="等腰三角形 105"/>
          <p:cNvSpPr/>
          <p:nvPr userDrawn="1"/>
        </p:nvSpPr>
        <p:spPr>
          <a:xfrm>
            <a:off x="10029594" y="1333640"/>
            <a:ext cx="1083467" cy="541686"/>
          </a:xfrm>
          <a:prstGeom prst="triangle">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3360">
              <a:solidFill>
                <a:srgbClr val="C9C9C9"/>
              </a:solidFill>
            </a:endParaRPr>
          </a:p>
        </p:txBody>
      </p:sp>
      <p:sp>
        <p:nvSpPr>
          <p:cNvPr id="107" name="圆角矩形 106"/>
          <p:cNvSpPr/>
          <p:nvPr userDrawn="1"/>
        </p:nvSpPr>
        <p:spPr>
          <a:xfrm>
            <a:off x="1742678" y="1696972"/>
            <a:ext cx="155334" cy="920985"/>
          </a:xfrm>
          <a:prstGeom prst="round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endParaRPr lang="zh-CN" altLang="en-US" sz="3360">
              <a:solidFill>
                <a:prstClr val="white"/>
              </a:solidFill>
            </a:endParaRPr>
          </a:p>
        </p:txBody>
      </p:sp>
      <p:sp>
        <p:nvSpPr>
          <p:cNvPr id="108" name="圆角矩形 107"/>
          <p:cNvSpPr/>
          <p:nvPr userDrawn="1"/>
        </p:nvSpPr>
        <p:spPr>
          <a:xfrm>
            <a:off x="-485021" y="1687700"/>
            <a:ext cx="1855911" cy="920985"/>
          </a:xfrm>
          <a:prstGeom prst="roundRect">
            <a:avLst>
              <a:gd name="adj" fmla="val 1223"/>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endParaRPr lang="zh-CN" altLang="en-US" sz="3360">
              <a:solidFill>
                <a:prstClr val="white"/>
              </a:solidFill>
            </a:endParaRPr>
          </a:p>
        </p:txBody>
      </p:sp>
      <p:sp>
        <p:nvSpPr>
          <p:cNvPr id="109" name="圆角矩形 108"/>
          <p:cNvSpPr/>
          <p:nvPr userDrawn="1"/>
        </p:nvSpPr>
        <p:spPr>
          <a:xfrm>
            <a:off x="1504123" y="1687700"/>
            <a:ext cx="114298" cy="920985"/>
          </a:xfrm>
          <a:prstGeom prst="round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endParaRPr lang="zh-CN" altLang="en-US" sz="3360">
              <a:solidFill>
                <a:prstClr val="white"/>
              </a:solidFill>
            </a:endParaRPr>
          </a:p>
        </p:txBody>
      </p:sp>
      <p:pic>
        <p:nvPicPr>
          <p:cNvPr id="105" name="图片 10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500" y="168000"/>
            <a:ext cx="1793779" cy="1338225"/>
          </a:xfrm>
          <a:prstGeom prst="rect">
            <a:avLst/>
          </a:prstGeom>
        </p:spPr>
      </p:pic>
      <p:sp>
        <p:nvSpPr>
          <p:cNvPr id="21" name="标题 4"/>
          <p:cNvSpPr>
            <a:spLocks noGrp="1"/>
          </p:cNvSpPr>
          <p:nvPr>
            <p:ph type="title"/>
          </p:nvPr>
        </p:nvSpPr>
        <p:spPr>
          <a:xfrm>
            <a:off x="2382441" y="1697397"/>
            <a:ext cx="8668941" cy="1174665"/>
          </a:xfrm>
        </p:spPr>
        <p:txBody>
          <a:bodyPr>
            <a:normAutofit/>
          </a:bodyPr>
          <a:lstStyle>
            <a:lvl1pPr>
              <a:defRPr sz="5225" b="1">
                <a:solidFill>
                  <a:srgbClr val="7788B4"/>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graphicFrame>
        <p:nvGraphicFramePr>
          <p:cNvPr id="11" name="表格 10"/>
          <p:cNvGraphicFramePr>
            <a:graphicFrameLocks noGrp="1"/>
          </p:cNvGraphicFramePr>
          <p:nvPr userDrawn="1"/>
        </p:nvGraphicFramePr>
        <p:xfrm>
          <a:off x="3451583" y="641245"/>
          <a:ext cx="17045940" cy="2081276"/>
        </p:xfrm>
        <a:graphic>
          <a:graphicData uri="http://schemas.openxmlformats.org/drawingml/2006/table">
            <a:tbl>
              <a:tblPr firstRow="1" bandRow="1">
                <a:tableStyleId>{5C22544A-7EE6-4342-B048-85BDC9FD1C3A}</a:tableStyleId>
              </a:tblPr>
              <a:tblGrid>
                <a:gridCol w="2840990"/>
                <a:gridCol w="2840990"/>
                <a:gridCol w="2840990"/>
                <a:gridCol w="2840990"/>
                <a:gridCol w="2840990"/>
                <a:gridCol w="2840990"/>
              </a:tblGrid>
              <a:tr h="2080260">
                <a:tc>
                  <a:txBody>
                    <a:bodyPr/>
                    <a:lstStyle/>
                    <a:p>
                      <a:pPr algn="ctr"/>
                      <a:r>
                        <a:rPr lang="zh-CN" altLang="en-US" sz="6270" dirty="0">
                          <a:solidFill>
                            <a:schemeClr val="bg2">
                              <a:lumMod val="90000"/>
                            </a:schemeClr>
                          </a:solidFill>
                          <a:latin typeface="微软雅黑" panose="020B0503020204020204" pitchFamily="34" charset="-122"/>
                          <a:ea typeface="微软雅黑" panose="020B0503020204020204" pitchFamily="34" charset="-122"/>
                        </a:rPr>
                        <a:t>顶天立地</a:t>
                      </a:r>
                    </a:p>
                  </a:txBody>
                  <a:tcPr marL="171450" marR="171450" marT="85090" marB="85090">
                    <a:lnL>
                      <a:noFill/>
                    </a:lnL>
                    <a:lnR w="12700">
                      <a:solidFill>
                        <a:schemeClr val="bg1"/>
                      </a:solidFill>
                      <a:prstDash val="solid"/>
                    </a:lnR>
                    <a:lnT>
                      <a:noFill/>
                    </a:lnT>
                    <a:lnB>
                      <a:noFill/>
                    </a:lnB>
                    <a:lnTlToBr>
                      <a:noFill/>
                    </a:lnTlToBr>
                    <a:lnBlToTr>
                      <a:noFill/>
                    </a:lnBlToTr>
                    <a:noFill/>
                  </a:tcPr>
                </a:tc>
                <a:tc>
                  <a:txBody>
                    <a:bodyPr/>
                    <a:lstStyle/>
                    <a:p>
                      <a:pPr algn="ctr"/>
                      <a:r>
                        <a:rPr lang="zh-CN" altLang="en-US" sz="6270" dirty="0">
                          <a:solidFill>
                            <a:schemeClr val="accent3">
                              <a:lumMod val="40000"/>
                              <a:lumOff val="60000"/>
                            </a:schemeClr>
                          </a:solidFill>
                          <a:latin typeface="微软雅黑" panose="020B0503020204020204" pitchFamily="34" charset="-122"/>
                          <a:ea typeface="微软雅黑" panose="020B0503020204020204" pitchFamily="34" charset="-122"/>
                        </a:rPr>
                        <a:t>学校印象</a:t>
                      </a:r>
                    </a:p>
                  </a:txBody>
                  <a:tcPr marL="171450" marR="171450" marT="85090" marB="85090">
                    <a:lnL w="12700" cap="flat" cmpd="sng" algn="ctr">
                      <a:solidFill>
                        <a:schemeClr val="bg1"/>
                      </a:solidFill>
                      <a:prstDash val="solid"/>
                      <a:round/>
                      <a:headEnd type="none" w="med" len="med"/>
                      <a:tailEnd type="none" w="med" len="med"/>
                    </a:lnL>
                    <a:lnR w="12700">
                      <a:solidFill>
                        <a:schemeClr val="bg1"/>
                      </a:solidFill>
                      <a:prstDash val="solid"/>
                    </a:lnR>
                    <a:lnT>
                      <a:noFill/>
                    </a:lnT>
                    <a:lnB>
                      <a:noFill/>
                    </a:lnB>
                    <a:lnTlToBr>
                      <a:noFill/>
                    </a:lnTlToBr>
                    <a:lnBlToTr>
                      <a:noFill/>
                    </a:lnBlToTr>
                    <a:noFill/>
                  </a:tcPr>
                </a:tc>
                <a:tc>
                  <a:txBody>
                    <a:bodyPr/>
                    <a:lstStyle/>
                    <a:p>
                      <a:pPr algn="ctr"/>
                      <a:r>
                        <a:rPr lang="zh-CN" altLang="en-US" sz="6270" dirty="0">
                          <a:solidFill>
                            <a:schemeClr val="bg1"/>
                          </a:solidFill>
                          <a:latin typeface="微软雅黑" panose="020B0503020204020204" pitchFamily="34" charset="-122"/>
                          <a:ea typeface="微软雅黑" panose="020B0503020204020204" pitchFamily="34" charset="-122"/>
                        </a:rPr>
                        <a:t>三张名片</a:t>
                      </a:r>
                    </a:p>
                  </a:txBody>
                  <a:tcPr marL="171450" marR="171450" marT="85090" marB="85090">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r>
                        <a:rPr lang="zh-CN" altLang="en-US" sz="6270" dirty="0">
                          <a:solidFill>
                            <a:schemeClr val="accent3">
                              <a:lumMod val="40000"/>
                              <a:lumOff val="60000"/>
                            </a:schemeClr>
                          </a:solidFill>
                          <a:latin typeface="微软雅黑" panose="020B0503020204020204" pitchFamily="34" charset="-122"/>
                          <a:ea typeface="微软雅黑" panose="020B0503020204020204" pitchFamily="34" charset="-122"/>
                        </a:rPr>
                        <a:t>四大特色</a:t>
                      </a:r>
                    </a:p>
                  </a:txBody>
                  <a:tcPr marL="171450" marR="171450" marT="85090" marB="85090">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r>
                        <a:rPr lang="zh-CN" altLang="en-US" sz="6270" dirty="0">
                          <a:solidFill>
                            <a:schemeClr val="accent3">
                              <a:lumMod val="40000"/>
                              <a:lumOff val="60000"/>
                            </a:schemeClr>
                          </a:solidFill>
                          <a:latin typeface="微软雅黑" panose="020B0503020204020204" pitchFamily="34" charset="-122"/>
                          <a:ea typeface="微软雅黑" panose="020B0503020204020204" pitchFamily="34" charset="-122"/>
                        </a:rPr>
                        <a:t>赢在职场</a:t>
                      </a:r>
                    </a:p>
                  </a:txBody>
                  <a:tcPr marL="171450" marR="171450" marT="85090" marB="850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algn="ctr">
                        <a:buNone/>
                      </a:pPr>
                      <a:r>
                        <a:rPr lang="zh-CN" altLang="en-US" sz="6270" dirty="0">
                          <a:solidFill>
                            <a:schemeClr val="accent3">
                              <a:lumMod val="40000"/>
                              <a:lumOff val="60000"/>
                            </a:schemeClr>
                          </a:solidFill>
                          <a:latin typeface="微软雅黑" panose="020B0503020204020204" pitchFamily="34" charset="-122"/>
                          <a:ea typeface="微软雅黑" panose="020B0503020204020204" pitchFamily="34" charset="-122"/>
                        </a:rPr>
                        <a:t>招生情况</a:t>
                      </a:r>
                    </a:p>
                  </a:txBody>
                  <a:tcPr marL="171450" marR="171450" marT="85090" marB="85090">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四颗明珠">
    <p:spTree>
      <p:nvGrpSpPr>
        <p:cNvPr id="1" name=""/>
        <p:cNvGrpSpPr/>
        <p:nvPr/>
      </p:nvGrpSpPr>
      <p:grpSpPr>
        <a:xfrm>
          <a:off x="0" y="0"/>
          <a:ext cx="0" cy="0"/>
          <a:chOff x="0" y="0"/>
          <a:chExt cx="0" cy="0"/>
        </a:xfrm>
      </p:grpSpPr>
      <p:sp>
        <p:nvSpPr>
          <p:cNvPr id="8" name="矩形 7"/>
          <p:cNvSpPr/>
          <p:nvPr userDrawn="1"/>
        </p:nvSpPr>
        <p:spPr>
          <a:xfrm>
            <a:off x="0" y="2"/>
            <a:ext cx="22860000" cy="1598507"/>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3360">
              <a:solidFill>
                <a:prstClr val="white"/>
              </a:solidFill>
            </a:endParaRPr>
          </a:p>
        </p:txBody>
      </p:sp>
      <p:sp>
        <p:nvSpPr>
          <p:cNvPr id="9" name="矩形 8"/>
          <p:cNvSpPr/>
          <p:nvPr userDrawn="1"/>
        </p:nvSpPr>
        <p:spPr>
          <a:xfrm>
            <a:off x="0" y="1598507"/>
            <a:ext cx="22860000" cy="1110827"/>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3360">
              <a:solidFill>
                <a:prstClr val="white"/>
              </a:solidFill>
            </a:endParaRPr>
          </a:p>
        </p:txBody>
      </p:sp>
      <p:sp>
        <p:nvSpPr>
          <p:cNvPr id="106" name="等腰三角形 105"/>
          <p:cNvSpPr/>
          <p:nvPr userDrawn="1"/>
        </p:nvSpPr>
        <p:spPr>
          <a:xfrm>
            <a:off x="12829018" y="1333640"/>
            <a:ext cx="1083467" cy="541686"/>
          </a:xfrm>
          <a:prstGeom prst="triangle">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3360">
              <a:solidFill>
                <a:srgbClr val="C9C9C9"/>
              </a:solidFill>
            </a:endParaRPr>
          </a:p>
        </p:txBody>
      </p:sp>
      <p:sp>
        <p:nvSpPr>
          <p:cNvPr id="107" name="圆角矩形 106"/>
          <p:cNvSpPr/>
          <p:nvPr userDrawn="1"/>
        </p:nvSpPr>
        <p:spPr>
          <a:xfrm>
            <a:off x="1742678" y="1696972"/>
            <a:ext cx="155334" cy="920985"/>
          </a:xfrm>
          <a:prstGeom prst="round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endParaRPr lang="zh-CN" altLang="en-US" sz="3360">
              <a:solidFill>
                <a:prstClr val="white"/>
              </a:solidFill>
            </a:endParaRPr>
          </a:p>
        </p:txBody>
      </p:sp>
      <p:sp>
        <p:nvSpPr>
          <p:cNvPr id="108" name="圆角矩形 107"/>
          <p:cNvSpPr/>
          <p:nvPr userDrawn="1"/>
        </p:nvSpPr>
        <p:spPr>
          <a:xfrm>
            <a:off x="-485021" y="1687700"/>
            <a:ext cx="1855911" cy="920985"/>
          </a:xfrm>
          <a:prstGeom prst="roundRect">
            <a:avLst>
              <a:gd name="adj" fmla="val 1223"/>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endParaRPr lang="zh-CN" altLang="en-US" sz="3360">
              <a:solidFill>
                <a:prstClr val="white"/>
              </a:solidFill>
            </a:endParaRPr>
          </a:p>
        </p:txBody>
      </p:sp>
      <p:sp>
        <p:nvSpPr>
          <p:cNvPr id="109" name="圆角矩形 108"/>
          <p:cNvSpPr/>
          <p:nvPr userDrawn="1"/>
        </p:nvSpPr>
        <p:spPr>
          <a:xfrm>
            <a:off x="1504123" y="1687700"/>
            <a:ext cx="114298" cy="920985"/>
          </a:xfrm>
          <a:prstGeom prst="round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endParaRPr lang="zh-CN" altLang="en-US" sz="3360">
              <a:solidFill>
                <a:prstClr val="white"/>
              </a:solidFill>
            </a:endParaRPr>
          </a:p>
        </p:txBody>
      </p:sp>
      <p:pic>
        <p:nvPicPr>
          <p:cNvPr id="105" name="图片 10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500" y="168000"/>
            <a:ext cx="1793779" cy="1338225"/>
          </a:xfrm>
          <a:prstGeom prst="rect">
            <a:avLst/>
          </a:prstGeom>
        </p:spPr>
      </p:pic>
      <p:sp>
        <p:nvSpPr>
          <p:cNvPr id="21" name="标题 4"/>
          <p:cNvSpPr>
            <a:spLocks noGrp="1"/>
          </p:cNvSpPr>
          <p:nvPr>
            <p:ph type="title"/>
          </p:nvPr>
        </p:nvSpPr>
        <p:spPr>
          <a:xfrm>
            <a:off x="2383033" y="1601150"/>
            <a:ext cx="8669188" cy="1270358"/>
          </a:xfrm>
        </p:spPr>
        <p:txBody>
          <a:bodyPr>
            <a:normAutofit/>
          </a:bodyPr>
          <a:lstStyle>
            <a:lvl1pPr>
              <a:defRPr sz="5225" b="1">
                <a:solidFill>
                  <a:srgbClr val="7788B4"/>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graphicFrame>
        <p:nvGraphicFramePr>
          <p:cNvPr id="13" name="表格 12"/>
          <p:cNvGraphicFramePr>
            <a:graphicFrameLocks noGrp="1"/>
          </p:cNvGraphicFramePr>
          <p:nvPr userDrawn="1"/>
        </p:nvGraphicFramePr>
        <p:xfrm>
          <a:off x="3451583" y="641245"/>
          <a:ext cx="17045940" cy="2081276"/>
        </p:xfrm>
        <a:graphic>
          <a:graphicData uri="http://schemas.openxmlformats.org/drawingml/2006/table">
            <a:tbl>
              <a:tblPr firstRow="1" bandRow="1">
                <a:tableStyleId>{5C22544A-7EE6-4342-B048-85BDC9FD1C3A}</a:tableStyleId>
              </a:tblPr>
              <a:tblGrid>
                <a:gridCol w="2840990"/>
                <a:gridCol w="2840990"/>
                <a:gridCol w="2840990"/>
                <a:gridCol w="2840990"/>
                <a:gridCol w="2840990"/>
                <a:gridCol w="2840990"/>
              </a:tblGrid>
              <a:tr h="2080260">
                <a:tc>
                  <a:txBody>
                    <a:bodyPr/>
                    <a:lstStyle/>
                    <a:p>
                      <a:pPr algn="ctr"/>
                      <a:r>
                        <a:rPr lang="zh-CN" altLang="en-US" sz="6270" dirty="0">
                          <a:solidFill>
                            <a:schemeClr val="bg2">
                              <a:lumMod val="90000"/>
                            </a:schemeClr>
                          </a:solidFill>
                          <a:latin typeface="微软雅黑" panose="020B0503020204020204" pitchFamily="34" charset="-122"/>
                          <a:ea typeface="微软雅黑" panose="020B0503020204020204" pitchFamily="34" charset="-122"/>
                        </a:rPr>
                        <a:t>顶天立地</a:t>
                      </a:r>
                    </a:p>
                  </a:txBody>
                  <a:tcPr marL="171450" marR="171450" marT="85090" marB="85090">
                    <a:lnL>
                      <a:noFill/>
                    </a:lnL>
                    <a:lnR w="12700">
                      <a:solidFill>
                        <a:schemeClr val="bg1"/>
                      </a:solidFill>
                      <a:prstDash val="solid"/>
                    </a:lnR>
                    <a:lnT>
                      <a:noFill/>
                    </a:lnT>
                    <a:lnB>
                      <a:noFill/>
                    </a:lnB>
                    <a:lnTlToBr>
                      <a:noFill/>
                    </a:lnTlToBr>
                    <a:lnBlToTr>
                      <a:noFill/>
                    </a:lnBlToTr>
                    <a:noFill/>
                  </a:tcPr>
                </a:tc>
                <a:tc>
                  <a:txBody>
                    <a:bodyPr/>
                    <a:lstStyle/>
                    <a:p>
                      <a:pPr algn="ctr"/>
                      <a:r>
                        <a:rPr lang="zh-CN" altLang="en-US" sz="6270" dirty="0">
                          <a:solidFill>
                            <a:schemeClr val="accent3">
                              <a:lumMod val="40000"/>
                              <a:lumOff val="60000"/>
                            </a:schemeClr>
                          </a:solidFill>
                          <a:latin typeface="微软雅黑" panose="020B0503020204020204" pitchFamily="34" charset="-122"/>
                          <a:ea typeface="微软雅黑" panose="020B0503020204020204" pitchFamily="34" charset="-122"/>
                        </a:rPr>
                        <a:t>学校印象</a:t>
                      </a:r>
                    </a:p>
                  </a:txBody>
                  <a:tcPr marL="171450" marR="171450" marT="85090" marB="85090">
                    <a:lnL w="12700" cap="flat" cmpd="sng" algn="ctr">
                      <a:solidFill>
                        <a:schemeClr val="bg1"/>
                      </a:solidFill>
                      <a:prstDash val="solid"/>
                      <a:round/>
                      <a:headEnd type="none" w="med" len="med"/>
                      <a:tailEnd type="none" w="med" len="med"/>
                    </a:lnL>
                    <a:lnR w="12700">
                      <a:solidFill>
                        <a:schemeClr val="bg1"/>
                      </a:solidFill>
                      <a:prstDash val="solid"/>
                    </a:lnR>
                    <a:lnT>
                      <a:noFill/>
                    </a:lnT>
                    <a:lnB>
                      <a:noFill/>
                    </a:lnB>
                    <a:lnTlToBr>
                      <a:noFill/>
                    </a:lnTlToBr>
                    <a:lnBlToTr>
                      <a:noFill/>
                    </a:lnBlToTr>
                    <a:noFill/>
                  </a:tcPr>
                </a:tc>
                <a:tc>
                  <a:txBody>
                    <a:bodyPr/>
                    <a:lstStyle/>
                    <a:p>
                      <a:pPr algn="ctr"/>
                      <a:r>
                        <a:rPr lang="zh-CN" altLang="en-US" sz="6270" dirty="0">
                          <a:solidFill>
                            <a:schemeClr val="accent3">
                              <a:lumMod val="40000"/>
                              <a:lumOff val="60000"/>
                            </a:schemeClr>
                          </a:solidFill>
                          <a:latin typeface="微软雅黑" panose="020B0503020204020204" pitchFamily="34" charset="-122"/>
                          <a:ea typeface="微软雅黑" panose="020B0503020204020204" pitchFamily="34" charset="-122"/>
                        </a:rPr>
                        <a:t>三张名片</a:t>
                      </a:r>
                    </a:p>
                  </a:txBody>
                  <a:tcPr marL="171450" marR="171450" marT="85090" marB="85090">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r>
                        <a:rPr lang="zh-CN" altLang="en-US" sz="6270" dirty="0">
                          <a:solidFill>
                            <a:schemeClr val="bg1"/>
                          </a:solidFill>
                          <a:latin typeface="微软雅黑" panose="020B0503020204020204" pitchFamily="34" charset="-122"/>
                          <a:ea typeface="微软雅黑" panose="020B0503020204020204" pitchFamily="34" charset="-122"/>
                        </a:rPr>
                        <a:t>四大特色</a:t>
                      </a:r>
                    </a:p>
                  </a:txBody>
                  <a:tcPr marL="171450" marR="171450" marT="85090" marB="85090">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r>
                        <a:rPr lang="zh-CN" altLang="en-US" sz="6270" dirty="0">
                          <a:solidFill>
                            <a:schemeClr val="accent3">
                              <a:lumMod val="40000"/>
                              <a:lumOff val="60000"/>
                            </a:schemeClr>
                          </a:solidFill>
                          <a:latin typeface="微软雅黑" panose="020B0503020204020204" pitchFamily="34" charset="-122"/>
                          <a:ea typeface="微软雅黑" panose="020B0503020204020204" pitchFamily="34" charset="-122"/>
                        </a:rPr>
                        <a:t>赢在职场</a:t>
                      </a:r>
                    </a:p>
                  </a:txBody>
                  <a:tcPr marL="171450" marR="171450" marT="85090" marB="850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algn="ctr">
                        <a:buNone/>
                      </a:pPr>
                      <a:r>
                        <a:rPr lang="zh-CN" altLang="en-US" sz="6270" dirty="0">
                          <a:solidFill>
                            <a:schemeClr val="accent3">
                              <a:lumMod val="40000"/>
                              <a:lumOff val="60000"/>
                            </a:schemeClr>
                          </a:solidFill>
                          <a:latin typeface="微软雅黑" panose="020B0503020204020204" pitchFamily="34" charset="-122"/>
                          <a:ea typeface="微软雅黑" panose="020B0503020204020204" pitchFamily="34" charset="-122"/>
                        </a:rPr>
                        <a:t>招生情况</a:t>
                      </a:r>
                    </a:p>
                  </a:txBody>
                  <a:tcPr marL="171450" marR="171450" marT="85090" marB="85090">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印象生活">
    <p:spTree>
      <p:nvGrpSpPr>
        <p:cNvPr id="1" name=""/>
        <p:cNvGrpSpPr/>
        <p:nvPr/>
      </p:nvGrpSpPr>
      <p:grpSpPr>
        <a:xfrm>
          <a:off x="0" y="0"/>
          <a:ext cx="0" cy="0"/>
          <a:chOff x="0" y="0"/>
          <a:chExt cx="0" cy="0"/>
        </a:xfrm>
      </p:grpSpPr>
      <p:sp>
        <p:nvSpPr>
          <p:cNvPr id="7" name="矩形 6"/>
          <p:cNvSpPr/>
          <p:nvPr userDrawn="1"/>
        </p:nvSpPr>
        <p:spPr>
          <a:xfrm>
            <a:off x="0" y="3"/>
            <a:ext cx="22860000" cy="1598507"/>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3440"/>
            <a:endParaRPr lang="zh-CN" altLang="en-US" sz="3360">
              <a:solidFill>
                <a:prstClr val="white"/>
              </a:solidFill>
            </a:endParaRPr>
          </a:p>
        </p:txBody>
      </p:sp>
      <p:sp>
        <p:nvSpPr>
          <p:cNvPr id="8" name="矩形 7"/>
          <p:cNvSpPr/>
          <p:nvPr userDrawn="1"/>
        </p:nvSpPr>
        <p:spPr>
          <a:xfrm>
            <a:off x="0" y="1598507"/>
            <a:ext cx="22860000" cy="1110827"/>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3440"/>
            <a:endParaRPr lang="zh-CN" altLang="en-US" sz="3360">
              <a:solidFill>
                <a:prstClr val="white"/>
              </a:solidFill>
            </a:endParaRPr>
          </a:p>
        </p:txBody>
      </p:sp>
      <p:sp>
        <p:nvSpPr>
          <p:cNvPr id="9" name="圆角矩形 220"/>
          <p:cNvSpPr/>
          <p:nvPr userDrawn="1"/>
        </p:nvSpPr>
        <p:spPr>
          <a:xfrm>
            <a:off x="1742679" y="1696973"/>
            <a:ext cx="155334" cy="920985"/>
          </a:xfrm>
          <a:prstGeom prst="round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853440"/>
            <a:endParaRPr lang="zh-CN" altLang="en-US" sz="3360">
              <a:solidFill>
                <a:prstClr val="white"/>
              </a:solidFill>
            </a:endParaRPr>
          </a:p>
        </p:txBody>
      </p:sp>
      <p:sp>
        <p:nvSpPr>
          <p:cNvPr id="10" name="等腰三角形 9"/>
          <p:cNvSpPr/>
          <p:nvPr userDrawn="1"/>
        </p:nvSpPr>
        <p:spPr>
          <a:xfrm>
            <a:off x="16301251" y="1333641"/>
            <a:ext cx="1083467" cy="541686"/>
          </a:xfrm>
          <a:prstGeom prst="triangle">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3440"/>
            <a:endParaRPr lang="zh-CN" altLang="en-US" sz="3360">
              <a:solidFill>
                <a:srgbClr val="C9C9C9"/>
              </a:solidFill>
            </a:endParaRPr>
          </a:p>
        </p:txBody>
      </p:sp>
      <p:sp>
        <p:nvSpPr>
          <p:cNvPr id="11" name="圆角矩形 101"/>
          <p:cNvSpPr/>
          <p:nvPr userDrawn="1"/>
        </p:nvSpPr>
        <p:spPr>
          <a:xfrm>
            <a:off x="-485021" y="1687701"/>
            <a:ext cx="1855911" cy="920985"/>
          </a:xfrm>
          <a:prstGeom prst="roundRect">
            <a:avLst>
              <a:gd name="adj" fmla="val 1223"/>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853440"/>
            <a:endParaRPr lang="zh-CN" altLang="en-US" sz="3360">
              <a:solidFill>
                <a:prstClr val="white"/>
              </a:solidFill>
            </a:endParaRPr>
          </a:p>
        </p:txBody>
      </p:sp>
      <p:sp>
        <p:nvSpPr>
          <p:cNvPr id="12" name="圆角矩形 102"/>
          <p:cNvSpPr/>
          <p:nvPr userDrawn="1"/>
        </p:nvSpPr>
        <p:spPr>
          <a:xfrm>
            <a:off x="1504124" y="1687701"/>
            <a:ext cx="114298" cy="920985"/>
          </a:xfrm>
          <a:prstGeom prst="round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853440"/>
            <a:endParaRPr lang="zh-CN" altLang="en-US" sz="3360">
              <a:solidFill>
                <a:prstClr val="white"/>
              </a:solidFill>
            </a:endParaRPr>
          </a:p>
        </p:txBody>
      </p:sp>
      <p:pic>
        <p:nvPicPr>
          <p:cNvPr id="13" name="图片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500" y="168000"/>
            <a:ext cx="1793779" cy="1338225"/>
          </a:xfrm>
          <a:prstGeom prst="rect">
            <a:avLst/>
          </a:prstGeom>
        </p:spPr>
      </p:pic>
      <p:sp>
        <p:nvSpPr>
          <p:cNvPr id="14" name="标题 4"/>
          <p:cNvSpPr>
            <a:spLocks noGrp="1"/>
          </p:cNvSpPr>
          <p:nvPr>
            <p:ph type="title"/>
          </p:nvPr>
        </p:nvSpPr>
        <p:spPr>
          <a:xfrm>
            <a:off x="2383034" y="1601151"/>
            <a:ext cx="8669188" cy="1270358"/>
          </a:xfrm>
          <a:prstGeom prst="rect">
            <a:avLst/>
          </a:prstGeom>
        </p:spPr>
        <p:txBody>
          <a:bodyPr>
            <a:normAutofit/>
          </a:bodyPr>
          <a:lstStyle>
            <a:lvl1pPr>
              <a:defRPr sz="5225" b="1">
                <a:solidFill>
                  <a:srgbClr val="7788B4"/>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graphicFrame>
        <p:nvGraphicFramePr>
          <p:cNvPr id="15" name="表格 14"/>
          <p:cNvGraphicFramePr>
            <a:graphicFrameLocks noGrp="1"/>
          </p:cNvGraphicFramePr>
          <p:nvPr userDrawn="1"/>
        </p:nvGraphicFramePr>
        <p:xfrm>
          <a:off x="3451584" y="641245"/>
          <a:ext cx="17043750" cy="2082394"/>
        </p:xfrm>
        <a:graphic>
          <a:graphicData uri="http://schemas.openxmlformats.org/drawingml/2006/table">
            <a:tbl>
              <a:tblPr firstRow="1" bandRow="1">
                <a:tableStyleId>{5C22544A-7EE6-4342-B048-85BDC9FD1C3A}</a:tableStyleId>
              </a:tblPr>
              <a:tblGrid>
                <a:gridCol w="2434821"/>
                <a:gridCol w="2434821"/>
                <a:gridCol w="2434823"/>
                <a:gridCol w="2434821"/>
                <a:gridCol w="2434821"/>
                <a:gridCol w="2459726"/>
                <a:gridCol w="2409917"/>
              </a:tblGrid>
              <a:tr h="2082394">
                <a:tc>
                  <a:txBody>
                    <a:bodyPr/>
                    <a:lstStyle/>
                    <a:p>
                      <a:pPr marL="0" algn="ctr" defTabSz="914400" rtl="0" eaLnBrk="1" latinLnBrk="0" hangingPunct="1"/>
                      <a:r>
                        <a:rPr lang="zh-CN" altLang="en-US" sz="3400" b="1" kern="1200" dirty="0">
                          <a:solidFill>
                            <a:schemeClr val="accent3">
                              <a:lumMod val="40000"/>
                              <a:lumOff val="60000"/>
                            </a:schemeClr>
                          </a:solidFill>
                          <a:latin typeface="微软雅黑" panose="020B0503020204020204" pitchFamily="34" charset="-122"/>
                          <a:ea typeface="微软雅黑" panose="020B0503020204020204" pitchFamily="34" charset="-122"/>
                          <a:cs typeface="+mn-cs"/>
                        </a:rPr>
                        <a:t>学校印象</a:t>
                      </a:r>
                    </a:p>
                  </a:txBody>
                  <a:tcPr marL="171450" marR="171450" marT="85344" marB="85344">
                    <a:lnL>
                      <a:noFill/>
                    </a:lnL>
                    <a:lnR w="12700">
                      <a:solidFill>
                        <a:schemeClr val="bg1"/>
                      </a:solidFill>
                      <a:prstDash val="solid"/>
                    </a:lnR>
                    <a:lnT>
                      <a:noFill/>
                    </a:lnT>
                    <a:lnB>
                      <a:noFill/>
                    </a:lnB>
                    <a:lnTlToBr>
                      <a:noFill/>
                    </a:lnTlToBr>
                    <a:lnBlToTr>
                      <a:noFill/>
                    </a:lnBlToTr>
                    <a:noFill/>
                  </a:tcPr>
                </a:tc>
                <a:tc>
                  <a:txBody>
                    <a:bodyPr/>
                    <a:lstStyle/>
                    <a:p>
                      <a:pPr algn="ctr"/>
                      <a:r>
                        <a:rPr lang="zh-CN" altLang="en-US" sz="6300" dirty="0">
                          <a:solidFill>
                            <a:schemeClr val="accent3">
                              <a:lumMod val="40000"/>
                              <a:lumOff val="60000"/>
                            </a:schemeClr>
                          </a:solidFill>
                          <a:latin typeface="微软雅黑" panose="020B0503020204020204" pitchFamily="34" charset="-122"/>
                          <a:ea typeface="微软雅黑" panose="020B0503020204020204" pitchFamily="34" charset="-122"/>
                        </a:rPr>
                        <a:t>学科实力</a:t>
                      </a:r>
                    </a:p>
                  </a:txBody>
                  <a:tcPr marL="171450" marR="171450" marT="85344" marB="85344">
                    <a:lnL w="12700" cap="flat" cmpd="sng" algn="ctr">
                      <a:solidFill>
                        <a:schemeClr val="bg1"/>
                      </a:solidFill>
                      <a:prstDash val="solid"/>
                      <a:round/>
                      <a:headEnd type="none" w="med" len="med"/>
                      <a:tailEnd type="none" w="med" len="med"/>
                    </a:lnL>
                    <a:lnR w="12700">
                      <a:solidFill>
                        <a:schemeClr val="bg1"/>
                      </a:solidFill>
                      <a:prstDash val="solid"/>
                    </a:lnR>
                    <a:lnT>
                      <a:noFill/>
                    </a:lnT>
                    <a:lnB>
                      <a:noFill/>
                    </a:lnB>
                    <a:lnTlToBr>
                      <a:noFill/>
                    </a:lnTlToBr>
                    <a:lnBlToTr>
                      <a:noFill/>
                    </a:lnBlToTr>
                    <a:noFill/>
                  </a:tcPr>
                </a:tc>
                <a:tc>
                  <a:txBody>
                    <a:bodyPr/>
                    <a:lstStyle/>
                    <a:p>
                      <a:pPr algn="ctr"/>
                      <a:r>
                        <a:rPr lang="zh-CN" altLang="en-US" sz="6300" dirty="0">
                          <a:solidFill>
                            <a:schemeClr val="accent3">
                              <a:lumMod val="40000"/>
                              <a:lumOff val="60000"/>
                            </a:schemeClr>
                          </a:solidFill>
                          <a:latin typeface="微软雅黑" panose="020B0503020204020204" pitchFamily="34" charset="-122"/>
                          <a:ea typeface="微软雅黑" panose="020B0503020204020204" pitchFamily="34" charset="-122"/>
                        </a:rPr>
                        <a:t>三张名片</a:t>
                      </a:r>
                    </a:p>
                  </a:txBody>
                  <a:tcPr marL="171450" marR="171450" marT="85344" marB="85344">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r>
                        <a:rPr lang="zh-CN" altLang="en-US" sz="6300" dirty="0">
                          <a:solidFill>
                            <a:schemeClr val="accent3">
                              <a:lumMod val="40000"/>
                              <a:lumOff val="60000"/>
                            </a:schemeClr>
                          </a:solidFill>
                          <a:latin typeface="微软雅黑" panose="020B0503020204020204" pitchFamily="34" charset="-122"/>
                          <a:ea typeface="微软雅黑" panose="020B0503020204020204" pitchFamily="34" charset="-122"/>
                        </a:rPr>
                        <a:t>国际交流</a:t>
                      </a:r>
                    </a:p>
                  </a:txBody>
                  <a:tcPr marL="171450" marR="171450" marT="85344" marB="85344">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r>
                        <a:rPr lang="zh-CN" altLang="en-US" sz="6300" dirty="0">
                          <a:solidFill>
                            <a:schemeClr val="accent3">
                              <a:lumMod val="40000"/>
                              <a:lumOff val="60000"/>
                            </a:schemeClr>
                          </a:solidFill>
                          <a:latin typeface="微软雅黑" panose="020B0503020204020204" pitchFamily="34" charset="-122"/>
                          <a:ea typeface="微软雅黑" panose="020B0503020204020204" pitchFamily="34" charset="-122"/>
                        </a:rPr>
                        <a:t>赢在职场</a:t>
                      </a:r>
                    </a:p>
                  </a:txBody>
                  <a:tcPr marL="171450" marR="171450" marT="85344" marB="85344">
                    <a:lnL w="12700" cap="flat" cmpd="sng" algn="ctr">
                      <a:solidFill>
                        <a:schemeClr val="bg1"/>
                      </a:solidFill>
                      <a:prstDash val="solid"/>
                      <a:round/>
                      <a:headEnd type="none" w="med" len="med"/>
                      <a:tailEnd type="none" w="med" len="med"/>
                    </a:lnL>
                    <a:lnR w="12700">
                      <a:solidFill>
                        <a:schemeClr val="bg1"/>
                      </a:solidFill>
                      <a:prstDash val="solid"/>
                    </a:lnR>
                    <a:lnT>
                      <a:noFill/>
                    </a:lnT>
                    <a:lnB>
                      <a:noFill/>
                    </a:lnB>
                    <a:lnTlToBr>
                      <a:noFill/>
                    </a:lnTlToBr>
                    <a:lnBlToTr>
                      <a:noFill/>
                    </a:lnBlToTr>
                    <a:noFill/>
                  </a:tcPr>
                </a:tc>
                <a:tc>
                  <a:txBody>
                    <a:bodyPr/>
                    <a:lstStyle/>
                    <a:p>
                      <a:pPr algn="ctr"/>
                      <a:r>
                        <a:rPr lang="zh-CN" altLang="en-US" sz="6300" dirty="0">
                          <a:solidFill>
                            <a:schemeClr val="bg1"/>
                          </a:solidFill>
                          <a:latin typeface="微软雅黑" panose="020B0503020204020204" pitchFamily="34" charset="-122"/>
                          <a:ea typeface="微软雅黑" panose="020B0503020204020204" pitchFamily="34" charset="-122"/>
                        </a:rPr>
                        <a:t>印象生活</a:t>
                      </a:r>
                    </a:p>
                  </a:txBody>
                  <a:tcPr marL="171450" marR="171450" marT="85344" marB="85344">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buNone/>
                      </a:pPr>
                      <a:r>
                        <a:rPr lang="zh-CN" altLang="en-US" sz="6300" dirty="0">
                          <a:solidFill>
                            <a:schemeClr val="accent3">
                              <a:lumMod val="40000"/>
                              <a:lumOff val="60000"/>
                            </a:schemeClr>
                          </a:solidFill>
                          <a:latin typeface="微软雅黑" panose="020B0503020204020204" pitchFamily="34" charset="-122"/>
                          <a:ea typeface="微软雅黑" panose="020B0503020204020204" pitchFamily="34" charset="-122"/>
                        </a:rPr>
                        <a:t>联系我们</a:t>
                      </a:r>
                    </a:p>
                  </a:txBody>
                  <a:tcPr marL="171450" marR="171450" marT="85344" marB="85344">
                    <a:lnL w="12700">
                      <a:solidFill>
                        <a:schemeClr val="bg1"/>
                      </a:solidFill>
                      <a:prstDash val="solid"/>
                    </a:lnL>
                    <a:lnR>
                      <a:noFill/>
                    </a:lnR>
                    <a:lnT>
                      <a:noFill/>
                    </a:lnT>
                    <a:lnB>
                      <a:noFill/>
                    </a:lnB>
                    <a:lnTlToBr>
                      <a:noFill/>
                    </a:lnTlToBr>
                    <a:lnBlToTr>
                      <a:noFill/>
                    </a:lnBlToTr>
                    <a:noFill/>
                  </a:tcPr>
                </a:tc>
              </a:tr>
            </a:tbl>
          </a:graphicData>
        </a:graphic>
      </p:graphicFrame>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联系我们">
    <p:spTree>
      <p:nvGrpSpPr>
        <p:cNvPr id="1" name=""/>
        <p:cNvGrpSpPr/>
        <p:nvPr/>
      </p:nvGrpSpPr>
      <p:grpSpPr>
        <a:xfrm>
          <a:off x="0" y="0"/>
          <a:ext cx="0" cy="0"/>
          <a:chOff x="0" y="0"/>
          <a:chExt cx="0" cy="0"/>
        </a:xfrm>
      </p:grpSpPr>
      <p:sp>
        <p:nvSpPr>
          <p:cNvPr id="16" name="矩形 15"/>
          <p:cNvSpPr/>
          <p:nvPr userDrawn="1"/>
        </p:nvSpPr>
        <p:spPr>
          <a:xfrm>
            <a:off x="0" y="3"/>
            <a:ext cx="22860000" cy="1598507"/>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3440"/>
            <a:endParaRPr lang="zh-CN" altLang="en-US" sz="3360">
              <a:solidFill>
                <a:prstClr val="white"/>
              </a:solidFill>
            </a:endParaRPr>
          </a:p>
        </p:txBody>
      </p:sp>
      <p:sp>
        <p:nvSpPr>
          <p:cNvPr id="17" name="矩形 16"/>
          <p:cNvSpPr/>
          <p:nvPr userDrawn="1"/>
        </p:nvSpPr>
        <p:spPr>
          <a:xfrm>
            <a:off x="0" y="1598507"/>
            <a:ext cx="22860000" cy="1110827"/>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3440"/>
            <a:endParaRPr lang="zh-CN" altLang="en-US" sz="3360">
              <a:solidFill>
                <a:prstClr val="white"/>
              </a:solidFill>
            </a:endParaRPr>
          </a:p>
        </p:txBody>
      </p:sp>
      <p:sp>
        <p:nvSpPr>
          <p:cNvPr id="18" name="圆角矩形 220"/>
          <p:cNvSpPr/>
          <p:nvPr userDrawn="1"/>
        </p:nvSpPr>
        <p:spPr>
          <a:xfrm>
            <a:off x="1742679" y="1696973"/>
            <a:ext cx="155334" cy="920985"/>
          </a:xfrm>
          <a:prstGeom prst="round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853440"/>
            <a:endParaRPr lang="zh-CN" altLang="en-US" sz="3360">
              <a:solidFill>
                <a:prstClr val="white"/>
              </a:solidFill>
            </a:endParaRPr>
          </a:p>
        </p:txBody>
      </p:sp>
      <p:sp>
        <p:nvSpPr>
          <p:cNvPr id="19" name="等腰三角形 18"/>
          <p:cNvSpPr/>
          <p:nvPr userDrawn="1"/>
        </p:nvSpPr>
        <p:spPr>
          <a:xfrm>
            <a:off x="18738001" y="1333641"/>
            <a:ext cx="1083467" cy="541686"/>
          </a:xfrm>
          <a:prstGeom prst="triangle">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3440"/>
            <a:endParaRPr lang="zh-CN" altLang="en-US" sz="3360">
              <a:solidFill>
                <a:srgbClr val="C9C9C9"/>
              </a:solidFill>
            </a:endParaRPr>
          </a:p>
        </p:txBody>
      </p:sp>
      <p:sp>
        <p:nvSpPr>
          <p:cNvPr id="20" name="圆角矩形 101"/>
          <p:cNvSpPr/>
          <p:nvPr userDrawn="1"/>
        </p:nvSpPr>
        <p:spPr>
          <a:xfrm>
            <a:off x="-485021" y="1687701"/>
            <a:ext cx="1855911" cy="920985"/>
          </a:xfrm>
          <a:prstGeom prst="roundRect">
            <a:avLst>
              <a:gd name="adj" fmla="val 1223"/>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853440"/>
            <a:endParaRPr lang="zh-CN" altLang="en-US" sz="3360">
              <a:solidFill>
                <a:prstClr val="white"/>
              </a:solidFill>
            </a:endParaRPr>
          </a:p>
        </p:txBody>
      </p:sp>
      <p:sp>
        <p:nvSpPr>
          <p:cNvPr id="21" name="圆角矩形 102"/>
          <p:cNvSpPr/>
          <p:nvPr userDrawn="1"/>
        </p:nvSpPr>
        <p:spPr>
          <a:xfrm>
            <a:off x="1504124" y="1687701"/>
            <a:ext cx="114298" cy="920985"/>
          </a:xfrm>
          <a:prstGeom prst="round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853440"/>
            <a:endParaRPr lang="zh-CN" altLang="en-US" sz="3360">
              <a:solidFill>
                <a:prstClr val="white"/>
              </a:solidFill>
            </a:endParaRPr>
          </a:p>
        </p:txBody>
      </p:sp>
      <p:pic>
        <p:nvPicPr>
          <p:cNvPr id="22" name="图片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500" y="168000"/>
            <a:ext cx="1793779" cy="1338225"/>
          </a:xfrm>
          <a:prstGeom prst="rect">
            <a:avLst/>
          </a:prstGeom>
        </p:spPr>
      </p:pic>
      <p:sp>
        <p:nvSpPr>
          <p:cNvPr id="23" name="标题 4"/>
          <p:cNvSpPr>
            <a:spLocks noGrp="1"/>
          </p:cNvSpPr>
          <p:nvPr>
            <p:ph type="title"/>
          </p:nvPr>
        </p:nvSpPr>
        <p:spPr>
          <a:xfrm>
            <a:off x="2383034" y="1601151"/>
            <a:ext cx="8669188" cy="1270358"/>
          </a:xfrm>
          <a:prstGeom prst="rect">
            <a:avLst/>
          </a:prstGeom>
        </p:spPr>
        <p:txBody>
          <a:bodyPr>
            <a:normAutofit/>
          </a:bodyPr>
          <a:lstStyle>
            <a:lvl1pPr>
              <a:defRPr sz="5225" b="1">
                <a:solidFill>
                  <a:srgbClr val="7788B4"/>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graphicFrame>
        <p:nvGraphicFramePr>
          <p:cNvPr id="24" name="表格 23"/>
          <p:cNvGraphicFramePr>
            <a:graphicFrameLocks noGrp="1"/>
          </p:cNvGraphicFramePr>
          <p:nvPr userDrawn="1"/>
        </p:nvGraphicFramePr>
        <p:xfrm>
          <a:off x="3451584" y="641245"/>
          <a:ext cx="17043750" cy="2082394"/>
        </p:xfrm>
        <a:graphic>
          <a:graphicData uri="http://schemas.openxmlformats.org/drawingml/2006/table">
            <a:tbl>
              <a:tblPr firstRow="1" bandRow="1">
                <a:tableStyleId>{5C22544A-7EE6-4342-B048-85BDC9FD1C3A}</a:tableStyleId>
              </a:tblPr>
              <a:tblGrid>
                <a:gridCol w="2434821"/>
                <a:gridCol w="2434821"/>
                <a:gridCol w="2434823"/>
                <a:gridCol w="2434821"/>
                <a:gridCol w="2434821"/>
                <a:gridCol w="2459726"/>
                <a:gridCol w="2409917"/>
              </a:tblGrid>
              <a:tr h="2082394">
                <a:tc>
                  <a:txBody>
                    <a:bodyPr/>
                    <a:lstStyle/>
                    <a:p>
                      <a:pPr marL="0" algn="ctr" defTabSz="914400" rtl="0" eaLnBrk="1" latinLnBrk="0" hangingPunct="1"/>
                      <a:r>
                        <a:rPr lang="zh-CN" altLang="en-US" sz="3400" b="1" kern="1200" dirty="0">
                          <a:solidFill>
                            <a:schemeClr val="accent3">
                              <a:lumMod val="40000"/>
                              <a:lumOff val="60000"/>
                            </a:schemeClr>
                          </a:solidFill>
                          <a:latin typeface="微软雅黑" panose="020B0503020204020204" pitchFamily="34" charset="-122"/>
                          <a:ea typeface="微软雅黑" panose="020B0503020204020204" pitchFamily="34" charset="-122"/>
                          <a:cs typeface="+mn-cs"/>
                        </a:rPr>
                        <a:t>学校印象</a:t>
                      </a:r>
                    </a:p>
                  </a:txBody>
                  <a:tcPr marL="171450" marR="171450" marT="85344" marB="85344">
                    <a:lnL>
                      <a:noFill/>
                    </a:lnL>
                    <a:lnR w="12700">
                      <a:solidFill>
                        <a:schemeClr val="bg1"/>
                      </a:solidFill>
                      <a:prstDash val="solid"/>
                    </a:lnR>
                    <a:lnT>
                      <a:noFill/>
                    </a:lnT>
                    <a:lnB>
                      <a:noFill/>
                    </a:lnB>
                    <a:lnTlToBr>
                      <a:noFill/>
                    </a:lnTlToBr>
                    <a:lnBlToTr>
                      <a:noFill/>
                    </a:lnBlToTr>
                    <a:noFill/>
                  </a:tcPr>
                </a:tc>
                <a:tc>
                  <a:txBody>
                    <a:bodyPr/>
                    <a:lstStyle/>
                    <a:p>
                      <a:pPr algn="ctr"/>
                      <a:r>
                        <a:rPr lang="zh-CN" altLang="en-US" sz="6300" dirty="0">
                          <a:solidFill>
                            <a:schemeClr val="accent3">
                              <a:lumMod val="40000"/>
                              <a:lumOff val="60000"/>
                            </a:schemeClr>
                          </a:solidFill>
                          <a:latin typeface="微软雅黑" panose="020B0503020204020204" pitchFamily="34" charset="-122"/>
                          <a:ea typeface="微软雅黑" panose="020B0503020204020204" pitchFamily="34" charset="-122"/>
                        </a:rPr>
                        <a:t>学科实力</a:t>
                      </a:r>
                    </a:p>
                  </a:txBody>
                  <a:tcPr marL="171450" marR="171450" marT="85344" marB="85344">
                    <a:lnL w="12700" cap="flat" cmpd="sng" algn="ctr">
                      <a:solidFill>
                        <a:schemeClr val="bg1"/>
                      </a:solidFill>
                      <a:prstDash val="solid"/>
                      <a:round/>
                      <a:headEnd type="none" w="med" len="med"/>
                      <a:tailEnd type="none" w="med" len="med"/>
                    </a:lnL>
                    <a:lnR w="12700">
                      <a:solidFill>
                        <a:schemeClr val="bg1"/>
                      </a:solidFill>
                      <a:prstDash val="solid"/>
                    </a:lnR>
                    <a:lnT>
                      <a:noFill/>
                    </a:lnT>
                    <a:lnB>
                      <a:noFill/>
                    </a:lnB>
                    <a:lnTlToBr>
                      <a:noFill/>
                    </a:lnTlToBr>
                    <a:lnBlToTr>
                      <a:noFill/>
                    </a:lnBlToTr>
                    <a:noFill/>
                  </a:tcPr>
                </a:tc>
                <a:tc>
                  <a:txBody>
                    <a:bodyPr/>
                    <a:lstStyle/>
                    <a:p>
                      <a:pPr algn="ctr"/>
                      <a:r>
                        <a:rPr lang="zh-CN" altLang="en-US" sz="6300" dirty="0">
                          <a:solidFill>
                            <a:schemeClr val="accent3">
                              <a:lumMod val="40000"/>
                              <a:lumOff val="60000"/>
                            </a:schemeClr>
                          </a:solidFill>
                          <a:latin typeface="微软雅黑" panose="020B0503020204020204" pitchFamily="34" charset="-122"/>
                          <a:ea typeface="微软雅黑" panose="020B0503020204020204" pitchFamily="34" charset="-122"/>
                        </a:rPr>
                        <a:t>三张名片</a:t>
                      </a:r>
                    </a:p>
                  </a:txBody>
                  <a:tcPr marL="171450" marR="171450" marT="85344" marB="85344">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r>
                        <a:rPr lang="zh-CN" altLang="en-US" sz="6300" dirty="0">
                          <a:solidFill>
                            <a:schemeClr val="accent3">
                              <a:lumMod val="40000"/>
                              <a:lumOff val="60000"/>
                            </a:schemeClr>
                          </a:solidFill>
                          <a:latin typeface="微软雅黑" panose="020B0503020204020204" pitchFamily="34" charset="-122"/>
                          <a:ea typeface="微软雅黑" panose="020B0503020204020204" pitchFamily="34" charset="-122"/>
                        </a:rPr>
                        <a:t>国际交流</a:t>
                      </a:r>
                    </a:p>
                  </a:txBody>
                  <a:tcPr marL="171450" marR="171450" marT="85344" marB="85344">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r>
                        <a:rPr lang="zh-CN" altLang="en-US" sz="6300" dirty="0">
                          <a:solidFill>
                            <a:schemeClr val="accent3">
                              <a:lumMod val="40000"/>
                              <a:lumOff val="60000"/>
                            </a:schemeClr>
                          </a:solidFill>
                          <a:latin typeface="微软雅黑" panose="020B0503020204020204" pitchFamily="34" charset="-122"/>
                          <a:ea typeface="微软雅黑" panose="020B0503020204020204" pitchFamily="34" charset="-122"/>
                        </a:rPr>
                        <a:t>赢在职场</a:t>
                      </a:r>
                    </a:p>
                  </a:txBody>
                  <a:tcPr marL="171450" marR="171450" marT="85344" marB="85344">
                    <a:lnL w="12700" cap="flat" cmpd="sng" algn="ctr">
                      <a:solidFill>
                        <a:schemeClr val="bg1"/>
                      </a:solidFill>
                      <a:prstDash val="solid"/>
                      <a:round/>
                      <a:headEnd type="none" w="med" len="med"/>
                      <a:tailEnd type="none" w="med" len="med"/>
                    </a:lnL>
                    <a:lnR w="12700">
                      <a:solidFill>
                        <a:schemeClr val="bg1"/>
                      </a:solidFill>
                      <a:prstDash val="solid"/>
                    </a:lnR>
                    <a:lnT>
                      <a:noFill/>
                    </a:lnT>
                    <a:lnB>
                      <a:noFill/>
                    </a:lnB>
                    <a:lnTlToBr>
                      <a:noFill/>
                    </a:lnTlToBr>
                    <a:lnBlToTr>
                      <a:noFill/>
                    </a:lnBlToTr>
                    <a:noFill/>
                  </a:tcPr>
                </a:tc>
                <a:tc>
                  <a:txBody>
                    <a:bodyPr/>
                    <a:lstStyle/>
                    <a:p>
                      <a:pPr algn="ctr"/>
                      <a:r>
                        <a:rPr lang="zh-CN" altLang="en-US" sz="6300" dirty="0">
                          <a:solidFill>
                            <a:schemeClr val="accent3">
                              <a:lumMod val="40000"/>
                              <a:lumOff val="60000"/>
                            </a:schemeClr>
                          </a:solidFill>
                          <a:latin typeface="微软雅黑" panose="020B0503020204020204" pitchFamily="34" charset="-122"/>
                          <a:ea typeface="微软雅黑" panose="020B0503020204020204" pitchFamily="34" charset="-122"/>
                        </a:rPr>
                        <a:t>印象生活</a:t>
                      </a:r>
                    </a:p>
                  </a:txBody>
                  <a:tcPr marL="171450" marR="171450" marT="85344" marB="85344">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buNone/>
                      </a:pPr>
                      <a:r>
                        <a:rPr lang="zh-CN" altLang="en-US" sz="6300" dirty="0">
                          <a:solidFill>
                            <a:schemeClr val="bg1"/>
                          </a:solidFill>
                          <a:latin typeface="微软雅黑" panose="020B0503020204020204" pitchFamily="34" charset="-122"/>
                          <a:ea typeface="微软雅黑" panose="020B0503020204020204" pitchFamily="34" charset="-122"/>
                        </a:rPr>
                        <a:t>联系我们</a:t>
                      </a:r>
                    </a:p>
                  </a:txBody>
                  <a:tcPr marL="171450" marR="171450" marT="85344" marB="85344">
                    <a:lnL w="12700">
                      <a:solidFill>
                        <a:schemeClr val="bg1"/>
                      </a:solidFill>
                      <a:prstDash val="solid"/>
                    </a:lnL>
                    <a:lnR>
                      <a:noFill/>
                    </a:lnR>
                    <a:lnT>
                      <a:noFill/>
                    </a:lnT>
                    <a:lnB>
                      <a:noFill/>
                    </a:lnB>
                    <a:lnTlToBr>
                      <a:noFill/>
                    </a:lnTlToBr>
                    <a:lnBlToTr>
                      <a:noFill/>
                    </a:lnBlToTr>
                    <a:noFill/>
                  </a:tcPr>
                </a:tc>
              </a:tr>
            </a:tbl>
          </a:graphicData>
        </a:graphic>
      </p:graphicFrame>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招生情况">
    <p:spTree>
      <p:nvGrpSpPr>
        <p:cNvPr id="1" name=""/>
        <p:cNvGrpSpPr/>
        <p:nvPr/>
      </p:nvGrpSpPr>
      <p:grpSpPr>
        <a:xfrm>
          <a:off x="0" y="0"/>
          <a:ext cx="0" cy="0"/>
          <a:chOff x="0" y="0"/>
          <a:chExt cx="0" cy="0"/>
        </a:xfrm>
      </p:grpSpPr>
      <p:sp>
        <p:nvSpPr>
          <p:cNvPr id="7" name="矩形 6"/>
          <p:cNvSpPr/>
          <p:nvPr userDrawn="1"/>
        </p:nvSpPr>
        <p:spPr>
          <a:xfrm>
            <a:off x="0" y="3"/>
            <a:ext cx="22860000" cy="1598507"/>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3440"/>
            <a:endParaRPr lang="zh-CN" altLang="en-US" sz="3360">
              <a:solidFill>
                <a:prstClr val="white"/>
              </a:solidFill>
            </a:endParaRPr>
          </a:p>
        </p:txBody>
      </p:sp>
      <p:sp>
        <p:nvSpPr>
          <p:cNvPr id="8" name="矩形 7"/>
          <p:cNvSpPr/>
          <p:nvPr userDrawn="1"/>
        </p:nvSpPr>
        <p:spPr>
          <a:xfrm>
            <a:off x="0" y="1598507"/>
            <a:ext cx="22860000" cy="1110827"/>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3440"/>
            <a:endParaRPr lang="zh-CN" altLang="en-US" sz="3360">
              <a:solidFill>
                <a:prstClr val="white"/>
              </a:solidFill>
            </a:endParaRPr>
          </a:p>
        </p:txBody>
      </p:sp>
      <p:sp>
        <p:nvSpPr>
          <p:cNvPr id="9" name="圆角矩形 220"/>
          <p:cNvSpPr/>
          <p:nvPr userDrawn="1"/>
        </p:nvSpPr>
        <p:spPr>
          <a:xfrm>
            <a:off x="1742679" y="1696973"/>
            <a:ext cx="155334" cy="920985"/>
          </a:xfrm>
          <a:prstGeom prst="round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853440"/>
            <a:endParaRPr lang="zh-CN" altLang="en-US" sz="3360">
              <a:solidFill>
                <a:prstClr val="white"/>
              </a:solidFill>
            </a:endParaRPr>
          </a:p>
        </p:txBody>
      </p:sp>
      <p:sp>
        <p:nvSpPr>
          <p:cNvPr id="10" name="等腰三角形 9"/>
          <p:cNvSpPr/>
          <p:nvPr userDrawn="1"/>
        </p:nvSpPr>
        <p:spPr>
          <a:xfrm>
            <a:off x="18738001" y="1333641"/>
            <a:ext cx="1083467" cy="541686"/>
          </a:xfrm>
          <a:prstGeom prst="triangle">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3440"/>
            <a:endParaRPr lang="zh-CN" altLang="en-US" sz="3360">
              <a:solidFill>
                <a:srgbClr val="C9C9C9"/>
              </a:solidFill>
            </a:endParaRPr>
          </a:p>
        </p:txBody>
      </p:sp>
      <p:sp>
        <p:nvSpPr>
          <p:cNvPr id="11" name="圆角矩形 101"/>
          <p:cNvSpPr/>
          <p:nvPr userDrawn="1"/>
        </p:nvSpPr>
        <p:spPr>
          <a:xfrm>
            <a:off x="-485021" y="1687701"/>
            <a:ext cx="1855911" cy="920985"/>
          </a:xfrm>
          <a:prstGeom prst="roundRect">
            <a:avLst>
              <a:gd name="adj" fmla="val 1223"/>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853440"/>
            <a:endParaRPr lang="zh-CN" altLang="en-US" sz="3360">
              <a:solidFill>
                <a:prstClr val="white"/>
              </a:solidFill>
            </a:endParaRPr>
          </a:p>
        </p:txBody>
      </p:sp>
      <p:sp>
        <p:nvSpPr>
          <p:cNvPr id="12" name="圆角矩形 102"/>
          <p:cNvSpPr/>
          <p:nvPr userDrawn="1"/>
        </p:nvSpPr>
        <p:spPr>
          <a:xfrm>
            <a:off x="1504124" y="1687701"/>
            <a:ext cx="114298" cy="920985"/>
          </a:xfrm>
          <a:prstGeom prst="round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853440"/>
            <a:endParaRPr lang="zh-CN" altLang="en-US" sz="3360">
              <a:solidFill>
                <a:prstClr val="white"/>
              </a:solidFill>
            </a:endParaRPr>
          </a:p>
        </p:txBody>
      </p:sp>
      <p:pic>
        <p:nvPicPr>
          <p:cNvPr id="13" name="图片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500" y="168000"/>
            <a:ext cx="1793779" cy="1338225"/>
          </a:xfrm>
          <a:prstGeom prst="rect">
            <a:avLst/>
          </a:prstGeom>
        </p:spPr>
      </p:pic>
      <p:sp>
        <p:nvSpPr>
          <p:cNvPr id="14" name="标题 4"/>
          <p:cNvSpPr>
            <a:spLocks noGrp="1"/>
          </p:cNvSpPr>
          <p:nvPr>
            <p:ph type="title"/>
          </p:nvPr>
        </p:nvSpPr>
        <p:spPr>
          <a:xfrm>
            <a:off x="2383034" y="1601151"/>
            <a:ext cx="8669188" cy="1270358"/>
          </a:xfrm>
          <a:prstGeom prst="rect">
            <a:avLst/>
          </a:prstGeom>
        </p:spPr>
        <p:txBody>
          <a:bodyPr>
            <a:normAutofit/>
          </a:bodyPr>
          <a:lstStyle>
            <a:lvl1pPr>
              <a:defRPr sz="5225" b="1">
                <a:solidFill>
                  <a:srgbClr val="7788B4"/>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graphicFrame>
        <p:nvGraphicFramePr>
          <p:cNvPr id="15" name="表格 14"/>
          <p:cNvGraphicFramePr>
            <a:graphicFrameLocks noGrp="1"/>
          </p:cNvGraphicFramePr>
          <p:nvPr userDrawn="1"/>
        </p:nvGraphicFramePr>
        <p:xfrm>
          <a:off x="3451584" y="641245"/>
          <a:ext cx="17043750" cy="2082394"/>
        </p:xfrm>
        <a:graphic>
          <a:graphicData uri="http://schemas.openxmlformats.org/drawingml/2006/table">
            <a:tbl>
              <a:tblPr firstRow="1" bandRow="1">
                <a:tableStyleId>{5C22544A-7EE6-4342-B048-85BDC9FD1C3A}</a:tableStyleId>
              </a:tblPr>
              <a:tblGrid>
                <a:gridCol w="2434821"/>
                <a:gridCol w="2434821"/>
                <a:gridCol w="2434823"/>
                <a:gridCol w="2434821"/>
                <a:gridCol w="2434821"/>
                <a:gridCol w="2459726"/>
                <a:gridCol w="2409917"/>
              </a:tblGrid>
              <a:tr h="2082394">
                <a:tc>
                  <a:txBody>
                    <a:bodyPr/>
                    <a:lstStyle/>
                    <a:p>
                      <a:pPr marL="0" algn="ctr" defTabSz="914400" rtl="0" eaLnBrk="1" latinLnBrk="0" hangingPunct="1"/>
                      <a:r>
                        <a:rPr lang="zh-CN" altLang="en-US" sz="3400" b="1" kern="1200" dirty="0">
                          <a:solidFill>
                            <a:schemeClr val="accent3">
                              <a:lumMod val="40000"/>
                              <a:lumOff val="60000"/>
                            </a:schemeClr>
                          </a:solidFill>
                          <a:latin typeface="微软雅黑" panose="020B0503020204020204" pitchFamily="34" charset="-122"/>
                          <a:ea typeface="微软雅黑" panose="020B0503020204020204" pitchFamily="34" charset="-122"/>
                          <a:cs typeface="+mn-cs"/>
                        </a:rPr>
                        <a:t>学校印象</a:t>
                      </a:r>
                    </a:p>
                  </a:txBody>
                  <a:tcPr marL="171450" marR="171450" marT="85344" marB="85344">
                    <a:lnL>
                      <a:noFill/>
                    </a:lnL>
                    <a:lnR w="12700">
                      <a:solidFill>
                        <a:schemeClr val="bg1"/>
                      </a:solidFill>
                      <a:prstDash val="solid"/>
                    </a:lnR>
                    <a:lnT>
                      <a:noFill/>
                    </a:lnT>
                    <a:lnB>
                      <a:noFill/>
                    </a:lnB>
                    <a:lnTlToBr>
                      <a:noFill/>
                    </a:lnTlToBr>
                    <a:lnBlToTr>
                      <a:noFill/>
                    </a:lnBlToTr>
                    <a:noFill/>
                  </a:tcPr>
                </a:tc>
                <a:tc>
                  <a:txBody>
                    <a:bodyPr/>
                    <a:lstStyle/>
                    <a:p>
                      <a:pPr algn="ctr"/>
                      <a:r>
                        <a:rPr lang="zh-CN" altLang="en-US" sz="6300" dirty="0">
                          <a:solidFill>
                            <a:schemeClr val="accent3">
                              <a:lumMod val="40000"/>
                              <a:lumOff val="60000"/>
                            </a:schemeClr>
                          </a:solidFill>
                          <a:latin typeface="微软雅黑" panose="020B0503020204020204" pitchFamily="34" charset="-122"/>
                          <a:ea typeface="微软雅黑" panose="020B0503020204020204" pitchFamily="34" charset="-122"/>
                        </a:rPr>
                        <a:t>学科实力</a:t>
                      </a:r>
                    </a:p>
                  </a:txBody>
                  <a:tcPr marL="171450" marR="171450" marT="85344" marB="85344">
                    <a:lnL w="12700" cap="flat" cmpd="sng" algn="ctr">
                      <a:solidFill>
                        <a:schemeClr val="bg1"/>
                      </a:solidFill>
                      <a:prstDash val="solid"/>
                      <a:round/>
                      <a:headEnd type="none" w="med" len="med"/>
                      <a:tailEnd type="none" w="med" len="med"/>
                    </a:lnL>
                    <a:lnR w="12700">
                      <a:solidFill>
                        <a:schemeClr val="bg1"/>
                      </a:solidFill>
                      <a:prstDash val="solid"/>
                    </a:lnR>
                    <a:lnT>
                      <a:noFill/>
                    </a:lnT>
                    <a:lnB>
                      <a:noFill/>
                    </a:lnB>
                    <a:lnTlToBr>
                      <a:noFill/>
                    </a:lnTlToBr>
                    <a:lnBlToTr>
                      <a:noFill/>
                    </a:lnBlToTr>
                    <a:noFill/>
                  </a:tcPr>
                </a:tc>
                <a:tc>
                  <a:txBody>
                    <a:bodyPr/>
                    <a:lstStyle/>
                    <a:p>
                      <a:pPr algn="ctr"/>
                      <a:r>
                        <a:rPr lang="zh-CN" altLang="en-US" sz="6300" dirty="0">
                          <a:solidFill>
                            <a:schemeClr val="accent3">
                              <a:lumMod val="40000"/>
                              <a:lumOff val="60000"/>
                            </a:schemeClr>
                          </a:solidFill>
                          <a:latin typeface="微软雅黑" panose="020B0503020204020204" pitchFamily="34" charset="-122"/>
                          <a:ea typeface="微软雅黑" panose="020B0503020204020204" pitchFamily="34" charset="-122"/>
                        </a:rPr>
                        <a:t>三张名片</a:t>
                      </a:r>
                    </a:p>
                  </a:txBody>
                  <a:tcPr marL="171450" marR="171450" marT="85344" marB="85344">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r>
                        <a:rPr lang="zh-CN" altLang="en-US" sz="6300" dirty="0">
                          <a:solidFill>
                            <a:schemeClr val="accent3">
                              <a:lumMod val="40000"/>
                              <a:lumOff val="60000"/>
                            </a:schemeClr>
                          </a:solidFill>
                          <a:latin typeface="微软雅黑" panose="020B0503020204020204" pitchFamily="34" charset="-122"/>
                          <a:ea typeface="微软雅黑" panose="020B0503020204020204" pitchFamily="34" charset="-122"/>
                        </a:rPr>
                        <a:t>国际交流</a:t>
                      </a:r>
                    </a:p>
                  </a:txBody>
                  <a:tcPr marL="171450" marR="171450" marT="85344" marB="85344">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r>
                        <a:rPr lang="zh-CN" altLang="en-US" sz="6300" dirty="0">
                          <a:solidFill>
                            <a:schemeClr val="accent3">
                              <a:lumMod val="40000"/>
                              <a:lumOff val="60000"/>
                            </a:schemeClr>
                          </a:solidFill>
                          <a:latin typeface="微软雅黑" panose="020B0503020204020204" pitchFamily="34" charset="-122"/>
                          <a:ea typeface="微软雅黑" panose="020B0503020204020204" pitchFamily="34" charset="-122"/>
                        </a:rPr>
                        <a:t>赢在职场</a:t>
                      </a:r>
                    </a:p>
                  </a:txBody>
                  <a:tcPr marL="171450" marR="171450" marT="85344" marB="85344">
                    <a:lnL w="12700" cap="flat" cmpd="sng" algn="ctr">
                      <a:solidFill>
                        <a:schemeClr val="bg1"/>
                      </a:solidFill>
                      <a:prstDash val="solid"/>
                      <a:round/>
                      <a:headEnd type="none" w="med" len="med"/>
                      <a:tailEnd type="none" w="med" len="med"/>
                    </a:lnL>
                    <a:lnR w="12700">
                      <a:solidFill>
                        <a:schemeClr val="bg1"/>
                      </a:solidFill>
                      <a:prstDash val="solid"/>
                    </a:lnR>
                    <a:lnT>
                      <a:noFill/>
                    </a:lnT>
                    <a:lnB>
                      <a:noFill/>
                    </a:lnB>
                    <a:lnTlToBr>
                      <a:noFill/>
                    </a:lnTlToBr>
                    <a:lnBlToTr>
                      <a:noFill/>
                    </a:lnBlToTr>
                    <a:noFill/>
                  </a:tcPr>
                </a:tc>
                <a:tc>
                  <a:txBody>
                    <a:bodyPr/>
                    <a:lstStyle/>
                    <a:p>
                      <a:pPr algn="ctr"/>
                      <a:r>
                        <a:rPr lang="zh-CN" altLang="en-US" sz="6300" dirty="0">
                          <a:solidFill>
                            <a:schemeClr val="accent3">
                              <a:lumMod val="40000"/>
                              <a:lumOff val="60000"/>
                            </a:schemeClr>
                          </a:solidFill>
                          <a:latin typeface="微软雅黑" panose="020B0503020204020204" pitchFamily="34" charset="-122"/>
                          <a:ea typeface="微软雅黑" panose="020B0503020204020204" pitchFamily="34" charset="-122"/>
                        </a:rPr>
                        <a:t>印象生活</a:t>
                      </a:r>
                    </a:p>
                  </a:txBody>
                  <a:tcPr marL="171450" marR="171450" marT="85344" marB="85344">
                    <a:lnL w="12700">
                      <a:solidFill>
                        <a:schemeClr val="bg1"/>
                      </a:solidFill>
                      <a:prstDash val="solid"/>
                    </a:lnL>
                    <a:lnR w="12700">
                      <a:solidFill>
                        <a:schemeClr val="bg1"/>
                      </a:solidFill>
                      <a:prstDash val="solid"/>
                    </a:lnR>
                    <a:lnT>
                      <a:noFill/>
                    </a:lnT>
                    <a:lnB>
                      <a:noFill/>
                    </a:lnB>
                    <a:lnTlToBr>
                      <a:noFill/>
                    </a:lnTlToBr>
                    <a:lnBlToTr>
                      <a:noFill/>
                    </a:lnBlToTr>
                    <a:noFill/>
                  </a:tcPr>
                </a:tc>
                <a:tc>
                  <a:txBody>
                    <a:bodyPr/>
                    <a:lstStyle/>
                    <a:p>
                      <a:pPr algn="ctr">
                        <a:buNone/>
                      </a:pPr>
                      <a:r>
                        <a:rPr lang="zh-CN" altLang="en-US" sz="6300" dirty="0">
                          <a:solidFill>
                            <a:schemeClr val="bg1"/>
                          </a:solidFill>
                          <a:latin typeface="微软雅黑" panose="020B0503020204020204" pitchFamily="34" charset="-122"/>
                          <a:ea typeface="微软雅黑" panose="020B0503020204020204" pitchFamily="34" charset="-122"/>
                        </a:rPr>
                        <a:t>招生情况</a:t>
                      </a:r>
                    </a:p>
                  </a:txBody>
                  <a:tcPr marL="171450" marR="171450" marT="85344" marB="85344">
                    <a:lnL w="12700">
                      <a:solidFill>
                        <a:schemeClr val="bg1"/>
                      </a:solidFill>
                      <a:prstDash val="solid"/>
                    </a:lnL>
                    <a:lnR>
                      <a:noFill/>
                    </a:lnR>
                    <a:lnT>
                      <a:noFill/>
                    </a:lnT>
                    <a:lnB>
                      <a:noFill/>
                    </a:lnB>
                    <a:lnTlToBr>
                      <a:noFill/>
                    </a:lnTlToBr>
                    <a:lnBlToTr>
                      <a:noFill/>
                    </a:lnBlToTr>
                    <a:noFill/>
                  </a:tcPr>
                </a:tc>
              </a:tr>
            </a:tbl>
          </a:graphicData>
        </a:graphic>
      </p:graphicFrame>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1706880" rtl="0" eaLnBrk="1" latinLnBrk="0" hangingPunct="1">
        <a:lnSpc>
          <a:spcPct val="90000"/>
        </a:lnSpc>
        <a:spcBef>
          <a:spcPct val="0"/>
        </a:spcBef>
        <a:buNone/>
        <a:defRPr sz="8215" kern="1200">
          <a:solidFill>
            <a:schemeClr val="tx1"/>
          </a:solidFill>
          <a:latin typeface="+mj-lt"/>
          <a:ea typeface="+mj-ea"/>
          <a:cs typeface="+mj-cs"/>
        </a:defRPr>
      </a:lvl1pPr>
    </p:titleStyle>
    <p:bodyStyle>
      <a:lvl1pPr marL="426720" indent="-426720" algn="l" defTabSz="1706880" rtl="0" eaLnBrk="1" latinLnBrk="0" hangingPunct="1">
        <a:lnSpc>
          <a:spcPct val="90000"/>
        </a:lnSpc>
        <a:spcBef>
          <a:spcPts val="1865"/>
        </a:spcBef>
        <a:buFont typeface="Arial" panose="020B0604020202020204" pitchFamily="34" charset="0"/>
        <a:buChar char="•"/>
        <a:defRPr sz="5225" kern="1200">
          <a:solidFill>
            <a:schemeClr val="tx1"/>
          </a:solidFill>
          <a:latin typeface="+mn-lt"/>
          <a:ea typeface="+mn-ea"/>
          <a:cs typeface="+mn-cs"/>
        </a:defRPr>
      </a:lvl1pPr>
      <a:lvl2pPr marL="1280160" indent="-426720" algn="l" defTabSz="1706880" rtl="0" eaLnBrk="1" latinLnBrk="0" hangingPunct="1">
        <a:lnSpc>
          <a:spcPct val="90000"/>
        </a:lnSpc>
        <a:spcBef>
          <a:spcPts val="935"/>
        </a:spcBef>
        <a:buFont typeface="Arial" panose="020B0604020202020204" pitchFamily="34" charset="0"/>
        <a:buChar char="•"/>
        <a:defRPr sz="4480" kern="1200">
          <a:solidFill>
            <a:schemeClr val="tx1"/>
          </a:solidFill>
          <a:latin typeface="+mn-lt"/>
          <a:ea typeface="+mn-ea"/>
          <a:cs typeface="+mn-cs"/>
        </a:defRPr>
      </a:lvl2pPr>
      <a:lvl3pPr marL="2133600" indent="-426720" algn="l" defTabSz="1706880" rtl="0" eaLnBrk="1" latinLnBrk="0" hangingPunct="1">
        <a:lnSpc>
          <a:spcPct val="90000"/>
        </a:lnSpc>
        <a:spcBef>
          <a:spcPts val="935"/>
        </a:spcBef>
        <a:buFont typeface="Arial" panose="020B0604020202020204" pitchFamily="34" charset="0"/>
        <a:buChar char="•"/>
        <a:defRPr sz="3735" kern="1200">
          <a:solidFill>
            <a:schemeClr val="tx1"/>
          </a:solidFill>
          <a:latin typeface="+mn-lt"/>
          <a:ea typeface="+mn-ea"/>
          <a:cs typeface="+mn-cs"/>
        </a:defRPr>
      </a:lvl3pPr>
      <a:lvl4pPr marL="298704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4pPr>
      <a:lvl5pPr marL="384048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5pPr>
      <a:lvl6pPr marL="469392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6pPr>
      <a:lvl7pPr marL="554736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7pPr>
      <a:lvl8pPr marL="640080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8pPr>
      <a:lvl9pPr marL="725424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9pPr>
    </p:bodyStyle>
    <p:otherStyle>
      <a:defPPr>
        <a:defRPr lang="en-US"/>
      </a:defPPr>
      <a:lvl1pPr marL="0" algn="l" defTabSz="1706880" rtl="0" eaLnBrk="1" latinLnBrk="0" hangingPunct="1">
        <a:defRPr sz="3360" kern="1200">
          <a:solidFill>
            <a:schemeClr val="tx1"/>
          </a:solidFill>
          <a:latin typeface="+mn-lt"/>
          <a:ea typeface="+mn-ea"/>
          <a:cs typeface="+mn-cs"/>
        </a:defRPr>
      </a:lvl1pPr>
      <a:lvl2pPr marL="853440" algn="l" defTabSz="1706880" rtl="0" eaLnBrk="1" latinLnBrk="0" hangingPunct="1">
        <a:defRPr sz="3360" kern="1200">
          <a:solidFill>
            <a:schemeClr val="tx1"/>
          </a:solidFill>
          <a:latin typeface="+mn-lt"/>
          <a:ea typeface="+mn-ea"/>
          <a:cs typeface="+mn-cs"/>
        </a:defRPr>
      </a:lvl2pPr>
      <a:lvl3pPr marL="1706880" algn="l" defTabSz="1706880" rtl="0" eaLnBrk="1" latinLnBrk="0" hangingPunct="1">
        <a:defRPr sz="3360" kern="1200">
          <a:solidFill>
            <a:schemeClr val="tx1"/>
          </a:solidFill>
          <a:latin typeface="+mn-lt"/>
          <a:ea typeface="+mn-ea"/>
          <a:cs typeface="+mn-cs"/>
        </a:defRPr>
      </a:lvl3pPr>
      <a:lvl4pPr marL="2560320" algn="l" defTabSz="1706880" rtl="0" eaLnBrk="1" latinLnBrk="0" hangingPunct="1">
        <a:defRPr sz="3360" kern="1200">
          <a:solidFill>
            <a:schemeClr val="tx1"/>
          </a:solidFill>
          <a:latin typeface="+mn-lt"/>
          <a:ea typeface="+mn-ea"/>
          <a:cs typeface="+mn-cs"/>
        </a:defRPr>
      </a:lvl4pPr>
      <a:lvl5pPr marL="3413760" algn="l" defTabSz="1706880" rtl="0" eaLnBrk="1" latinLnBrk="0" hangingPunct="1">
        <a:defRPr sz="3360" kern="1200">
          <a:solidFill>
            <a:schemeClr val="tx1"/>
          </a:solidFill>
          <a:latin typeface="+mn-lt"/>
          <a:ea typeface="+mn-ea"/>
          <a:cs typeface="+mn-cs"/>
        </a:defRPr>
      </a:lvl5pPr>
      <a:lvl6pPr marL="4267200" algn="l" defTabSz="1706880" rtl="0" eaLnBrk="1" latinLnBrk="0" hangingPunct="1">
        <a:defRPr sz="3360" kern="1200">
          <a:solidFill>
            <a:schemeClr val="tx1"/>
          </a:solidFill>
          <a:latin typeface="+mn-lt"/>
          <a:ea typeface="+mn-ea"/>
          <a:cs typeface="+mn-cs"/>
        </a:defRPr>
      </a:lvl6pPr>
      <a:lvl7pPr marL="5120640" algn="l" defTabSz="1706880" rtl="0" eaLnBrk="1" latinLnBrk="0" hangingPunct="1">
        <a:defRPr sz="3360" kern="1200">
          <a:solidFill>
            <a:schemeClr val="tx1"/>
          </a:solidFill>
          <a:latin typeface="+mn-lt"/>
          <a:ea typeface="+mn-ea"/>
          <a:cs typeface="+mn-cs"/>
        </a:defRPr>
      </a:lvl7pPr>
      <a:lvl8pPr marL="5974080" algn="l" defTabSz="1706880" rtl="0" eaLnBrk="1" latinLnBrk="0" hangingPunct="1">
        <a:defRPr sz="3360" kern="1200">
          <a:solidFill>
            <a:schemeClr val="tx1"/>
          </a:solidFill>
          <a:latin typeface="+mn-lt"/>
          <a:ea typeface="+mn-ea"/>
          <a:cs typeface="+mn-cs"/>
        </a:defRPr>
      </a:lvl8pPr>
      <a:lvl9pPr marL="6827520" algn="l" defTabSz="1706880" rtl="0" eaLnBrk="1" latinLnBrk="0" hangingPunct="1">
        <a:defRPr sz="33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1706880" rtl="0" eaLnBrk="1" latinLnBrk="0" hangingPunct="1">
        <a:lnSpc>
          <a:spcPct val="90000"/>
        </a:lnSpc>
        <a:spcBef>
          <a:spcPct val="0"/>
        </a:spcBef>
        <a:buNone/>
        <a:defRPr sz="8215" kern="1200">
          <a:solidFill>
            <a:schemeClr val="tx1"/>
          </a:solidFill>
          <a:latin typeface="+mj-lt"/>
          <a:ea typeface="+mj-ea"/>
          <a:cs typeface="+mj-cs"/>
        </a:defRPr>
      </a:lvl1pPr>
    </p:titleStyle>
    <p:bodyStyle>
      <a:lvl1pPr marL="426720" indent="-426720" algn="l" defTabSz="1706880" rtl="0" eaLnBrk="1" latinLnBrk="0" hangingPunct="1">
        <a:lnSpc>
          <a:spcPct val="90000"/>
        </a:lnSpc>
        <a:spcBef>
          <a:spcPts val="1865"/>
        </a:spcBef>
        <a:buFont typeface="Arial" panose="020B0604020202020204" pitchFamily="34" charset="0"/>
        <a:buChar char="•"/>
        <a:defRPr sz="5225" kern="1200">
          <a:solidFill>
            <a:schemeClr val="tx1"/>
          </a:solidFill>
          <a:latin typeface="+mn-lt"/>
          <a:ea typeface="+mn-ea"/>
          <a:cs typeface="+mn-cs"/>
        </a:defRPr>
      </a:lvl1pPr>
      <a:lvl2pPr marL="1280160" indent="-426720" algn="l" defTabSz="1706880" rtl="0" eaLnBrk="1" latinLnBrk="0" hangingPunct="1">
        <a:lnSpc>
          <a:spcPct val="90000"/>
        </a:lnSpc>
        <a:spcBef>
          <a:spcPts val="935"/>
        </a:spcBef>
        <a:buFont typeface="Arial" panose="020B0604020202020204" pitchFamily="34" charset="0"/>
        <a:buChar char="•"/>
        <a:defRPr sz="4480" kern="1200">
          <a:solidFill>
            <a:schemeClr val="tx1"/>
          </a:solidFill>
          <a:latin typeface="+mn-lt"/>
          <a:ea typeface="+mn-ea"/>
          <a:cs typeface="+mn-cs"/>
        </a:defRPr>
      </a:lvl2pPr>
      <a:lvl3pPr marL="2133600" indent="-426720" algn="l" defTabSz="1706880" rtl="0" eaLnBrk="1" latinLnBrk="0" hangingPunct="1">
        <a:lnSpc>
          <a:spcPct val="90000"/>
        </a:lnSpc>
        <a:spcBef>
          <a:spcPts val="935"/>
        </a:spcBef>
        <a:buFont typeface="Arial" panose="020B0604020202020204" pitchFamily="34" charset="0"/>
        <a:buChar char="•"/>
        <a:defRPr sz="3735" kern="1200">
          <a:solidFill>
            <a:schemeClr val="tx1"/>
          </a:solidFill>
          <a:latin typeface="+mn-lt"/>
          <a:ea typeface="+mn-ea"/>
          <a:cs typeface="+mn-cs"/>
        </a:defRPr>
      </a:lvl3pPr>
      <a:lvl4pPr marL="298704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4pPr>
      <a:lvl5pPr marL="384048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5pPr>
      <a:lvl6pPr marL="469392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6pPr>
      <a:lvl7pPr marL="554736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7pPr>
      <a:lvl8pPr marL="640080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8pPr>
      <a:lvl9pPr marL="725424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9pPr>
    </p:bodyStyle>
    <p:otherStyle>
      <a:defPPr>
        <a:defRPr lang="zh-CN"/>
      </a:defPPr>
      <a:lvl1pPr marL="0" algn="l" defTabSz="1706880" rtl="0" eaLnBrk="1" latinLnBrk="0" hangingPunct="1">
        <a:defRPr sz="3360" kern="1200">
          <a:solidFill>
            <a:schemeClr val="tx1"/>
          </a:solidFill>
          <a:latin typeface="+mn-lt"/>
          <a:ea typeface="+mn-ea"/>
          <a:cs typeface="+mn-cs"/>
        </a:defRPr>
      </a:lvl1pPr>
      <a:lvl2pPr marL="853440" algn="l" defTabSz="1706880" rtl="0" eaLnBrk="1" latinLnBrk="0" hangingPunct="1">
        <a:defRPr sz="3360" kern="1200">
          <a:solidFill>
            <a:schemeClr val="tx1"/>
          </a:solidFill>
          <a:latin typeface="+mn-lt"/>
          <a:ea typeface="+mn-ea"/>
          <a:cs typeface="+mn-cs"/>
        </a:defRPr>
      </a:lvl2pPr>
      <a:lvl3pPr marL="1706880" algn="l" defTabSz="1706880" rtl="0" eaLnBrk="1" latinLnBrk="0" hangingPunct="1">
        <a:defRPr sz="3360" kern="1200">
          <a:solidFill>
            <a:schemeClr val="tx1"/>
          </a:solidFill>
          <a:latin typeface="+mn-lt"/>
          <a:ea typeface="+mn-ea"/>
          <a:cs typeface="+mn-cs"/>
        </a:defRPr>
      </a:lvl3pPr>
      <a:lvl4pPr marL="2560320" algn="l" defTabSz="1706880" rtl="0" eaLnBrk="1" latinLnBrk="0" hangingPunct="1">
        <a:defRPr sz="3360" kern="1200">
          <a:solidFill>
            <a:schemeClr val="tx1"/>
          </a:solidFill>
          <a:latin typeface="+mn-lt"/>
          <a:ea typeface="+mn-ea"/>
          <a:cs typeface="+mn-cs"/>
        </a:defRPr>
      </a:lvl4pPr>
      <a:lvl5pPr marL="3413760" algn="l" defTabSz="1706880" rtl="0" eaLnBrk="1" latinLnBrk="0" hangingPunct="1">
        <a:defRPr sz="3360" kern="1200">
          <a:solidFill>
            <a:schemeClr val="tx1"/>
          </a:solidFill>
          <a:latin typeface="+mn-lt"/>
          <a:ea typeface="+mn-ea"/>
          <a:cs typeface="+mn-cs"/>
        </a:defRPr>
      </a:lvl5pPr>
      <a:lvl6pPr marL="4267200" algn="l" defTabSz="1706880" rtl="0" eaLnBrk="1" latinLnBrk="0" hangingPunct="1">
        <a:defRPr sz="3360" kern="1200">
          <a:solidFill>
            <a:schemeClr val="tx1"/>
          </a:solidFill>
          <a:latin typeface="+mn-lt"/>
          <a:ea typeface="+mn-ea"/>
          <a:cs typeface="+mn-cs"/>
        </a:defRPr>
      </a:lvl6pPr>
      <a:lvl7pPr marL="5120640" algn="l" defTabSz="1706880" rtl="0" eaLnBrk="1" latinLnBrk="0" hangingPunct="1">
        <a:defRPr sz="3360" kern="1200">
          <a:solidFill>
            <a:schemeClr val="tx1"/>
          </a:solidFill>
          <a:latin typeface="+mn-lt"/>
          <a:ea typeface="+mn-ea"/>
          <a:cs typeface="+mn-cs"/>
        </a:defRPr>
      </a:lvl7pPr>
      <a:lvl8pPr marL="5974080" algn="l" defTabSz="1706880" rtl="0" eaLnBrk="1" latinLnBrk="0" hangingPunct="1">
        <a:defRPr sz="3360" kern="1200">
          <a:solidFill>
            <a:schemeClr val="tx1"/>
          </a:solidFill>
          <a:latin typeface="+mn-lt"/>
          <a:ea typeface="+mn-ea"/>
          <a:cs typeface="+mn-cs"/>
        </a:defRPr>
      </a:lvl8pPr>
      <a:lvl9pPr marL="6827520" algn="l" defTabSz="1706880" rtl="0" eaLnBrk="1" latinLnBrk="0" hangingPunct="1">
        <a:defRPr sz="33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9">
            <a:alphaModFix amt="66000"/>
            <a:lum/>
          </a:blip>
          <a:srcRect/>
          <a:tile tx="0" ty="0" sx="100000" sy="100000" flip="none" algn="tl"/>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3" r:id="rId5"/>
    <p:sldLayoutId id="2147483674" r:id="rId6"/>
    <p:sldLayoutId id="2147483675" r:id="rId7"/>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1706880" rtl="0" eaLnBrk="1" latinLnBrk="0" hangingPunct="1">
        <a:lnSpc>
          <a:spcPct val="90000"/>
        </a:lnSpc>
        <a:spcBef>
          <a:spcPct val="0"/>
        </a:spcBef>
        <a:buNone/>
        <a:defRPr sz="8215" kern="1200">
          <a:solidFill>
            <a:schemeClr val="tx1"/>
          </a:solidFill>
          <a:latin typeface="+mj-lt"/>
          <a:ea typeface="+mj-ea"/>
          <a:cs typeface="+mj-cs"/>
        </a:defRPr>
      </a:lvl1pPr>
    </p:titleStyle>
    <p:bodyStyle>
      <a:lvl1pPr marL="426720" indent="-426720" algn="l" defTabSz="1706880" rtl="0" eaLnBrk="1" latinLnBrk="0" hangingPunct="1">
        <a:lnSpc>
          <a:spcPct val="90000"/>
        </a:lnSpc>
        <a:spcBef>
          <a:spcPts val="1865"/>
        </a:spcBef>
        <a:buFont typeface="Arial" panose="020B0604020202020204" pitchFamily="34" charset="0"/>
        <a:buChar char="•"/>
        <a:defRPr sz="5225" kern="1200">
          <a:solidFill>
            <a:schemeClr val="tx1"/>
          </a:solidFill>
          <a:latin typeface="+mn-lt"/>
          <a:ea typeface="+mn-ea"/>
          <a:cs typeface="+mn-cs"/>
        </a:defRPr>
      </a:lvl1pPr>
      <a:lvl2pPr marL="1280160" indent="-426720" algn="l" defTabSz="1706880" rtl="0" eaLnBrk="1" latinLnBrk="0" hangingPunct="1">
        <a:lnSpc>
          <a:spcPct val="90000"/>
        </a:lnSpc>
        <a:spcBef>
          <a:spcPts val="935"/>
        </a:spcBef>
        <a:buFont typeface="Arial" panose="020B0604020202020204" pitchFamily="34" charset="0"/>
        <a:buChar char="•"/>
        <a:defRPr sz="4480" kern="1200">
          <a:solidFill>
            <a:schemeClr val="tx1"/>
          </a:solidFill>
          <a:latin typeface="+mn-lt"/>
          <a:ea typeface="+mn-ea"/>
          <a:cs typeface="+mn-cs"/>
        </a:defRPr>
      </a:lvl2pPr>
      <a:lvl3pPr marL="2133600" indent="-426720" algn="l" defTabSz="1706880" rtl="0" eaLnBrk="1" latinLnBrk="0" hangingPunct="1">
        <a:lnSpc>
          <a:spcPct val="90000"/>
        </a:lnSpc>
        <a:spcBef>
          <a:spcPts val="935"/>
        </a:spcBef>
        <a:buFont typeface="Arial" panose="020B0604020202020204" pitchFamily="34" charset="0"/>
        <a:buChar char="•"/>
        <a:defRPr sz="3735" kern="1200">
          <a:solidFill>
            <a:schemeClr val="tx1"/>
          </a:solidFill>
          <a:latin typeface="+mn-lt"/>
          <a:ea typeface="+mn-ea"/>
          <a:cs typeface="+mn-cs"/>
        </a:defRPr>
      </a:lvl3pPr>
      <a:lvl4pPr marL="298704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4pPr>
      <a:lvl5pPr marL="384048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5pPr>
      <a:lvl6pPr marL="469392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6pPr>
      <a:lvl7pPr marL="554736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7pPr>
      <a:lvl8pPr marL="640080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8pPr>
      <a:lvl9pPr marL="725424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9pPr>
    </p:bodyStyle>
    <p:otherStyle>
      <a:defPPr>
        <a:defRPr lang="en-US"/>
      </a:defPPr>
      <a:lvl1pPr marL="0" algn="l" defTabSz="1706880" rtl="0" eaLnBrk="1" latinLnBrk="0" hangingPunct="1">
        <a:defRPr sz="3360" kern="1200">
          <a:solidFill>
            <a:schemeClr val="tx1"/>
          </a:solidFill>
          <a:latin typeface="+mn-lt"/>
          <a:ea typeface="+mn-ea"/>
          <a:cs typeface="+mn-cs"/>
        </a:defRPr>
      </a:lvl1pPr>
      <a:lvl2pPr marL="853440" algn="l" defTabSz="1706880" rtl="0" eaLnBrk="1" latinLnBrk="0" hangingPunct="1">
        <a:defRPr sz="3360" kern="1200">
          <a:solidFill>
            <a:schemeClr val="tx1"/>
          </a:solidFill>
          <a:latin typeface="+mn-lt"/>
          <a:ea typeface="+mn-ea"/>
          <a:cs typeface="+mn-cs"/>
        </a:defRPr>
      </a:lvl2pPr>
      <a:lvl3pPr marL="1706880" algn="l" defTabSz="1706880" rtl="0" eaLnBrk="1" latinLnBrk="0" hangingPunct="1">
        <a:defRPr sz="3360" kern="1200">
          <a:solidFill>
            <a:schemeClr val="tx1"/>
          </a:solidFill>
          <a:latin typeface="+mn-lt"/>
          <a:ea typeface="+mn-ea"/>
          <a:cs typeface="+mn-cs"/>
        </a:defRPr>
      </a:lvl3pPr>
      <a:lvl4pPr marL="2560320" algn="l" defTabSz="1706880" rtl="0" eaLnBrk="1" latinLnBrk="0" hangingPunct="1">
        <a:defRPr sz="3360" kern="1200">
          <a:solidFill>
            <a:schemeClr val="tx1"/>
          </a:solidFill>
          <a:latin typeface="+mn-lt"/>
          <a:ea typeface="+mn-ea"/>
          <a:cs typeface="+mn-cs"/>
        </a:defRPr>
      </a:lvl4pPr>
      <a:lvl5pPr marL="3413760" algn="l" defTabSz="1706880" rtl="0" eaLnBrk="1" latinLnBrk="0" hangingPunct="1">
        <a:defRPr sz="3360" kern="1200">
          <a:solidFill>
            <a:schemeClr val="tx1"/>
          </a:solidFill>
          <a:latin typeface="+mn-lt"/>
          <a:ea typeface="+mn-ea"/>
          <a:cs typeface="+mn-cs"/>
        </a:defRPr>
      </a:lvl5pPr>
      <a:lvl6pPr marL="4267200" algn="l" defTabSz="1706880" rtl="0" eaLnBrk="1" latinLnBrk="0" hangingPunct="1">
        <a:defRPr sz="3360" kern="1200">
          <a:solidFill>
            <a:schemeClr val="tx1"/>
          </a:solidFill>
          <a:latin typeface="+mn-lt"/>
          <a:ea typeface="+mn-ea"/>
          <a:cs typeface="+mn-cs"/>
        </a:defRPr>
      </a:lvl6pPr>
      <a:lvl7pPr marL="5120640" algn="l" defTabSz="1706880" rtl="0" eaLnBrk="1" latinLnBrk="0" hangingPunct="1">
        <a:defRPr sz="3360" kern="1200">
          <a:solidFill>
            <a:schemeClr val="tx1"/>
          </a:solidFill>
          <a:latin typeface="+mn-lt"/>
          <a:ea typeface="+mn-ea"/>
          <a:cs typeface="+mn-cs"/>
        </a:defRPr>
      </a:lvl7pPr>
      <a:lvl8pPr marL="5974080" algn="l" defTabSz="1706880" rtl="0" eaLnBrk="1" latinLnBrk="0" hangingPunct="1">
        <a:defRPr sz="3360" kern="1200">
          <a:solidFill>
            <a:schemeClr val="tx1"/>
          </a:solidFill>
          <a:latin typeface="+mn-lt"/>
          <a:ea typeface="+mn-ea"/>
          <a:cs typeface="+mn-cs"/>
        </a:defRPr>
      </a:lvl8pPr>
      <a:lvl9pPr marL="6827520" algn="l" defTabSz="1706880" rtl="0" eaLnBrk="1" latinLnBrk="0" hangingPunct="1">
        <a:defRPr sz="33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1706880" rtl="0" eaLnBrk="1" latinLnBrk="0" hangingPunct="1">
        <a:lnSpc>
          <a:spcPct val="90000"/>
        </a:lnSpc>
        <a:spcBef>
          <a:spcPct val="0"/>
        </a:spcBef>
        <a:buNone/>
        <a:defRPr sz="8215" kern="1200">
          <a:solidFill>
            <a:schemeClr val="tx1"/>
          </a:solidFill>
          <a:latin typeface="+mj-lt"/>
          <a:ea typeface="+mj-ea"/>
          <a:cs typeface="+mj-cs"/>
        </a:defRPr>
      </a:lvl1pPr>
    </p:titleStyle>
    <p:bodyStyle>
      <a:lvl1pPr marL="426720" indent="-426720" algn="l" defTabSz="1706880" rtl="0" eaLnBrk="1" latinLnBrk="0" hangingPunct="1">
        <a:lnSpc>
          <a:spcPct val="90000"/>
        </a:lnSpc>
        <a:spcBef>
          <a:spcPts val="1865"/>
        </a:spcBef>
        <a:buFont typeface="Arial" panose="020B0604020202020204" pitchFamily="34" charset="0"/>
        <a:buChar char="•"/>
        <a:defRPr sz="5225" kern="1200">
          <a:solidFill>
            <a:schemeClr val="tx1"/>
          </a:solidFill>
          <a:latin typeface="+mn-lt"/>
          <a:ea typeface="+mn-ea"/>
          <a:cs typeface="+mn-cs"/>
        </a:defRPr>
      </a:lvl1pPr>
      <a:lvl2pPr marL="1280160" indent="-426720" algn="l" defTabSz="1706880" rtl="0" eaLnBrk="1" latinLnBrk="0" hangingPunct="1">
        <a:lnSpc>
          <a:spcPct val="90000"/>
        </a:lnSpc>
        <a:spcBef>
          <a:spcPts val="935"/>
        </a:spcBef>
        <a:buFont typeface="Arial" panose="020B0604020202020204" pitchFamily="34" charset="0"/>
        <a:buChar char="•"/>
        <a:defRPr sz="4480" kern="1200">
          <a:solidFill>
            <a:schemeClr val="tx1"/>
          </a:solidFill>
          <a:latin typeface="+mn-lt"/>
          <a:ea typeface="+mn-ea"/>
          <a:cs typeface="+mn-cs"/>
        </a:defRPr>
      </a:lvl2pPr>
      <a:lvl3pPr marL="2133600" indent="-426720" algn="l" defTabSz="1706880" rtl="0" eaLnBrk="1" latinLnBrk="0" hangingPunct="1">
        <a:lnSpc>
          <a:spcPct val="90000"/>
        </a:lnSpc>
        <a:spcBef>
          <a:spcPts val="935"/>
        </a:spcBef>
        <a:buFont typeface="Arial" panose="020B0604020202020204" pitchFamily="34" charset="0"/>
        <a:buChar char="•"/>
        <a:defRPr sz="3735" kern="1200">
          <a:solidFill>
            <a:schemeClr val="tx1"/>
          </a:solidFill>
          <a:latin typeface="+mn-lt"/>
          <a:ea typeface="+mn-ea"/>
          <a:cs typeface="+mn-cs"/>
        </a:defRPr>
      </a:lvl3pPr>
      <a:lvl4pPr marL="298704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4pPr>
      <a:lvl5pPr marL="384048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5pPr>
      <a:lvl6pPr marL="469392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6pPr>
      <a:lvl7pPr marL="554736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7pPr>
      <a:lvl8pPr marL="640080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8pPr>
      <a:lvl9pPr marL="7254240" indent="-426720" algn="l" defTabSz="1706880" rtl="0" eaLnBrk="1" latinLnBrk="0" hangingPunct="1">
        <a:lnSpc>
          <a:spcPct val="90000"/>
        </a:lnSpc>
        <a:spcBef>
          <a:spcPts val="935"/>
        </a:spcBef>
        <a:buFont typeface="Arial" panose="020B0604020202020204" pitchFamily="34" charset="0"/>
        <a:buChar char="•"/>
        <a:defRPr sz="3360" kern="1200">
          <a:solidFill>
            <a:schemeClr val="tx1"/>
          </a:solidFill>
          <a:latin typeface="+mn-lt"/>
          <a:ea typeface="+mn-ea"/>
          <a:cs typeface="+mn-cs"/>
        </a:defRPr>
      </a:lvl9pPr>
    </p:bodyStyle>
    <p:otherStyle>
      <a:defPPr>
        <a:defRPr lang="en-US"/>
      </a:defPPr>
      <a:lvl1pPr marL="0" algn="l" defTabSz="1706880" rtl="0" eaLnBrk="1" latinLnBrk="0" hangingPunct="1">
        <a:defRPr sz="3360" kern="1200">
          <a:solidFill>
            <a:schemeClr val="tx1"/>
          </a:solidFill>
          <a:latin typeface="+mn-lt"/>
          <a:ea typeface="+mn-ea"/>
          <a:cs typeface="+mn-cs"/>
        </a:defRPr>
      </a:lvl1pPr>
      <a:lvl2pPr marL="853440" algn="l" defTabSz="1706880" rtl="0" eaLnBrk="1" latinLnBrk="0" hangingPunct="1">
        <a:defRPr sz="3360" kern="1200">
          <a:solidFill>
            <a:schemeClr val="tx1"/>
          </a:solidFill>
          <a:latin typeface="+mn-lt"/>
          <a:ea typeface="+mn-ea"/>
          <a:cs typeface="+mn-cs"/>
        </a:defRPr>
      </a:lvl2pPr>
      <a:lvl3pPr marL="1706880" algn="l" defTabSz="1706880" rtl="0" eaLnBrk="1" latinLnBrk="0" hangingPunct="1">
        <a:defRPr sz="3360" kern="1200">
          <a:solidFill>
            <a:schemeClr val="tx1"/>
          </a:solidFill>
          <a:latin typeface="+mn-lt"/>
          <a:ea typeface="+mn-ea"/>
          <a:cs typeface="+mn-cs"/>
        </a:defRPr>
      </a:lvl3pPr>
      <a:lvl4pPr marL="2560320" algn="l" defTabSz="1706880" rtl="0" eaLnBrk="1" latinLnBrk="0" hangingPunct="1">
        <a:defRPr sz="3360" kern="1200">
          <a:solidFill>
            <a:schemeClr val="tx1"/>
          </a:solidFill>
          <a:latin typeface="+mn-lt"/>
          <a:ea typeface="+mn-ea"/>
          <a:cs typeface="+mn-cs"/>
        </a:defRPr>
      </a:lvl4pPr>
      <a:lvl5pPr marL="3413760" algn="l" defTabSz="1706880" rtl="0" eaLnBrk="1" latinLnBrk="0" hangingPunct="1">
        <a:defRPr sz="3360" kern="1200">
          <a:solidFill>
            <a:schemeClr val="tx1"/>
          </a:solidFill>
          <a:latin typeface="+mn-lt"/>
          <a:ea typeface="+mn-ea"/>
          <a:cs typeface="+mn-cs"/>
        </a:defRPr>
      </a:lvl5pPr>
      <a:lvl6pPr marL="4267200" algn="l" defTabSz="1706880" rtl="0" eaLnBrk="1" latinLnBrk="0" hangingPunct="1">
        <a:defRPr sz="3360" kern="1200">
          <a:solidFill>
            <a:schemeClr val="tx1"/>
          </a:solidFill>
          <a:latin typeface="+mn-lt"/>
          <a:ea typeface="+mn-ea"/>
          <a:cs typeface="+mn-cs"/>
        </a:defRPr>
      </a:lvl6pPr>
      <a:lvl7pPr marL="5120640" algn="l" defTabSz="1706880" rtl="0" eaLnBrk="1" latinLnBrk="0" hangingPunct="1">
        <a:defRPr sz="3360" kern="1200">
          <a:solidFill>
            <a:schemeClr val="tx1"/>
          </a:solidFill>
          <a:latin typeface="+mn-lt"/>
          <a:ea typeface="+mn-ea"/>
          <a:cs typeface="+mn-cs"/>
        </a:defRPr>
      </a:lvl7pPr>
      <a:lvl8pPr marL="5974080" algn="l" defTabSz="1706880" rtl="0" eaLnBrk="1" latinLnBrk="0" hangingPunct="1">
        <a:defRPr sz="3360" kern="1200">
          <a:solidFill>
            <a:schemeClr val="tx1"/>
          </a:solidFill>
          <a:latin typeface="+mn-lt"/>
          <a:ea typeface="+mn-ea"/>
          <a:cs typeface="+mn-cs"/>
        </a:defRPr>
      </a:lvl8pPr>
      <a:lvl9pPr marL="6827520" algn="l" defTabSz="1706880" rtl="0" eaLnBrk="1" latinLnBrk="0" hangingPunct="1">
        <a:defRPr sz="33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jpe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2.jpeg"/><Relationship Id="rId7"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2.jpeg"/><Relationship Id="rId7"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jpe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2.jpeg"/><Relationship Id="rId7"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2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2.jpeg"/><Relationship Id="rId7" Type="http://schemas.openxmlformats.org/officeDocument/2006/relationships/image" Target="../media/image83.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jpeg"/><Relationship Id="rId7" Type="http://schemas.openxmlformats.org/officeDocument/2006/relationships/diagramQuickStyle" Target="../diagrams/quickStyle1.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9.png"/><Relationship Id="rId9" Type="http://schemas.microsoft.com/office/2007/relationships/diagramDrawing" Target="../diagrams/drawing1.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3.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2.jpeg"/><Relationship Id="rId7"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5.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33.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2.jpeg"/><Relationship Id="rId7" Type="http://schemas.openxmlformats.org/officeDocument/2006/relationships/image" Target="../media/image108.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112.jpeg"/><Relationship Id="rId5" Type="http://schemas.openxmlformats.org/officeDocument/2006/relationships/image" Target="../media/image107.png"/><Relationship Id="rId10" Type="http://schemas.openxmlformats.org/officeDocument/2006/relationships/image" Target="../media/image111.jpeg"/><Relationship Id="rId4" Type="http://schemas.openxmlformats.org/officeDocument/2006/relationships/image" Target="../media/image106.jpeg"/><Relationship Id="rId9" Type="http://schemas.openxmlformats.org/officeDocument/2006/relationships/image" Target="../media/image110.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3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2.jpeg"/><Relationship Id="rId7" Type="http://schemas.openxmlformats.org/officeDocument/2006/relationships/image" Target="../media/image11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36.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25.png"/><Relationship Id="rId3" Type="http://schemas.openxmlformats.org/officeDocument/2006/relationships/image" Target="../media/image2.jpeg"/><Relationship Id="rId7" Type="http://schemas.openxmlformats.org/officeDocument/2006/relationships/diagramColors" Target="../diagrams/colors2.xml"/><Relationship Id="rId12" Type="http://schemas.openxmlformats.org/officeDocument/2006/relationships/image" Target="../media/image124.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diagramQuickStyle" Target="../diagrams/quickStyle2.xml"/><Relationship Id="rId11" Type="http://schemas.microsoft.com/office/2007/relationships/hdphoto" Target="../media/hdphoto2.wdp"/><Relationship Id="rId5" Type="http://schemas.openxmlformats.org/officeDocument/2006/relationships/diagramLayout" Target="../diagrams/layout2.xml"/><Relationship Id="rId10" Type="http://schemas.openxmlformats.org/officeDocument/2006/relationships/image" Target="../media/image123.png"/><Relationship Id="rId4" Type="http://schemas.openxmlformats.org/officeDocument/2006/relationships/diagramData" Target="../diagrams/data2.xml"/><Relationship Id="rId9" Type="http://schemas.openxmlformats.org/officeDocument/2006/relationships/image" Target="../media/image122.jpeg"/><Relationship Id="rId14" Type="http://schemas.microsoft.com/office/2007/relationships/hdphoto" Target="../media/hdphoto3.wdp"/></Relationships>
</file>

<file path=ppt/slides/_rels/slide37.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2.jpeg"/><Relationship Id="rId7" Type="http://schemas.openxmlformats.org/officeDocument/2006/relationships/image" Target="../media/image129.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 Id="rId9" Type="http://schemas.openxmlformats.org/officeDocument/2006/relationships/image" Target="../media/image131.jpeg"/></Relationships>
</file>

<file path=ppt/slides/_rels/slide38.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2.jpeg"/><Relationship Id="rId7" Type="http://schemas.openxmlformats.org/officeDocument/2006/relationships/image" Target="../media/image135.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34.jpeg"/><Relationship Id="rId5" Type="http://schemas.openxmlformats.org/officeDocument/2006/relationships/image" Target="../media/image133.jpeg"/><Relationship Id="rId10" Type="http://schemas.openxmlformats.org/officeDocument/2006/relationships/image" Target="../media/image138.jpeg"/><Relationship Id="rId4" Type="http://schemas.openxmlformats.org/officeDocument/2006/relationships/image" Target="../media/image132.jpeg"/><Relationship Id="rId9" Type="http://schemas.openxmlformats.org/officeDocument/2006/relationships/image" Target="../media/image137.jpeg"/></Relationships>
</file>

<file path=ppt/slides/_rels/slide3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9.jpeg"/><Relationship Id="rId7" Type="http://schemas.openxmlformats.org/officeDocument/2006/relationships/image" Target="../media/image143.png"/><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image" Target="../media/image142.jpeg"/><Relationship Id="rId5" Type="http://schemas.openxmlformats.org/officeDocument/2006/relationships/image" Target="../media/image141.jpeg"/><Relationship Id="rId10" Type="http://schemas.microsoft.com/office/2007/relationships/hdphoto" Target="../media/hdphoto5.wdp"/><Relationship Id="rId4" Type="http://schemas.openxmlformats.org/officeDocument/2006/relationships/image" Target="../media/image140.jpeg"/><Relationship Id="rId9" Type="http://schemas.openxmlformats.org/officeDocument/2006/relationships/image" Target="../media/image14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 Id="rId9" Type="http://schemas.openxmlformats.org/officeDocument/2006/relationships/image" Target="../media/image151.jpeg"/></Relationships>
</file>

<file path=ppt/slides/_rels/slide41.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2.jpeg"/><Relationship Id="rId7" Type="http://schemas.openxmlformats.org/officeDocument/2006/relationships/image" Target="../media/image155.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 Id="rId9" Type="http://schemas.openxmlformats.org/officeDocument/2006/relationships/image" Target="../media/image157.jpeg"/></Relationships>
</file>

<file path=ppt/slides/_rels/slide42.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159.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158.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notesSlide" Target="../notesSlides/notesSlide40.xml"/><Relationship Id="rId5" Type="http://schemas.openxmlformats.org/officeDocument/2006/relationships/tags" Target="../tags/tag7.xml"/><Relationship Id="rId10" Type="http://schemas.openxmlformats.org/officeDocument/2006/relationships/slideLayout" Target="../slideLayouts/slideLayout18.xml"/><Relationship Id="rId4" Type="http://schemas.openxmlformats.org/officeDocument/2006/relationships/tags" Target="../tags/tag6.xml"/><Relationship Id="rId9" Type="http://schemas.openxmlformats.org/officeDocument/2006/relationships/tags" Target="../tags/tag11.xml"/></Relationships>
</file>

<file path=ppt/slides/_rels/slide4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1.xml"/><Relationship Id="rId1" Type="http://schemas.openxmlformats.org/officeDocument/2006/relationships/slideLayout" Target="../slideLayouts/slideLayout29.xml"/><Relationship Id="rId4" Type="http://schemas.openxmlformats.org/officeDocument/2006/relationships/image" Target="../media/image161.png"/></Relationships>
</file>

<file path=ppt/slides/_rels/slide4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164.png"/><Relationship Id="rId4" Type="http://schemas.openxmlformats.org/officeDocument/2006/relationships/image" Target="../media/image16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平行四边形 5"/>
          <p:cNvSpPr/>
          <p:nvPr/>
        </p:nvSpPr>
        <p:spPr>
          <a:xfrm>
            <a:off x="1" y="38248"/>
            <a:ext cx="22860000" cy="3568182"/>
          </a:xfrm>
          <a:prstGeom prst="parallelogram">
            <a:avLst>
              <a:gd name="adj" fmla="val 0"/>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 name="文本框 6"/>
          <p:cNvSpPr txBox="1"/>
          <p:nvPr/>
        </p:nvSpPr>
        <p:spPr>
          <a:xfrm>
            <a:off x="636815" y="714365"/>
            <a:ext cx="22860000" cy="1445260"/>
          </a:xfrm>
          <a:prstGeom prst="rect">
            <a:avLst/>
          </a:prstGeom>
          <a:noFill/>
        </p:spPr>
        <p:txBody>
          <a:bodyPr wrap="square" rtlCol="0">
            <a:spAutoFit/>
          </a:bodyPr>
          <a:lstStyle/>
          <a:p>
            <a:pPr algn="ctr" fontAlgn="auto">
              <a:spcBef>
                <a:spcPts val="3000"/>
              </a:spcBef>
            </a:pPr>
            <a:r>
              <a:rPr kumimoji="1" lang="zh-CN" altLang="en-US" sz="8800" b="1" dirty="0" smtClean="0">
                <a:solidFill>
                  <a:srgbClr val="32589A"/>
                </a:solidFill>
                <a:latin typeface="方正舒体" panose="02010601030101010101" pitchFamily="2" charset="-122"/>
                <a:ea typeface="方正舒体" panose="02010601030101010101" pitchFamily="2" charset="-122"/>
              </a:rPr>
              <a:t>“留学华中大”线上宣讲</a:t>
            </a:r>
            <a:endParaRPr kumimoji="1" lang="en-US" altLang="zh-CN" sz="8800" b="1" dirty="0">
              <a:solidFill>
                <a:srgbClr val="0070C0"/>
              </a:solidFill>
              <a:latin typeface="方正舒体" panose="02010601030101010101" pitchFamily="2" charset="-122"/>
              <a:ea typeface="方正舒体" panose="02010601030101010101" pitchFamily="2" charset="-122"/>
            </a:endParaRPr>
          </a:p>
        </p:txBody>
      </p:sp>
      <p:pic>
        <p:nvPicPr>
          <p:cNvPr id="2" name="图片 1" descr="xiaohui"/>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165" y="224155"/>
            <a:ext cx="3081020" cy="24269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图片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744" y="0"/>
            <a:ext cx="22956944" cy="1287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图片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7744" y="0"/>
            <a:ext cx="22956944" cy="1517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1" name="组合 7"/>
          <p:cNvGrpSpPr/>
          <p:nvPr/>
        </p:nvGrpSpPr>
        <p:grpSpPr bwMode="auto">
          <a:xfrm>
            <a:off x="299720" y="7026064"/>
            <a:ext cx="9787891" cy="5642187"/>
            <a:chOff x="288583" y="3502607"/>
            <a:chExt cx="5243592" cy="3021777"/>
          </a:xfrm>
        </p:grpSpPr>
        <p:cxnSp>
          <p:nvCxnSpPr>
            <p:cNvPr id="4" name="直线连接符 3"/>
            <p:cNvCxnSpPr/>
            <p:nvPr/>
          </p:nvCxnSpPr>
          <p:spPr>
            <a:xfrm>
              <a:off x="523537" y="4761151"/>
              <a:ext cx="4662558" cy="0"/>
            </a:xfrm>
            <a:prstGeom prst="line">
              <a:avLst/>
            </a:prstGeom>
            <a:ln w="127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矩形 2"/>
            <p:cNvSpPr/>
            <p:nvPr/>
          </p:nvSpPr>
          <p:spPr>
            <a:xfrm>
              <a:off x="288583" y="3502607"/>
              <a:ext cx="5243592" cy="3021777"/>
            </a:xfrm>
            <a:prstGeom prst="rect">
              <a:avLst/>
            </a:prstGeom>
            <a:solidFill>
              <a:srgbClr val="44546A">
                <a:alpha val="4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608965" fontAlgn="auto">
                <a:spcBef>
                  <a:spcPts val="0"/>
                </a:spcBef>
                <a:spcAft>
                  <a:spcPts val="0"/>
                </a:spcAft>
                <a:defRPr/>
              </a:pPr>
              <a:endParaRPr lang="zh-CN" altLang="en-US" sz="4480">
                <a:solidFill>
                  <a:prstClr val="white"/>
                </a:solidFill>
                <a:latin typeface="Century Gothic" panose="020B0502020202020204"/>
                <a:ea typeface="微软雅黑" panose="020B0503020204020204" pitchFamily="34" charset="-122"/>
              </a:endParaRPr>
            </a:p>
          </p:txBody>
        </p:sp>
        <p:sp>
          <p:nvSpPr>
            <p:cNvPr id="43014" name="文本框 4"/>
            <p:cNvSpPr txBox="1">
              <a:spLocks noChangeArrowheads="1"/>
            </p:cNvSpPr>
            <p:nvPr/>
          </p:nvSpPr>
          <p:spPr bwMode="auto">
            <a:xfrm>
              <a:off x="429663" y="3716251"/>
              <a:ext cx="4675145" cy="7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09600">
                <a:defRPr>
                  <a:solidFill>
                    <a:schemeClr val="tx1"/>
                  </a:solidFill>
                  <a:latin typeface="Arial Narrow" panose="020B0606020202030204" charset="0"/>
                  <a:ea typeface="微软雅黑" panose="020B0503020204020204" pitchFamily="34" charset="-122"/>
                </a:defRPr>
              </a:lvl1pPr>
              <a:lvl2pPr defTabSz="609600">
                <a:defRPr>
                  <a:solidFill>
                    <a:schemeClr val="tx1"/>
                  </a:solidFill>
                  <a:latin typeface="Arial Narrow" panose="020B0606020202030204" charset="0"/>
                  <a:ea typeface="微软雅黑" panose="020B0503020204020204" pitchFamily="34" charset="-122"/>
                </a:defRPr>
              </a:lvl2pPr>
              <a:lvl3pPr defTabSz="609600">
                <a:defRPr>
                  <a:solidFill>
                    <a:schemeClr val="tx1"/>
                  </a:solidFill>
                  <a:latin typeface="Arial Narrow" panose="020B0606020202030204" charset="0"/>
                  <a:ea typeface="微软雅黑" panose="020B0503020204020204" pitchFamily="34" charset="-122"/>
                </a:defRPr>
              </a:lvl3pPr>
              <a:lvl4pPr defTabSz="609600">
                <a:defRPr>
                  <a:solidFill>
                    <a:schemeClr val="tx1"/>
                  </a:solidFill>
                  <a:latin typeface="Arial Narrow" panose="020B0606020202030204" charset="0"/>
                  <a:ea typeface="微软雅黑" panose="020B0503020204020204" pitchFamily="34" charset="-122"/>
                </a:defRPr>
              </a:lvl4pPr>
              <a:lvl5pPr defTabSz="609600">
                <a:defRPr>
                  <a:solidFill>
                    <a:schemeClr val="tx1"/>
                  </a:solidFill>
                  <a:latin typeface="Arial Narrow" panose="020B0606020202030204" charset="0"/>
                  <a:ea typeface="微软雅黑" panose="020B0503020204020204" pitchFamily="34" charset="-122"/>
                </a:defRPr>
              </a:lvl5pPr>
              <a:lvl6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6pPr>
              <a:lvl7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7pPr>
              <a:lvl8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8pPr>
              <a:lvl9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9pPr>
            </a:lstStyle>
            <a:p>
              <a:r>
                <a:rPr lang="zh-CN" altLang="en-US" sz="5975" b="1">
                  <a:solidFill>
                    <a:srgbClr val="FFFFFF"/>
                  </a:solidFill>
                  <a:latin typeface="微软雅黑" panose="020B0503020204020204" pitchFamily="34" charset="-122"/>
                </a:rPr>
                <a:t>华中科技大学</a:t>
              </a:r>
              <a:endParaRPr lang="en-US" altLang="zh-CN" sz="5975" b="1">
                <a:solidFill>
                  <a:srgbClr val="FFFFFF"/>
                </a:solidFill>
                <a:latin typeface="微软雅黑" panose="020B0503020204020204" pitchFamily="34" charset="-122"/>
              </a:endParaRPr>
            </a:p>
            <a:p>
              <a:r>
                <a:rPr lang="en-US" altLang="zh-CN" sz="2985">
                  <a:solidFill>
                    <a:srgbClr val="FFFFFF"/>
                  </a:solidFill>
                  <a:latin typeface="Calibri Light" panose="020F0302020204030204" charset="0"/>
                </a:rPr>
                <a:t>HUAZHONG UNIVERSITY OF SCIENCE AND TECHNOLOGY</a:t>
              </a:r>
              <a:endParaRPr lang="zh-CN" altLang="en-US" sz="2985">
                <a:solidFill>
                  <a:srgbClr val="FFFFFF"/>
                </a:solidFill>
                <a:latin typeface="Calibri Light" panose="020F0302020204030204" charset="0"/>
              </a:endParaRPr>
            </a:p>
          </p:txBody>
        </p:sp>
        <p:sp>
          <p:nvSpPr>
            <p:cNvPr id="43015" name="文本框 8"/>
            <p:cNvSpPr txBox="1">
              <a:spLocks noChangeArrowheads="1"/>
            </p:cNvSpPr>
            <p:nvPr/>
          </p:nvSpPr>
          <p:spPr bwMode="auto">
            <a:xfrm>
              <a:off x="416995" y="4419852"/>
              <a:ext cx="4756540" cy="128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9600">
                <a:defRPr>
                  <a:solidFill>
                    <a:schemeClr val="tx1"/>
                  </a:solidFill>
                  <a:latin typeface="Arial Narrow" panose="020B0606020202030204" charset="0"/>
                  <a:ea typeface="微软雅黑" panose="020B0503020204020204" pitchFamily="34" charset="-122"/>
                </a:defRPr>
              </a:lvl1pPr>
              <a:lvl2pPr defTabSz="609600">
                <a:defRPr>
                  <a:solidFill>
                    <a:schemeClr val="tx1"/>
                  </a:solidFill>
                  <a:latin typeface="Arial Narrow" panose="020B0606020202030204" charset="0"/>
                  <a:ea typeface="微软雅黑" panose="020B0503020204020204" pitchFamily="34" charset="-122"/>
                </a:defRPr>
              </a:lvl2pPr>
              <a:lvl3pPr defTabSz="609600">
                <a:defRPr>
                  <a:solidFill>
                    <a:schemeClr val="tx1"/>
                  </a:solidFill>
                  <a:latin typeface="Arial Narrow" panose="020B0606020202030204" charset="0"/>
                  <a:ea typeface="微软雅黑" panose="020B0503020204020204" pitchFamily="34" charset="-122"/>
                </a:defRPr>
              </a:lvl3pPr>
              <a:lvl4pPr defTabSz="609600">
                <a:defRPr>
                  <a:solidFill>
                    <a:schemeClr val="tx1"/>
                  </a:solidFill>
                  <a:latin typeface="Arial Narrow" panose="020B0606020202030204" charset="0"/>
                  <a:ea typeface="微软雅黑" panose="020B0503020204020204" pitchFamily="34" charset="-122"/>
                </a:defRPr>
              </a:lvl4pPr>
              <a:lvl5pPr defTabSz="609600">
                <a:defRPr>
                  <a:solidFill>
                    <a:schemeClr val="tx1"/>
                  </a:solidFill>
                  <a:latin typeface="Arial Narrow" panose="020B0606020202030204" charset="0"/>
                  <a:ea typeface="微软雅黑" panose="020B0503020204020204" pitchFamily="34" charset="-122"/>
                </a:defRPr>
              </a:lvl5pPr>
              <a:lvl6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6pPr>
              <a:lvl7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7pPr>
              <a:lvl8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8pPr>
              <a:lvl9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9pPr>
            </a:lstStyle>
            <a:p>
              <a:pPr>
                <a:lnSpc>
                  <a:spcPct val="200000"/>
                </a:lnSpc>
              </a:pPr>
              <a:r>
                <a:rPr lang="zh-CN" altLang="en-US" sz="3735" b="1" dirty="0">
                  <a:solidFill>
                    <a:srgbClr val="FFFFFF"/>
                  </a:solidFill>
                  <a:latin typeface="微软雅黑" panose="020B0503020204020204" pitchFamily="34" charset="-122"/>
                </a:rPr>
                <a:t>身处武汉市光谷腹地</a:t>
              </a:r>
            </a:p>
            <a:p>
              <a:pPr>
                <a:lnSpc>
                  <a:spcPct val="200000"/>
                </a:lnSpc>
              </a:pPr>
              <a:r>
                <a:rPr lang="zh-CN" altLang="en-US" sz="3735" b="1" dirty="0" smtClean="0">
                  <a:solidFill>
                    <a:srgbClr val="FFFFFF"/>
                  </a:solidFill>
                  <a:latin typeface="微软雅黑" panose="020B0503020204020204" pitchFamily="34" charset="-122"/>
                </a:rPr>
                <a:t>光</a:t>
              </a:r>
              <a:r>
                <a:rPr lang="zh-CN" altLang="en-US" sz="3735" b="1" dirty="0">
                  <a:solidFill>
                    <a:srgbClr val="FFFFFF"/>
                  </a:solidFill>
                  <a:latin typeface="微软雅黑" panose="020B0503020204020204" pitchFamily="34" charset="-122"/>
                </a:rPr>
                <a:t>谷</a:t>
              </a:r>
              <a:r>
                <a:rPr lang="zh-CN" altLang="en-US" sz="3735" b="1" dirty="0" smtClean="0">
                  <a:solidFill>
                    <a:srgbClr val="FFFFFF"/>
                  </a:solidFill>
                  <a:latin typeface="微软雅黑" panose="020B0503020204020204" pitchFamily="34" charset="-122"/>
                </a:rPr>
                <a:t>：中国‘硅谷</a:t>
              </a:r>
              <a:r>
                <a:rPr lang="en-US" altLang="zh-CN" sz="3735" b="1" dirty="0" smtClean="0">
                  <a:solidFill>
                    <a:srgbClr val="FFFFFF"/>
                  </a:solidFill>
                  <a:latin typeface="微软雅黑" panose="020B0503020204020204" pitchFamily="34" charset="-122"/>
                </a:rPr>
                <a:t>’</a:t>
              </a:r>
              <a:endParaRPr lang="zh-CN" altLang="en-US" sz="3735" b="1" dirty="0">
                <a:solidFill>
                  <a:srgbClr val="FFFFFF"/>
                </a:solidFill>
                <a:latin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20" name="等腰三角形 19"/>
          <p:cNvSpPr/>
          <p:nvPr/>
        </p:nvSpPr>
        <p:spPr>
          <a:xfrm rot="546135">
            <a:off x="-2679961" y="8866367"/>
            <a:ext cx="25819323" cy="5538014"/>
          </a:xfrm>
          <a:prstGeom prst="triangle">
            <a:avLst>
              <a:gd name="adj" fmla="val 99772"/>
            </a:avLst>
          </a:prstGeom>
          <a:solidFill>
            <a:srgbClr val="32589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7" name="任意多边形 56"/>
          <p:cNvSpPr/>
          <p:nvPr/>
        </p:nvSpPr>
        <p:spPr>
          <a:xfrm rot="8453054" flipV="1">
            <a:off x="-1262638" y="-3002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chemeClr val="bg2">
              <a:lumMod val="9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8" name="任意多边形 57"/>
          <p:cNvSpPr/>
          <p:nvPr/>
        </p:nvSpPr>
        <p:spPr>
          <a:xfrm rot="8453054" flipV="1">
            <a:off x="-1415038" y="-4526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rgbClr val="32589A">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4" name="图片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0125" y="1023092"/>
            <a:ext cx="21345525" cy="8455575"/>
          </a:xfrm>
          <a:prstGeom prst="rect">
            <a:avLst/>
          </a:prstGeom>
        </p:spPr>
      </p:pic>
      <p:sp>
        <p:nvSpPr>
          <p:cNvPr id="15" name="矩形 14"/>
          <p:cNvSpPr/>
          <p:nvPr/>
        </p:nvSpPr>
        <p:spPr>
          <a:xfrm>
            <a:off x="1000125" y="9660631"/>
            <a:ext cx="21345525" cy="1200329"/>
          </a:xfrm>
          <a:prstGeom prst="rect">
            <a:avLst/>
          </a:prstGeom>
        </p:spPr>
        <p:txBody>
          <a:bodyPr wrap="square">
            <a:spAutoFit/>
          </a:bodyPr>
          <a:lstStyle/>
          <a:p>
            <a:pPr algn="ctr"/>
            <a:r>
              <a:rPr lang="zh-CN" altLang="en-US" sz="3600" dirty="0">
                <a:solidFill>
                  <a:srgbClr val="323232"/>
                </a:solidFill>
                <a:latin typeface="微软雅黑" panose="020B0503020204020204" pitchFamily="34" charset="-122"/>
                <a:ea typeface="微软雅黑" panose="020B0503020204020204" pitchFamily="34" charset="-122"/>
              </a:rPr>
              <a:t>光谷科创大走廊，目标是到</a:t>
            </a:r>
            <a:r>
              <a:rPr lang="en-US" altLang="zh-CN" sz="3600" dirty="0">
                <a:solidFill>
                  <a:srgbClr val="323232"/>
                </a:solidFill>
                <a:latin typeface="微软雅黑" panose="020B0503020204020204" pitchFamily="34" charset="-122"/>
                <a:ea typeface="微软雅黑" panose="020B0503020204020204" pitchFamily="34" charset="-122"/>
              </a:rPr>
              <a:t>2049</a:t>
            </a:r>
            <a:r>
              <a:rPr lang="zh-CN" altLang="en-US" sz="3600" dirty="0">
                <a:solidFill>
                  <a:srgbClr val="323232"/>
                </a:solidFill>
                <a:latin typeface="微软雅黑" panose="020B0503020204020204" pitchFamily="34" charset="-122"/>
                <a:ea typeface="微软雅黑" panose="020B0503020204020204" pitchFamily="34" charset="-122"/>
              </a:rPr>
              <a:t>年，核心承载区成为</a:t>
            </a:r>
            <a:r>
              <a:rPr lang="zh-CN" altLang="en-US" sz="3600" b="1" dirty="0">
                <a:solidFill>
                  <a:srgbClr val="03549E"/>
                </a:solidFill>
                <a:latin typeface="微软雅黑" panose="020B0503020204020204" pitchFamily="34" charset="-122"/>
                <a:ea typeface="微软雅黑" panose="020B0503020204020204" pitchFamily="34" charset="-122"/>
              </a:rPr>
              <a:t>具有全球影响力的科技创新创业中心</a:t>
            </a:r>
            <a:r>
              <a:rPr lang="zh-CN" altLang="en-US" sz="3600" dirty="0">
                <a:solidFill>
                  <a:srgbClr val="323232"/>
                </a:solidFill>
                <a:latin typeface="微软雅黑" panose="020B0503020204020204" pitchFamily="34" charset="-122"/>
                <a:ea typeface="微软雅黑" panose="020B0503020204020204" pitchFamily="34" charset="-122"/>
              </a:rPr>
              <a:t>，</a:t>
            </a:r>
            <a:r>
              <a:rPr lang="zh-CN" altLang="en-US" sz="3600" b="1" dirty="0">
                <a:solidFill>
                  <a:srgbClr val="03549E"/>
                </a:solidFill>
                <a:latin typeface="微软雅黑" panose="020B0503020204020204" pitchFamily="34" charset="-122"/>
                <a:ea typeface="微软雅黑" panose="020B0503020204020204" pitchFamily="34" charset="-122"/>
              </a:rPr>
              <a:t>助力“武汉</a:t>
            </a:r>
            <a:r>
              <a:rPr lang="en-US" altLang="zh-CN" sz="3600" b="1" dirty="0">
                <a:solidFill>
                  <a:srgbClr val="03549E"/>
                </a:solidFill>
                <a:latin typeface="微软雅黑" panose="020B0503020204020204" pitchFamily="34" charset="-122"/>
                <a:ea typeface="微软雅黑" panose="020B0503020204020204" pitchFamily="34" charset="-122"/>
              </a:rPr>
              <a:t>•</a:t>
            </a:r>
            <a:r>
              <a:rPr lang="zh-CN" altLang="en-US" sz="3600" b="1" dirty="0">
                <a:solidFill>
                  <a:srgbClr val="03549E"/>
                </a:solidFill>
                <a:latin typeface="微软雅黑" panose="020B0503020204020204" pitchFamily="34" charset="-122"/>
                <a:ea typeface="微软雅黑" panose="020B0503020204020204" pitchFamily="34" charset="-122"/>
              </a:rPr>
              <a:t>中国光谷”迈向“世界光谷”</a:t>
            </a:r>
            <a:r>
              <a:rPr lang="zh-CN" altLang="en-US" sz="3600" dirty="0">
                <a:solidFill>
                  <a:srgbClr val="323232"/>
                </a:solidFill>
                <a:latin typeface="微软雅黑" panose="020B0503020204020204" pitchFamily="34" charset="-122"/>
                <a:ea typeface="微软雅黑" panose="020B0503020204020204" pitchFamily="34" charset="-122"/>
              </a:rPr>
              <a:t>，光谷科技创新大走廊是我国建成</a:t>
            </a:r>
            <a:r>
              <a:rPr lang="zh-CN" altLang="en-US" sz="3600" b="1" dirty="0">
                <a:solidFill>
                  <a:srgbClr val="03549E"/>
                </a:solidFill>
                <a:latin typeface="微软雅黑" panose="020B0503020204020204" pitchFamily="34" charset="-122"/>
                <a:ea typeface="微软雅黑" panose="020B0503020204020204" pitchFamily="34" charset="-122"/>
              </a:rPr>
              <a:t>世界科技创新强国的重要战略力量</a:t>
            </a:r>
            <a:endParaRPr lang="zh-CN" altLang="en-US" sz="36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57" name="任意多边形 56"/>
          <p:cNvSpPr/>
          <p:nvPr/>
        </p:nvSpPr>
        <p:spPr>
          <a:xfrm rot="8453054" flipV="1">
            <a:off x="-1262638" y="-3002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chemeClr val="bg2">
              <a:lumMod val="9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8" name="任意多边形 57"/>
          <p:cNvSpPr/>
          <p:nvPr/>
        </p:nvSpPr>
        <p:spPr>
          <a:xfrm rot="8453054" flipV="1">
            <a:off x="-1415038" y="-4526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rgbClr val="32589A">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17801776" y="11481400"/>
            <a:ext cx="5890494" cy="1093470"/>
          </a:xfrm>
          <a:prstGeom prst="rect">
            <a:avLst/>
          </a:prstGeom>
          <a:noFill/>
        </p:spPr>
        <p:txBody>
          <a:bodyPr wrap="square" lIns="171176" tIns="85588" rIns="171176" bIns="85588"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rPr>
              <a:t>江城</a:t>
            </a:r>
            <a:r>
              <a:rPr kumimoji="0" lang="en-US" altLang="zh-CN" sz="6000" b="1" i="0" u="none" strike="noStrike" kern="1200" cap="none" spc="0" normalizeH="0" baseline="0"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rPr>
              <a:t>-</a:t>
            </a:r>
            <a:r>
              <a:rPr kumimoji="0" lang="zh-CN" altLang="en-US" sz="6000" b="1" i="0" u="none" strike="noStrike" kern="1200" cap="none" spc="0" normalizeH="0" baseline="0"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rPr>
              <a:t>武汉</a:t>
            </a:r>
          </a:p>
        </p:txBody>
      </p:sp>
      <p:pic>
        <p:nvPicPr>
          <p:cNvPr id="12" name="图片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0878" y="1098047"/>
            <a:ext cx="12261482" cy="6685280"/>
          </a:xfrm>
          <a:prstGeom prst="rect">
            <a:avLst/>
          </a:prstGeom>
        </p:spPr>
      </p:pic>
      <p:pic>
        <p:nvPicPr>
          <p:cNvPr id="13" name="图片 12"/>
          <p:cNvPicPr>
            <a:picLocks noChangeAspect="1"/>
          </p:cNvPicPr>
          <p:nvPr/>
        </p:nvPicPr>
        <p:blipFill>
          <a:blip r:embed="rId5"/>
          <a:stretch>
            <a:fillRect/>
          </a:stretch>
        </p:blipFill>
        <p:spPr>
          <a:xfrm>
            <a:off x="12773240" y="1098047"/>
            <a:ext cx="9743440" cy="6685280"/>
          </a:xfrm>
          <a:prstGeom prst="rect">
            <a:avLst/>
          </a:prstGeom>
        </p:spPr>
      </p:pic>
      <p:sp>
        <p:nvSpPr>
          <p:cNvPr id="16" name="矩形 15"/>
          <p:cNvSpPr/>
          <p:nvPr/>
        </p:nvSpPr>
        <p:spPr>
          <a:xfrm>
            <a:off x="0" y="8218736"/>
            <a:ext cx="22573171" cy="2160591"/>
          </a:xfrm>
          <a:prstGeom prst="rect">
            <a:avLst/>
          </a:prstGeom>
        </p:spPr>
        <p:txBody>
          <a:bodyPr wrap="square">
            <a:spAutoFit/>
          </a:bodyPr>
          <a:lstStyle/>
          <a:p>
            <a:pPr algn="ctr" defTabSz="1706880"/>
            <a:r>
              <a:rPr lang="zh-CN" altLang="en-US" sz="4480" b="1" dirty="0">
                <a:solidFill>
                  <a:srgbClr val="03549E"/>
                </a:solidFill>
                <a:latin typeface="微软雅黑" panose="020B0503020204020204" pitchFamily="34" charset="-122"/>
                <a:ea typeface="微软雅黑" panose="020B0503020204020204" pitchFamily="34" charset="-122"/>
              </a:rPr>
              <a:t>华中科技大学牵头组建光谷实验室</a:t>
            </a:r>
            <a:endParaRPr lang="en-US" altLang="zh-CN" sz="4480" b="1" dirty="0">
              <a:solidFill>
                <a:srgbClr val="03549E"/>
              </a:solidFill>
              <a:latin typeface="微软雅黑" panose="020B0503020204020204" pitchFamily="34" charset="-122"/>
              <a:ea typeface="微软雅黑" panose="020B0503020204020204" pitchFamily="34" charset="-122"/>
            </a:endParaRPr>
          </a:p>
          <a:p>
            <a:pPr algn="ctr" defTabSz="1706880"/>
            <a:r>
              <a:rPr lang="zh-CN" altLang="en-US" sz="4480" dirty="0">
                <a:solidFill>
                  <a:prstClr val="black"/>
                </a:solidFill>
                <a:latin typeface="微软雅黑" panose="020B0503020204020204" pitchFamily="34" charset="-122"/>
                <a:ea typeface="微软雅黑" panose="020B0503020204020204" pitchFamily="34" charset="-122"/>
              </a:rPr>
              <a:t>扎根“武汉</a:t>
            </a:r>
            <a:r>
              <a:rPr lang="en-US" altLang="zh-CN" sz="4480" dirty="0">
                <a:solidFill>
                  <a:prstClr val="black"/>
                </a:solidFill>
                <a:latin typeface="微软雅黑" panose="020B0503020204020204" pitchFamily="34" charset="-122"/>
                <a:ea typeface="微软雅黑" panose="020B0503020204020204" pitchFamily="34" charset="-122"/>
              </a:rPr>
              <a:t>•</a:t>
            </a:r>
            <a:r>
              <a:rPr lang="zh-CN" altLang="en-US" sz="4480" dirty="0">
                <a:solidFill>
                  <a:prstClr val="black"/>
                </a:solidFill>
                <a:latin typeface="微软雅黑" panose="020B0503020204020204" pitchFamily="34" charset="-122"/>
                <a:ea typeface="微软雅黑" panose="020B0503020204020204" pitchFamily="34" charset="-122"/>
              </a:rPr>
              <a:t>中国光谷”，聚焦下一代通信网络器件与芯片等四大任务，建设光电芯片微纳制造及测试平台等三大平台，以“</a:t>
            </a:r>
            <a:r>
              <a:rPr lang="zh-CN" altLang="en-US" sz="4480" b="1" dirty="0">
                <a:solidFill>
                  <a:srgbClr val="03549E"/>
                </a:solidFill>
                <a:latin typeface="微软雅黑" panose="020B0503020204020204" pitchFamily="34" charset="-122"/>
                <a:ea typeface="微软雅黑" panose="020B0503020204020204" pitchFamily="34" charset="-122"/>
              </a:rPr>
              <a:t>网络强国、制造强国、健康强国</a:t>
            </a:r>
            <a:r>
              <a:rPr lang="zh-CN" altLang="en-US" sz="4480" dirty="0">
                <a:solidFill>
                  <a:prstClr val="black"/>
                </a:solidFill>
                <a:latin typeface="微软雅黑" panose="020B0503020204020204" pitchFamily="34" charset="-122"/>
                <a:ea typeface="微软雅黑" panose="020B0503020204020204" pitchFamily="34" charset="-122"/>
              </a:rPr>
              <a:t>”三大使命为导向</a:t>
            </a:r>
          </a:p>
        </p:txBody>
      </p:sp>
      <p:sp>
        <p:nvSpPr>
          <p:cNvPr id="17" name="等腰三角形 16"/>
          <p:cNvSpPr/>
          <p:nvPr/>
        </p:nvSpPr>
        <p:spPr>
          <a:xfrm rot="546135">
            <a:off x="-2493461" y="8042655"/>
            <a:ext cx="25819323" cy="6502467"/>
          </a:xfrm>
          <a:prstGeom prst="triangle">
            <a:avLst>
              <a:gd name="adj" fmla="val 99772"/>
            </a:avLst>
          </a:prstGeom>
          <a:solidFill>
            <a:srgbClr val="32589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32589A"/>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cxnSp>
        <p:nvCxnSpPr>
          <p:cNvPr id="56" name="直接连接符 13"/>
          <p:cNvCxnSpPr/>
          <p:nvPr/>
        </p:nvCxnSpPr>
        <p:spPr>
          <a:xfrm flipV="1">
            <a:off x="17328835" y="9857957"/>
            <a:ext cx="2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等腰三角形 49"/>
          <p:cNvSpPr/>
          <p:nvPr/>
        </p:nvSpPr>
        <p:spPr>
          <a:xfrm rot="546135">
            <a:off x="-2576887" y="8460317"/>
            <a:ext cx="25819323" cy="6502467"/>
          </a:xfrm>
          <a:prstGeom prst="triangle">
            <a:avLst>
              <a:gd name="adj" fmla="val 99772"/>
            </a:avLst>
          </a:prstGeom>
          <a:solidFill>
            <a:srgbClr val="32589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32589A"/>
              </a:solidFill>
            </a:endParaRPr>
          </a:p>
        </p:txBody>
      </p:sp>
      <p:sp>
        <p:nvSpPr>
          <p:cNvPr id="49" name="文本框 48"/>
          <p:cNvSpPr txBox="1"/>
          <p:nvPr/>
        </p:nvSpPr>
        <p:spPr>
          <a:xfrm>
            <a:off x="19817715" y="11165205"/>
            <a:ext cx="2679700" cy="1093470"/>
          </a:xfrm>
          <a:prstGeom prst="rect">
            <a:avLst/>
          </a:prstGeom>
          <a:noFill/>
        </p:spPr>
        <p:txBody>
          <a:bodyPr wrap="square" lIns="171176" tIns="85588" rIns="171176" bIns="85588" rtlCol="0">
            <a:spAutoFit/>
          </a:bodyPr>
          <a:lstStyle/>
          <a:p>
            <a:r>
              <a:rPr lang="zh-CN" altLang="en-US" sz="6000" b="1" dirty="0" smtClean="0">
                <a:solidFill>
                  <a:schemeClr val="bg1"/>
                </a:solidFill>
                <a:latin typeface="Arial Black" panose="020B0A04020102020204"/>
                <a:ea typeface="微软雅黑" panose="020B0503020204020204" pitchFamily="34" charset="-122"/>
                <a:cs typeface="Arial Black" panose="020B0A04020102020204"/>
              </a:rPr>
              <a:t>排名</a:t>
            </a:r>
          </a:p>
        </p:txBody>
      </p:sp>
      <p:sp>
        <p:nvSpPr>
          <p:cNvPr id="57" name="任意多边形 56"/>
          <p:cNvSpPr/>
          <p:nvPr/>
        </p:nvSpPr>
        <p:spPr>
          <a:xfrm rot="8453054" flipV="1">
            <a:off x="-1262638" y="-3002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chemeClr val="bg2">
              <a:lumMod val="9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8" name="任意多边形 57"/>
          <p:cNvSpPr/>
          <p:nvPr/>
        </p:nvSpPr>
        <p:spPr>
          <a:xfrm rot="8453054" flipV="1">
            <a:off x="-1415038" y="-4526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rgbClr val="32589A">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63" name="组合 62"/>
          <p:cNvGrpSpPr/>
          <p:nvPr/>
        </p:nvGrpSpPr>
        <p:grpSpPr>
          <a:xfrm>
            <a:off x="4476653" y="4909748"/>
            <a:ext cx="18663026" cy="5252174"/>
            <a:chOff x="12382190" y="5069249"/>
            <a:chExt cx="15982754" cy="5252174"/>
          </a:xfrm>
        </p:grpSpPr>
        <p:sp>
          <p:nvSpPr>
            <p:cNvPr id="59" name="矩形 58"/>
            <p:cNvSpPr/>
            <p:nvPr/>
          </p:nvSpPr>
          <p:spPr>
            <a:xfrm>
              <a:off x="12382190" y="5069249"/>
              <a:ext cx="6302645" cy="2677656"/>
            </a:xfrm>
            <a:prstGeom prst="rect">
              <a:avLst/>
            </a:prstGeom>
          </p:spPr>
          <p:txBody>
            <a:bodyPr wrap="square">
              <a:spAutoFit/>
            </a:bodyPr>
            <a:lstStyle/>
            <a:p>
              <a:pPr algn="ctr"/>
              <a:r>
                <a:rPr lang="en-US" altLang="zh-CN" sz="3200" kern="0" dirty="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rPr>
                <a:t>US NEWS </a:t>
              </a:r>
            </a:p>
            <a:p>
              <a:pPr algn="ctr"/>
              <a:r>
                <a:rPr lang="en-US" altLang="zh-CN" sz="3200" kern="0" dirty="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rPr>
                <a:t>Ranking </a:t>
              </a:r>
              <a:r>
                <a:rPr lang="en-US" altLang="zh-CN" sz="3200" kern="0" dirty="0" smtClean="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rPr>
                <a:t>2022</a:t>
              </a:r>
              <a:endParaRPr lang="en-US" altLang="zh-CN" sz="3200" kern="0" dirty="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endParaRPr>
            </a:p>
            <a:p>
              <a:pPr algn="ctr"/>
              <a:r>
                <a:rPr lang="en-US" altLang="zh-CN" sz="3200" kern="0" dirty="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rPr>
                <a:t>(Chinese universities)</a:t>
              </a:r>
            </a:p>
            <a:p>
              <a:pPr algn="ctr"/>
              <a:endParaRPr lang="en-US" altLang="zh-CN" sz="3200" kern="0" dirty="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endParaRPr>
            </a:p>
            <a:p>
              <a:pPr algn="ctr">
                <a:buFont typeface="Arial" panose="020B0604020202020204" pitchFamily="34" charset="0"/>
                <a:buNone/>
              </a:pPr>
              <a:endParaRPr lang="en-US" altLang="zh-CN" sz="3600" b="1" kern="0" dirty="0">
                <a:solidFill>
                  <a:srgbClr val="157E9F"/>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endParaRPr>
            </a:p>
          </p:txBody>
        </p:sp>
        <p:sp>
          <p:nvSpPr>
            <p:cNvPr id="61" name="矩形 60"/>
            <p:cNvSpPr/>
            <p:nvPr/>
          </p:nvSpPr>
          <p:spPr>
            <a:xfrm>
              <a:off x="14075223" y="7135065"/>
              <a:ext cx="2975109" cy="3154710"/>
            </a:xfrm>
            <a:prstGeom prst="rect">
              <a:avLst/>
            </a:prstGeom>
          </p:spPr>
          <p:txBody>
            <a:bodyPr wrap="none">
              <a:spAutoFit/>
            </a:bodyPr>
            <a:lstStyle/>
            <a:p>
              <a:r>
                <a:rPr lang="en-US" altLang="zh-CN" sz="4800" b="1" kern="0" dirty="0" smtClean="0">
                  <a:solidFill>
                    <a:srgbClr val="C00000"/>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rPr>
                <a:t>#</a:t>
              </a:r>
              <a:r>
                <a:rPr lang="en-US" altLang="zh-CN" sz="19900" b="1" kern="0" dirty="0" smtClean="0">
                  <a:solidFill>
                    <a:srgbClr val="C00000"/>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rPr>
                <a:t>10</a:t>
              </a:r>
              <a:endParaRPr lang="en-US" altLang="zh-CN" sz="11500" b="1" kern="0" dirty="0">
                <a:solidFill>
                  <a:srgbClr val="C00000"/>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endParaRPr>
            </a:p>
          </p:txBody>
        </p:sp>
        <p:sp>
          <p:nvSpPr>
            <p:cNvPr id="73" name="矩形 72"/>
            <p:cNvSpPr/>
            <p:nvPr/>
          </p:nvSpPr>
          <p:spPr>
            <a:xfrm>
              <a:off x="17085974" y="5121493"/>
              <a:ext cx="6302645" cy="2616101"/>
            </a:xfrm>
            <a:prstGeom prst="rect">
              <a:avLst/>
            </a:prstGeom>
          </p:spPr>
          <p:txBody>
            <a:bodyPr wrap="square">
              <a:spAutoFit/>
            </a:bodyPr>
            <a:lstStyle/>
            <a:p>
              <a:pPr algn="ctr"/>
              <a:r>
                <a:rPr lang="en-US" altLang="zh-CN" sz="3200" b="1" kern="0" dirty="0" smtClean="0">
                  <a:solidFill>
                    <a:srgbClr val="157E9F"/>
                  </a:solidFill>
                  <a:effectLst>
                    <a:outerShdw blurRad="38100" dist="38100" dir="2700000" algn="r" rotWithShape="0">
                      <a:schemeClr val="tx1">
                        <a:alpha val="40000"/>
                      </a:schemeClr>
                    </a:outerShdw>
                  </a:effectLst>
                  <a:ea typeface="宋体" pitchFamily="2" charset="-122"/>
                  <a:cs typeface="Arial" panose="020B0604020202020204" pitchFamily="34" charset="0"/>
                  <a:sym typeface="+mn-ea"/>
                </a:rPr>
                <a:t>  </a:t>
              </a:r>
              <a:r>
                <a:rPr lang="en-US" altLang="zh-CN" sz="3200" kern="0" dirty="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rPr>
                <a:t>The </a:t>
              </a:r>
              <a:r>
                <a:rPr lang="en-US" altLang="zh-CN" sz="3200" kern="0" dirty="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rPr>
                <a:t>Times Higher Education </a:t>
              </a:r>
              <a:endParaRPr lang="en-US" altLang="zh-CN" sz="3200" kern="0" dirty="0" smtClean="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endParaRPr>
            </a:p>
            <a:p>
              <a:pPr algn="ctr"/>
              <a:r>
                <a:rPr lang="en-US" altLang="zh-CN" sz="3200" kern="0" dirty="0" smtClean="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rPr>
                <a:t>World </a:t>
              </a:r>
              <a:r>
                <a:rPr lang="en-US" altLang="zh-CN" sz="3200" kern="0" dirty="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rPr>
                <a:t>University Rankings </a:t>
              </a:r>
              <a:r>
                <a:rPr lang="en-US" altLang="zh-CN" sz="3200" kern="0" dirty="0" smtClean="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rPr>
                <a:t>2022</a:t>
              </a:r>
            </a:p>
            <a:p>
              <a:pPr algn="ctr"/>
              <a:r>
                <a:rPr lang="en-US" altLang="zh-CN" sz="3200" kern="0" dirty="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rPr>
                <a:t>(Chinese universities)</a:t>
              </a:r>
            </a:p>
            <a:p>
              <a:pPr algn="ctr"/>
              <a:endParaRPr lang="en-US" altLang="zh-CN" sz="3200" kern="0" dirty="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endParaRPr>
            </a:p>
            <a:p>
              <a:pPr algn="ctr">
                <a:buFont typeface="Arial" panose="020B0604020202020204" pitchFamily="34" charset="0"/>
                <a:buNone/>
              </a:pPr>
              <a:endParaRPr lang="en-US" altLang="zh-CN" sz="3600" b="1" kern="0" dirty="0">
                <a:solidFill>
                  <a:srgbClr val="157E9F"/>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endParaRPr>
            </a:p>
          </p:txBody>
        </p:sp>
        <p:sp>
          <p:nvSpPr>
            <p:cNvPr id="74" name="矩形 73"/>
            <p:cNvSpPr/>
            <p:nvPr/>
          </p:nvSpPr>
          <p:spPr>
            <a:xfrm>
              <a:off x="22062299" y="5299545"/>
              <a:ext cx="6302645" cy="1077218"/>
            </a:xfrm>
            <a:prstGeom prst="rect">
              <a:avLst/>
            </a:prstGeom>
          </p:spPr>
          <p:txBody>
            <a:bodyPr wrap="square">
              <a:spAutoFit/>
            </a:bodyPr>
            <a:lstStyle/>
            <a:p>
              <a:pPr algn="ctr"/>
              <a:r>
                <a:rPr lang="en-US" altLang="zh-CN" sz="3200" kern="0" dirty="0" smtClean="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rPr>
                <a:t>QS Graduate </a:t>
              </a:r>
              <a:r>
                <a:rPr lang="en-US" altLang="zh-CN" sz="3200" kern="0" dirty="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rPr>
                <a:t>Employability </a:t>
              </a:r>
              <a:endParaRPr lang="en-US" altLang="zh-CN" sz="3200" kern="0" dirty="0" smtClean="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endParaRPr>
            </a:p>
            <a:p>
              <a:pPr algn="ctr"/>
              <a:r>
                <a:rPr lang="en-US" altLang="zh-CN" sz="3200" kern="0" dirty="0" smtClean="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rPr>
                <a:t>Rankings </a:t>
              </a:r>
              <a:r>
                <a:rPr lang="en-US" altLang="zh-CN" sz="3200" kern="0" dirty="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rPr>
                <a:t>2022</a:t>
              </a:r>
              <a:endParaRPr lang="zh-CN" altLang="en-US" sz="3200" kern="0" dirty="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endParaRPr>
            </a:p>
          </p:txBody>
        </p:sp>
        <p:sp>
          <p:nvSpPr>
            <p:cNvPr id="75" name="矩形 74"/>
            <p:cNvSpPr/>
            <p:nvPr/>
          </p:nvSpPr>
          <p:spPr>
            <a:xfrm>
              <a:off x="18951742" y="7166713"/>
              <a:ext cx="3012175" cy="3154710"/>
            </a:xfrm>
            <a:prstGeom prst="rect">
              <a:avLst/>
            </a:prstGeom>
          </p:spPr>
          <p:txBody>
            <a:bodyPr wrap="none">
              <a:spAutoFit/>
            </a:bodyPr>
            <a:lstStyle/>
            <a:p>
              <a:pPr>
                <a:buFont typeface="Arial" panose="020B0604020202020204" pitchFamily="34" charset="0"/>
                <a:buNone/>
              </a:pPr>
              <a:r>
                <a:rPr lang="en-US" altLang="zh-CN" sz="5400" b="1" kern="0" dirty="0" smtClean="0">
                  <a:solidFill>
                    <a:srgbClr val="C00000"/>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rPr>
                <a:t>#</a:t>
              </a:r>
              <a:r>
                <a:rPr lang="en-US" altLang="zh-CN" sz="19900" b="1" kern="0" dirty="0" smtClean="0">
                  <a:solidFill>
                    <a:srgbClr val="C00000"/>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rPr>
                <a:t>10</a:t>
              </a:r>
              <a:endParaRPr lang="en-US" altLang="zh-CN" sz="11500" b="1" kern="0" dirty="0">
                <a:solidFill>
                  <a:srgbClr val="C00000"/>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endParaRPr>
            </a:p>
          </p:txBody>
        </p:sp>
        <p:sp>
          <p:nvSpPr>
            <p:cNvPr id="76" name="矩形 75"/>
            <p:cNvSpPr/>
            <p:nvPr/>
          </p:nvSpPr>
          <p:spPr>
            <a:xfrm>
              <a:off x="24369885" y="7166713"/>
              <a:ext cx="1794510" cy="3154710"/>
            </a:xfrm>
            <a:prstGeom prst="rect">
              <a:avLst/>
            </a:prstGeom>
          </p:spPr>
          <p:txBody>
            <a:bodyPr wrap="none">
              <a:spAutoFit/>
            </a:bodyPr>
            <a:lstStyle/>
            <a:p>
              <a:pPr>
                <a:buFont typeface="Arial" panose="020B0604020202020204" pitchFamily="34" charset="0"/>
                <a:buNone/>
              </a:pPr>
              <a:r>
                <a:rPr lang="en-US" altLang="zh-CN" sz="6000" b="1" kern="0" dirty="0" smtClean="0">
                  <a:solidFill>
                    <a:srgbClr val="C00000"/>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rPr>
                <a:t>#</a:t>
              </a:r>
              <a:r>
                <a:rPr lang="en-US" altLang="zh-CN" sz="19900" b="1" kern="0" dirty="0">
                  <a:solidFill>
                    <a:srgbClr val="C00000"/>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rPr>
                <a:t>6</a:t>
              </a:r>
              <a:endParaRPr lang="en-US" altLang="zh-CN" sz="11500" b="1" kern="0" dirty="0">
                <a:solidFill>
                  <a:srgbClr val="C00000"/>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endParaRPr>
            </a:p>
          </p:txBody>
        </p:sp>
      </p:grpSp>
      <p:grpSp>
        <p:nvGrpSpPr>
          <p:cNvPr id="64" name="组合 63"/>
          <p:cNvGrpSpPr/>
          <p:nvPr/>
        </p:nvGrpSpPr>
        <p:grpSpPr>
          <a:xfrm>
            <a:off x="532789" y="528240"/>
            <a:ext cx="21345065" cy="9602034"/>
            <a:chOff x="14384065" y="679497"/>
            <a:chExt cx="17862327" cy="9602034"/>
          </a:xfrm>
        </p:grpSpPr>
        <p:sp>
          <p:nvSpPr>
            <p:cNvPr id="69" name="矩形 68"/>
            <p:cNvSpPr/>
            <p:nvPr/>
          </p:nvSpPr>
          <p:spPr>
            <a:xfrm>
              <a:off x="14384065" y="5061005"/>
              <a:ext cx="3720066" cy="2677656"/>
            </a:xfrm>
            <a:prstGeom prst="rect">
              <a:avLst/>
            </a:prstGeom>
          </p:spPr>
          <p:txBody>
            <a:bodyPr wrap="square">
              <a:spAutoFit/>
            </a:bodyPr>
            <a:lstStyle/>
            <a:p>
              <a:pPr algn="ctr">
                <a:buFont typeface="Arial" panose="020B0604020202020204" pitchFamily="34" charset="0"/>
                <a:buNone/>
              </a:pPr>
              <a:r>
                <a:rPr lang="en-US" altLang="zh-CN" sz="3200" kern="0" dirty="0" smtClean="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rPr>
                <a:t>Shanghai </a:t>
              </a:r>
            </a:p>
            <a:p>
              <a:pPr algn="ctr">
                <a:buFont typeface="Arial" panose="020B0604020202020204" pitchFamily="34" charset="0"/>
                <a:buNone/>
              </a:pPr>
              <a:r>
                <a:rPr lang="en-US" altLang="zh-CN" sz="3200" kern="0" dirty="0" smtClean="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rPr>
                <a:t>Ranking</a:t>
              </a:r>
            </a:p>
            <a:p>
              <a:pPr algn="ctr">
                <a:buFont typeface="Arial" panose="020B0604020202020204" pitchFamily="34" charset="0"/>
                <a:buNone/>
              </a:pPr>
              <a:r>
                <a:rPr lang="en-US" altLang="zh-CN" sz="2800" kern="0" dirty="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rPr>
                <a:t>(</a:t>
              </a:r>
              <a:r>
                <a:rPr lang="en-US" altLang="zh-CN" sz="2800" kern="0" dirty="0" smtClean="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rPr>
                <a:t>Chinese universities</a:t>
              </a:r>
              <a:r>
                <a:rPr lang="en-US" altLang="zh-CN" sz="2800" kern="0" dirty="0">
                  <a:solidFill>
                    <a:srgbClr val="157E9F"/>
                  </a:solidFill>
                  <a:effectLst>
                    <a:outerShdw blurRad="38100" dist="38100" dir="2700000" algn="r" rotWithShape="0">
                      <a:schemeClr val="tx1">
                        <a:alpha val="40000"/>
                      </a:schemeClr>
                    </a:outerShdw>
                  </a:effectLst>
                  <a:latin typeface="Arial Narrow" panose="020B0606020202030204" charset="0"/>
                  <a:ea typeface="宋体" pitchFamily="2" charset="-122"/>
                  <a:cs typeface="Arial" panose="020B0604020202020204" pitchFamily="34" charset="0"/>
                  <a:sym typeface="+mn-ea"/>
                </a:rPr>
                <a:t>)</a:t>
              </a:r>
            </a:p>
            <a:p>
              <a:pPr>
                <a:buFont typeface="Arial" panose="020B0604020202020204" pitchFamily="34" charset="0"/>
                <a:buNone/>
              </a:pPr>
              <a:endParaRPr lang="en-US" altLang="zh-CN" sz="3600" b="1" kern="0" dirty="0" smtClean="0">
                <a:solidFill>
                  <a:srgbClr val="157E9F"/>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endParaRPr>
            </a:p>
            <a:p>
              <a:pPr>
                <a:buFont typeface="Arial" panose="020B0604020202020204" pitchFamily="34" charset="0"/>
                <a:buNone/>
              </a:pPr>
              <a:endParaRPr lang="en-US" altLang="zh-CN" sz="3600" b="1" kern="0" dirty="0">
                <a:solidFill>
                  <a:srgbClr val="157E9F"/>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endParaRPr>
            </a:p>
          </p:txBody>
        </p:sp>
        <p:sp>
          <p:nvSpPr>
            <p:cNvPr id="70" name="矩形 69"/>
            <p:cNvSpPr/>
            <p:nvPr/>
          </p:nvSpPr>
          <p:spPr>
            <a:xfrm>
              <a:off x="15555911" y="7126821"/>
              <a:ext cx="1895916" cy="3154710"/>
            </a:xfrm>
            <a:prstGeom prst="rect">
              <a:avLst/>
            </a:prstGeom>
          </p:spPr>
          <p:txBody>
            <a:bodyPr wrap="square">
              <a:spAutoFit/>
            </a:bodyPr>
            <a:lstStyle/>
            <a:p>
              <a:pPr>
                <a:buFont typeface="Arial" panose="020B0604020202020204" pitchFamily="34" charset="0"/>
                <a:buNone/>
              </a:pPr>
              <a:r>
                <a:rPr lang="en-US" altLang="zh-CN" sz="4800" b="1" kern="0" dirty="0">
                  <a:solidFill>
                    <a:srgbClr val="C00000"/>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rPr>
                <a:t>#</a:t>
              </a:r>
              <a:r>
                <a:rPr lang="en-US" altLang="zh-CN" sz="19900" b="1" kern="0" dirty="0" smtClean="0">
                  <a:solidFill>
                    <a:srgbClr val="C00000"/>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rPr>
                <a:t>8</a:t>
              </a:r>
              <a:endParaRPr lang="en-US" altLang="zh-CN" sz="4800" b="1" kern="0" dirty="0">
                <a:solidFill>
                  <a:srgbClr val="C00000"/>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endParaRPr>
            </a:p>
          </p:txBody>
        </p:sp>
        <p:sp>
          <p:nvSpPr>
            <p:cNvPr id="71" name="矩形 70"/>
            <p:cNvSpPr/>
            <p:nvPr/>
          </p:nvSpPr>
          <p:spPr>
            <a:xfrm>
              <a:off x="31496087" y="679497"/>
              <a:ext cx="750305" cy="1862048"/>
            </a:xfrm>
            <a:prstGeom prst="rect">
              <a:avLst/>
            </a:prstGeom>
          </p:spPr>
          <p:txBody>
            <a:bodyPr wrap="square">
              <a:spAutoFit/>
            </a:bodyPr>
            <a:lstStyle/>
            <a:p>
              <a:pPr>
                <a:buFont typeface="Arial" panose="020B0604020202020204" pitchFamily="34" charset="0"/>
                <a:buNone/>
              </a:pPr>
              <a:endParaRPr lang="en-US" altLang="zh-CN" sz="11500" b="1" kern="0" dirty="0">
                <a:solidFill>
                  <a:srgbClr val="157E9F"/>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endParaRPr>
            </a:p>
          </p:txBody>
        </p:sp>
      </p:grpSp>
      <p:cxnSp>
        <p:nvCxnSpPr>
          <p:cNvPr id="43" name="直接连接符 42"/>
          <p:cNvCxnSpPr/>
          <p:nvPr/>
        </p:nvCxnSpPr>
        <p:spPr>
          <a:xfrm>
            <a:off x="5476800" y="1930852"/>
            <a:ext cx="0" cy="792710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10921800" y="1930852"/>
            <a:ext cx="0" cy="792710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16579650" y="1930852"/>
            <a:ext cx="0" cy="792710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4"/>
          <a:stretch>
            <a:fillRect/>
          </a:stretch>
        </p:blipFill>
        <p:spPr>
          <a:xfrm>
            <a:off x="591145" y="1811413"/>
            <a:ext cx="4672806" cy="2799567"/>
          </a:xfrm>
          <a:prstGeom prst="rect">
            <a:avLst/>
          </a:prstGeom>
        </p:spPr>
      </p:pic>
      <p:pic>
        <p:nvPicPr>
          <p:cNvPr id="6" name="图片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33778" y="1779687"/>
            <a:ext cx="3367246" cy="2831293"/>
          </a:xfrm>
          <a:prstGeom prst="rect">
            <a:avLst/>
          </a:prstGeom>
        </p:spPr>
      </p:pic>
      <p:pic>
        <p:nvPicPr>
          <p:cNvPr id="7" name="图片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269770" y="1722050"/>
            <a:ext cx="4921043" cy="2926675"/>
          </a:xfrm>
          <a:prstGeom prst="rect">
            <a:avLst/>
          </a:prstGeom>
        </p:spPr>
      </p:pic>
      <p:pic>
        <p:nvPicPr>
          <p:cNvPr id="8" name="图片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92894" y="1702398"/>
            <a:ext cx="4639234" cy="290858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图片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800" y="0"/>
            <a:ext cx="22758400" cy="128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8" name="组合 7"/>
          <p:cNvGrpSpPr/>
          <p:nvPr/>
        </p:nvGrpSpPr>
        <p:grpSpPr bwMode="auto">
          <a:xfrm>
            <a:off x="299720" y="7026064"/>
            <a:ext cx="9787891" cy="5642187"/>
            <a:chOff x="288583" y="3502607"/>
            <a:chExt cx="5243592" cy="3021777"/>
          </a:xfrm>
        </p:grpSpPr>
        <p:cxnSp>
          <p:nvCxnSpPr>
            <p:cNvPr id="4" name="直线连接符 3"/>
            <p:cNvCxnSpPr/>
            <p:nvPr/>
          </p:nvCxnSpPr>
          <p:spPr>
            <a:xfrm>
              <a:off x="523537" y="4761151"/>
              <a:ext cx="4662558" cy="0"/>
            </a:xfrm>
            <a:prstGeom prst="line">
              <a:avLst/>
            </a:prstGeom>
            <a:ln w="127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矩形 2"/>
            <p:cNvSpPr/>
            <p:nvPr/>
          </p:nvSpPr>
          <p:spPr>
            <a:xfrm>
              <a:off x="288583" y="3502607"/>
              <a:ext cx="5243592" cy="3021777"/>
            </a:xfrm>
            <a:prstGeom prst="rect">
              <a:avLst/>
            </a:prstGeom>
            <a:solidFill>
              <a:srgbClr val="44546A">
                <a:alpha val="4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608965" fontAlgn="auto">
                <a:spcBef>
                  <a:spcPts val="0"/>
                </a:spcBef>
                <a:spcAft>
                  <a:spcPts val="0"/>
                </a:spcAft>
                <a:defRPr/>
              </a:pPr>
              <a:endParaRPr lang="zh-CN" altLang="en-US" sz="4480">
                <a:solidFill>
                  <a:prstClr val="white"/>
                </a:solidFill>
                <a:latin typeface="Century Gothic" panose="020B0502020202020204"/>
                <a:ea typeface="微软雅黑" panose="020B0503020204020204" pitchFamily="34" charset="-122"/>
              </a:endParaRPr>
            </a:p>
          </p:txBody>
        </p:sp>
        <p:sp>
          <p:nvSpPr>
            <p:cNvPr id="45061" name="文本框 4"/>
            <p:cNvSpPr txBox="1">
              <a:spLocks noChangeArrowheads="1"/>
            </p:cNvSpPr>
            <p:nvPr/>
          </p:nvSpPr>
          <p:spPr bwMode="auto">
            <a:xfrm>
              <a:off x="429663" y="3716251"/>
              <a:ext cx="4675145" cy="7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09600">
                <a:defRPr>
                  <a:solidFill>
                    <a:schemeClr val="tx1"/>
                  </a:solidFill>
                  <a:latin typeface="Arial Narrow" panose="020B0606020202030204" charset="0"/>
                  <a:ea typeface="微软雅黑" panose="020B0503020204020204" pitchFamily="34" charset="-122"/>
                </a:defRPr>
              </a:lvl1pPr>
              <a:lvl2pPr defTabSz="609600">
                <a:defRPr>
                  <a:solidFill>
                    <a:schemeClr val="tx1"/>
                  </a:solidFill>
                  <a:latin typeface="Arial Narrow" panose="020B0606020202030204" charset="0"/>
                  <a:ea typeface="微软雅黑" panose="020B0503020204020204" pitchFamily="34" charset="-122"/>
                </a:defRPr>
              </a:lvl2pPr>
              <a:lvl3pPr defTabSz="609600">
                <a:defRPr>
                  <a:solidFill>
                    <a:schemeClr val="tx1"/>
                  </a:solidFill>
                  <a:latin typeface="Arial Narrow" panose="020B0606020202030204" charset="0"/>
                  <a:ea typeface="微软雅黑" panose="020B0503020204020204" pitchFamily="34" charset="-122"/>
                </a:defRPr>
              </a:lvl3pPr>
              <a:lvl4pPr defTabSz="609600">
                <a:defRPr>
                  <a:solidFill>
                    <a:schemeClr val="tx1"/>
                  </a:solidFill>
                  <a:latin typeface="Arial Narrow" panose="020B0606020202030204" charset="0"/>
                  <a:ea typeface="微软雅黑" panose="020B0503020204020204" pitchFamily="34" charset="-122"/>
                </a:defRPr>
              </a:lvl4pPr>
              <a:lvl5pPr defTabSz="609600">
                <a:defRPr>
                  <a:solidFill>
                    <a:schemeClr val="tx1"/>
                  </a:solidFill>
                  <a:latin typeface="Arial Narrow" panose="020B0606020202030204" charset="0"/>
                  <a:ea typeface="微软雅黑" panose="020B0503020204020204" pitchFamily="34" charset="-122"/>
                </a:defRPr>
              </a:lvl5pPr>
              <a:lvl6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6pPr>
              <a:lvl7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7pPr>
              <a:lvl8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8pPr>
              <a:lvl9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9pPr>
            </a:lstStyle>
            <a:p>
              <a:r>
                <a:rPr lang="zh-CN" altLang="en-US" sz="5975" b="1">
                  <a:solidFill>
                    <a:srgbClr val="FFFFFF"/>
                  </a:solidFill>
                  <a:latin typeface="微软雅黑" panose="020B0503020204020204" pitchFamily="34" charset="-122"/>
                </a:rPr>
                <a:t>华中科技大学</a:t>
              </a:r>
              <a:endParaRPr lang="en-US" altLang="zh-CN" sz="5975" b="1">
                <a:solidFill>
                  <a:srgbClr val="FFFFFF"/>
                </a:solidFill>
                <a:latin typeface="微软雅黑" panose="020B0503020204020204" pitchFamily="34" charset="-122"/>
              </a:endParaRPr>
            </a:p>
            <a:p>
              <a:r>
                <a:rPr lang="en-US" altLang="zh-CN" sz="2985">
                  <a:solidFill>
                    <a:srgbClr val="FFFFFF"/>
                  </a:solidFill>
                  <a:latin typeface="Calibri Light" panose="020F0302020204030204" charset="0"/>
                </a:rPr>
                <a:t>HUAZHONG UNIVERSITY OF SCIENCE AND TECHNOLOGY</a:t>
              </a:r>
              <a:endParaRPr lang="zh-CN" altLang="en-US" sz="2985">
                <a:solidFill>
                  <a:srgbClr val="FFFFFF"/>
                </a:solidFill>
                <a:latin typeface="Calibri Light" panose="020F0302020204030204" charset="0"/>
              </a:endParaRPr>
            </a:p>
          </p:txBody>
        </p:sp>
        <p:sp>
          <p:nvSpPr>
            <p:cNvPr id="45062" name="文本框 8"/>
            <p:cNvSpPr txBox="1">
              <a:spLocks noChangeArrowheads="1"/>
            </p:cNvSpPr>
            <p:nvPr/>
          </p:nvSpPr>
          <p:spPr bwMode="auto">
            <a:xfrm>
              <a:off x="416995" y="4419852"/>
              <a:ext cx="4756540" cy="128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9600">
                <a:defRPr>
                  <a:solidFill>
                    <a:schemeClr val="tx1"/>
                  </a:solidFill>
                  <a:latin typeface="Arial Narrow" panose="020B0606020202030204" charset="0"/>
                  <a:ea typeface="微软雅黑" panose="020B0503020204020204" pitchFamily="34" charset="-122"/>
                </a:defRPr>
              </a:lvl1pPr>
              <a:lvl2pPr defTabSz="609600">
                <a:defRPr>
                  <a:solidFill>
                    <a:schemeClr val="tx1"/>
                  </a:solidFill>
                  <a:latin typeface="Arial Narrow" panose="020B0606020202030204" charset="0"/>
                  <a:ea typeface="微软雅黑" panose="020B0503020204020204" pitchFamily="34" charset="-122"/>
                </a:defRPr>
              </a:lvl2pPr>
              <a:lvl3pPr defTabSz="609600">
                <a:defRPr>
                  <a:solidFill>
                    <a:schemeClr val="tx1"/>
                  </a:solidFill>
                  <a:latin typeface="Arial Narrow" panose="020B0606020202030204" charset="0"/>
                  <a:ea typeface="微软雅黑" panose="020B0503020204020204" pitchFamily="34" charset="-122"/>
                </a:defRPr>
              </a:lvl3pPr>
              <a:lvl4pPr defTabSz="609600">
                <a:defRPr>
                  <a:solidFill>
                    <a:schemeClr val="tx1"/>
                  </a:solidFill>
                  <a:latin typeface="Arial Narrow" panose="020B0606020202030204" charset="0"/>
                  <a:ea typeface="微软雅黑" panose="020B0503020204020204" pitchFamily="34" charset="-122"/>
                </a:defRPr>
              </a:lvl4pPr>
              <a:lvl5pPr defTabSz="609600">
                <a:defRPr>
                  <a:solidFill>
                    <a:schemeClr val="tx1"/>
                  </a:solidFill>
                  <a:latin typeface="Arial Narrow" panose="020B0606020202030204" charset="0"/>
                  <a:ea typeface="微软雅黑" panose="020B0503020204020204" pitchFamily="34" charset="-122"/>
                </a:defRPr>
              </a:lvl5pPr>
              <a:lvl6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6pPr>
              <a:lvl7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7pPr>
              <a:lvl8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8pPr>
              <a:lvl9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9pPr>
            </a:lstStyle>
            <a:p>
              <a:pPr>
                <a:lnSpc>
                  <a:spcPct val="200000"/>
                </a:lnSpc>
              </a:pPr>
              <a:r>
                <a:rPr lang="zh-CN" altLang="en-US" sz="3735" b="1">
                  <a:solidFill>
                    <a:srgbClr val="FFFFFF"/>
                  </a:solidFill>
                  <a:latin typeface="微软雅黑" panose="020B0503020204020204" pitchFamily="34" charset="-122"/>
                </a:rPr>
                <a:t>毗邻美丽的东湖绿道</a:t>
              </a:r>
            </a:p>
            <a:p>
              <a:pPr>
                <a:lnSpc>
                  <a:spcPct val="200000"/>
                </a:lnSpc>
              </a:pPr>
              <a:r>
                <a:rPr lang="zh-CN" altLang="en-US" sz="3735" b="1">
                  <a:solidFill>
                    <a:srgbClr val="FFFFFF"/>
                  </a:solidFill>
                  <a:latin typeface="微软雅黑" panose="020B0503020204020204" pitchFamily="34" charset="-122"/>
                </a:rPr>
                <a:t>出门左转逛东湖</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图片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744" y="0"/>
            <a:ext cx="22956944" cy="1287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5" name="组合 7"/>
          <p:cNvGrpSpPr/>
          <p:nvPr/>
        </p:nvGrpSpPr>
        <p:grpSpPr bwMode="auto">
          <a:xfrm>
            <a:off x="345439" y="6253479"/>
            <a:ext cx="9989821" cy="6365241"/>
            <a:chOff x="337569" y="3167962"/>
            <a:chExt cx="5351770" cy="3409022"/>
          </a:xfrm>
        </p:grpSpPr>
        <p:cxnSp>
          <p:nvCxnSpPr>
            <p:cNvPr id="4" name="直线连接符 3"/>
            <p:cNvCxnSpPr/>
            <p:nvPr/>
          </p:nvCxnSpPr>
          <p:spPr>
            <a:xfrm>
              <a:off x="523537" y="4761151"/>
              <a:ext cx="4662558" cy="0"/>
            </a:xfrm>
            <a:prstGeom prst="line">
              <a:avLst/>
            </a:prstGeom>
            <a:ln w="127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矩形 2"/>
            <p:cNvSpPr/>
            <p:nvPr/>
          </p:nvSpPr>
          <p:spPr>
            <a:xfrm>
              <a:off x="337569" y="3167962"/>
              <a:ext cx="5243592" cy="3409022"/>
            </a:xfrm>
            <a:prstGeom prst="rect">
              <a:avLst/>
            </a:prstGeom>
            <a:solidFill>
              <a:srgbClr val="44546A">
                <a:alpha val="4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608965" fontAlgn="auto">
                <a:spcBef>
                  <a:spcPts val="0"/>
                </a:spcBef>
                <a:spcAft>
                  <a:spcPts val="0"/>
                </a:spcAft>
                <a:defRPr/>
              </a:pPr>
              <a:endParaRPr lang="zh-CN" altLang="en-US" sz="4480">
                <a:solidFill>
                  <a:prstClr val="white"/>
                </a:solidFill>
                <a:latin typeface="Century Gothic" panose="020B0502020202020204"/>
                <a:ea typeface="微软雅黑" panose="020B0503020204020204" pitchFamily="34" charset="-122"/>
              </a:endParaRPr>
            </a:p>
          </p:txBody>
        </p:sp>
        <p:sp>
          <p:nvSpPr>
            <p:cNvPr id="69638" name="文本框 4"/>
            <p:cNvSpPr txBox="1">
              <a:spLocks noChangeArrowheads="1"/>
            </p:cNvSpPr>
            <p:nvPr/>
          </p:nvSpPr>
          <p:spPr bwMode="auto">
            <a:xfrm>
              <a:off x="429663" y="3716251"/>
              <a:ext cx="4894677" cy="7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9600">
                <a:defRPr>
                  <a:solidFill>
                    <a:schemeClr val="tx1"/>
                  </a:solidFill>
                  <a:latin typeface="Arial Narrow" panose="020B0606020202030204" charset="0"/>
                  <a:ea typeface="微软雅黑" panose="020B0503020204020204" pitchFamily="34" charset="-122"/>
                </a:defRPr>
              </a:lvl1pPr>
              <a:lvl2pPr defTabSz="609600">
                <a:defRPr>
                  <a:solidFill>
                    <a:schemeClr val="tx1"/>
                  </a:solidFill>
                  <a:latin typeface="Arial Narrow" panose="020B0606020202030204" charset="0"/>
                  <a:ea typeface="微软雅黑" panose="020B0503020204020204" pitchFamily="34" charset="-122"/>
                </a:defRPr>
              </a:lvl2pPr>
              <a:lvl3pPr defTabSz="609600">
                <a:defRPr>
                  <a:solidFill>
                    <a:schemeClr val="tx1"/>
                  </a:solidFill>
                  <a:latin typeface="Arial Narrow" panose="020B0606020202030204" charset="0"/>
                  <a:ea typeface="微软雅黑" panose="020B0503020204020204" pitchFamily="34" charset="-122"/>
                </a:defRPr>
              </a:lvl3pPr>
              <a:lvl4pPr defTabSz="609600">
                <a:defRPr>
                  <a:solidFill>
                    <a:schemeClr val="tx1"/>
                  </a:solidFill>
                  <a:latin typeface="Arial Narrow" panose="020B0606020202030204" charset="0"/>
                  <a:ea typeface="微软雅黑" panose="020B0503020204020204" pitchFamily="34" charset="-122"/>
                </a:defRPr>
              </a:lvl4pPr>
              <a:lvl5pPr defTabSz="609600">
                <a:defRPr>
                  <a:solidFill>
                    <a:schemeClr val="tx1"/>
                  </a:solidFill>
                  <a:latin typeface="Arial Narrow" panose="020B0606020202030204" charset="0"/>
                  <a:ea typeface="微软雅黑" panose="020B0503020204020204" pitchFamily="34" charset="-122"/>
                </a:defRPr>
              </a:lvl5pPr>
              <a:lvl6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6pPr>
              <a:lvl7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7pPr>
              <a:lvl8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8pPr>
              <a:lvl9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9pPr>
            </a:lstStyle>
            <a:p>
              <a:r>
                <a:rPr lang="zh-CN" altLang="en-US" sz="5975" b="1" dirty="0">
                  <a:solidFill>
                    <a:srgbClr val="FFFFFF"/>
                  </a:solidFill>
                  <a:latin typeface="微软雅黑" panose="020B0503020204020204" pitchFamily="34" charset="-122"/>
                </a:rPr>
                <a:t>华中科技大学</a:t>
              </a:r>
              <a:endParaRPr lang="en-US" altLang="zh-CN" sz="5975" b="1" dirty="0">
                <a:solidFill>
                  <a:srgbClr val="FFFFFF"/>
                </a:solidFill>
                <a:latin typeface="微软雅黑" panose="020B0503020204020204" pitchFamily="34" charset="-122"/>
              </a:endParaRPr>
            </a:p>
            <a:p>
              <a:r>
                <a:rPr lang="en-US" altLang="zh-CN" sz="2985" dirty="0">
                  <a:solidFill>
                    <a:srgbClr val="FFFFFF"/>
                  </a:solidFill>
                  <a:latin typeface="Calibri Light" panose="020F0302020204030204" charset="0"/>
                </a:rPr>
                <a:t>HUAZHONG UNIVERSITY OF SCIENCE AND TECHNOLOGY</a:t>
              </a:r>
              <a:endParaRPr lang="zh-CN" altLang="en-US" sz="2985" dirty="0">
                <a:solidFill>
                  <a:srgbClr val="FFFFFF"/>
                </a:solidFill>
                <a:latin typeface="Calibri Light" panose="020F0302020204030204" charset="0"/>
              </a:endParaRPr>
            </a:p>
          </p:txBody>
        </p:sp>
        <p:sp>
          <p:nvSpPr>
            <p:cNvPr id="69639" name="文本框 8"/>
            <p:cNvSpPr txBox="1">
              <a:spLocks noChangeArrowheads="1"/>
            </p:cNvSpPr>
            <p:nvPr/>
          </p:nvSpPr>
          <p:spPr bwMode="auto">
            <a:xfrm>
              <a:off x="428920" y="4442151"/>
              <a:ext cx="5260419" cy="128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9600">
                <a:defRPr>
                  <a:solidFill>
                    <a:schemeClr val="tx1"/>
                  </a:solidFill>
                  <a:latin typeface="Arial Narrow" panose="020B0606020202030204" charset="0"/>
                  <a:ea typeface="微软雅黑" panose="020B0503020204020204" pitchFamily="34" charset="-122"/>
                </a:defRPr>
              </a:lvl1pPr>
              <a:lvl2pPr defTabSz="609600">
                <a:defRPr>
                  <a:solidFill>
                    <a:schemeClr val="tx1"/>
                  </a:solidFill>
                  <a:latin typeface="Arial Narrow" panose="020B0606020202030204" charset="0"/>
                  <a:ea typeface="微软雅黑" panose="020B0503020204020204" pitchFamily="34" charset="-122"/>
                </a:defRPr>
              </a:lvl2pPr>
              <a:lvl3pPr defTabSz="609600">
                <a:defRPr>
                  <a:solidFill>
                    <a:schemeClr val="tx1"/>
                  </a:solidFill>
                  <a:latin typeface="Arial Narrow" panose="020B0606020202030204" charset="0"/>
                  <a:ea typeface="微软雅黑" panose="020B0503020204020204" pitchFamily="34" charset="-122"/>
                </a:defRPr>
              </a:lvl3pPr>
              <a:lvl4pPr defTabSz="609600">
                <a:defRPr>
                  <a:solidFill>
                    <a:schemeClr val="tx1"/>
                  </a:solidFill>
                  <a:latin typeface="Arial Narrow" panose="020B0606020202030204" charset="0"/>
                  <a:ea typeface="微软雅黑" panose="020B0503020204020204" pitchFamily="34" charset="-122"/>
                </a:defRPr>
              </a:lvl4pPr>
              <a:lvl5pPr defTabSz="609600">
                <a:defRPr>
                  <a:solidFill>
                    <a:schemeClr val="tx1"/>
                  </a:solidFill>
                  <a:latin typeface="Arial Narrow" panose="020B0606020202030204" charset="0"/>
                  <a:ea typeface="微软雅黑" panose="020B0503020204020204" pitchFamily="34" charset="-122"/>
                </a:defRPr>
              </a:lvl5pPr>
              <a:lvl6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6pPr>
              <a:lvl7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7pPr>
              <a:lvl8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8pPr>
              <a:lvl9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9pPr>
            </a:lstStyle>
            <a:p>
              <a:pPr>
                <a:lnSpc>
                  <a:spcPct val="200000"/>
                </a:lnSpc>
              </a:pPr>
              <a:r>
                <a:rPr lang="zh-CN" altLang="en-US" sz="3735" b="1" dirty="0">
                  <a:solidFill>
                    <a:srgbClr val="FFFFFF"/>
                  </a:solidFill>
                  <a:latin typeface="微软雅黑" panose="020B0503020204020204" pitchFamily="34" charset="-122"/>
                  <a:ea typeface="等线" panose="02010600030101010101" pitchFamily="2" charset="-122"/>
                </a:rPr>
                <a:t>校园之大</a:t>
              </a:r>
              <a:r>
                <a:rPr lang="en-US" altLang="zh-CN" sz="3735" b="1" dirty="0">
                  <a:solidFill>
                    <a:srgbClr val="FFFFFF"/>
                  </a:solidFill>
                  <a:latin typeface="微软雅黑" panose="020B0503020204020204" pitchFamily="34" charset="-122"/>
                  <a:ea typeface="等线" panose="02010600030101010101" pitchFamily="2" charset="-122"/>
                </a:rPr>
                <a:t>——</a:t>
              </a:r>
              <a:r>
                <a:rPr lang="zh-CN" altLang="en-US" sz="3735" b="1" dirty="0">
                  <a:solidFill>
                    <a:srgbClr val="FFFFFF"/>
                  </a:solidFill>
                  <a:latin typeface="微软雅黑" panose="020B0503020204020204" pitchFamily="34" charset="-122"/>
                  <a:ea typeface="等线" panose="02010600030101010101" pitchFamily="2" charset="-122"/>
                </a:rPr>
                <a:t>占地</a:t>
              </a:r>
              <a:r>
                <a:rPr lang="en-US" altLang="zh-CN" sz="3735" b="1" dirty="0">
                  <a:solidFill>
                    <a:srgbClr val="FFFFFF"/>
                  </a:solidFill>
                  <a:latin typeface="微软雅黑" panose="020B0503020204020204" pitchFamily="34" charset="-122"/>
                  <a:ea typeface="等线" panose="02010600030101010101" pitchFamily="2" charset="-122"/>
                </a:rPr>
                <a:t>7000</a:t>
              </a:r>
              <a:r>
                <a:rPr lang="zh-CN" altLang="en-US" sz="3735" b="1" dirty="0">
                  <a:solidFill>
                    <a:srgbClr val="FFFFFF"/>
                  </a:solidFill>
                  <a:latin typeface="微软雅黑" panose="020B0503020204020204" pitchFamily="34" charset="-122"/>
                  <a:ea typeface="等线" panose="02010600030101010101" pitchFamily="2" charset="-122"/>
                </a:rPr>
                <a:t>多亩，拥有</a:t>
              </a:r>
              <a:r>
                <a:rPr lang="en-US" altLang="zh-CN" sz="3735" b="1" dirty="0">
                  <a:solidFill>
                    <a:srgbClr val="FFFFFF"/>
                  </a:solidFill>
                  <a:latin typeface="微软雅黑" panose="020B0503020204020204" pitchFamily="34" charset="-122"/>
                  <a:ea typeface="等线" panose="02010600030101010101" pitchFamily="2" charset="-122"/>
                </a:rPr>
                <a:t>36</a:t>
              </a:r>
              <a:r>
                <a:rPr lang="zh-CN" altLang="en-US" sz="3735" b="1" dirty="0">
                  <a:solidFill>
                    <a:srgbClr val="FFFFFF"/>
                  </a:solidFill>
                  <a:latin typeface="微软雅黑" panose="020B0503020204020204" pitchFamily="34" charset="-122"/>
                  <a:ea typeface="等线" panose="02010600030101010101" pitchFamily="2" charset="-122"/>
                </a:rPr>
                <a:t>个食堂</a:t>
              </a:r>
              <a:endParaRPr lang="en-US" altLang="zh-CN" sz="3735" b="1" dirty="0">
                <a:solidFill>
                  <a:srgbClr val="FFFFFF"/>
                </a:solidFill>
                <a:latin typeface="微软雅黑" panose="020B0503020204020204" pitchFamily="34" charset="-122"/>
              </a:endParaRPr>
            </a:p>
            <a:p>
              <a:pPr>
                <a:lnSpc>
                  <a:spcPct val="200000"/>
                </a:lnSpc>
              </a:pPr>
              <a:r>
                <a:rPr lang="zh-CN" altLang="en-US" sz="3735" b="1" dirty="0">
                  <a:solidFill>
                    <a:srgbClr val="FFFFFF"/>
                  </a:solidFill>
                  <a:latin typeface="微软雅黑" panose="020B0503020204020204" pitchFamily="34" charset="-122"/>
                  <a:ea typeface="等线" panose="02010600030101010101" pitchFamily="2" charset="-122"/>
                </a:rPr>
                <a:t>校园之特</a:t>
              </a:r>
              <a:r>
                <a:rPr lang="en-US" altLang="zh-CN" sz="3735" b="1" dirty="0">
                  <a:solidFill>
                    <a:srgbClr val="FFFFFF"/>
                  </a:solidFill>
                  <a:latin typeface="微软雅黑" panose="020B0503020204020204" pitchFamily="34" charset="-122"/>
                  <a:ea typeface="等线" panose="02010600030101010101" pitchFamily="2" charset="-122"/>
                </a:rPr>
                <a:t>——</a:t>
              </a:r>
              <a:r>
                <a:rPr lang="zh-CN" altLang="en-US" sz="3735" b="1" dirty="0">
                  <a:solidFill>
                    <a:srgbClr val="FFFFFF"/>
                  </a:solidFill>
                  <a:latin typeface="微软雅黑" panose="020B0503020204020204" pitchFamily="34" charset="-122"/>
                  <a:ea typeface="等线" panose="02010600030101010101" pitchFamily="2" charset="-122"/>
                </a:rPr>
                <a:t>森林大学，绿化覆盖率达</a:t>
              </a:r>
              <a:r>
                <a:rPr lang="en-US" altLang="zh-CN" sz="3735" b="1" dirty="0">
                  <a:solidFill>
                    <a:srgbClr val="FFFFFF"/>
                  </a:solidFill>
                  <a:latin typeface="微软雅黑" panose="020B0503020204020204" pitchFamily="34" charset="-122"/>
                  <a:ea typeface="等线" panose="02010600030101010101" pitchFamily="2" charset="-122"/>
                </a:rPr>
                <a:t>72</a:t>
              </a:r>
              <a:r>
                <a:rPr lang="en-US" altLang="zh-CN" sz="3735" b="1" dirty="0" smtClean="0">
                  <a:solidFill>
                    <a:srgbClr val="FFFFFF"/>
                  </a:solidFill>
                  <a:latin typeface="微软雅黑" panose="020B0503020204020204" pitchFamily="34" charset="-122"/>
                  <a:ea typeface="等线" panose="02010600030101010101" pitchFamily="2" charset="-122"/>
                </a:rPr>
                <a:t>%</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967680" y="5010311"/>
            <a:ext cx="4680000" cy="2520000"/>
          </a:xfrm>
          <a:prstGeom prst="rect">
            <a:avLst/>
          </a:prstGeom>
        </p:spPr>
      </p:pic>
      <p:grpSp>
        <p:nvGrpSpPr>
          <p:cNvPr id="24" name="组合 23"/>
          <p:cNvGrpSpPr/>
          <p:nvPr/>
        </p:nvGrpSpPr>
        <p:grpSpPr>
          <a:xfrm>
            <a:off x="11662750" y="2260465"/>
            <a:ext cx="4680000" cy="2520000"/>
            <a:chOff x="6591238" y="2346307"/>
            <a:chExt cx="4680000" cy="2520000"/>
          </a:xfrm>
        </p:grpSpPr>
        <p:sp>
          <p:nvSpPr>
            <p:cNvPr id="5" name="矩形 4"/>
            <p:cNvSpPr/>
            <p:nvPr/>
          </p:nvSpPr>
          <p:spPr>
            <a:xfrm>
              <a:off x="6591238" y="2346307"/>
              <a:ext cx="4680000" cy="2520000"/>
            </a:xfrm>
            <a:prstGeom prst="rect">
              <a:avLst/>
            </a:prstGeom>
            <a:solidFill>
              <a:srgbClr val="157E9F"/>
            </a:solidFill>
            <a:ln>
              <a:noFill/>
            </a:ln>
          </p:spPr>
          <p:style>
            <a:lnRef idx="2">
              <a:schemeClr val="accent1">
                <a:shade val="50000"/>
              </a:schemeClr>
            </a:lnRef>
            <a:fillRef idx="1">
              <a:schemeClr val="accent1"/>
            </a:fillRef>
            <a:effectRef idx="0">
              <a:schemeClr val="accent1"/>
            </a:effectRef>
            <a:fontRef idx="minor">
              <a:schemeClr val="lt1"/>
            </a:fontRef>
          </p:style>
          <p:txBody>
            <a:bodyPr lIns="171176" tIns="85588" rIns="171176" bIns="85588" rtlCol="0" anchor="ctr"/>
            <a:lstStyle/>
            <a:p>
              <a:pPr algn="ctr"/>
              <a:endParaRPr lang="zh-CN" altLang="en-US" sz="1600" dirty="0"/>
            </a:p>
          </p:txBody>
        </p:sp>
        <p:sp>
          <p:nvSpPr>
            <p:cNvPr id="3" name="文本框 2"/>
            <p:cNvSpPr txBox="1"/>
            <p:nvPr/>
          </p:nvSpPr>
          <p:spPr>
            <a:xfrm>
              <a:off x="7740914" y="2559387"/>
              <a:ext cx="2380648" cy="1096177"/>
            </a:xfrm>
            <a:prstGeom prst="rect">
              <a:avLst/>
            </a:prstGeom>
            <a:noFill/>
          </p:spPr>
          <p:txBody>
            <a:bodyPr wrap="square" lIns="171176" tIns="85588" rIns="171176" bIns="85588" rtlCol="0">
              <a:spAutoFit/>
            </a:bodyPr>
            <a:lstStyle/>
            <a:p>
              <a:pPr algn="ctr"/>
              <a:r>
                <a:rPr lang="en-US" altLang="zh-CN" sz="6000" dirty="0" smtClean="0">
                  <a:solidFill>
                    <a:schemeClr val="bg1"/>
                  </a:solidFill>
                </a:rPr>
                <a:t>72%</a:t>
              </a:r>
              <a:endParaRPr lang="zh-CN" altLang="en-US" sz="6000" dirty="0">
                <a:solidFill>
                  <a:schemeClr val="bg1"/>
                </a:solidFill>
              </a:endParaRPr>
            </a:p>
          </p:txBody>
        </p:sp>
        <p:cxnSp>
          <p:nvCxnSpPr>
            <p:cNvPr id="14" name="直接连接符 13"/>
            <p:cNvCxnSpPr/>
            <p:nvPr/>
          </p:nvCxnSpPr>
          <p:spPr>
            <a:xfrm>
              <a:off x="7708580" y="3606307"/>
              <a:ext cx="24453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18"/>
            <p:cNvSpPr txBox="1"/>
            <p:nvPr/>
          </p:nvSpPr>
          <p:spPr>
            <a:xfrm>
              <a:off x="6839341" y="3645530"/>
              <a:ext cx="4183794" cy="603735"/>
            </a:xfrm>
            <a:prstGeom prst="rect">
              <a:avLst/>
            </a:prstGeom>
            <a:noFill/>
          </p:spPr>
          <p:txBody>
            <a:bodyPr wrap="square" lIns="171176" tIns="85588" rIns="171176" bIns="85588" rtlCol="0">
              <a:spAutoFit/>
            </a:bodyPr>
            <a:lstStyle/>
            <a:p>
              <a:pPr algn="ctr" defTabSz="1711960"/>
              <a:r>
                <a:rPr lang="zh-CN" altLang="en-US" sz="2800" b="1" dirty="0" smtClean="0">
                  <a:solidFill>
                    <a:srgbClr val="BFBFBF"/>
                  </a:solidFill>
                  <a:latin typeface="微软雅黑" panose="020B0503020204020204" pitchFamily="34" charset="-122"/>
                  <a:ea typeface="微软雅黑" panose="020B0503020204020204" pitchFamily="34" charset="-122"/>
                  <a:cs typeface="Levenim MT" pitchFamily="2" charset="-79"/>
                </a:rPr>
                <a:t>绿化率</a:t>
              </a:r>
            </a:p>
          </p:txBody>
        </p:sp>
      </p:grpSp>
      <p:grpSp>
        <p:nvGrpSpPr>
          <p:cNvPr id="6" name="组合 5"/>
          <p:cNvGrpSpPr/>
          <p:nvPr/>
        </p:nvGrpSpPr>
        <p:grpSpPr>
          <a:xfrm>
            <a:off x="11662750" y="5010311"/>
            <a:ext cx="4680000" cy="2520000"/>
            <a:chOff x="6591238" y="5294265"/>
            <a:chExt cx="4680000" cy="2520000"/>
          </a:xfrm>
        </p:grpSpPr>
        <p:sp>
          <p:nvSpPr>
            <p:cNvPr id="10" name="矩形 9"/>
            <p:cNvSpPr/>
            <p:nvPr/>
          </p:nvSpPr>
          <p:spPr>
            <a:xfrm>
              <a:off x="6591238" y="5294265"/>
              <a:ext cx="4680000" cy="2520000"/>
            </a:xfrm>
            <a:prstGeom prst="rect">
              <a:avLst/>
            </a:prstGeom>
            <a:solidFill>
              <a:srgbClr val="32589A"/>
            </a:solidFill>
            <a:ln>
              <a:solidFill>
                <a:srgbClr val="32589A"/>
              </a:solidFill>
            </a:ln>
          </p:spPr>
          <p:style>
            <a:lnRef idx="2">
              <a:schemeClr val="accent1">
                <a:shade val="50000"/>
              </a:schemeClr>
            </a:lnRef>
            <a:fillRef idx="1">
              <a:schemeClr val="accent1"/>
            </a:fillRef>
            <a:effectRef idx="0">
              <a:schemeClr val="accent1"/>
            </a:effectRef>
            <a:fontRef idx="minor">
              <a:schemeClr val="lt1"/>
            </a:fontRef>
          </p:style>
          <p:txBody>
            <a:bodyPr lIns="171176" tIns="85588" rIns="171176" bIns="85588" rtlCol="0" anchor="ctr"/>
            <a:lstStyle/>
            <a:p>
              <a:pPr algn="ctr"/>
              <a:endParaRPr lang="zh-CN" altLang="en-US" sz="1600" dirty="0"/>
            </a:p>
          </p:txBody>
        </p:sp>
        <p:sp>
          <p:nvSpPr>
            <p:cNvPr id="17" name="文本框 16"/>
            <p:cNvSpPr txBox="1"/>
            <p:nvPr/>
          </p:nvSpPr>
          <p:spPr>
            <a:xfrm>
              <a:off x="7476720" y="5443894"/>
              <a:ext cx="3139587" cy="1093470"/>
            </a:xfrm>
            <a:prstGeom prst="rect">
              <a:avLst/>
            </a:prstGeom>
            <a:noFill/>
          </p:spPr>
          <p:txBody>
            <a:bodyPr wrap="square" lIns="171176" tIns="85588" rIns="171176" bIns="85588" rtlCol="0">
              <a:spAutoFit/>
            </a:bodyPr>
            <a:lstStyle/>
            <a:p>
              <a:pPr algn="ctr"/>
              <a:r>
                <a:rPr lang="en-US" altLang="zh-CN" sz="5400" dirty="0" smtClean="0">
                  <a:solidFill>
                    <a:schemeClr val="bg1"/>
                  </a:solidFill>
                </a:rPr>
                <a:t>21000</a:t>
              </a:r>
              <a:r>
                <a:rPr lang="en-US" altLang="zh-CN" sz="6000" dirty="0" smtClean="0">
                  <a:solidFill>
                    <a:schemeClr val="bg1"/>
                  </a:solidFill>
                </a:rPr>
                <a:t>+</a:t>
              </a:r>
              <a:endParaRPr lang="zh-CN" altLang="en-US" sz="6000" dirty="0">
                <a:solidFill>
                  <a:schemeClr val="bg1"/>
                </a:solidFill>
              </a:endParaRPr>
            </a:p>
          </p:txBody>
        </p:sp>
        <p:cxnSp>
          <p:nvCxnSpPr>
            <p:cNvPr id="18" name="直接连接符 17"/>
            <p:cNvCxnSpPr/>
            <p:nvPr/>
          </p:nvCxnSpPr>
          <p:spPr>
            <a:xfrm flipV="1">
              <a:off x="7581238" y="6554265"/>
              <a:ext cx="2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18"/>
            <p:cNvSpPr txBox="1"/>
            <p:nvPr/>
          </p:nvSpPr>
          <p:spPr>
            <a:xfrm>
              <a:off x="6922874" y="6587801"/>
              <a:ext cx="4016728" cy="603735"/>
            </a:xfrm>
            <a:prstGeom prst="rect">
              <a:avLst/>
            </a:prstGeom>
            <a:noFill/>
          </p:spPr>
          <p:txBody>
            <a:bodyPr wrap="square" lIns="171176" tIns="85588" rIns="171176" bIns="85588" rtlCol="0">
              <a:spAutoFit/>
            </a:bodyPr>
            <a:lstStyle/>
            <a:p>
              <a:pPr algn="ctr" defTabSz="1711960"/>
              <a:r>
                <a:rPr lang="zh-CN" altLang="en-US" sz="2800" b="1" dirty="0" smtClean="0">
                  <a:solidFill>
                    <a:schemeClr val="bg1">
                      <a:lumMod val="75000"/>
                    </a:schemeClr>
                  </a:solidFill>
                  <a:latin typeface="微软雅黑" panose="020B0503020204020204" pitchFamily="34" charset="-122"/>
                  <a:ea typeface="微软雅黑" panose="020B0503020204020204" pitchFamily="34" charset="-122"/>
                  <a:cs typeface="Levenim MT" pitchFamily="2" charset="-79"/>
                </a:rPr>
                <a:t>研究生</a:t>
              </a:r>
            </a:p>
          </p:txBody>
        </p:sp>
      </p:grpSp>
      <p:grpSp>
        <p:nvGrpSpPr>
          <p:cNvPr id="19" name="组合 18"/>
          <p:cNvGrpSpPr/>
          <p:nvPr/>
        </p:nvGrpSpPr>
        <p:grpSpPr>
          <a:xfrm>
            <a:off x="16510285" y="5010311"/>
            <a:ext cx="4680000" cy="2520000"/>
            <a:chOff x="11409356" y="5239976"/>
            <a:chExt cx="4680000" cy="2520000"/>
          </a:xfrm>
        </p:grpSpPr>
        <p:sp>
          <p:nvSpPr>
            <p:cNvPr id="11" name="矩形 10"/>
            <p:cNvSpPr/>
            <p:nvPr/>
          </p:nvSpPr>
          <p:spPr>
            <a:xfrm>
              <a:off x="11409356" y="5239976"/>
              <a:ext cx="4680000" cy="2520000"/>
            </a:xfrm>
            <a:prstGeom prst="rect">
              <a:avLst/>
            </a:prstGeom>
            <a:solidFill>
              <a:srgbClr val="32589A"/>
            </a:solidFill>
            <a:ln>
              <a:noFill/>
            </a:ln>
          </p:spPr>
          <p:style>
            <a:lnRef idx="2">
              <a:schemeClr val="accent1">
                <a:shade val="50000"/>
              </a:schemeClr>
            </a:lnRef>
            <a:fillRef idx="1">
              <a:schemeClr val="accent1"/>
            </a:fillRef>
            <a:effectRef idx="0">
              <a:schemeClr val="accent1"/>
            </a:effectRef>
            <a:fontRef idx="minor">
              <a:schemeClr val="lt1"/>
            </a:fontRef>
          </p:style>
          <p:txBody>
            <a:bodyPr lIns="171176" tIns="85588" rIns="171176" bIns="85588" rtlCol="0" anchor="ctr"/>
            <a:lstStyle/>
            <a:p>
              <a:pPr algn="ctr"/>
              <a:endParaRPr lang="zh-CN" altLang="en-US" sz="1600" dirty="0"/>
            </a:p>
          </p:txBody>
        </p:sp>
        <p:sp>
          <p:nvSpPr>
            <p:cNvPr id="20" name="文本框 19"/>
            <p:cNvSpPr txBox="1"/>
            <p:nvPr/>
          </p:nvSpPr>
          <p:spPr>
            <a:xfrm>
              <a:off x="12399356" y="5404466"/>
              <a:ext cx="2867535" cy="1096177"/>
            </a:xfrm>
            <a:prstGeom prst="rect">
              <a:avLst/>
            </a:prstGeom>
            <a:noFill/>
          </p:spPr>
          <p:txBody>
            <a:bodyPr wrap="square" lIns="171176" tIns="85588" rIns="171176" bIns="85588" rtlCol="0">
              <a:spAutoFit/>
            </a:bodyPr>
            <a:lstStyle>
              <a:defPPr>
                <a:defRPr lang="en-US"/>
              </a:defPPr>
              <a:lvl1pPr algn="ctr">
                <a:defRPr sz="6600">
                  <a:solidFill>
                    <a:schemeClr val="bg1"/>
                  </a:solidFill>
                </a:defRPr>
              </a:lvl1pPr>
            </a:lstStyle>
            <a:p>
              <a:r>
                <a:rPr lang="en-US" altLang="zh-CN" sz="6000" dirty="0" smtClean="0"/>
                <a:t>3600+</a:t>
              </a:r>
              <a:endParaRPr lang="zh-CN" altLang="en-US" sz="6000" dirty="0"/>
            </a:p>
          </p:txBody>
        </p:sp>
        <p:cxnSp>
          <p:nvCxnSpPr>
            <p:cNvPr id="21" name="直接连接符 20"/>
            <p:cNvCxnSpPr/>
            <p:nvPr/>
          </p:nvCxnSpPr>
          <p:spPr>
            <a:xfrm>
              <a:off x="12399356" y="6499976"/>
              <a:ext cx="2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18"/>
            <p:cNvSpPr txBox="1"/>
            <p:nvPr/>
          </p:nvSpPr>
          <p:spPr>
            <a:xfrm>
              <a:off x="11409356" y="6539980"/>
              <a:ext cx="4680000" cy="603735"/>
            </a:xfrm>
            <a:prstGeom prst="rect">
              <a:avLst/>
            </a:prstGeom>
            <a:noFill/>
          </p:spPr>
          <p:txBody>
            <a:bodyPr wrap="square" lIns="171176" tIns="85588" rIns="171176" bIns="85588" rtlCol="0">
              <a:spAutoFit/>
            </a:bodyPr>
            <a:lstStyle/>
            <a:p>
              <a:pPr algn="ctr" defTabSz="1711960"/>
              <a:r>
                <a:rPr lang="zh-CN" altLang="en-US" sz="2800" b="1" dirty="0" smtClean="0">
                  <a:solidFill>
                    <a:schemeClr val="bg1">
                      <a:lumMod val="75000"/>
                    </a:schemeClr>
                  </a:solidFill>
                  <a:latin typeface="微软雅黑" panose="020B0503020204020204" pitchFamily="34" charset="-122"/>
                  <a:ea typeface="微软雅黑" panose="020B0503020204020204" pitchFamily="34" charset="-122"/>
                  <a:cs typeface="Levenim MT" pitchFamily="2" charset="-79"/>
                </a:rPr>
                <a:t>国际学生</a:t>
              </a:r>
            </a:p>
          </p:txBody>
        </p:sp>
      </p:grpSp>
      <p:grpSp>
        <p:nvGrpSpPr>
          <p:cNvPr id="23" name="组合 22"/>
          <p:cNvGrpSpPr/>
          <p:nvPr/>
        </p:nvGrpSpPr>
        <p:grpSpPr>
          <a:xfrm>
            <a:off x="6781942" y="2280860"/>
            <a:ext cx="4680000" cy="2520000"/>
            <a:chOff x="2006532" y="2321152"/>
            <a:chExt cx="4680000" cy="2520000"/>
          </a:xfrm>
        </p:grpSpPr>
        <p:sp>
          <p:nvSpPr>
            <p:cNvPr id="28" name="矩形 27"/>
            <p:cNvSpPr/>
            <p:nvPr/>
          </p:nvSpPr>
          <p:spPr>
            <a:xfrm>
              <a:off x="2006532" y="2321152"/>
              <a:ext cx="4680000" cy="2520000"/>
            </a:xfrm>
            <a:prstGeom prst="rect">
              <a:avLst/>
            </a:prstGeom>
            <a:solidFill>
              <a:srgbClr val="157E9F"/>
            </a:solidFill>
            <a:ln>
              <a:noFill/>
            </a:ln>
          </p:spPr>
          <p:style>
            <a:lnRef idx="2">
              <a:schemeClr val="accent1">
                <a:shade val="50000"/>
              </a:schemeClr>
            </a:lnRef>
            <a:fillRef idx="1">
              <a:schemeClr val="accent1"/>
            </a:fillRef>
            <a:effectRef idx="0">
              <a:schemeClr val="accent1"/>
            </a:effectRef>
            <a:fontRef idx="minor">
              <a:schemeClr val="lt1"/>
            </a:fontRef>
          </p:style>
          <p:txBody>
            <a:bodyPr lIns="171176" tIns="85588" rIns="171176" bIns="85588" rtlCol="0" anchor="ctr"/>
            <a:lstStyle/>
            <a:p>
              <a:pPr algn="ctr"/>
              <a:endParaRPr lang="zh-CN" altLang="en-US" sz="1600" dirty="0">
                <a:solidFill>
                  <a:sysClr val="windowText" lastClr="000000"/>
                </a:solidFill>
              </a:endParaRPr>
            </a:p>
          </p:txBody>
        </p:sp>
        <p:sp>
          <p:nvSpPr>
            <p:cNvPr id="33" name="文本框 32"/>
            <p:cNvSpPr txBox="1"/>
            <p:nvPr/>
          </p:nvSpPr>
          <p:spPr>
            <a:xfrm>
              <a:off x="2968658" y="2538073"/>
              <a:ext cx="2761147" cy="1096177"/>
            </a:xfrm>
            <a:prstGeom prst="rect">
              <a:avLst/>
            </a:prstGeom>
            <a:noFill/>
          </p:spPr>
          <p:txBody>
            <a:bodyPr wrap="square" lIns="171176" tIns="85588" rIns="171176" bIns="85588" rtlCol="0">
              <a:spAutoFit/>
            </a:bodyPr>
            <a:lstStyle/>
            <a:p>
              <a:pPr algn="ctr"/>
              <a:r>
                <a:rPr lang="zh-CN" altLang="zh-CN" sz="6000" dirty="0" smtClean="0">
                  <a:solidFill>
                    <a:schemeClr val="bg1"/>
                  </a:solidFill>
                </a:rPr>
                <a:t>7</a:t>
              </a:r>
              <a:r>
                <a:rPr lang="en-US" altLang="zh-CN" sz="6000" dirty="0" smtClean="0">
                  <a:solidFill>
                    <a:schemeClr val="bg1"/>
                  </a:solidFill>
                </a:rPr>
                <a:t>000+</a:t>
              </a:r>
              <a:endParaRPr lang="zh-CN" altLang="en-US" sz="6000" dirty="0">
                <a:solidFill>
                  <a:schemeClr val="bg1"/>
                </a:solidFill>
              </a:endParaRPr>
            </a:p>
          </p:txBody>
        </p:sp>
        <p:sp>
          <p:nvSpPr>
            <p:cNvPr id="34" name="TextBox 18"/>
            <p:cNvSpPr txBox="1"/>
            <p:nvPr/>
          </p:nvSpPr>
          <p:spPr>
            <a:xfrm>
              <a:off x="2505437" y="3612772"/>
              <a:ext cx="3687588" cy="603735"/>
            </a:xfrm>
            <a:prstGeom prst="rect">
              <a:avLst/>
            </a:prstGeom>
            <a:noFill/>
          </p:spPr>
          <p:txBody>
            <a:bodyPr wrap="square" lIns="171176" tIns="85588" rIns="171176" bIns="85588" rtlCol="0">
              <a:spAutoFit/>
            </a:bodyPr>
            <a:lstStyle/>
            <a:p>
              <a:pPr algn="ctr" defTabSz="1711960"/>
              <a:r>
                <a:rPr lang="zh-CN" altLang="en-US" sz="2800" b="1" dirty="0" smtClean="0">
                  <a:solidFill>
                    <a:schemeClr val="bg1">
                      <a:lumMod val="75000"/>
                    </a:schemeClr>
                  </a:solidFill>
                  <a:latin typeface="微软雅黑" panose="020B0503020204020204" pitchFamily="34" charset="-122"/>
                  <a:ea typeface="微软雅黑" panose="020B0503020204020204" pitchFamily="34" charset="-122"/>
                  <a:cs typeface="Levenim MT" pitchFamily="2" charset="-79"/>
                </a:rPr>
                <a:t>亩</a:t>
              </a:r>
            </a:p>
          </p:txBody>
        </p:sp>
        <p:cxnSp>
          <p:nvCxnSpPr>
            <p:cNvPr id="39" name="直接连接符 13"/>
            <p:cNvCxnSpPr/>
            <p:nvPr/>
          </p:nvCxnSpPr>
          <p:spPr>
            <a:xfrm flipV="1">
              <a:off x="2999231" y="3577065"/>
              <a:ext cx="2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6676273" y="5010311"/>
            <a:ext cx="4881960" cy="2520000"/>
            <a:chOff x="523669" y="5239976"/>
            <a:chExt cx="4881960" cy="2520000"/>
          </a:xfrm>
        </p:grpSpPr>
        <p:sp>
          <p:nvSpPr>
            <p:cNvPr id="32" name="矩形 31"/>
            <p:cNvSpPr/>
            <p:nvPr/>
          </p:nvSpPr>
          <p:spPr>
            <a:xfrm>
              <a:off x="662611" y="5239976"/>
              <a:ext cx="4680000" cy="2520000"/>
            </a:xfrm>
            <a:prstGeom prst="rect">
              <a:avLst/>
            </a:prstGeom>
            <a:solidFill>
              <a:srgbClr val="32589A"/>
            </a:solidFill>
            <a:ln>
              <a:noFill/>
            </a:ln>
          </p:spPr>
          <p:style>
            <a:lnRef idx="2">
              <a:schemeClr val="accent1">
                <a:shade val="50000"/>
              </a:schemeClr>
            </a:lnRef>
            <a:fillRef idx="1">
              <a:schemeClr val="accent1"/>
            </a:fillRef>
            <a:effectRef idx="0">
              <a:schemeClr val="accent1"/>
            </a:effectRef>
            <a:fontRef idx="minor">
              <a:schemeClr val="lt1"/>
            </a:fontRef>
          </p:style>
          <p:txBody>
            <a:bodyPr lIns="171176" tIns="85588" rIns="171176" bIns="85588" rtlCol="0" anchor="ctr"/>
            <a:lstStyle/>
            <a:p>
              <a:pPr algn="ctr"/>
              <a:endParaRPr lang="zh-CN" altLang="en-US" sz="1600" dirty="0"/>
            </a:p>
          </p:txBody>
        </p:sp>
        <p:sp>
          <p:nvSpPr>
            <p:cNvPr id="35" name="文本框 34"/>
            <p:cNvSpPr txBox="1"/>
            <p:nvPr/>
          </p:nvSpPr>
          <p:spPr>
            <a:xfrm>
              <a:off x="1535863" y="5407554"/>
              <a:ext cx="3151817" cy="1093470"/>
            </a:xfrm>
            <a:prstGeom prst="rect">
              <a:avLst/>
            </a:prstGeom>
            <a:noFill/>
          </p:spPr>
          <p:txBody>
            <a:bodyPr wrap="square" lIns="171176" tIns="85588" rIns="171176" bIns="85588" rtlCol="0">
              <a:spAutoFit/>
            </a:bodyPr>
            <a:lstStyle/>
            <a:p>
              <a:pPr algn="ctr"/>
              <a:r>
                <a:rPr lang="en-US" altLang="zh-CN" sz="5400" dirty="0" smtClean="0">
                  <a:solidFill>
                    <a:schemeClr val="bg1"/>
                  </a:solidFill>
                </a:rPr>
                <a:t>30000</a:t>
              </a:r>
              <a:r>
                <a:rPr lang="en-US" altLang="zh-CN" sz="6000" dirty="0" smtClean="0">
                  <a:solidFill>
                    <a:schemeClr val="bg1"/>
                  </a:solidFill>
                </a:rPr>
                <a:t>+</a:t>
              </a:r>
              <a:endParaRPr lang="zh-CN" altLang="en-US" sz="6000" dirty="0">
                <a:solidFill>
                  <a:schemeClr val="bg1"/>
                </a:solidFill>
              </a:endParaRPr>
            </a:p>
          </p:txBody>
        </p:sp>
        <p:sp>
          <p:nvSpPr>
            <p:cNvPr id="36" name="TextBox 18"/>
            <p:cNvSpPr txBox="1"/>
            <p:nvPr/>
          </p:nvSpPr>
          <p:spPr>
            <a:xfrm>
              <a:off x="523669" y="6588928"/>
              <a:ext cx="4881960" cy="603735"/>
            </a:xfrm>
            <a:prstGeom prst="rect">
              <a:avLst/>
            </a:prstGeom>
            <a:noFill/>
          </p:spPr>
          <p:txBody>
            <a:bodyPr wrap="square" lIns="171176" tIns="85588" rIns="171176" bIns="85588" rtlCol="0">
              <a:spAutoFit/>
            </a:bodyPr>
            <a:lstStyle/>
            <a:p>
              <a:pPr algn="ctr" defTabSz="1711960"/>
              <a:r>
                <a:rPr lang="zh-CN" altLang="en-US" sz="2800" b="1" dirty="0" smtClean="0">
                  <a:solidFill>
                    <a:schemeClr val="bg1">
                      <a:lumMod val="75000"/>
                    </a:schemeClr>
                  </a:solidFill>
                  <a:latin typeface="微软雅黑" panose="020B0503020204020204" pitchFamily="34" charset="-122"/>
                  <a:ea typeface="微软雅黑" panose="020B0503020204020204" pitchFamily="34" charset="-122"/>
                  <a:cs typeface="Levenim MT" pitchFamily="2" charset="-79"/>
                </a:rPr>
                <a:t>本科生</a:t>
              </a:r>
            </a:p>
          </p:txBody>
        </p:sp>
        <p:cxnSp>
          <p:nvCxnSpPr>
            <p:cNvPr id="40" name="直接连接符 13"/>
            <p:cNvCxnSpPr/>
            <p:nvPr/>
          </p:nvCxnSpPr>
          <p:spPr>
            <a:xfrm flipV="1">
              <a:off x="1652611" y="6497545"/>
              <a:ext cx="2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1970055" y="7720223"/>
            <a:ext cx="4680000" cy="2520000"/>
            <a:chOff x="16701811" y="5239976"/>
            <a:chExt cx="4680000" cy="2520000"/>
          </a:xfrm>
        </p:grpSpPr>
        <p:sp>
          <p:nvSpPr>
            <p:cNvPr id="15" name="矩形 14"/>
            <p:cNvSpPr/>
            <p:nvPr/>
          </p:nvSpPr>
          <p:spPr>
            <a:xfrm>
              <a:off x="16701811" y="5239976"/>
              <a:ext cx="4680000" cy="2520000"/>
            </a:xfrm>
            <a:prstGeom prst="rect">
              <a:avLst/>
            </a:prstGeom>
            <a:solidFill>
              <a:srgbClr val="157E9F"/>
            </a:solidFill>
            <a:ln>
              <a:noFill/>
            </a:ln>
          </p:spPr>
          <p:style>
            <a:lnRef idx="2">
              <a:schemeClr val="accent1">
                <a:shade val="50000"/>
              </a:schemeClr>
            </a:lnRef>
            <a:fillRef idx="1">
              <a:schemeClr val="accent1"/>
            </a:fillRef>
            <a:effectRef idx="0">
              <a:schemeClr val="accent1"/>
            </a:effectRef>
            <a:fontRef idx="minor">
              <a:schemeClr val="lt1"/>
            </a:fontRef>
          </p:style>
          <p:txBody>
            <a:bodyPr lIns="171176" tIns="85588" rIns="171176" bIns="85588" rtlCol="0" anchor="ctr"/>
            <a:lstStyle/>
            <a:p>
              <a:pPr algn="ctr"/>
              <a:endParaRPr lang="zh-CN" altLang="en-US" sz="1600" dirty="0"/>
            </a:p>
          </p:txBody>
        </p:sp>
        <p:cxnSp>
          <p:nvCxnSpPr>
            <p:cNvPr id="42" name="直接连接符 13"/>
            <p:cNvCxnSpPr/>
            <p:nvPr/>
          </p:nvCxnSpPr>
          <p:spPr>
            <a:xfrm flipV="1">
              <a:off x="17741858" y="6499976"/>
              <a:ext cx="2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17851144" y="5463337"/>
              <a:ext cx="2776656" cy="1096177"/>
            </a:xfrm>
            <a:prstGeom prst="rect">
              <a:avLst/>
            </a:prstGeom>
            <a:noFill/>
          </p:spPr>
          <p:txBody>
            <a:bodyPr wrap="square" lIns="171176" tIns="85588" rIns="171176" bIns="85588" rtlCol="0">
              <a:spAutoFit/>
            </a:bodyPr>
            <a:lstStyle/>
            <a:p>
              <a:r>
                <a:rPr lang="en-US" altLang="zh-CN" sz="6000" dirty="0" smtClean="0">
                  <a:solidFill>
                    <a:schemeClr val="bg1"/>
                  </a:solidFill>
                </a:rPr>
                <a:t>3700+</a:t>
              </a:r>
              <a:endParaRPr lang="zh-CN" altLang="en-US" sz="6000" dirty="0">
                <a:solidFill>
                  <a:schemeClr val="bg1"/>
                </a:solidFill>
              </a:endParaRPr>
            </a:p>
          </p:txBody>
        </p:sp>
        <p:sp>
          <p:nvSpPr>
            <p:cNvPr id="48" name="TextBox 18"/>
            <p:cNvSpPr txBox="1"/>
            <p:nvPr/>
          </p:nvSpPr>
          <p:spPr>
            <a:xfrm>
              <a:off x="17031073" y="6534479"/>
              <a:ext cx="4016728" cy="1031875"/>
            </a:xfrm>
            <a:prstGeom prst="rect">
              <a:avLst/>
            </a:prstGeom>
            <a:noFill/>
          </p:spPr>
          <p:txBody>
            <a:bodyPr wrap="square" lIns="171176" tIns="85588" rIns="171176" bIns="85588" rtlCol="0">
              <a:spAutoFit/>
            </a:bodyPr>
            <a:lstStyle/>
            <a:p>
              <a:pPr algn="ctr" defTabSz="1711960"/>
              <a:r>
                <a:rPr lang="zh-CN" altLang="en-US" sz="2800" b="1" dirty="0" smtClean="0">
                  <a:solidFill>
                    <a:schemeClr val="bg1">
                      <a:lumMod val="75000"/>
                    </a:schemeClr>
                  </a:solidFill>
                  <a:latin typeface="微软雅黑" panose="020B0503020204020204" pitchFamily="34" charset="-122"/>
                  <a:ea typeface="微软雅黑" panose="020B0503020204020204" pitchFamily="34" charset="-122"/>
                  <a:cs typeface="Levenim MT" pitchFamily="2" charset="-79"/>
                </a:rPr>
                <a:t>教职工</a:t>
              </a:r>
            </a:p>
            <a:p>
              <a:pPr algn="ctr" defTabSz="1711960"/>
              <a:endParaRPr lang="en-US" altLang="zh-CN" sz="2800" b="1" dirty="0">
                <a:solidFill>
                  <a:schemeClr val="bg1">
                    <a:lumMod val="75000"/>
                  </a:schemeClr>
                </a:solidFill>
                <a:latin typeface="微软雅黑" panose="020B0503020204020204" pitchFamily="34" charset="-122"/>
                <a:ea typeface="微软雅黑" panose="020B0503020204020204" pitchFamily="34" charset="-122"/>
                <a:cs typeface="Levenim MT" pitchFamily="2" charset="-79"/>
              </a:endParaRPr>
            </a:p>
          </p:txBody>
        </p:sp>
      </p:grpSp>
      <p:grpSp>
        <p:nvGrpSpPr>
          <p:cNvPr id="25" name="组合 24"/>
          <p:cNvGrpSpPr/>
          <p:nvPr/>
        </p:nvGrpSpPr>
        <p:grpSpPr>
          <a:xfrm>
            <a:off x="6817590" y="7720223"/>
            <a:ext cx="4680000" cy="2520000"/>
            <a:chOff x="6604764" y="8109748"/>
            <a:chExt cx="4680000" cy="2520000"/>
          </a:xfrm>
        </p:grpSpPr>
        <p:sp>
          <p:nvSpPr>
            <p:cNvPr id="30" name="矩形 29"/>
            <p:cNvSpPr/>
            <p:nvPr/>
          </p:nvSpPr>
          <p:spPr>
            <a:xfrm>
              <a:off x="6604764" y="8109748"/>
              <a:ext cx="4680000" cy="2520000"/>
            </a:xfrm>
            <a:prstGeom prst="rect">
              <a:avLst/>
            </a:prstGeom>
            <a:solidFill>
              <a:srgbClr val="157E9F"/>
            </a:solidFill>
            <a:ln>
              <a:noFill/>
            </a:ln>
          </p:spPr>
          <p:style>
            <a:lnRef idx="2">
              <a:schemeClr val="accent1">
                <a:shade val="50000"/>
              </a:schemeClr>
            </a:lnRef>
            <a:fillRef idx="1">
              <a:schemeClr val="accent1"/>
            </a:fillRef>
            <a:effectRef idx="0">
              <a:schemeClr val="accent1"/>
            </a:effectRef>
            <a:fontRef idx="minor">
              <a:schemeClr val="lt1"/>
            </a:fontRef>
          </p:style>
          <p:txBody>
            <a:bodyPr lIns="171176" tIns="85588" rIns="171176" bIns="85588" rtlCol="0" anchor="ctr"/>
            <a:lstStyle/>
            <a:p>
              <a:pPr algn="ctr"/>
              <a:endParaRPr lang="zh-CN" altLang="en-US" sz="1600" dirty="0"/>
            </a:p>
          </p:txBody>
        </p:sp>
        <p:sp>
          <p:nvSpPr>
            <p:cNvPr id="51" name="文本框 50"/>
            <p:cNvSpPr txBox="1"/>
            <p:nvPr/>
          </p:nvSpPr>
          <p:spPr>
            <a:xfrm>
              <a:off x="7686154" y="8331454"/>
              <a:ext cx="2722982" cy="1096177"/>
            </a:xfrm>
            <a:prstGeom prst="rect">
              <a:avLst/>
            </a:prstGeom>
            <a:noFill/>
          </p:spPr>
          <p:txBody>
            <a:bodyPr wrap="square" lIns="171176" tIns="85588" rIns="171176" bIns="85588" rtlCol="0">
              <a:spAutoFit/>
            </a:bodyPr>
            <a:lstStyle/>
            <a:p>
              <a:pPr algn="ctr"/>
              <a:r>
                <a:rPr lang="en-US" altLang="zh-CN" sz="6000" dirty="0" smtClean="0">
                  <a:solidFill>
                    <a:schemeClr val="bg1"/>
                  </a:solidFill>
                </a:rPr>
                <a:t>1400+</a:t>
              </a:r>
              <a:endParaRPr lang="zh-CN" altLang="en-US" sz="6000" dirty="0">
                <a:solidFill>
                  <a:schemeClr val="bg1"/>
                </a:solidFill>
              </a:endParaRPr>
            </a:p>
          </p:txBody>
        </p:sp>
        <p:cxnSp>
          <p:nvCxnSpPr>
            <p:cNvPr id="52" name="直接连接符 13"/>
            <p:cNvCxnSpPr/>
            <p:nvPr/>
          </p:nvCxnSpPr>
          <p:spPr>
            <a:xfrm flipV="1">
              <a:off x="7594764" y="9369748"/>
              <a:ext cx="2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18"/>
            <p:cNvSpPr txBox="1"/>
            <p:nvPr/>
          </p:nvSpPr>
          <p:spPr>
            <a:xfrm>
              <a:off x="6936400" y="9408395"/>
              <a:ext cx="4016728" cy="603735"/>
            </a:xfrm>
            <a:prstGeom prst="rect">
              <a:avLst/>
            </a:prstGeom>
            <a:noFill/>
          </p:spPr>
          <p:txBody>
            <a:bodyPr wrap="square" lIns="171176" tIns="85588" rIns="171176" bIns="85588" rtlCol="0">
              <a:spAutoFit/>
            </a:bodyPr>
            <a:lstStyle/>
            <a:p>
              <a:pPr algn="ctr" defTabSz="1711960"/>
              <a:r>
                <a:rPr lang="zh-CN" altLang="en-US" sz="2800" b="1" dirty="0" smtClean="0">
                  <a:solidFill>
                    <a:schemeClr val="bg1">
                      <a:lumMod val="75000"/>
                    </a:schemeClr>
                  </a:solidFill>
                  <a:latin typeface="微软雅黑" panose="020B0503020204020204" pitchFamily="34" charset="-122"/>
                  <a:ea typeface="微软雅黑" panose="020B0503020204020204" pitchFamily="34" charset="-122"/>
                  <a:cs typeface="Levenim MT" pitchFamily="2" charset="-79"/>
                </a:rPr>
                <a:t>教授</a:t>
              </a:r>
            </a:p>
          </p:txBody>
        </p:sp>
      </p:grpSp>
      <p:grpSp>
        <p:nvGrpSpPr>
          <p:cNvPr id="26" name="组合 25"/>
          <p:cNvGrpSpPr/>
          <p:nvPr/>
        </p:nvGrpSpPr>
        <p:grpSpPr>
          <a:xfrm>
            <a:off x="16510285" y="7741005"/>
            <a:ext cx="4680000" cy="2520000"/>
            <a:chOff x="15966045" y="8109748"/>
            <a:chExt cx="4680000" cy="2520000"/>
          </a:xfrm>
        </p:grpSpPr>
        <p:sp>
          <p:nvSpPr>
            <p:cNvPr id="31" name="矩形 30"/>
            <p:cNvSpPr/>
            <p:nvPr/>
          </p:nvSpPr>
          <p:spPr>
            <a:xfrm>
              <a:off x="15966045" y="8109748"/>
              <a:ext cx="4680000" cy="2520000"/>
            </a:xfrm>
            <a:prstGeom prst="rect">
              <a:avLst/>
            </a:prstGeom>
            <a:solidFill>
              <a:srgbClr val="157E9F"/>
            </a:solidFill>
            <a:ln>
              <a:noFill/>
            </a:ln>
          </p:spPr>
          <p:style>
            <a:lnRef idx="2">
              <a:schemeClr val="accent1">
                <a:shade val="50000"/>
              </a:schemeClr>
            </a:lnRef>
            <a:fillRef idx="1">
              <a:schemeClr val="accent1"/>
            </a:fillRef>
            <a:effectRef idx="0">
              <a:schemeClr val="accent1"/>
            </a:effectRef>
            <a:fontRef idx="minor">
              <a:schemeClr val="lt1"/>
            </a:fontRef>
          </p:style>
          <p:txBody>
            <a:bodyPr lIns="171176" tIns="85588" rIns="171176" bIns="85588" rtlCol="0" anchor="ctr"/>
            <a:lstStyle/>
            <a:p>
              <a:pPr algn="ctr"/>
              <a:endParaRPr lang="zh-CN" altLang="en-US" sz="1600" dirty="0"/>
            </a:p>
          </p:txBody>
        </p:sp>
        <p:sp>
          <p:nvSpPr>
            <p:cNvPr id="54" name="文本框 53"/>
            <p:cNvSpPr txBox="1"/>
            <p:nvPr/>
          </p:nvSpPr>
          <p:spPr>
            <a:xfrm>
              <a:off x="16947120" y="8335808"/>
              <a:ext cx="3152140" cy="1093470"/>
            </a:xfrm>
            <a:prstGeom prst="rect">
              <a:avLst/>
            </a:prstGeom>
            <a:noFill/>
          </p:spPr>
          <p:txBody>
            <a:bodyPr wrap="square" lIns="171176" tIns="85588" rIns="171176" bIns="85588" rtlCol="0">
              <a:spAutoFit/>
            </a:bodyPr>
            <a:lstStyle/>
            <a:p>
              <a:pPr algn="ctr"/>
              <a:r>
                <a:rPr lang="en-US" altLang="zh-CN" sz="6000" dirty="0" smtClean="0">
                  <a:solidFill>
                    <a:schemeClr val="bg1"/>
                  </a:solidFill>
                </a:rPr>
                <a:t>1400+</a:t>
              </a:r>
              <a:endParaRPr lang="zh-CN" altLang="en-US" sz="6000" dirty="0">
                <a:solidFill>
                  <a:schemeClr val="bg1"/>
                </a:solidFill>
              </a:endParaRPr>
            </a:p>
          </p:txBody>
        </p:sp>
        <p:sp>
          <p:nvSpPr>
            <p:cNvPr id="55" name="TextBox 18"/>
            <p:cNvSpPr txBox="1"/>
            <p:nvPr/>
          </p:nvSpPr>
          <p:spPr>
            <a:xfrm>
              <a:off x="15966045" y="9413934"/>
              <a:ext cx="4680000" cy="603735"/>
            </a:xfrm>
            <a:prstGeom prst="rect">
              <a:avLst/>
            </a:prstGeom>
            <a:noFill/>
          </p:spPr>
          <p:txBody>
            <a:bodyPr wrap="square" lIns="171176" tIns="85588" rIns="171176" bIns="85588" rtlCol="0">
              <a:spAutoFit/>
            </a:bodyPr>
            <a:lstStyle/>
            <a:p>
              <a:pPr algn="ctr" defTabSz="1711960"/>
              <a:r>
                <a:rPr lang="zh-CN" altLang="en-US" sz="2800" b="1" dirty="0" smtClean="0">
                  <a:solidFill>
                    <a:schemeClr val="bg1">
                      <a:lumMod val="75000"/>
                    </a:schemeClr>
                  </a:solidFill>
                  <a:latin typeface="微软雅黑" panose="020B0503020204020204" pitchFamily="34" charset="-122"/>
                  <a:ea typeface="微软雅黑" panose="020B0503020204020204" pitchFamily="34" charset="-122"/>
                  <a:cs typeface="Levenim MT" pitchFamily="2" charset="-79"/>
                </a:rPr>
                <a:t>副教授</a:t>
              </a:r>
            </a:p>
          </p:txBody>
        </p:sp>
        <p:cxnSp>
          <p:nvCxnSpPr>
            <p:cNvPr id="56" name="直接连接符 13"/>
            <p:cNvCxnSpPr/>
            <p:nvPr/>
          </p:nvCxnSpPr>
          <p:spPr>
            <a:xfrm flipV="1">
              <a:off x="16956045" y="9369748"/>
              <a:ext cx="2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0" name="等腰三角形 49"/>
          <p:cNvSpPr/>
          <p:nvPr/>
        </p:nvSpPr>
        <p:spPr>
          <a:xfrm rot="546135">
            <a:off x="-2493461" y="8042655"/>
            <a:ext cx="25819323" cy="6502467"/>
          </a:xfrm>
          <a:prstGeom prst="triangle">
            <a:avLst>
              <a:gd name="adj" fmla="val 99772"/>
            </a:avLst>
          </a:prstGeom>
          <a:solidFill>
            <a:srgbClr val="32589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32589A"/>
              </a:solidFill>
            </a:endParaRPr>
          </a:p>
        </p:txBody>
      </p:sp>
      <p:sp>
        <p:nvSpPr>
          <p:cNvPr id="57" name="任意多边形 56"/>
          <p:cNvSpPr/>
          <p:nvPr/>
        </p:nvSpPr>
        <p:spPr>
          <a:xfrm rot="8453054" flipV="1">
            <a:off x="-1262638" y="-3002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chemeClr val="bg2">
              <a:lumMod val="9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8" name="任意多边形 57"/>
          <p:cNvSpPr/>
          <p:nvPr/>
        </p:nvSpPr>
        <p:spPr>
          <a:xfrm rot="8453054" flipV="1">
            <a:off x="-1072138" y="207303"/>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rgbClr val="32589A">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5" name="矩形 64"/>
          <p:cNvSpPr/>
          <p:nvPr/>
        </p:nvSpPr>
        <p:spPr>
          <a:xfrm>
            <a:off x="1951709" y="2280860"/>
            <a:ext cx="4680000" cy="2520000"/>
          </a:xfrm>
          <a:prstGeom prst="rect">
            <a:avLst/>
          </a:prstGeom>
          <a:solidFill>
            <a:srgbClr val="157E9F"/>
          </a:solidFill>
          <a:ln>
            <a:noFill/>
          </a:ln>
        </p:spPr>
        <p:style>
          <a:lnRef idx="2">
            <a:schemeClr val="accent1">
              <a:shade val="50000"/>
            </a:schemeClr>
          </a:lnRef>
          <a:fillRef idx="1">
            <a:schemeClr val="accent1"/>
          </a:fillRef>
          <a:effectRef idx="0">
            <a:schemeClr val="accent1"/>
          </a:effectRef>
          <a:fontRef idx="minor">
            <a:schemeClr val="lt1"/>
          </a:fontRef>
        </p:style>
        <p:txBody>
          <a:bodyPr lIns="171176" tIns="85588" rIns="171176" bIns="85588" rtlCol="0" anchor="ctr"/>
          <a:lstStyle/>
          <a:p>
            <a:pPr algn="ctr"/>
            <a:endParaRPr lang="zh-CN" altLang="en-US" sz="1600" dirty="0">
              <a:solidFill>
                <a:sysClr val="windowText" lastClr="000000"/>
              </a:solidFill>
            </a:endParaRPr>
          </a:p>
        </p:txBody>
      </p:sp>
      <p:sp>
        <p:nvSpPr>
          <p:cNvPr id="66" name="文本框 65"/>
          <p:cNvSpPr txBox="1"/>
          <p:nvPr/>
        </p:nvSpPr>
        <p:spPr>
          <a:xfrm>
            <a:off x="2906766" y="2527663"/>
            <a:ext cx="2761147" cy="1096177"/>
          </a:xfrm>
          <a:prstGeom prst="rect">
            <a:avLst/>
          </a:prstGeom>
          <a:noFill/>
        </p:spPr>
        <p:txBody>
          <a:bodyPr wrap="square" lIns="171176" tIns="85588" rIns="171176" bIns="85588" rtlCol="0">
            <a:spAutoFit/>
          </a:bodyPr>
          <a:lstStyle/>
          <a:p>
            <a:pPr algn="ctr"/>
            <a:r>
              <a:rPr lang="en-US" altLang="zh-CN" sz="6000" dirty="0" smtClean="0">
                <a:solidFill>
                  <a:schemeClr val="bg1"/>
                </a:solidFill>
              </a:rPr>
              <a:t>2</a:t>
            </a:r>
            <a:endParaRPr lang="zh-CN" altLang="en-US" sz="6000" dirty="0">
              <a:solidFill>
                <a:schemeClr val="bg1"/>
              </a:solidFill>
            </a:endParaRPr>
          </a:p>
        </p:txBody>
      </p:sp>
      <p:sp>
        <p:nvSpPr>
          <p:cNvPr id="67" name="TextBox 18"/>
          <p:cNvSpPr txBox="1"/>
          <p:nvPr/>
        </p:nvSpPr>
        <p:spPr>
          <a:xfrm>
            <a:off x="2443545" y="3602362"/>
            <a:ext cx="3687588" cy="603735"/>
          </a:xfrm>
          <a:prstGeom prst="rect">
            <a:avLst/>
          </a:prstGeom>
          <a:noFill/>
        </p:spPr>
        <p:txBody>
          <a:bodyPr wrap="square" lIns="171176" tIns="85588" rIns="171176" bIns="85588" rtlCol="0">
            <a:spAutoFit/>
          </a:bodyPr>
          <a:lstStyle/>
          <a:p>
            <a:pPr algn="ctr" defTabSz="1711960"/>
            <a:r>
              <a:rPr lang="zh-CN" altLang="en-US" sz="2800" b="1" dirty="0" smtClean="0">
                <a:solidFill>
                  <a:schemeClr val="bg1">
                    <a:lumMod val="75000"/>
                  </a:schemeClr>
                </a:solidFill>
                <a:latin typeface="微软雅黑" panose="020B0503020204020204" pitchFamily="34" charset="-122"/>
                <a:ea typeface="微软雅黑" panose="020B0503020204020204" pitchFamily="34" charset="-122"/>
                <a:cs typeface="Levenim MT" pitchFamily="2" charset="-79"/>
              </a:rPr>
              <a:t>校区</a:t>
            </a:r>
          </a:p>
        </p:txBody>
      </p:sp>
      <p:cxnSp>
        <p:nvCxnSpPr>
          <p:cNvPr id="68" name="直接连接符 13"/>
          <p:cNvCxnSpPr/>
          <p:nvPr/>
        </p:nvCxnSpPr>
        <p:spPr>
          <a:xfrm flipV="1">
            <a:off x="2937339" y="3566655"/>
            <a:ext cx="2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10285" y="2260465"/>
            <a:ext cx="4599431" cy="2532338"/>
          </a:xfrm>
          <a:prstGeom prst="rect">
            <a:avLst/>
          </a:prstGeom>
        </p:spPr>
      </p:pic>
      <p:pic>
        <p:nvPicPr>
          <p:cNvPr id="29" name="图片 2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67680" y="4976173"/>
            <a:ext cx="4701642" cy="2581302"/>
          </a:xfrm>
          <a:prstGeom prst="rect">
            <a:avLst/>
          </a:prstGeom>
        </p:spPr>
      </p:pic>
      <p:pic>
        <p:nvPicPr>
          <p:cNvPr id="41" name="图片 4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697175" y="7760157"/>
            <a:ext cx="4645575" cy="2474136"/>
          </a:xfrm>
          <a:prstGeom prst="rect">
            <a:avLst/>
          </a:prstGeom>
        </p:spPr>
      </p:pic>
      <p:sp>
        <p:nvSpPr>
          <p:cNvPr id="71" name="矩形 70"/>
          <p:cNvSpPr/>
          <p:nvPr/>
        </p:nvSpPr>
        <p:spPr>
          <a:xfrm>
            <a:off x="20981256" y="528240"/>
            <a:ext cx="896597" cy="1862048"/>
          </a:xfrm>
          <a:prstGeom prst="rect">
            <a:avLst/>
          </a:prstGeom>
        </p:spPr>
        <p:txBody>
          <a:bodyPr wrap="square">
            <a:spAutoFit/>
          </a:bodyPr>
          <a:lstStyle/>
          <a:p>
            <a:pPr>
              <a:buFont typeface="Arial" panose="020B0604020202020204" pitchFamily="34" charset="0"/>
              <a:buNone/>
            </a:pPr>
            <a:endParaRPr lang="en-US" altLang="zh-CN" sz="11500" b="1" kern="0" dirty="0">
              <a:solidFill>
                <a:srgbClr val="157E9F"/>
              </a:solidFill>
              <a:effectLst>
                <a:outerShdw blurRad="38100" dist="38100" dir="2700000" algn="r" rotWithShape="0">
                  <a:schemeClr val="tx1">
                    <a:alpha val="40000"/>
                  </a:schemeClr>
                </a:outerShdw>
              </a:effectLst>
              <a:latin typeface="Stencil" panose="040409050D0802020404" pitchFamily="82" charset="0"/>
              <a:ea typeface="宋体" pitchFamily="2" charset="-122"/>
              <a:cs typeface="Arial" panose="020B0604020202020204" pitchFamily="34" charset="0"/>
              <a:sym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839" y="2533390"/>
            <a:ext cx="6909302" cy="4319358"/>
          </a:xfrm>
          <a:prstGeom prst="rect">
            <a:avLst/>
          </a:prstGeom>
          <a:ln>
            <a:noFill/>
          </a:ln>
          <a:effectLst>
            <a:softEdge rad="63500"/>
          </a:effectLst>
        </p:spPr>
      </p:pic>
      <p:pic>
        <p:nvPicPr>
          <p:cNvPr id="15" name="图片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839" y="7168049"/>
            <a:ext cx="6910495" cy="4814824"/>
          </a:xfrm>
          <a:prstGeom prst="rect">
            <a:avLst/>
          </a:prstGeom>
          <a:ln>
            <a:noFill/>
          </a:ln>
          <a:effectLst>
            <a:softEdge rad="63500"/>
          </a:effectLst>
        </p:spPr>
      </p:pic>
      <p:pic>
        <p:nvPicPr>
          <p:cNvPr id="20" name="图片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20745" y="2559473"/>
            <a:ext cx="6972131" cy="4365583"/>
          </a:xfrm>
          <a:prstGeom prst="rect">
            <a:avLst/>
          </a:prstGeom>
          <a:ln>
            <a:noFill/>
          </a:ln>
          <a:effectLst>
            <a:softEdge rad="63500"/>
          </a:effectLst>
        </p:spPr>
      </p:pic>
      <p:pic>
        <p:nvPicPr>
          <p:cNvPr id="2" name="图片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084467" y="2533396"/>
            <a:ext cx="7157043" cy="4417737"/>
          </a:xfrm>
          <a:prstGeom prst="rect">
            <a:avLst/>
          </a:prstGeom>
          <a:ln>
            <a:noFill/>
          </a:ln>
          <a:effectLst>
            <a:softEdge rad="63500"/>
          </a:effectLst>
        </p:spPr>
      </p:pic>
      <p:pic>
        <p:nvPicPr>
          <p:cNvPr id="3" name="图片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36586" y="7166864"/>
            <a:ext cx="7056284" cy="4814824"/>
          </a:xfrm>
          <a:prstGeom prst="rect">
            <a:avLst/>
          </a:prstGeom>
          <a:ln>
            <a:noFill/>
          </a:ln>
          <a:effectLst>
            <a:softEdge rad="63500"/>
          </a:effectLst>
        </p:spPr>
      </p:pic>
      <p:pic>
        <p:nvPicPr>
          <p:cNvPr id="4" name="图片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084467" y="7168049"/>
            <a:ext cx="7155857" cy="4813639"/>
          </a:xfrm>
          <a:prstGeom prst="rect">
            <a:avLst/>
          </a:prstGeom>
          <a:ln>
            <a:noFill/>
          </a:ln>
          <a:effectLst>
            <a:softEdge rad="63500"/>
          </a:effectLst>
        </p:spPr>
      </p:pic>
      <p:sp>
        <p:nvSpPr>
          <p:cNvPr id="7" name="文本框 6"/>
          <p:cNvSpPr txBox="1"/>
          <p:nvPr/>
        </p:nvSpPr>
        <p:spPr>
          <a:xfrm>
            <a:off x="2365375" y="401955"/>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美丽的森林大学校园</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16" name="Rectangle 2"/>
          <p:cNvSpPr>
            <a:spLocks noChangeArrowheads="1"/>
          </p:cNvSpPr>
          <p:nvPr/>
        </p:nvSpPr>
        <p:spPr bwMode="auto">
          <a:xfrm>
            <a:off x="8763635" y="401955"/>
            <a:ext cx="14096365" cy="750570"/>
          </a:xfrm>
          <a:prstGeom prst="rect">
            <a:avLst/>
          </a:prstGeom>
          <a:solidFill>
            <a:srgbClr val="32589A"/>
          </a:solidFill>
          <a:ln>
            <a:noFill/>
          </a:ln>
          <a:effectLst/>
        </p:spPr>
        <p:txBody>
          <a:bodyPr wrap="none" lIns="171176" tIns="85588" rIns="171176" bIns="85588" anchor="ct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365375" y="401955"/>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优质的学习环境</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16" name="Rectangle 2"/>
          <p:cNvSpPr>
            <a:spLocks noChangeArrowheads="1"/>
          </p:cNvSpPr>
          <p:nvPr/>
        </p:nvSpPr>
        <p:spPr bwMode="auto">
          <a:xfrm>
            <a:off x="7412355" y="401955"/>
            <a:ext cx="15447645" cy="750570"/>
          </a:xfrm>
          <a:prstGeom prst="rect">
            <a:avLst/>
          </a:prstGeom>
          <a:solidFill>
            <a:srgbClr val="32589A"/>
          </a:solidFill>
          <a:ln>
            <a:noFill/>
          </a:ln>
          <a:effectLst/>
        </p:spPr>
        <p:txBody>
          <a:bodyPr wrap="none" lIns="171176" tIns="85588" rIns="171176" bIns="85588" anchor="ctr"/>
          <a:lstStyle/>
          <a:p>
            <a:endParaRPr lang="zh-CN" altLang="en-US" dirty="0"/>
          </a:p>
        </p:txBody>
      </p:sp>
      <p:pic>
        <p:nvPicPr>
          <p:cNvPr id="5" name="图片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9946" y="2549821"/>
            <a:ext cx="5957485" cy="396968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0" name="图片 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19946" y="7382423"/>
            <a:ext cx="6147562" cy="4043767"/>
          </a:xfrm>
          <a:prstGeom prst="roundRect">
            <a:avLst/>
          </a:prstGeom>
          <a:effectLst>
            <a:outerShdw blurRad="50800" dist="38100" dir="2700000" algn="tl" rotWithShape="0">
              <a:prstClr val="black">
                <a:alpha val="40000"/>
              </a:prstClr>
            </a:outerShdw>
          </a:effectLst>
        </p:spPr>
      </p:pic>
      <p:sp>
        <p:nvSpPr>
          <p:cNvPr id="11" name="矩形 10"/>
          <p:cNvSpPr>
            <a:spLocks noChangeArrowheads="1"/>
          </p:cNvSpPr>
          <p:nvPr/>
        </p:nvSpPr>
        <p:spPr bwMode="auto">
          <a:xfrm>
            <a:off x="1773979" y="6634480"/>
            <a:ext cx="3861222" cy="55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Narrow" panose="020B0606020202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Narrow" panose="020B0606020202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Narrow" panose="020B0606020202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9pPr>
          </a:lstStyle>
          <a:p>
            <a:pPr algn="ctr" eaLnBrk="1" hangingPunct="1">
              <a:lnSpc>
                <a:spcPct val="100000"/>
              </a:lnSpc>
              <a:spcBef>
                <a:spcPct val="0"/>
              </a:spcBef>
              <a:buFontTx/>
              <a:buNone/>
            </a:pPr>
            <a:r>
              <a:rPr lang="zh-CN" altLang="en-US" sz="2985" b="1" noProof="0" dirty="0" smtClean="0">
                <a:ln>
                  <a:noFill/>
                </a:ln>
                <a:solidFill>
                  <a:schemeClr val="tx2"/>
                </a:solidFill>
                <a:effectLst/>
                <a:uLnTx/>
                <a:uFillTx/>
                <a:latin typeface="Arial" panose="020B0604020202020204"/>
                <a:cs typeface="Arial" panose="020B0604020202020204"/>
                <a:sym typeface="Arial" panose="020B0604020202020204" pitchFamily="34" charset="0"/>
              </a:rPr>
              <a:t>管理学院大楼</a:t>
            </a:r>
            <a:endParaRPr lang="zh-CN" altLang="en-US" sz="2985" b="1" dirty="0"/>
          </a:p>
        </p:txBody>
      </p:sp>
      <p:sp>
        <p:nvSpPr>
          <p:cNvPr id="6" name="矩形 5"/>
          <p:cNvSpPr>
            <a:spLocks noChangeArrowheads="1"/>
          </p:cNvSpPr>
          <p:nvPr/>
        </p:nvSpPr>
        <p:spPr bwMode="auto">
          <a:xfrm>
            <a:off x="15778693" y="6578178"/>
            <a:ext cx="5156200" cy="55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Narrow" panose="020B0606020202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Narrow" panose="020B0606020202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Narrow" panose="020B0606020202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9pPr>
          </a:lstStyle>
          <a:p>
            <a:pPr algn="ctr" eaLnBrk="1" hangingPunct="1">
              <a:lnSpc>
                <a:spcPct val="100000"/>
              </a:lnSpc>
              <a:spcBef>
                <a:spcPct val="0"/>
              </a:spcBef>
              <a:buFontTx/>
              <a:buNone/>
            </a:pPr>
            <a:r>
              <a:rPr lang="zh-CN" altLang="en-US" sz="2985" b="1" noProof="0" dirty="0" smtClean="0">
                <a:ln>
                  <a:noFill/>
                </a:ln>
                <a:solidFill>
                  <a:schemeClr val="tx2"/>
                </a:solidFill>
                <a:effectLst/>
                <a:uLnTx/>
                <a:uFillTx/>
                <a:latin typeface="Arial" panose="020B0604020202020204"/>
                <a:cs typeface="Arial" panose="020B0604020202020204"/>
              </a:rPr>
              <a:t>物理学院精密重力测量大楼</a:t>
            </a:r>
            <a:endParaRPr lang="zh-CN" altLang="en-US" sz="2985" b="1"/>
          </a:p>
        </p:txBody>
      </p:sp>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38434" y="7536980"/>
            <a:ext cx="6255137" cy="389043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17" name="矩形 16"/>
          <p:cNvSpPr>
            <a:spLocks noChangeArrowheads="1"/>
          </p:cNvSpPr>
          <p:nvPr/>
        </p:nvSpPr>
        <p:spPr bwMode="auto">
          <a:xfrm>
            <a:off x="8906722" y="11426191"/>
            <a:ext cx="3861224" cy="55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Narrow" panose="020B0606020202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Narrow" panose="020B0606020202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Narrow" panose="020B0606020202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9pPr>
          </a:lstStyle>
          <a:p>
            <a:pPr algn="ctr" eaLnBrk="1" hangingPunct="1">
              <a:lnSpc>
                <a:spcPct val="100000"/>
              </a:lnSpc>
              <a:buClrTx/>
              <a:buSzTx/>
              <a:buFontTx/>
              <a:buNone/>
            </a:pPr>
            <a:r>
              <a:rPr lang="zh-CN" altLang="en-US" sz="2985" b="1" noProof="0" dirty="0" smtClean="0">
                <a:ln>
                  <a:noFill/>
                </a:ln>
                <a:solidFill>
                  <a:schemeClr val="tx2"/>
                </a:solidFill>
                <a:effectLst/>
                <a:uLnTx/>
                <a:uFillTx/>
                <a:latin typeface="Arial" panose="020B0604020202020204"/>
                <a:cs typeface="Arial" panose="020B0604020202020204"/>
              </a:rPr>
              <a:t>电气学院大楼</a:t>
            </a:r>
          </a:p>
        </p:txBody>
      </p:sp>
      <p:pic>
        <p:nvPicPr>
          <p:cNvPr id="18" name="图片 17"/>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7519086" y="2491887"/>
            <a:ext cx="6574484" cy="4085545"/>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19" name="矩形 18"/>
          <p:cNvSpPr>
            <a:spLocks noChangeArrowheads="1"/>
          </p:cNvSpPr>
          <p:nvPr/>
        </p:nvSpPr>
        <p:spPr bwMode="auto">
          <a:xfrm>
            <a:off x="8642986" y="6598920"/>
            <a:ext cx="4385733" cy="55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Narrow" panose="020B0606020202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Narrow" panose="020B0606020202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Narrow" panose="020B0606020202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9pPr>
          </a:lstStyle>
          <a:p>
            <a:pPr algn="ctr" eaLnBrk="1" hangingPunct="1">
              <a:lnSpc>
                <a:spcPct val="100000"/>
              </a:lnSpc>
              <a:spcBef>
                <a:spcPct val="0"/>
              </a:spcBef>
              <a:buFontTx/>
              <a:buNone/>
            </a:pPr>
            <a:r>
              <a:rPr lang="zh-CN" altLang="en-US" sz="2985" b="1" noProof="0" dirty="0" smtClean="0">
                <a:ln>
                  <a:noFill/>
                </a:ln>
                <a:solidFill>
                  <a:schemeClr val="tx2"/>
                </a:solidFill>
                <a:effectLst/>
                <a:uLnTx/>
                <a:uFillTx/>
                <a:latin typeface="Arial" panose="020B0604020202020204"/>
                <a:cs typeface="Arial" panose="020B0604020202020204"/>
              </a:rPr>
              <a:t>计算机与人工智能大楼</a:t>
            </a:r>
            <a:endParaRPr lang="zh-CN" altLang="en-US" sz="2985" b="1" dirty="0"/>
          </a:p>
        </p:txBody>
      </p:sp>
      <p:sp>
        <p:nvSpPr>
          <p:cNvPr id="89099" name="矩形 13"/>
          <p:cNvSpPr>
            <a:spLocks noChangeArrowheads="1"/>
          </p:cNvSpPr>
          <p:nvPr/>
        </p:nvSpPr>
        <p:spPr bwMode="auto">
          <a:xfrm>
            <a:off x="1773979" y="11476567"/>
            <a:ext cx="3980180" cy="55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Narrow" panose="020B0606020202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Narrow" panose="020B0606020202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Narrow" panose="020B0606020202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9pPr>
          </a:lstStyle>
          <a:p>
            <a:pPr algn="l" eaLnBrk="1" hangingPunct="1">
              <a:lnSpc>
                <a:spcPct val="100000"/>
              </a:lnSpc>
              <a:spcBef>
                <a:spcPct val="0"/>
              </a:spcBef>
              <a:buFontTx/>
              <a:buNone/>
            </a:pPr>
            <a:r>
              <a:rPr lang="zh-CN" altLang="en-US" sz="2985" b="1" noProof="0" dirty="0" smtClean="0">
                <a:ln>
                  <a:noFill/>
                </a:ln>
                <a:solidFill>
                  <a:schemeClr val="tx2"/>
                </a:solidFill>
                <a:effectLst/>
                <a:uLnTx/>
                <a:uFillTx/>
                <a:latin typeface="Arial" panose="020B0604020202020204"/>
                <a:cs typeface="Arial" panose="020B0604020202020204"/>
              </a:rPr>
              <a:t>国家光电研究中心大楼</a:t>
            </a:r>
            <a:endParaRPr lang="zh-CN" altLang="en-US" sz="2985" b="1" dirty="0"/>
          </a:p>
        </p:txBody>
      </p:sp>
      <p:pic>
        <p:nvPicPr>
          <p:cNvPr id="21" name="图片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297604" y="7459702"/>
            <a:ext cx="6546695" cy="388920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22" name="矩形 21"/>
          <p:cNvSpPr>
            <a:spLocks noChangeArrowheads="1"/>
          </p:cNvSpPr>
          <p:nvPr/>
        </p:nvSpPr>
        <p:spPr bwMode="auto">
          <a:xfrm>
            <a:off x="15298420" y="11426190"/>
            <a:ext cx="6545580" cy="55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Narrow" panose="020B0606020202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Narrow" panose="020B0606020202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Narrow" panose="020B0606020202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charset="0"/>
                <a:ea typeface="微软雅黑" panose="020B0503020204020204" pitchFamily="34" charset="-122"/>
              </a:defRPr>
            </a:lvl9pPr>
          </a:lstStyle>
          <a:p>
            <a:pPr algn="ctr" eaLnBrk="1" hangingPunct="1">
              <a:lnSpc>
                <a:spcPct val="100000"/>
              </a:lnSpc>
              <a:spcBef>
                <a:spcPct val="0"/>
              </a:spcBef>
              <a:buFontTx/>
              <a:buNone/>
            </a:pPr>
            <a:r>
              <a:rPr lang="zh-CN" altLang="en-US" sz="2985" b="1" noProof="0" dirty="0" smtClean="0">
                <a:ln>
                  <a:noFill/>
                </a:ln>
                <a:solidFill>
                  <a:schemeClr val="tx2"/>
                </a:solidFill>
                <a:effectLst/>
                <a:uLnTx/>
                <a:uFillTx/>
                <a:latin typeface="Arial" panose="020B0604020202020204"/>
                <a:cs typeface="Arial" panose="020B0604020202020204"/>
              </a:rPr>
              <a:t>网安学院教学楼</a:t>
            </a:r>
            <a:endParaRPr lang="zh-CN" altLang="en-US" sz="2985" b="1" dirty="0"/>
          </a:p>
        </p:txBody>
      </p:sp>
      <p:pic>
        <p:nvPicPr>
          <p:cNvPr id="23" name="图片 22"/>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15298039" y="2566416"/>
            <a:ext cx="6409097" cy="395308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pic>
        <p:nvPicPr>
          <p:cNvPr id="3" name="图片 2"/>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0" y="0"/>
            <a:ext cx="5419898" cy="12801600"/>
          </a:xfrm>
          <a:prstGeom prst="rect">
            <a:avLst/>
          </a:prstGeom>
        </p:spPr>
      </p:pic>
      <p:pic>
        <p:nvPicPr>
          <p:cNvPr id="4" name="图片 3"/>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5419898" y="0"/>
            <a:ext cx="5760435" cy="12801600"/>
          </a:xfrm>
          <a:prstGeom prst="rect">
            <a:avLst/>
          </a:prstGeom>
        </p:spPr>
      </p:pic>
      <p:pic>
        <p:nvPicPr>
          <p:cNvPr id="5" name="图片 4"/>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1176462" y="0"/>
            <a:ext cx="6035040" cy="12801600"/>
          </a:xfrm>
          <a:prstGeom prst="rect">
            <a:avLst/>
          </a:prstGeom>
        </p:spPr>
      </p:pic>
      <p:pic>
        <p:nvPicPr>
          <p:cNvPr id="6" name="图片 5"/>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7211502" y="0"/>
            <a:ext cx="5648498" cy="12801600"/>
          </a:xfrm>
          <a:prstGeom prst="rect">
            <a:avLst/>
          </a:prstGeom>
        </p:spPr>
      </p:pic>
      <p:sp>
        <p:nvSpPr>
          <p:cNvPr id="7" name="矩形 6"/>
          <p:cNvSpPr/>
          <p:nvPr/>
        </p:nvSpPr>
        <p:spPr>
          <a:xfrm>
            <a:off x="-631768" y="0"/>
            <a:ext cx="23491768" cy="12801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4400" dirty="0" smtClean="0">
                <a:latin typeface="Vladimir Script" panose="03050402040407070305" pitchFamily="66" charset="0"/>
              </a:rPr>
              <a:t>Why </a:t>
            </a:r>
          </a:p>
          <a:p>
            <a:pPr algn="ctr"/>
            <a:r>
              <a:rPr kumimoji="1" lang="en-US" altLang="zh-CN" sz="34400" dirty="0" smtClean="0">
                <a:latin typeface="Vladimir Script" panose="03050402040407070305" pitchFamily="66" charset="0"/>
              </a:rPr>
              <a:t>Wuhan</a:t>
            </a:r>
            <a:endParaRPr kumimoji="1" lang="zh-CN" altLang="en-US" sz="34400" dirty="0">
              <a:latin typeface="Vladimir Script" panose="03050402040407070305" pitchFamily="66" charset="0"/>
            </a:endParaRPr>
          </a:p>
        </p:txBody>
      </p:sp>
      <p:sp>
        <p:nvSpPr>
          <p:cNvPr id="8" name="矩形 7"/>
          <p:cNvSpPr/>
          <p:nvPr/>
        </p:nvSpPr>
        <p:spPr>
          <a:xfrm>
            <a:off x="5852160" y="4887884"/>
            <a:ext cx="9892145" cy="2809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365375" y="401955"/>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人文素质教育</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16" name="Rectangle 2"/>
          <p:cNvSpPr>
            <a:spLocks noChangeArrowheads="1"/>
          </p:cNvSpPr>
          <p:nvPr/>
        </p:nvSpPr>
        <p:spPr bwMode="auto">
          <a:xfrm>
            <a:off x="7412355" y="401955"/>
            <a:ext cx="15447645" cy="75057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2" name="文本框 1"/>
          <p:cNvSpPr txBox="1"/>
          <p:nvPr/>
        </p:nvSpPr>
        <p:spPr>
          <a:xfrm>
            <a:off x="800443" y="6788582"/>
            <a:ext cx="6543197" cy="608330"/>
          </a:xfrm>
          <a:prstGeom prst="rect">
            <a:avLst/>
          </a:prstGeom>
          <a:noFill/>
        </p:spPr>
        <p:txBody>
          <a:bodyPr wrap="square" rtlCol="0">
            <a:spAutoFit/>
          </a:bodyPr>
          <a:lstStyle/>
          <a:p>
            <a:pPr algn="ctr">
              <a:lnSpc>
                <a:spcPct val="90000"/>
              </a:lnSpc>
              <a:spcBef>
                <a:spcPct val="0"/>
              </a:spcBef>
            </a:pPr>
            <a:r>
              <a:rPr lang="zh-CN" altLang="en-US" sz="3735" b="1" dirty="0" smtClean="0">
                <a:solidFill>
                  <a:srgbClr val="7788B4"/>
                </a:solidFill>
                <a:latin typeface="微软雅黑" panose="020B0503020204020204" pitchFamily="34" charset="-122"/>
                <a:ea typeface="微软雅黑" panose="020B0503020204020204" pitchFamily="34" charset="-122"/>
                <a:cs typeface="+mj-cs"/>
              </a:rPr>
              <a:t>森林音乐会、</a:t>
            </a:r>
            <a:r>
              <a:rPr lang="zh-CN" altLang="en-US" sz="3735" b="1" dirty="0">
                <a:solidFill>
                  <a:srgbClr val="7788B4"/>
                </a:solidFill>
                <a:latin typeface="微软雅黑" panose="020B0503020204020204" pitchFamily="34" charset="-122"/>
                <a:ea typeface="微软雅黑" panose="020B0503020204020204" pitchFamily="34" charset="-122"/>
                <a:cs typeface="+mj-cs"/>
              </a:rPr>
              <a:t>校园</a:t>
            </a:r>
            <a:r>
              <a:rPr lang="zh-CN" altLang="en-US" sz="3735" b="1" dirty="0" smtClean="0">
                <a:solidFill>
                  <a:srgbClr val="7788B4"/>
                </a:solidFill>
                <a:latin typeface="微软雅黑" panose="020B0503020204020204" pitchFamily="34" charset="-122"/>
                <a:ea typeface="微软雅黑" panose="020B0503020204020204" pitchFamily="34" charset="-122"/>
                <a:cs typeface="+mj-cs"/>
              </a:rPr>
              <a:t>马拉松</a:t>
            </a:r>
          </a:p>
        </p:txBody>
      </p:sp>
      <p:pic>
        <p:nvPicPr>
          <p:cNvPr id="3" name="图片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32877" y="2545313"/>
            <a:ext cx="6445693" cy="4125244"/>
          </a:xfrm>
          <a:prstGeom prst="rect">
            <a:avLst/>
          </a:prstGeom>
          <a:ln>
            <a:noFill/>
          </a:ln>
          <a:effectLst>
            <a:softEdge rad="112500"/>
          </a:effectLst>
        </p:spPr>
      </p:pic>
      <p:sp>
        <p:nvSpPr>
          <p:cNvPr id="4" name="文本框 3"/>
          <p:cNvSpPr txBox="1"/>
          <p:nvPr/>
        </p:nvSpPr>
        <p:spPr>
          <a:xfrm>
            <a:off x="8373795" y="6854354"/>
            <a:ext cx="6447510" cy="608330"/>
          </a:xfrm>
          <a:prstGeom prst="rect">
            <a:avLst/>
          </a:prstGeom>
          <a:noFill/>
        </p:spPr>
        <p:txBody>
          <a:bodyPr wrap="square" rtlCol="0">
            <a:spAutoFit/>
          </a:bodyPr>
          <a:lstStyle/>
          <a:p>
            <a:pPr algn="ctr">
              <a:lnSpc>
                <a:spcPct val="90000"/>
              </a:lnSpc>
              <a:spcBef>
                <a:spcPct val="0"/>
              </a:spcBef>
            </a:pPr>
            <a:r>
              <a:rPr lang="zh-CN" altLang="en-US" sz="3735" b="1" dirty="0" smtClean="0">
                <a:solidFill>
                  <a:srgbClr val="7788B4"/>
                </a:solidFill>
                <a:latin typeface="微软雅黑" panose="020B0503020204020204" pitchFamily="34" charset="-122"/>
                <a:ea typeface="微软雅黑" panose="020B0503020204020204" pitchFamily="34" charset="-122"/>
                <a:cs typeface="+mj-cs"/>
              </a:rPr>
              <a:t>森林公园骑行或慢跑</a:t>
            </a:r>
          </a:p>
        </p:txBody>
      </p:sp>
      <p:pic>
        <p:nvPicPr>
          <p:cNvPr id="14" name="图片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72521" y="2545313"/>
            <a:ext cx="6287512" cy="4125244"/>
          </a:xfrm>
          <a:prstGeom prst="rect">
            <a:avLst/>
          </a:prstGeom>
          <a:ln>
            <a:noFill/>
          </a:ln>
          <a:effectLst>
            <a:softEdge rad="112500"/>
          </a:effectLst>
        </p:spPr>
      </p:pic>
      <p:sp>
        <p:nvSpPr>
          <p:cNvPr id="15" name="文本框 14"/>
          <p:cNvSpPr txBox="1"/>
          <p:nvPr/>
        </p:nvSpPr>
        <p:spPr>
          <a:xfrm>
            <a:off x="16428234" y="6854354"/>
            <a:ext cx="4976085" cy="608330"/>
          </a:xfrm>
          <a:prstGeom prst="rect">
            <a:avLst/>
          </a:prstGeom>
          <a:noFill/>
        </p:spPr>
        <p:txBody>
          <a:bodyPr wrap="square" rtlCol="0">
            <a:spAutoFit/>
          </a:bodyPr>
          <a:lstStyle/>
          <a:p>
            <a:pPr algn="ctr">
              <a:lnSpc>
                <a:spcPct val="90000"/>
              </a:lnSpc>
              <a:spcBef>
                <a:spcPct val="0"/>
              </a:spcBef>
            </a:pPr>
            <a:r>
              <a:rPr lang="zh-CN" altLang="en-US" sz="3735" b="1" dirty="0">
                <a:solidFill>
                  <a:srgbClr val="7788B4"/>
                </a:solidFill>
                <a:latin typeface="微软雅黑" panose="020B0503020204020204" pitchFamily="34" charset="-122"/>
                <a:ea typeface="微软雅黑" panose="020B0503020204020204" pitchFamily="34" charset="-122"/>
                <a:cs typeface="+mj-cs"/>
              </a:rPr>
              <a:t>森林</a:t>
            </a:r>
            <a:r>
              <a:rPr lang="zh-CN" altLang="en-US" sz="3735" b="1" dirty="0" smtClean="0">
                <a:solidFill>
                  <a:srgbClr val="7788B4"/>
                </a:solidFill>
                <a:latin typeface="微软雅黑" panose="020B0503020204020204" pitchFamily="34" charset="-122"/>
                <a:ea typeface="微软雅黑" panose="020B0503020204020204" pitchFamily="34" charset="-122"/>
                <a:cs typeface="+mj-cs"/>
              </a:rPr>
              <a:t>书店 时见鹿</a:t>
            </a:r>
          </a:p>
        </p:txBody>
      </p:sp>
      <p:pic>
        <p:nvPicPr>
          <p:cNvPr id="20" name="图片 19"/>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405158" y="7607584"/>
            <a:ext cx="7333767" cy="3796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图片 2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772521" y="7606580"/>
            <a:ext cx="6287512" cy="3789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图片 24"/>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8551377" y="7606580"/>
            <a:ext cx="6427193" cy="3803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图片 25"/>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405158" y="2545313"/>
            <a:ext cx="7333767" cy="413386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365375" y="401955"/>
            <a:ext cx="6398260" cy="829945"/>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smtClean="0">
                <a:ln>
                  <a:noFill/>
                </a:ln>
                <a:solidFill>
                  <a:srgbClr val="44546A"/>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人文素质教育</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Rectangle 2"/>
          <p:cNvSpPr>
            <a:spLocks noChangeArrowheads="1"/>
          </p:cNvSpPr>
          <p:nvPr/>
        </p:nvSpPr>
        <p:spPr bwMode="auto">
          <a:xfrm>
            <a:off x="6675121" y="401955"/>
            <a:ext cx="16184880" cy="750570"/>
          </a:xfrm>
          <a:prstGeom prst="rect">
            <a:avLst/>
          </a:prstGeom>
          <a:solidFill>
            <a:srgbClr val="32589A"/>
          </a:solidFill>
          <a:ln>
            <a:noFill/>
          </a:ln>
          <a:effectLst/>
        </p:spPr>
        <p:txBody>
          <a:bodyPr wrap="none" lIns="171176" tIns="85588" rIns="171176" bIns="85588"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 name="直角三角形 9"/>
          <p:cNvSpPr/>
          <p:nvPr/>
        </p:nvSpPr>
        <p:spPr>
          <a:xfrm rot="10800000">
            <a:off x="15236859" y="7434530"/>
            <a:ext cx="2389632" cy="1318953"/>
          </a:xfrm>
          <a:prstGeom prst="rtTriangle">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p>
        </p:txBody>
      </p:sp>
      <p:grpSp>
        <p:nvGrpSpPr>
          <p:cNvPr id="11" name="组合 10"/>
          <p:cNvGrpSpPr/>
          <p:nvPr/>
        </p:nvGrpSpPr>
        <p:grpSpPr>
          <a:xfrm>
            <a:off x="15236860" y="8409203"/>
            <a:ext cx="7240485" cy="4262349"/>
            <a:chOff x="7746296" y="1840835"/>
            <a:chExt cx="3878831" cy="2283401"/>
          </a:xfrm>
        </p:grpSpPr>
        <p:pic>
          <p:nvPicPr>
            <p:cNvPr id="13" name="图片 12"/>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7746296" y="1979181"/>
              <a:ext cx="3878831" cy="2145055"/>
            </a:xfrm>
            <a:prstGeom prst="rect">
              <a:avLst/>
            </a:prstGeom>
          </p:spPr>
        </p:pic>
        <p:sp>
          <p:nvSpPr>
            <p:cNvPr id="14" name="直角三角形 13"/>
            <p:cNvSpPr/>
            <p:nvPr/>
          </p:nvSpPr>
          <p:spPr>
            <a:xfrm rot="10800000">
              <a:off x="10344967" y="1840835"/>
              <a:ext cx="1280160" cy="706582"/>
            </a:xfrm>
            <a:prstGeom prst="rtTriangle">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p>
          </p:txBody>
        </p:sp>
      </p:grpSp>
      <p:grpSp>
        <p:nvGrpSpPr>
          <p:cNvPr id="15" name="组合 14"/>
          <p:cNvGrpSpPr/>
          <p:nvPr/>
        </p:nvGrpSpPr>
        <p:grpSpPr>
          <a:xfrm>
            <a:off x="13897699" y="3267496"/>
            <a:ext cx="8911502" cy="5012719"/>
            <a:chOff x="4402974" y="4038427"/>
            <a:chExt cx="5012575" cy="2819573"/>
          </a:xfrm>
        </p:grpSpPr>
        <p:pic>
          <p:nvPicPr>
            <p:cNvPr id="17" name="图片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2974" y="4038427"/>
              <a:ext cx="5012575" cy="2819573"/>
            </a:xfrm>
            <a:prstGeom prst="rect">
              <a:avLst/>
            </a:prstGeom>
          </p:spPr>
        </p:pic>
        <p:sp>
          <p:nvSpPr>
            <p:cNvPr id="18" name="直角三角形 17"/>
            <p:cNvSpPr/>
            <p:nvPr/>
          </p:nvSpPr>
          <p:spPr>
            <a:xfrm>
              <a:off x="4402974" y="6151418"/>
              <a:ext cx="1280160" cy="706582"/>
            </a:xfrm>
            <a:prstGeom prst="rtTriangle">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p>
          </p:txBody>
        </p:sp>
      </p:grpSp>
      <p:sp>
        <p:nvSpPr>
          <p:cNvPr id="19" name="矩形 18"/>
          <p:cNvSpPr/>
          <p:nvPr/>
        </p:nvSpPr>
        <p:spPr>
          <a:xfrm>
            <a:off x="1499690" y="2524309"/>
            <a:ext cx="10945123" cy="5078313"/>
          </a:xfrm>
          <a:prstGeom prst="rect">
            <a:avLst/>
          </a:prstGeom>
        </p:spPr>
        <p:txBody>
          <a:bodyPr wrap="square">
            <a:spAutoFit/>
          </a:bodyPr>
          <a:lstStyle/>
          <a:p>
            <a:pPr>
              <a:lnSpc>
                <a:spcPct val="150000"/>
              </a:lnSpc>
            </a:pPr>
            <a:r>
              <a:rPr lang="zh-CN" altLang="en-US" sz="3600" dirty="0" smtClean="0">
                <a:solidFill>
                  <a:srgbClr val="32589A"/>
                </a:solidFill>
                <a:latin typeface="微软雅黑" panose="020B0503020204020204" pitchFamily="34" charset="-122"/>
                <a:ea typeface="微软雅黑" panose="020B0503020204020204" pitchFamily="34" charset="-122"/>
                <a:cs typeface="+mn-ea"/>
              </a:rPr>
              <a:t>“</a:t>
            </a:r>
            <a:r>
              <a:rPr lang="zh-CN" altLang="zh-CN" sz="3600" dirty="0" smtClean="0">
                <a:solidFill>
                  <a:srgbClr val="32589A"/>
                </a:solidFill>
                <a:latin typeface="微软雅黑" panose="020B0503020204020204" pitchFamily="34" charset="-122"/>
                <a:ea typeface="微软雅黑" panose="020B0503020204020204" pitchFamily="34" charset="-122"/>
                <a:cs typeface="+mn-ea"/>
              </a:rPr>
              <a:t>喻</a:t>
            </a:r>
            <a:r>
              <a:rPr lang="zh-CN" altLang="zh-CN" sz="3600" dirty="0">
                <a:solidFill>
                  <a:srgbClr val="32589A"/>
                </a:solidFill>
                <a:latin typeface="微软雅黑" panose="020B0503020204020204" pitchFamily="34" charset="-122"/>
                <a:ea typeface="微软雅黑" panose="020B0503020204020204" pitchFamily="34" charset="-122"/>
                <a:cs typeface="+mn-ea"/>
              </a:rPr>
              <a:t>园筝韵”“现代舞蹈周”“中国音乐周”“意大利歌剧周”“</a:t>
            </a:r>
            <a:r>
              <a:rPr lang="en-US" altLang="zh-CN" sz="3600" dirty="0">
                <a:solidFill>
                  <a:srgbClr val="32589A"/>
                </a:solidFill>
                <a:latin typeface="微软雅黑" panose="020B0503020204020204" pitchFamily="34" charset="-122"/>
                <a:ea typeface="微软雅黑" panose="020B0503020204020204" pitchFamily="34" charset="-122"/>
                <a:cs typeface="+mn-ea"/>
              </a:rPr>
              <a:t>Forest Art Day</a:t>
            </a:r>
            <a:r>
              <a:rPr lang="zh-CN" altLang="zh-CN" sz="3600" dirty="0">
                <a:solidFill>
                  <a:srgbClr val="32589A"/>
                </a:solidFill>
                <a:latin typeface="微软雅黑" panose="020B0503020204020204" pitchFamily="34" charset="-122"/>
                <a:ea typeface="微软雅黑" panose="020B0503020204020204" pitchFamily="34" charset="-122"/>
                <a:cs typeface="+mn-ea"/>
              </a:rPr>
              <a:t>”“钢琴音乐节”，每周有展演，每月有专场，每年</a:t>
            </a:r>
            <a:r>
              <a:rPr lang="en-US" altLang="zh-CN" sz="3600" dirty="0">
                <a:solidFill>
                  <a:srgbClr val="32589A"/>
                </a:solidFill>
                <a:latin typeface="微软雅黑" panose="020B0503020204020204" pitchFamily="34" charset="-122"/>
                <a:ea typeface="微软雅黑" panose="020B0503020204020204" pitchFamily="34" charset="-122"/>
                <a:cs typeface="+mn-ea"/>
              </a:rPr>
              <a:t>80</a:t>
            </a:r>
            <a:r>
              <a:rPr lang="zh-CN" altLang="zh-CN" sz="3600" dirty="0">
                <a:solidFill>
                  <a:srgbClr val="32589A"/>
                </a:solidFill>
                <a:latin typeface="微软雅黑" panose="020B0503020204020204" pitchFamily="34" charset="-122"/>
                <a:ea typeface="微软雅黑" panose="020B0503020204020204" pitchFamily="34" charset="-122"/>
                <a:cs typeface="+mn-ea"/>
              </a:rPr>
              <a:t>场艺术活动精彩纷呈</a:t>
            </a:r>
            <a:r>
              <a:rPr lang="zh-CN" altLang="en-US" sz="3600" dirty="0">
                <a:solidFill>
                  <a:srgbClr val="32589A"/>
                </a:solidFill>
                <a:latin typeface="微软雅黑" panose="020B0503020204020204" pitchFamily="34" charset="-122"/>
                <a:ea typeface="微软雅黑" panose="020B0503020204020204" pitchFamily="34" charset="-122"/>
                <a:cs typeface="+mn-ea"/>
              </a:rPr>
              <a:t>，</a:t>
            </a:r>
            <a:r>
              <a:rPr lang="en-US" altLang="zh-CN" sz="3600" dirty="0">
                <a:solidFill>
                  <a:srgbClr val="32589A"/>
                </a:solidFill>
                <a:latin typeface="微软雅黑" panose="020B0503020204020204" pitchFamily="34" charset="-122"/>
                <a:ea typeface="微软雅黑" panose="020B0503020204020204" pitchFamily="34" charset="-122"/>
                <a:cs typeface="+mn-ea"/>
              </a:rPr>
              <a:t>30000</a:t>
            </a:r>
            <a:r>
              <a:rPr lang="zh-CN" altLang="en-US" sz="3600" dirty="0">
                <a:solidFill>
                  <a:srgbClr val="32589A"/>
                </a:solidFill>
                <a:latin typeface="微软雅黑" panose="020B0503020204020204" pitchFamily="34" charset="-122"/>
                <a:ea typeface="微软雅黑" panose="020B0503020204020204" pitchFamily="34" charset="-122"/>
                <a:cs typeface="+mn-ea"/>
              </a:rPr>
              <a:t>人次参与</a:t>
            </a:r>
            <a:r>
              <a:rPr lang="zh-CN" altLang="zh-CN" sz="3600" dirty="0">
                <a:solidFill>
                  <a:srgbClr val="32589A"/>
                </a:solidFill>
                <a:latin typeface="微软雅黑" panose="020B0503020204020204" pitchFamily="34" charset="-122"/>
                <a:ea typeface="微软雅黑" panose="020B0503020204020204" pitchFamily="34" charset="-122"/>
                <a:cs typeface="+mn-ea"/>
              </a:rPr>
              <a:t>。金秋音乐季，新年音乐会，箫声琴韵，喻音袅袅。在华中大，校园艺术与自然氛围浑然天成，艺术与人文之美魅力与共。</a:t>
            </a:r>
          </a:p>
        </p:txBody>
      </p:sp>
      <p:pic>
        <p:nvPicPr>
          <p:cNvPr id="20" name="图片 19"/>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75609" y="7985389"/>
            <a:ext cx="7577242" cy="3992744"/>
          </a:xfrm>
          <a:prstGeom prst="rect">
            <a:avLst/>
          </a:prstGeom>
        </p:spPr>
      </p:pic>
      <p:pic>
        <p:nvPicPr>
          <p:cNvPr id="21" name="图片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29412" y="7985390"/>
            <a:ext cx="6002287" cy="399767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365375" y="401955"/>
            <a:ext cx="6398260" cy="829945"/>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smtClean="0">
                <a:ln>
                  <a:noFill/>
                </a:ln>
                <a:solidFill>
                  <a:srgbClr val="44546A"/>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人文素质教育</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Rectangle 2"/>
          <p:cNvSpPr>
            <a:spLocks noChangeArrowheads="1"/>
          </p:cNvSpPr>
          <p:nvPr/>
        </p:nvSpPr>
        <p:spPr bwMode="auto">
          <a:xfrm>
            <a:off x="6781801" y="401955"/>
            <a:ext cx="16078200" cy="750570"/>
          </a:xfrm>
          <a:prstGeom prst="rect">
            <a:avLst/>
          </a:prstGeom>
          <a:solidFill>
            <a:srgbClr val="32589A"/>
          </a:solidFill>
          <a:ln>
            <a:noFill/>
          </a:ln>
          <a:effectLst/>
        </p:spPr>
        <p:txBody>
          <a:bodyPr wrap="none" lIns="171176" tIns="85588" rIns="171176" bIns="85588"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9" name="文本框 38"/>
          <p:cNvSpPr txBox="1"/>
          <p:nvPr/>
        </p:nvSpPr>
        <p:spPr>
          <a:xfrm>
            <a:off x="2497756" y="3046307"/>
            <a:ext cx="18197237" cy="2677464"/>
          </a:xfrm>
          <a:prstGeom prst="rect">
            <a:avLst/>
          </a:prstGeom>
          <a:noFill/>
        </p:spPr>
        <p:txBody>
          <a:bodyPr wrap="square" rtlCol="0">
            <a:spAutoFit/>
          </a:bodyPr>
          <a:lstStyle/>
          <a:p>
            <a:pPr fontAlgn="auto">
              <a:lnSpc>
                <a:spcPct val="150000"/>
              </a:lnSpc>
            </a:pPr>
            <a:r>
              <a:rPr lang="en-US" altLang="zh-CN" sz="3360" dirty="0">
                <a:solidFill>
                  <a:srgbClr val="32589A"/>
                </a:solidFill>
                <a:latin typeface="微软雅黑" panose="020B0503020204020204" pitchFamily="34" charset="-122"/>
                <a:ea typeface="微软雅黑" panose="020B0503020204020204" pitchFamily="34" charset="-122"/>
                <a:cs typeface="+mn-ea"/>
              </a:rPr>
              <a:t>       </a:t>
            </a:r>
            <a:r>
              <a:rPr lang="zh-CN" altLang="en-US" sz="3360" dirty="0" smtClean="0">
                <a:solidFill>
                  <a:srgbClr val="32589A"/>
                </a:solidFill>
                <a:latin typeface="微软雅黑" panose="020B0503020204020204" pitchFamily="34" charset="-122"/>
                <a:ea typeface="微软雅黑" panose="020B0503020204020204" pitchFamily="34" charset="-122"/>
                <a:cs typeface="+mn-ea"/>
              </a:rPr>
              <a:t>我校</a:t>
            </a:r>
            <a:r>
              <a:rPr lang="zh-CN" altLang="en-US" sz="3735" dirty="0" smtClean="0">
                <a:solidFill>
                  <a:srgbClr val="32589A"/>
                </a:solidFill>
                <a:latin typeface="微软雅黑" panose="020B0503020204020204" pitchFamily="34" charset="-122"/>
                <a:ea typeface="微软雅黑" panose="020B0503020204020204" pitchFamily="34" charset="-122"/>
                <a:cs typeface="+mn-ea"/>
              </a:rPr>
              <a:t>在全国高校</a:t>
            </a:r>
            <a:r>
              <a:rPr lang="zh-CN" altLang="en-US" sz="3735" dirty="0">
                <a:solidFill>
                  <a:srgbClr val="32589A"/>
                </a:solidFill>
                <a:latin typeface="微软雅黑" panose="020B0503020204020204" pitchFamily="34" charset="-122"/>
                <a:ea typeface="微软雅黑" panose="020B0503020204020204" pitchFamily="34" charset="-122"/>
                <a:cs typeface="+mn-ea"/>
              </a:rPr>
              <a:t>率先倡导文化素质教育，建有</a:t>
            </a:r>
            <a:r>
              <a:rPr lang="zh-CN" altLang="en-US" sz="3735" b="1" dirty="0">
                <a:solidFill>
                  <a:srgbClr val="C00000"/>
                </a:solidFill>
                <a:latin typeface="微软雅黑" panose="020B0503020204020204" pitchFamily="34" charset="-122"/>
                <a:ea typeface="微软雅黑" panose="020B0503020204020204" pitchFamily="34" charset="-122"/>
                <a:cs typeface="+mn-ea"/>
              </a:rPr>
              <a:t>国家大学生文化素质教育</a:t>
            </a:r>
            <a:r>
              <a:rPr lang="zh-CN" altLang="en-US" sz="3735" b="1" dirty="0" smtClean="0">
                <a:solidFill>
                  <a:srgbClr val="C00000"/>
                </a:solidFill>
                <a:latin typeface="微软雅黑" panose="020B0503020204020204" pitchFamily="34" charset="-122"/>
                <a:ea typeface="微软雅黑" panose="020B0503020204020204" pitchFamily="34" charset="-122"/>
                <a:cs typeface="+mn-ea"/>
              </a:rPr>
              <a:t>基地</a:t>
            </a:r>
            <a:r>
              <a:rPr lang="zh-CN" altLang="en-US" sz="3735" dirty="0" smtClean="0">
                <a:solidFill>
                  <a:srgbClr val="32589A"/>
                </a:solidFill>
                <a:latin typeface="微软雅黑" panose="020B0503020204020204" pitchFamily="34" charset="-122"/>
                <a:ea typeface="微软雅黑" panose="020B0503020204020204" pitchFamily="34" charset="-122"/>
                <a:cs typeface="+mn-ea"/>
              </a:rPr>
              <a:t>。</a:t>
            </a:r>
            <a:r>
              <a:rPr lang="zh-CN" altLang="en-US" sz="3735" dirty="0">
                <a:solidFill>
                  <a:srgbClr val="32589A"/>
                </a:solidFill>
                <a:latin typeface="微软雅黑" panose="020B0503020204020204" pitchFamily="34" charset="-122"/>
                <a:ea typeface="微软雅黑" panose="020B0503020204020204" pitchFamily="34" charset="-122"/>
                <a:cs typeface="+mn-ea"/>
              </a:rPr>
              <a:t>迄今已举办人文讲座2</a:t>
            </a:r>
            <a:r>
              <a:rPr lang="en-US" altLang="zh-CN" sz="3735" dirty="0">
                <a:solidFill>
                  <a:srgbClr val="32589A"/>
                </a:solidFill>
                <a:latin typeface="微软雅黑" panose="020B0503020204020204" pitchFamily="34" charset="-122"/>
                <a:ea typeface="微软雅黑" panose="020B0503020204020204" pitchFamily="34" charset="-122"/>
                <a:cs typeface="+mn-ea"/>
              </a:rPr>
              <a:t>40</a:t>
            </a:r>
            <a:r>
              <a:rPr lang="zh-CN" altLang="en-US" sz="3735" dirty="0">
                <a:solidFill>
                  <a:srgbClr val="32589A"/>
                </a:solidFill>
                <a:latin typeface="微软雅黑" panose="020B0503020204020204" pitchFamily="34" charset="-122"/>
                <a:ea typeface="微软雅黑" panose="020B0503020204020204" pitchFamily="34" charset="-122"/>
                <a:cs typeface="+mn-ea"/>
              </a:rPr>
              <a:t>0多期，举办“科学精神与实践”讲座2</a:t>
            </a:r>
            <a:r>
              <a:rPr lang="en-US" altLang="zh-CN" sz="3735" dirty="0">
                <a:solidFill>
                  <a:srgbClr val="32589A"/>
                </a:solidFill>
                <a:latin typeface="微软雅黑" panose="020B0503020204020204" pitchFamily="34" charset="-122"/>
                <a:ea typeface="微软雅黑" panose="020B0503020204020204" pitchFamily="34" charset="-122"/>
                <a:cs typeface="+mn-ea"/>
              </a:rPr>
              <a:t>9</a:t>
            </a:r>
            <a:r>
              <a:rPr lang="zh-CN" altLang="en-US" sz="3735" dirty="0">
                <a:solidFill>
                  <a:srgbClr val="32589A"/>
                </a:solidFill>
                <a:latin typeface="微软雅黑" panose="020B0503020204020204" pitchFamily="34" charset="-122"/>
                <a:ea typeface="微软雅黑" panose="020B0503020204020204" pitchFamily="34" charset="-122"/>
                <a:cs typeface="+mn-ea"/>
              </a:rPr>
              <a:t>0多期，举办“心灵之约”讲座</a:t>
            </a:r>
            <a:r>
              <a:rPr lang="en-US" altLang="zh-CN" sz="3735" dirty="0">
                <a:solidFill>
                  <a:srgbClr val="32589A"/>
                </a:solidFill>
                <a:latin typeface="微软雅黑" panose="020B0503020204020204" pitchFamily="34" charset="-122"/>
                <a:ea typeface="微软雅黑" panose="020B0503020204020204" pitchFamily="34" charset="-122"/>
                <a:cs typeface="+mn-ea"/>
              </a:rPr>
              <a:t>160</a:t>
            </a:r>
            <a:r>
              <a:rPr lang="zh-CN" altLang="en-US" sz="3735" dirty="0">
                <a:solidFill>
                  <a:srgbClr val="32589A"/>
                </a:solidFill>
                <a:latin typeface="微软雅黑" panose="020B0503020204020204" pitchFamily="34" charset="-122"/>
                <a:ea typeface="微软雅黑" panose="020B0503020204020204" pitchFamily="34" charset="-122"/>
                <a:cs typeface="+mn-ea"/>
              </a:rPr>
              <a:t>多期。</a:t>
            </a:r>
          </a:p>
        </p:txBody>
      </p:sp>
      <p:grpSp>
        <p:nvGrpSpPr>
          <p:cNvPr id="40" name="组合 39"/>
          <p:cNvGrpSpPr/>
          <p:nvPr/>
        </p:nvGrpSpPr>
        <p:grpSpPr>
          <a:xfrm>
            <a:off x="2385149" y="7116742"/>
            <a:ext cx="8574701" cy="5175302"/>
            <a:chOff x="1308735" y="3812540"/>
            <a:chExt cx="4593590" cy="2772483"/>
          </a:xfrm>
        </p:grpSpPr>
        <p:pic>
          <p:nvPicPr>
            <p:cNvPr id="41" name="图片 40" descr="DSC0050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5005" y="3812540"/>
              <a:ext cx="3321050" cy="2169795"/>
            </a:xfrm>
            <a:prstGeom prst="rect">
              <a:avLst/>
            </a:prstGeom>
          </p:spPr>
        </p:pic>
        <p:sp>
          <p:nvSpPr>
            <p:cNvPr id="42" name="文本框 41"/>
            <p:cNvSpPr txBox="1"/>
            <p:nvPr/>
          </p:nvSpPr>
          <p:spPr>
            <a:xfrm>
              <a:off x="1308735" y="6258560"/>
              <a:ext cx="4593590" cy="326463"/>
            </a:xfrm>
            <a:prstGeom prst="rect">
              <a:avLst/>
            </a:prstGeom>
            <a:noFill/>
          </p:spPr>
          <p:txBody>
            <a:bodyPr wrap="square" rtlCol="0">
              <a:spAutoFit/>
            </a:bodyPr>
            <a:lstStyle/>
            <a:p>
              <a:pPr algn="ctr"/>
              <a:r>
                <a:rPr lang="zh-CN" altLang="en-US" sz="3360" dirty="0">
                  <a:solidFill>
                    <a:srgbClr val="32589A"/>
                  </a:solidFill>
                  <a:latin typeface="Arial" panose="020B0604020202020204" pitchFamily="34" charset="0"/>
                  <a:ea typeface="微软雅黑" panose="020B0503020204020204" pitchFamily="34" charset="-122"/>
                  <a:cs typeface="+mn-ea"/>
                </a:rPr>
                <a:t>著名作家余华给华中大学子开人文讲座</a:t>
              </a:r>
            </a:p>
          </p:txBody>
        </p:sp>
      </p:grpSp>
      <p:grpSp>
        <p:nvGrpSpPr>
          <p:cNvPr id="43" name="组合 42"/>
          <p:cNvGrpSpPr/>
          <p:nvPr/>
        </p:nvGrpSpPr>
        <p:grpSpPr>
          <a:xfrm>
            <a:off x="13054334" y="7116742"/>
            <a:ext cx="6588083" cy="5175302"/>
            <a:chOff x="7024370" y="3812540"/>
            <a:chExt cx="3529330" cy="2772483"/>
          </a:xfrm>
        </p:grpSpPr>
        <p:pic>
          <p:nvPicPr>
            <p:cNvPr id="44" name="图片 43" descr="人文讲座贾平凹"/>
            <p:cNvPicPr>
              <a:picLocks noChangeAspect="1"/>
            </p:cNvPicPr>
            <p:nvPr/>
          </p:nvPicPr>
          <p:blipFill>
            <a:blip r:embed="rId5"/>
            <a:stretch>
              <a:fillRect/>
            </a:stretch>
          </p:blipFill>
          <p:spPr>
            <a:xfrm>
              <a:off x="7024370" y="3812540"/>
              <a:ext cx="3529330" cy="2169795"/>
            </a:xfrm>
            <a:prstGeom prst="rect">
              <a:avLst/>
            </a:prstGeom>
          </p:spPr>
        </p:pic>
        <p:sp>
          <p:nvSpPr>
            <p:cNvPr id="45" name="文本框 44"/>
            <p:cNvSpPr txBox="1"/>
            <p:nvPr/>
          </p:nvSpPr>
          <p:spPr>
            <a:xfrm>
              <a:off x="7064375" y="6258560"/>
              <a:ext cx="3449320" cy="326463"/>
            </a:xfrm>
            <a:prstGeom prst="rect">
              <a:avLst/>
            </a:prstGeom>
            <a:noFill/>
          </p:spPr>
          <p:txBody>
            <a:bodyPr wrap="square" rtlCol="0">
              <a:spAutoFit/>
            </a:bodyPr>
            <a:lstStyle/>
            <a:p>
              <a:pPr algn="ctr"/>
              <a:r>
                <a:rPr lang="zh-CN" altLang="en-US" sz="3360" dirty="0">
                  <a:solidFill>
                    <a:srgbClr val="32589A"/>
                  </a:solidFill>
                  <a:latin typeface="Arial" panose="020B0604020202020204" pitchFamily="34" charset="0"/>
                  <a:ea typeface="微软雅黑" panose="020B0503020204020204" pitchFamily="34" charset="-122"/>
                  <a:cs typeface="+mn-ea"/>
                </a:rPr>
                <a:t>著名作家贾平凹在华中大讲学</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365375" y="401955"/>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师资力量雄厚</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16" name="Rectangle 2"/>
          <p:cNvSpPr>
            <a:spLocks noChangeArrowheads="1"/>
          </p:cNvSpPr>
          <p:nvPr/>
        </p:nvSpPr>
        <p:spPr bwMode="auto">
          <a:xfrm>
            <a:off x="7412355" y="401955"/>
            <a:ext cx="15447645" cy="75057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5" name="矩形 4"/>
          <p:cNvSpPr/>
          <p:nvPr/>
        </p:nvSpPr>
        <p:spPr>
          <a:xfrm>
            <a:off x="19375792" y="4369091"/>
            <a:ext cx="3229682" cy="5432425"/>
          </a:xfrm>
          <a:prstGeom prst="rect">
            <a:avLst/>
          </a:prstGeom>
        </p:spPr>
        <p:txBody>
          <a:bodyPr wrap="square">
            <a:spAutoFit/>
          </a:bodyPr>
          <a:lstStyle/>
          <a:p>
            <a:pPr algn="ctr">
              <a:lnSpc>
                <a:spcPct val="150000"/>
              </a:lnSpc>
            </a:pPr>
            <a:r>
              <a:rPr lang="zh-CN" altLang="en-US" sz="4480" b="1" dirty="0">
                <a:solidFill>
                  <a:srgbClr val="004C85"/>
                </a:solidFill>
                <a:latin typeface="+mn-ea"/>
              </a:rPr>
              <a:t>拥有以</a:t>
            </a:r>
            <a:endParaRPr lang="en-US" altLang="zh-CN" sz="4480" b="1" dirty="0">
              <a:solidFill>
                <a:srgbClr val="004C85"/>
              </a:solidFill>
              <a:latin typeface="+mn-ea"/>
            </a:endParaRPr>
          </a:p>
          <a:p>
            <a:pPr algn="ctr">
              <a:lnSpc>
                <a:spcPct val="150000"/>
              </a:lnSpc>
            </a:pPr>
            <a:r>
              <a:rPr lang="en-US" altLang="zh-CN" sz="5225" b="1" dirty="0" smtClean="0">
                <a:solidFill>
                  <a:srgbClr val="C00000"/>
                </a:solidFill>
                <a:latin typeface="+mn-ea"/>
              </a:rPr>
              <a:t>20</a:t>
            </a:r>
            <a:r>
              <a:rPr lang="zh-CN" altLang="en-US" sz="5225" b="1" dirty="0" smtClean="0">
                <a:solidFill>
                  <a:srgbClr val="C00000"/>
                </a:solidFill>
                <a:latin typeface="+mn-ea"/>
              </a:rPr>
              <a:t>位</a:t>
            </a:r>
            <a:endParaRPr lang="en-US" altLang="zh-CN" sz="5225" b="1" dirty="0">
              <a:solidFill>
                <a:srgbClr val="C00000"/>
              </a:solidFill>
              <a:latin typeface="+mn-ea"/>
            </a:endParaRPr>
          </a:p>
          <a:p>
            <a:pPr algn="ctr">
              <a:lnSpc>
                <a:spcPct val="150000"/>
              </a:lnSpc>
            </a:pPr>
            <a:r>
              <a:rPr lang="zh-CN" altLang="en-US" sz="4480" b="1" dirty="0">
                <a:solidFill>
                  <a:srgbClr val="004C85"/>
                </a:solidFill>
                <a:latin typeface="+mn-ea"/>
              </a:rPr>
              <a:t>两院院士</a:t>
            </a:r>
            <a:endParaRPr lang="en-US" altLang="zh-CN" sz="4480" b="1" dirty="0">
              <a:solidFill>
                <a:srgbClr val="004C85"/>
              </a:solidFill>
              <a:latin typeface="+mn-ea"/>
            </a:endParaRPr>
          </a:p>
          <a:p>
            <a:pPr algn="ctr">
              <a:lnSpc>
                <a:spcPct val="150000"/>
              </a:lnSpc>
            </a:pPr>
            <a:r>
              <a:rPr lang="zh-CN" altLang="en-US" sz="4480" b="1" dirty="0">
                <a:solidFill>
                  <a:srgbClr val="004C85"/>
                </a:solidFill>
                <a:latin typeface="+mn-ea"/>
              </a:rPr>
              <a:t>为代表的强大师资力量</a:t>
            </a:r>
            <a:endParaRPr lang="en-US" altLang="zh-CN" sz="4480" b="1" dirty="0">
              <a:solidFill>
                <a:srgbClr val="004C85"/>
              </a:solidFill>
              <a:latin typeface="+mn-ea"/>
            </a:endParaRPr>
          </a:p>
        </p:txBody>
      </p:sp>
      <p:grpSp>
        <p:nvGrpSpPr>
          <p:cNvPr id="22" name="组合 21"/>
          <p:cNvGrpSpPr/>
          <p:nvPr/>
        </p:nvGrpSpPr>
        <p:grpSpPr>
          <a:xfrm>
            <a:off x="514985" y="2046200"/>
            <a:ext cx="18665551" cy="10078594"/>
            <a:chOff x="58851" y="1454727"/>
            <a:chExt cx="9999402" cy="5399247"/>
          </a:xfrm>
        </p:grpSpPr>
        <p:pic>
          <p:nvPicPr>
            <p:cNvPr id="23" name="图片 22"/>
            <p:cNvPicPr>
              <a:picLocks noChangeAspect="1"/>
            </p:cNvPicPr>
            <p:nvPr/>
          </p:nvPicPr>
          <p:blipFill>
            <a:blip r:embed="rId4"/>
            <a:stretch>
              <a:fillRect/>
            </a:stretch>
          </p:blipFill>
          <p:spPr>
            <a:xfrm>
              <a:off x="5837763" y="1454727"/>
              <a:ext cx="4220490" cy="5399246"/>
            </a:xfrm>
            <a:prstGeom prst="rect">
              <a:avLst/>
            </a:prstGeom>
          </p:spPr>
        </p:pic>
        <p:pic>
          <p:nvPicPr>
            <p:cNvPr id="11" name="图片 10"/>
            <p:cNvPicPr>
              <a:picLocks noChangeAspect="1"/>
            </p:cNvPicPr>
            <p:nvPr/>
          </p:nvPicPr>
          <p:blipFill>
            <a:blip r:embed="rId5"/>
            <a:stretch>
              <a:fillRect/>
            </a:stretch>
          </p:blipFill>
          <p:spPr>
            <a:xfrm>
              <a:off x="58851" y="1454728"/>
              <a:ext cx="5837763" cy="539924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365375" y="401955"/>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华中大</a:t>
            </a:r>
            <a:r>
              <a:rPr lang="en-US" altLang="zh-CN"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a:t>
            </a:r>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天才少年</a:t>
            </a:r>
            <a:r>
              <a:rPr lang="en-US" altLang="zh-CN"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a:t>
            </a:r>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现象</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16" name="Rectangle 2"/>
          <p:cNvSpPr>
            <a:spLocks noChangeArrowheads="1"/>
          </p:cNvSpPr>
          <p:nvPr/>
        </p:nvSpPr>
        <p:spPr bwMode="auto">
          <a:xfrm>
            <a:off x="9621520" y="401955"/>
            <a:ext cx="13238480" cy="750570"/>
          </a:xfrm>
          <a:prstGeom prst="rect">
            <a:avLst/>
          </a:prstGeom>
          <a:solidFill>
            <a:srgbClr val="32589A"/>
          </a:solidFill>
          <a:ln>
            <a:noFill/>
          </a:ln>
          <a:effectLst/>
        </p:spPr>
        <p:txBody>
          <a:bodyPr wrap="none" lIns="171176" tIns="85588" rIns="171176" bIns="85588" anchor="ctr"/>
          <a:lstStyle/>
          <a:p>
            <a:endParaRPr lang="zh-CN" altLang="en-US" dirty="0"/>
          </a:p>
        </p:txBody>
      </p:sp>
      <p:pic>
        <p:nvPicPr>
          <p:cNvPr id="5" name="图片 4"/>
          <p:cNvPicPr>
            <a:picLocks noChangeAspect="1"/>
          </p:cNvPicPr>
          <p:nvPr/>
        </p:nvPicPr>
        <p:blipFill>
          <a:blip r:embed="rId4"/>
          <a:stretch>
            <a:fillRect/>
          </a:stretch>
        </p:blipFill>
        <p:spPr>
          <a:xfrm>
            <a:off x="6712144" y="2761988"/>
            <a:ext cx="6824304" cy="43680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6" name="图片 5"/>
          <p:cNvPicPr>
            <a:picLocks noChangeAspect="1"/>
          </p:cNvPicPr>
          <p:nvPr/>
        </p:nvPicPr>
        <p:blipFill>
          <a:blip r:embed="rId5"/>
          <a:stretch>
            <a:fillRect/>
          </a:stretch>
        </p:blipFill>
        <p:spPr>
          <a:xfrm>
            <a:off x="14895549" y="2628638"/>
            <a:ext cx="6865600" cy="43680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27" name="图片 26"/>
          <p:cNvPicPr>
            <a:picLocks noChangeAspect="1"/>
          </p:cNvPicPr>
          <p:nvPr/>
        </p:nvPicPr>
        <p:blipFill>
          <a:blip r:embed="rId6"/>
          <a:stretch>
            <a:fillRect/>
          </a:stretch>
        </p:blipFill>
        <p:spPr>
          <a:xfrm>
            <a:off x="6641970" y="7434183"/>
            <a:ext cx="6894477" cy="43680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28" name="图片 27"/>
          <p:cNvPicPr>
            <a:picLocks noChangeAspect="1"/>
          </p:cNvPicPr>
          <p:nvPr/>
        </p:nvPicPr>
        <p:blipFill>
          <a:blip r:embed="rId7"/>
          <a:stretch>
            <a:fillRect/>
          </a:stretch>
        </p:blipFill>
        <p:spPr>
          <a:xfrm>
            <a:off x="14895549" y="7300833"/>
            <a:ext cx="6809598" cy="43680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29" name="图片 2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2397" y="3055139"/>
            <a:ext cx="4503331" cy="3294340"/>
          </a:xfrm>
          <a:prstGeom prst="rect">
            <a:avLst/>
          </a:prstGeom>
        </p:spPr>
      </p:pic>
      <p:pic>
        <p:nvPicPr>
          <p:cNvPr id="30" name="Picture 2" descr="华为技术有限公司 搜狗百科"/>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2397" y="7129988"/>
            <a:ext cx="4503331" cy="30636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365375" y="401955"/>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创新创业</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16" name="Rectangle 2"/>
          <p:cNvSpPr>
            <a:spLocks noChangeArrowheads="1"/>
          </p:cNvSpPr>
          <p:nvPr/>
        </p:nvSpPr>
        <p:spPr bwMode="auto">
          <a:xfrm>
            <a:off x="5413120" y="401955"/>
            <a:ext cx="17446880" cy="750570"/>
          </a:xfrm>
          <a:prstGeom prst="rect">
            <a:avLst/>
          </a:prstGeom>
          <a:solidFill>
            <a:srgbClr val="32589A"/>
          </a:solidFill>
          <a:ln>
            <a:noFill/>
          </a:ln>
          <a:effectLst/>
        </p:spPr>
        <p:txBody>
          <a:bodyPr wrap="none" lIns="171176" tIns="85588" rIns="171176" bIns="85588" anchor="ctr"/>
          <a:lstStyle/>
          <a:p>
            <a:endParaRPr lang="zh-CN" altLang="en-US" dirty="0"/>
          </a:p>
        </p:txBody>
      </p:sp>
      <p:grpSp>
        <p:nvGrpSpPr>
          <p:cNvPr id="2" name="组合 1"/>
          <p:cNvGrpSpPr/>
          <p:nvPr/>
        </p:nvGrpSpPr>
        <p:grpSpPr>
          <a:xfrm>
            <a:off x="207665" y="2543881"/>
            <a:ext cx="4772247" cy="4628865"/>
            <a:chOff x="727180" y="1623995"/>
            <a:chExt cx="2556561" cy="2479749"/>
          </a:xfrm>
        </p:grpSpPr>
        <p:pic>
          <p:nvPicPr>
            <p:cNvPr id="10" name="图片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7180" y="1623995"/>
              <a:ext cx="2556561" cy="2072729"/>
            </a:xfrm>
            <a:prstGeom prst="rect">
              <a:avLst/>
            </a:prstGeom>
          </p:spPr>
        </p:pic>
        <p:sp>
          <p:nvSpPr>
            <p:cNvPr id="11" name="矩形 10"/>
            <p:cNvSpPr/>
            <p:nvPr/>
          </p:nvSpPr>
          <p:spPr>
            <a:xfrm>
              <a:off x="1093101" y="3778193"/>
              <a:ext cx="1824718" cy="325551"/>
            </a:xfrm>
            <a:prstGeom prst="rect">
              <a:avLst/>
            </a:prstGeom>
          </p:spPr>
          <p:txBody>
            <a:bodyPr wrap="none">
              <a:spAutoFit/>
            </a:bodyPr>
            <a:lstStyle/>
            <a:p>
              <a:pPr algn="ctr"/>
              <a:r>
                <a:rPr lang="zh-CN" altLang="en-US" sz="3360" dirty="0"/>
                <a:t>张小龙  微信之父</a:t>
              </a:r>
              <a:endParaRPr lang="en-US" altLang="zh-CN" sz="3360" dirty="0"/>
            </a:p>
          </p:txBody>
        </p:sp>
      </p:grpSp>
      <p:grpSp>
        <p:nvGrpSpPr>
          <p:cNvPr id="3" name="组合 2"/>
          <p:cNvGrpSpPr/>
          <p:nvPr/>
        </p:nvGrpSpPr>
        <p:grpSpPr>
          <a:xfrm>
            <a:off x="360176" y="7583636"/>
            <a:ext cx="5400640" cy="4267777"/>
            <a:chOff x="2273177" y="4435577"/>
            <a:chExt cx="2893200" cy="2286309"/>
          </a:xfrm>
        </p:grpSpPr>
        <p:sp>
          <p:nvSpPr>
            <p:cNvPr id="13" name="文本框 12"/>
            <p:cNvSpPr txBox="1"/>
            <p:nvPr/>
          </p:nvSpPr>
          <p:spPr>
            <a:xfrm>
              <a:off x="2336803" y="6396335"/>
              <a:ext cx="2643308" cy="325551"/>
            </a:xfrm>
            <a:prstGeom prst="rect">
              <a:avLst/>
            </a:prstGeom>
            <a:noFill/>
          </p:spPr>
          <p:txBody>
            <a:bodyPr wrap="square" rtlCol="0">
              <a:spAutoFit/>
            </a:bodyPr>
            <a:lstStyle/>
            <a:p>
              <a:pPr algn="ctr"/>
              <a:r>
                <a:rPr lang="zh-CN" altLang="en-US" sz="3360" dirty="0"/>
                <a:t>陈宗年  海康威视董事长</a:t>
              </a:r>
              <a:endParaRPr lang="en-US" altLang="zh-CN" sz="3360" dirty="0"/>
            </a:p>
          </p:txBody>
        </p:sp>
        <p:pic>
          <p:nvPicPr>
            <p:cNvPr id="14" name="图片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73177" y="4435577"/>
              <a:ext cx="2893200" cy="1932658"/>
            </a:xfrm>
            <a:prstGeom prst="rect">
              <a:avLst/>
            </a:prstGeom>
          </p:spPr>
        </p:pic>
      </p:grpSp>
      <p:grpSp>
        <p:nvGrpSpPr>
          <p:cNvPr id="15" name="组合 14"/>
          <p:cNvGrpSpPr/>
          <p:nvPr/>
        </p:nvGrpSpPr>
        <p:grpSpPr>
          <a:xfrm>
            <a:off x="5359285" y="2570654"/>
            <a:ext cx="5405120" cy="4548128"/>
            <a:chOff x="4279193" y="1620544"/>
            <a:chExt cx="3190407" cy="2684562"/>
          </a:xfrm>
        </p:grpSpPr>
        <p:sp>
          <p:nvSpPr>
            <p:cNvPr id="4" name="文本框 3"/>
            <p:cNvSpPr txBox="1"/>
            <p:nvPr/>
          </p:nvSpPr>
          <p:spPr>
            <a:xfrm>
              <a:off x="4516199" y="3946410"/>
              <a:ext cx="2716393" cy="358696"/>
            </a:xfrm>
            <a:prstGeom prst="rect">
              <a:avLst/>
            </a:prstGeom>
            <a:noFill/>
          </p:spPr>
          <p:txBody>
            <a:bodyPr wrap="square" rtlCol="0">
              <a:spAutoFit/>
            </a:bodyPr>
            <a:lstStyle/>
            <a:p>
              <a:pPr algn="ctr"/>
              <a:r>
                <a:rPr lang="zh-CN" altLang="en-US" sz="3360" dirty="0"/>
                <a:t>周云杰  海尔集团总裁</a:t>
              </a:r>
              <a:endParaRPr lang="en-US" altLang="zh-CN" sz="3360" dirty="0"/>
            </a:p>
          </p:txBody>
        </p:sp>
        <p:pic>
          <p:nvPicPr>
            <p:cNvPr id="17" name="图片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79193" y="1620544"/>
              <a:ext cx="3190407" cy="2283758"/>
            </a:xfrm>
            <a:prstGeom prst="rect">
              <a:avLst/>
            </a:prstGeom>
          </p:spPr>
        </p:pic>
      </p:grpSp>
      <p:grpSp>
        <p:nvGrpSpPr>
          <p:cNvPr id="18" name="组合 17"/>
          <p:cNvGrpSpPr/>
          <p:nvPr/>
        </p:nvGrpSpPr>
        <p:grpSpPr>
          <a:xfrm>
            <a:off x="5811020" y="7583633"/>
            <a:ext cx="6334057" cy="4264316"/>
            <a:chOff x="6239933" y="4447223"/>
            <a:chExt cx="3361267" cy="2273035"/>
          </a:xfrm>
        </p:grpSpPr>
        <p:pic>
          <p:nvPicPr>
            <p:cNvPr id="19" name="图片 18"/>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rot="16200000">
              <a:off x="6943874" y="4027846"/>
              <a:ext cx="1922998" cy="2761752"/>
            </a:xfrm>
            <a:prstGeom prst="rect">
              <a:avLst/>
            </a:prstGeom>
          </p:spPr>
        </p:pic>
        <p:sp>
          <p:nvSpPr>
            <p:cNvPr id="20" name="文本框 19"/>
            <p:cNvSpPr txBox="1"/>
            <p:nvPr/>
          </p:nvSpPr>
          <p:spPr>
            <a:xfrm>
              <a:off x="6239933" y="6396335"/>
              <a:ext cx="3361267" cy="323923"/>
            </a:xfrm>
            <a:prstGeom prst="rect">
              <a:avLst/>
            </a:prstGeom>
            <a:noFill/>
          </p:spPr>
          <p:txBody>
            <a:bodyPr wrap="square" rtlCol="0">
              <a:spAutoFit/>
            </a:bodyPr>
            <a:lstStyle/>
            <a:p>
              <a:pPr algn="ctr"/>
              <a:r>
                <a:rPr lang="zh-CN" altLang="en-US" sz="3360" dirty="0"/>
                <a:t>龚虹嘉  中国最优秀天使投资人</a:t>
              </a:r>
              <a:endParaRPr lang="en-US" altLang="zh-CN" sz="3360" dirty="0"/>
            </a:p>
          </p:txBody>
        </p:sp>
      </p:grpSp>
      <p:grpSp>
        <p:nvGrpSpPr>
          <p:cNvPr id="24" name="组合 23"/>
          <p:cNvGrpSpPr/>
          <p:nvPr/>
        </p:nvGrpSpPr>
        <p:grpSpPr>
          <a:xfrm>
            <a:off x="11574148" y="7583631"/>
            <a:ext cx="6334057" cy="4264318"/>
            <a:chOff x="8853716" y="4420235"/>
            <a:chExt cx="3393245" cy="2284456"/>
          </a:xfrm>
        </p:grpSpPr>
        <p:pic>
          <p:nvPicPr>
            <p:cNvPr id="31" name="图片 30"/>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9100869" y="4420235"/>
              <a:ext cx="2732544" cy="1935741"/>
            </a:xfrm>
            <a:prstGeom prst="rect">
              <a:avLst/>
            </a:prstGeom>
          </p:spPr>
        </p:pic>
        <p:sp>
          <p:nvSpPr>
            <p:cNvPr id="32" name="文本框 31"/>
            <p:cNvSpPr txBox="1"/>
            <p:nvPr/>
          </p:nvSpPr>
          <p:spPr>
            <a:xfrm>
              <a:off x="8853716" y="6379140"/>
              <a:ext cx="3393245" cy="325551"/>
            </a:xfrm>
            <a:prstGeom prst="rect">
              <a:avLst/>
            </a:prstGeom>
            <a:noFill/>
          </p:spPr>
          <p:txBody>
            <a:bodyPr wrap="square" rtlCol="0">
              <a:spAutoFit/>
            </a:bodyPr>
            <a:lstStyle/>
            <a:p>
              <a:pPr algn="ctr"/>
              <a:r>
                <a:rPr lang="zh-CN" altLang="en-US" sz="3360" dirty="0"/>
                <a:t>黄立  高德红外董事长</a:t>
              </a:r>
              <a:endParaRPr lang="en-US" altLang="zh-CN" sz="3360" dirty="0"/>
            </a:p>
          </p:txBody>
        </p:sp>
      </p:grpSp>
      <p:grpSp>
        <p:nvGrpSpPr>
          <p:cNvPr id="33" name="组合 32"/>
          <p:cNvGrpSpPr/>
          <p:nvPr/>
        </p:nvGrpSpPr>
        <p:grpSpPr>
          <a:xfrm>
            <a:off x="10975977" y="2579067"/>
            <a:ext cx="6108573" cy="4539715"/>
            <a:chOff x="5812546" y="1707687"/>
            <a:chExt cx="3272450" cy="2431990"/>
          </a:xfrm>
        </p:grpSpPr>
        <p:grpSp>
          <p:nvGrpSpPr>
            <p:cNvPr id="34" name="组合 33"/>
            <p:cNvGrpSpPr/>
            <p:nvPr/>
          </p:nvGrpSpPr>
          <p:grpSpPr>
            <a:xfrm>
              <a:off x="5812546" y="1707687"/>
              <a:ext cx="3272450" cy="2431990"/>
              <a:chOff x="7532947" y="1617093"/>
              <a:chExt cx="3606800" cy="2680470"/>
            </a:xfrm>
          </p:grpSpPr>
          <p:sp>
            <p:nvSpPr>
              <p:cNvPr id="36" name="文本框 35"/>
              <p:cNvSpPr txBox="1"/>
              <p:nvPr/>
            </p:nvSpPr>
            <p:spPr>
              <a:xfrm>
                <a:off x="7532947" y="3938750"/>
                <a:ext cx="3606800" cy="358813"/>
              </a:xfrm>
              <a:prstGeom prst="rect">
                <a:avLst/>
              </a:prstGeom>
              <a:noFill/>
            </p:spPr>
            <p:txBody>
              <a:bodyPr wrap="square" rtlCol="0">
                <a:spAutoFit/>
              </a:bodyPr>
              <a:lstStyle/>
              <a:p>
                <a:pPr algn="ctr"/>
                <a:r>
                  <a:rPr lang="zh-CN" altLang="en-US" sz="3360" dirty="0"/>
                  <a:t>胡厚崑、郭平  华为轮值总裁</a:t>
                </a:r>
                <a:endParaRPr lang="en-US" altLang="zh-CN" sz="3360" dirty="0"/>
              </a:p>
            </p:txBody>
          </p:sp>
          <p:pic>
            <p:nvPicPr>
              <p:cNvPr id="37" name="图片 36"/>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9366610" y="1617093"/>
                <a:ext cx="1587212" cy="2287209"/>
              </a:xfrm>
              <a:prstGeom prst="rect">
                <a:avLst/>
              </a:prstGeom>
            </p:spPr>
          </p:pic>
        </p:grpSp>
        <p:pic>
          <p:nvPicPr>
            <p:cNvPr id="35" name="Picture 2" descr="http://5b0988e595225.cdn.sohucs.com/images/20181222/2418e82476cd4625b6c085d056f8887d.jpe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a:fillRect/>
            </a:stretch>
          </p:blipFill>
          <p:spPr bwMode="auto">
            <a:xfrm>
              <a:off x="5979022" y="1707687"/>
              <a:ext cx="1511929" cy="2073600"/>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图片 37"/>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17623497" y="2570653"/>
            <a:ext cx="5189871" cy="3879133"/>
          </a:xfrm>
          <a:prstGeom prst="rect">
            <a:avLst/>
          </a:prstGeom>
        </p:spPr>
      </p:pic>
      <p:sp>
        <p:nvSpPr>
          <p:cNvPr id="39" name="文本框 38"/>
          <p:cNvSpPr txBox="1"/>
          <p:nvPr/>
        </p:nvSpPr>
        <p:spPr>
          <a:xfrm>
            <a:off x="17623497" y="6511087"/>
            <a:ext cx="4934173" cy="607695"/>
          </a:xfrm>
          <a:prstGeom prst="rect">
            <a:avLst/>
          </a:prstGeom>
          <a:noFill/>
        </p:spPr>
        <p:txBody>
          <a:bodyPr wrap="square" rtlCol="0">
            <a:spAutoFit/>
          </a:bodyPr>
          <a:lstStyle/>
          <a:p>
            <a:pPr algn="ctr"/>
            <a:r>
              <a:rPr lang="zh-CN" altLang="en-US" sz="3360" dirty="0"/>
              <a:t>罗振宇 得到</a:t>
            </a:r>
            <a:r>
              <a:rPr lang="en-US" altLang="zh-CN" sz="3360" dirty="0"/>
              <a:t>APP</a:t>
            </a:r>
            <a:r>
              <a:rPr lang="zh-CN" altLang="en-US" sz="3360" dirty="0"/>
              <a:t>创始人</a:t>
            </a:r>
            <a:endParaRPr lang="en-US" altLang="zh-CN" sz="336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365375" y="401955"/>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“华中大校长群”现象</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16" name="Rectangle 2"/>
          <p:cNvSpPr>
            <a:spLocks noChangeArrowheads="1"/>
          </p:cNvSpPr>
          <p:nvPr/>
        </p:nvSpPr>
        <p:spPr bwMode="auto">
          <a:xfrm>
            <a:off x="9373870" y="401955"/>
            <a:ext cx="13486130" cy="75057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5" name="矩形 4"/>
          <p:cNvSpPr/>
          <p:nvPr/>
        </p:nvSpPr>
        <p:spPr>
          <a:xfrm>
            <a:off x="14172867" y="8892090"/>
            <a:ext cx="4959774" cy="1754326"/>
          </a:xfrm>
          <a:prstGeom prst="rect">
            <a:avLst/>
          </a:prstGeom>
        </p:spPr>
        <p:txBody>
          <a:bodyPr wrap="square">
            <a:spAutoFit/>
          </a:bodyPr>
          <a:lstStyle/>
          <a:p>
            <a:r>
              <a:rPr lang="en-US" altLang="zh-CN" sz="3600" b="1" dirty="0" smtClean="0">
                <a:solidFill>
                  <a:srgbClr val="004C85"/>
                </a:solidFill>
                <a:latin typeface="+mn-ea"/>
              </a:rPr>
              <a:t>“</a:t>
            </a:r>
            <a:r>
              <a:rPr lang="zh-CN" altLang="en-US" sz="3600" b="1" dirty="0">
                <a:solidFill>
                  <a:srgbClr val="004C85"/>
                </a:solidFill>
                <a:latin typeface="+mn-ea"/>
              </a:rPr>
              <a:t>华中大校长群</a:t>
            </a:r>
            <a:r>
              <a:rPr lang="en-US" altLang="zh-CN" sz="3600" b="1" dirty="0">
                <a:solidFill>
                  <a:srgbClr val="004C85"/>
                </a:solidFill>
                <a:latin typeface="+mn-ea"/>
              </a:rPr>
              <a:t>”</a:t>
            </a:r>
            <a:r>
              <a:rPr lang="zh-CN" altLang="en-US" sz="3600" b="1" dirty="0">
                <a:solidFill>
                  <a:srgbClr val="004C85"/>
                </a:solidFill>
                <a:latin typeface="+mn-ea"/>
              </a:rPr>
              <a:t>人数</a:t>
            </a:r>
            <a:endParaRPr lang="en-US" altLang="zh-CN" sz="3600" b="1" dirty="0">
              <a:solidFill>
                <a:srgbClr val="004C85"/>
              </a:solidFill>
              <a:latin typeface="+mn-ea"/>
            </a:endParaRPr>
          </a:p>
          <a:p>
            <a:r>
              <a:rPr lang="zh-CN" altLang="en-US" sz="3600" b="1" dirty="0">
                <a:solidFill>
                  <a:srgbClr val="004C85"/>
                </a:solidFill>
                <a:latin typeface="+mn-ea"/>
              </a:rPr>
              <a:t>包括正校长数十余人、</a:t>
            </a:r>
            <a:endParaRPr lang="en-US" altLang="zh-CN" sz="3600" b="1" dirty="0">
              <a:solidFill>
                <a:srgbClr val="004C85"/>
              </a:solidFill>
              <a:latin typeface="+mn-ea"/>
            </a:endParaRPr>
          </a:p>
          <a:p>
            <a:r>
              <a:rPr lang="zh-CN" altLang="en-US" sz="3600" b="1" dirty="0">
                <a:solidFill>
                  <a:srgbClr val="004C85"/>
                </a:solidFill>
                <a:latin typeface="+mn-ea"/>
              </a:rPr>
              <a:t>副校长上百人之</a:t>
            </a:r>
            <a:r>
              <a:rPr lang="zh-CN" altLang="en-US" sz="3600" b="1" dirty="0" smtClean="0">
                <a:solidFill>
                  <a:srgbClr val="004C85"/>
                </a:solidFill>
                <a:latin typeface="+mn-ea"/>
              </a:rPr>
              <a:t>多。</a:t>
            </a:r>
            <a:endParaRPr lang="zh-CN" altLang="en-US" sz="3360" b="1" dirty="0"/>
          </a:p>
        </p:txBody>
      </p:sp>
      <p:pic>
        <p:nvPicPr>
          <p:cNvPr id="2" name="Picture 2" descr="http://02imgmini.eastday.com/mobile/20190523/20190523134710_caac0d61256458d04ebcbb4fd6e1844a_1.jpe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83232" y="2434315"/>
            <a:ext cx="2898002" cy="4032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998175" y="6683621"/>
            <a:ext cx="11379200" cy="607695"/>
          </a:xfrm>
          <a:prstGeom prst="rect">
            <a:avLst/>
          </a:prstGeom>
        </p:spPr>
        <p:txBody>
          <a:bodyPr>
            <a:spAutoFit/>
          </a:bodyPr>
          <a:lstStyle/>
          <a:p>
            <a:r>
              <a:rPr lang="zh-CN" altLang="en-US" sz="3360" dirty="0">
                <a:solidFill>
                  <a:srgbClr val="333333"/>
                </a:solidFill>
                <a:latin typeface="微软雅黑" panose="020B0503020204020204" pitchFamily="34" charset="-122"/>
                <a:ea typeface="微软雅黑" panose="020B0503020204020204" pitchFamily="34" charset="-122"/>
              </a:rPr>
              <a:t>罗俊：中山大学校长</a:t>
            </a:r>
            <a:endParaRPr lang="zh-CN" altLang="en-US" sz="3360" dirty="0"/>
          </a:p>
        </p:txBody>
      </p:sp>
      <p:pic>
        <p:nvPicPr>
          <p:cNvPr id="10" name="Picture 4" descr="http://02imgmini.eastday.com/mobile/20190523/20190523134710_caac0d61256458d04ebcbb4fd6e1844a_2.jpe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83232" y="7282035"/>
            <a:ext cx="2962643" cy="403200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2365375" y="11526973"/>
            <a:ext cx="4836158" cy="607695"/>
          </a:xfrm>
          <a:prstGeom prst="rect">
            <a:avLst/>
          </a:prstGeom>
        </p:spPr>
        <p:txBody>
          <a:bodyPr wrap="square">
            <a:spAutoFit/>
          </a:bodyPr>
          <a:lstStyle/>
          <a:p>
            <a:pPr algn="ctr"/>
            <a:r>
              <a:rPr lang="zh-CN" altLang="en-US" sz="3360" dirty="0">
                <a:solidFill>
                  <a:srgbClr val="333333"/>
                </a:solidFill>
                <a:latin typeface="微软雅黑" panose="020B0503020204020204" pitchFamily="34" charset="-122"/>
                <a:ea typeface="微软雅黑" panose="020B0503020204020204" pitchFamily="34" charset="-122"/>
              </a:rPr>
              <a:t>段献忠：湖南大学校长</a:t>
            </a:r>
            <a:endParaRPr lang="zh-CN" altLang="en-US" sz="3360" dirty="0"/>
          </a:p>
        </p:txBody>
      </p:sp>
      <p:pic>
        <p:nvPicPr>
          <p:cNvPr id="4" name="Picture 6" descr="http://02imgmini.eastday.com/mobile/20190523/20190523134710_caac0d61256458d04ebcbb4fd6e1844a_3.jpe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597371" y="7282035"/>
            <a:ext cx="3024000" cy="403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02imgmini.eastday.com/mobile/20190523/20190523134710_caac0d61256458d04ebcbb4fd6e1844a_5.jpe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600198" y="2454101"/>
            <a:ext cx="5295761" cy="4032000"/>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13790665" y="6765601"/>
            <a:ext cx="4450080" cy="607695"/>
          </a:xfrm>
          <a:prstGeom prst="rect">
            <a:avLst/>
          </a:prstGeom>
        </p:spPr>
        <p:txBody>
          <a:bodyPr wrap="none">
            <a:spAutoFit/>
          </a:bodyPr>
          <a:lstStyle/>
          <a:p>
            <a:r>
              <a:rPr lang="zh-CN" altLang="en-US" sz="3360" dirty="0">
                <a:solidFill>
                  <a:srgbClr val="333333"/>
                </a:solidFill>
                <a:latin typeface="微软雅黑" panose="020B0503020204020204" pitchFamily="34" charset="-122"/>
                <a:ea typeface="微软雅黑" panose="020B0503020204020204" pitchFamily="34" charset="-122"/>
              </a:rPr>
              <a:t>骆清铭：海南大学校长</a:t>
            </a:r>
            <a:endParaRPr lang="zh-CN" altLang="en-US" sz="3360" dirty="0"/>
          </a:p>
        </p:txBody>
      </p:sp>
      <p:pic>
        <p:nvPicPr>
          <p:cNvPr id="6" name="Picture 12" descr="http://www.lzu.edu.cn/files/thumb/201912/12-27_094949-4.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809781" y="2457491"/>
            <a:ext cx="2781658" cy="4032000"/>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7402498" y="6674340"/>
            <a:ext cx="5303520" cy="607695"/>
          </a:xfrm>
          <a:prstGeom prst="rect">
            <a:avLst/>
          </a:prstGeom>
        </p:spPr>
        <p:txBody>
          <a:bodyPr wrap="none">
            <a:spAutoFit/>
          </a:bodyPr>
          <a:lstStyle/>
          <a:p>
            <a:r>
              <a:rPr lang="zh-CN" altLang="en-US" sz="3360" dirty="0">
                <a:solidFill>
                  <a:srgbClr val="333333"/>
                </a:solidFill>
                <a:latin typeface="微软雅黑" panose="020B0503020204020204" pitchFamily="34" charset="-122"/>
                <a:ea typeface="微软雅黑" panose="020B0503020204020204" pitchFamily="34" charset="-122"/>
              </a:rPr>
              <a:t>马小洁：兰州大学党委书记</a:t>
            </a:r>
            <a:endParaRPr lang="zh-CN" altLang="en-US" sz="3360" dirty="0"/>
          </a:p>
        </p:txBody>
      </p:sp>
      <p:sp>
        <p:nvSpPr>
          <p:cNvPr id="22" name="矩形 21"/>
          <p:cNvSpPr/>
          <p:nvPr/>
        </p:nvSpPr>
        <p:spPr>
          <a:xfrm>
            <a:off x="7517377" y="11526973"/>
            <a:ext cx="5359159" cy="609398"/>
          </a:xfrm>
          <a:prstGeom prst="rect">
            <a:avLst/>
          </a:prstGeom>
        </p:spPr>
        <p:txBody>
          <a:bodyPr wrap="none">
            <a:spAutoFit/>
          </a:bodyPr>
          <a:lstStyle/>
          <a:p>
            <a:r>
              <a:rPr lang="zh-CN" altLang="en-US" sz="3360" dirty="0" smtClean="0">
                <a:solidFill>
                  <a:srgbClr val="333333"/>
                </a:solidFill>
                <a:latin typeface="微软雅黑" panose="020B0503020204020204" pitchFamily="34" charset="-122"/>
                <a:ea typeface="微软雅黑" panose="020B0503020204020204" pitchFamily="34" charset="-122"/>
              </a:rPr>
              <a:t>杨宗凯：</a:t>
            </a:r>
            <a:r>
              <a:rPr lang="zh-CN" altLang="en-US" sz="3360" dirty="0">
                <a:solidFill>
                  <a:srgbClr val="333333"/>
                </a:solidFill>
                <a:latin typeface="微软雅黑" panose="020B0503020204020204" pitchFamily="34" charset="-122"/>
                <a:ea typeface="微软雅黑" panose="020B0503020204020204" pitchFamily="34" charset="-122"/>
              </a:rPr>
              <a:t>武汉理工</a:t>
            </a:r>
            <a:r>
              <a:rPr lang="zh-CN" altLang="en-US" sz="3360" dirty="0" smtClean="0">
                <a:solidFill>
                  <a:srgbClr val="333333"/>
                </a:solidFill>
                <a:latin typeface="微软雅黑" panose="020B0503020204020204" pitchFamily="34" charset="-122"/>
                <a:ea typeface="微软雅黑" panose="020B0503020204020204" pitchFamily="34" charset="-122"/>
              </a:rPr>
              <a:t>大学校</a:t>
            </a:r>
            <a:r>
              <a:rPr lang="zh-CN" altLang="en-US" sz="3360" dirty="0">
                <a:solidFill>
                  <a:srgbClr val="333333"/>
                </a:solidFill>
                <a:latin typeface="微软雅黑" panose="020B0503020204020204" pitchFamily="34" charset="-122"/>
                <a:ea typeface="微软雅黑" panose="020B0503020204020204" pitchFamily="34" charset="-122"/>
              </a:rPr>
              <a:t>长</a:t>
            </a:r>
            <a:endParaRPr lang="zh-CN" altLang="en-US" sz="336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365375" y="401955"/>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学科齐全  实力突出</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16" name="Rectangle 2"/>
          <p:cNvSpPr>
            <a:spLocks noChangeArrowheads="1"/>
          </p:cNvSpPr>
          <p:nvPr/>
        </p:nvSpPr>
        <p:spPr bwMode="auto">
          <a:xfrm>
            <a:off x="8480425" y="401955"/>
            <a:ext cx="14379575" cy="750570"/>
          </a:xfrm>
          <a:prstGeom prst="rect">
            <a:avLst/>
          </a:prstGeom>
          <a:solidFill>
            <a:srgbClr val="32589A"/>
          </a:solidFill>
          <a:ln>
            <a:noFill/>
          </a:ln>
          <a:effectLst/>
        </p:spPr>
        <p:txBody>
          <a:bodyPr wrap="none" lIns="171176" tIns="85588" rIns="171176" bIns="85588" anchor="ctr"/>
          <a:lstStyle/>
          <a:p>
            <a:endParaRPr lang="zh-CN" altLang="en-US" dirty="0"/>
          </a:p>
        </p:txBody>
      </p:sp>
      <p:grpSp>
        <p:nvGrpSpPr>
          <p:cNvPr id="4" name="组合 3"/>
          <p:cNvGrpSpPr/>
          <p:nvPr/>
        </p:nvGrpSpPr>
        <p:grpSpPr>
          <a:xfrm>
            <a:off x="6727118" y="9093287"/>
            <a:ext cx="3716935" cy="2777245"/>
            <a:chOff x="3055405" y="4330789"/>
            <a:chExt cx="1991215" cy="1487810"/>
          </a:xfrm>
        </p:grpSpPr>
        <p:sp>
          <p:nvSpPr>
            <p:cNvPr id="6" name="矩形 5"/>
            <p:cNvSpPr/>
            <p:nvPr/>
          </p:nvSpPr>
          <p:spPr>
            <a:xfrm>
              <a:off x="3055405" y="5186091"/>
              <a:ext cx="1991215" cy="314689"/>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r>
                <a:rPr lang="zh-CN" altLang="en-US" sz="3360" b="1" dirty="0">
                  <a:solidFill>
                    <a:prstClr val="white"/>
                  </a:solidFill>
                  <a:latin typeface="微软雅黑" panose="020B0503020204020204" pitchFamily="34" charset="-122"/>
                  <a:ea typeface="微软雅黑" panose="020B0503020204020204" pitchFamily="34" charset="-122"/>
                  <a:cs typeface="+mn-ea"/>
                </a:rPr>
                <a:t>硕士学位授权点</a:t>
              </a:r>
            </a:p>
          </p:txBody>
        </p:sp>
        <p:sp>
          <p:nvSpPr>
            <p:cNvPr id="2" name="矩形 1"/>
            <p:cNvSpPr/>
            <p:nvPr/>
          </p:nvSpPr>
          <p:spPr>
            <a:xfrm>
              <a:off x="3249892" y="5461752"/>
              <a:ext cx="1602241" cy="356847"/>
            </a:xfrm>
            <a:prstGeom prst="rect">
              <a:avLst/>
            </a:prstGeom>
          </p:spPr>
          <p:txBody>
            <a:bodyPr wrap="none">
              <a:spAutoFit/>
            </a:bodyPr>
            <a:lstStyle/>
            <a:p>
              <a:pPr algn="ctr" defTabSz="457200"/>
              <a:r>
                <a:rPr lang="en-US" altLang="zh-CN" sz="3735" dirty="0" smtClean="0">
                  <a:solidFill>
                    <a:srgbClr val="506291"/>
                  </a:solidFill>
                  <a:latin typeface="Arial Narrow" panose="020B0606020202030204" charset="0"/>
                  <a:ea typeface="Segoe UI Black" panose="020B0A02040204020203" pitchFamily="34" charset="0"/>
                  <a:cs typeface="Segoe UI Black" panose="020B0A02040204020203" pitchFamily="34" charset="0"/>
                </a:rPr>
                <a:t>48</a:t>
              </a:r>
              <a:r>
                <a:rPr lang="zh-CN" altLang="en-US" sz="3735" dirty="0" smtClean="0">
                  <a:solidFill>
                    <a:srgbClr val="506291"/>
                  </a:solidFill>
                  <a:latin typeface="Arial Narrow" panose="020B0606020202030204" charset="0"/>
                  <a:ea typeface="Segoe UI Black" panose="020B0A02040204020203" pitchFamily="34" charset="0"/>
                  <a:cs typeface="Segoe UI Black" panose="020B0A02040204020203" pitchFamily="34" charset="0"/>
                </a:rPr>
                <a:t>个</a:t>
              </a:r>
              <a:r>
                <a:rPr lang="zh-CN" altLang="en-US" sz="3735" dirty="0">
                  <a:solidFill>
                    <a:srgbClr val="506291"/>
                  </a:solidFill>
                  <a:latin typeface="Arial Narrow" panose="020B0606020202030204" charset="0"/>
                  <a:ea typeface="Segoe UI Black" panose="020B0A02040204020203" pitchFamily="34" charset="0"/>
                  <a:cs typeface="Segoe UI Black" panose="020B0A02040204020203" pitchFamily="34" charset="0"/>
                </a:rPr>
                <a:t>一级学科</a:t>
              </a:r>
            </a:p>
          </p:txBody>
        </p:sp>
        <p:grpSp>
          <p:nvGrpSpPr>
            <p:cNvPr id="3" name="组合 2"/>
            <p:cNvGrpSpPr/>
            <p:nvPr/>
          </p:nvGrpSpPr>
          <p:grpSpPr>
            <a:xfrm>
              <a:off x="3688466" y="4330789"/>
              <a:ext cx="725093" cy="725093"/>
              <a:chOff x="4955578" y="1822721"/>
              <a:chExt cx="725093" cy="725093"/>
            </a:xfrm>
          </p:grpSpPr>
          <p:sp>
            <p:nvSpPr>
              <p:cNvPr id="5" name="椭圆 4"/>
              <p:cNvSpPr/>
              <p:nvPr/>
            </p:nvSpPr>
            <p:spPr>
              <a:xfrm>
                <a:off x="4955578" y="1822721"/>
                <a:ext cx="725093" cy="72509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endParaRPr lang="zh-CN" altLang="en-US" sz="2985">
                  <a:solidFill>
                    <a:prstClr val="white"/>
                  </a:solidFill>
                  <a:cs typeface="+mn-ea"/>
                </a:endParaRPr>
              </a:p>
            </p:txBody>
          </p:sp>
          <p:pic>
            <p:nvPicPr>
              <p:cNvPr id="10" name="图片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37729" y="1906267"/>
                <a:ext cx="560790" cy="558000"/>
              </a:xfrm>
              <a:prstGeom prst="rect">
                <a:avLst/>
              </a:prstGeom>
            </p:spPr>
          </p:pic>
        </p:grpSp>
      </p:grpSp>
      <p:grpSp>
        <p:nvGrpSpPr>
          <p:cNvPr id="11" name="组合 10"/>
          <p:cNvGrpSpPr/>
          <p:nvPr/>
        </p:nvGrpSpPr>
        <p:grpSpPr>
          <a:xfrm>
            <a:off x="1503703" y="9093287"/>
            <a:ext cx="3716935" cy="2777245"/>
            <a:chOff x="3055405" y="4330789"/>
            <a:chExt cx="1991215" cy="1487810"/>
          </a:xfrm>
        </p:grpSpPr>
        <p:sp>
          <p:nvSpPr>
            <p:cNvPr id="13" name="矩形 12"/>
            <p:cNvSpPr/>
            <p:nvPr/>
          </p:nvSpPr>
          <p:spPr>
            <a:xfrm>
              <a:off x="3055405" y="5186091"/>
              <a:ext cx="1991215" cy="314689"/>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r>
                <a:rPr lang="zh-CN" altLang="en-US" sz="3360" b="1" dirty="0">
                  <a:solidFill>
                    <a:prstClr val="white"/>
                  </a:solidFill>
                  <a:latin typeface="微软雅黑" panose="020B0503020204020204" pitchFamily="34" charset="-122"/>
                  <a:ea typeface="微软雅黑" panose="020B0503020204020204" pitchFamily="34" charset="-122"/>
                  <a:cs typeface="+mn-ea"/>
                </a:rPr>
                <a:t>本科专业</a:t>
              </a:r>
            </a:p>
          </p:txBody>
        </p:sp>
        <p:sp>
          <p:nvSpPr>
            <p:cNvPr id="14" name="矩形 13"/>
            <p:cNvSpPr/>
            <p:nvPr/>
          </p:nvSpPr>
          <p:spPr>
            <a:xfrm>
              <a:off x="3713725" y="5461752"/>
              <a:ext cx="674574" cy="356847"/>
            </a:xfrm>
            <a:prstGeom prst="rect">
              <a:avLst/>
            </a:prstGeom>
          </p:spPr>
          <p:txBody>
            <a:bodyPr wrap="none">
              <a:spAutoFit/>
            </a:bodyPr>
            <a:lstStyle/>
            <a:p>
              <a:pPr algn="ctr" defTabSz="457200"/>
              <a:r>
                <a:rPr lang="en-US" altLang="zh-CN" sz="3735" dirty="0" smtClean="0">
                  <a:solidFill>
                    <a:srgbClr val="506291"/>
                  </a:solidFill>
                  <a:latin typeface="Arial Narrow" panose="020B0606020202030204" charset="0"/>
                  <a:ea typeface="Segoe UI Black" panose="020B0A02040204020203" pitchFamily="34" charset="0"/>
                  <a:cs typeface="+mn-ea"/>
                </a:rPr>
                <a:t>109</a:t>
              </a:r>
              <a:r>
                <a:rPr lang="zh-CN" altLang="en-US" sz="3360" dirty="0" smtClean="0">
                  <a:solidFill>
                    <a:srgbClr val="506291"/>
                  </a:solidFill>
                  <a:latin typeface="微软雅黑" panose="020B0503020204020204" pitchFamily="34" charset="-122"/>
                  <a:ea typeface="微软雅黑" panose="020B0503020204020204" pitchFamily="34" charset="-122"/>
                  <a:cs typeface="+mn-ea"/>
                </a:rPr>
                <a:t>个</a:t>
              </a:r>
              <a:endParaRPr lang="zh-CN" altLang="en-US" sz="3735" baseline="30000" dirty="0">
                <a:solidFill>
                  <a:srgbClr val="506291"/>
                </a:solidFill>
                <a:latin typeface="微软雅黑" panose="020B0503020204020204" pitchFamily="34" charset="-122"/>
                <a:ea typeface="微软雅黑" panose="020B0503020204020204" pitchFamily="34" charset="-122"/>
                <a:cs typeface="+mn-ea"/>
              </a:endParaRPr>
            </a:p>
          </p:txBody>
        </p:sp>
        <p:grpSp>
          <p:nvGrpSpPr>
            <p:cNvPr id="15" name="组合 14"/>
            <p:cNvGrpSpPr/>
            <p:nvPr/>
          </p:nvGrpSpPr>
          <p:grpSpPr>
            <a:xfrm>
              <a:off x="3688466" y="4330789"/>
              <a:ext cx="725093" cy="725093"/>
              <a:chOff x="4955578" y="1822721"/>
              <a:chExt cx="725093" cy="725093"/>
            </a:xfrm>
          </p:grpSpPr>
          <p:sp>
            <p:nvSpPr>
              <p:cNvPr id="17" name="椭圆 16"/>
              <p:cNvSpPr/>
              <p:nvPr/>
            </p:nvSpPr>
            <p:spPr>
              <a:xfrm>
                <a:off x="4955578" y="1822721"/>
                <a:ext cx="725093" cy="725093"/>
              </a:xfrm>
              <a:prstGeom prst="ellipse">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endParaRPr lang="zh-CN" altLang="en-US" sz="2985">
                  <a:solidFill>
                    <a:prstClr val="white"/>
                  </a:solidFill>
                  <a:cs typeface="+mn-ea"/>
                </a:endParaRPr>
              </a:p>
            </p:txBody>
          </p:sp>
          <p:pic>
            <p:nvPicPr>
              <p:cNvPr id="18" name="图片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39124" y="1906267"/>
                <a:ext cx="558000" cy="558000"/>
              </a:xfrm>
              <a:prstGeom prst="rect">
                <a:avLst/>
              </a:prstGeom>
            </p:spPr>
          </p:pic>
        </p:grpSp>
      </p:grpSp>
      <p:grpSp>
        <p:nvGrpSpPr>
          <p:cNvPr id="19" name="组合 18"/>
          <p:cNvGrpSpPr/>
          <p:nvPr/>
        </p:nvGrpSpPr>
        <p:grpSpPr>
          <a:xfrm>
            <a:off x="11950533" y="9093287"/>
            <a:ext cx="3716935" cy="2777245"/>
            <a:chOff x="3055405" y="4330789"/>
            <a:chExt cx="1991215" cy="1487810"/>
          </a:xfrm>
        </p:grpSpPr>
        <p:sp>
          <p:nvSpPr>
            <p:cNvPr id="20" name="矩形 19"/>
            <p:cNvSpPr/>
            <p:nvPr/>
          </p:nvSpPr>
          <p:spPr>
            <a:xfrm>
              <a:off x="3055405" y="5186091"/>
              <a:ext cx="1991215" cy="314689"/>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r>
                <a:rPr lang="zh-CN" altLang="en-US" sz="3360" b="1" dirty="0">
                  <a:solidFill>
                    <a:prstClr val="white"/>
                  </a:solidFill>
                  <a:latin typeface="微软雅黑" panose="020B0503020204020204" pitchFamily="34" charset="-122"/>
                  <a:ea typeface="微软雅黑" panose="020B0503020204020204" pitchFamily="34" charset="-122"/>
                  <a:cs typeface="+mn-ea"/>
                </a:rPr>
                <a:t>博士学位授权点</a:t>
              </a:r>
            </a:p>
          </p:txBody>
        </p:sp>
        <p:sp>
          <p:nvSpPr>
            <p:cNvPr id="21" name="矩形 20"/>
            <p:cNvSpPr/>
            <p:nvPr/>
          </p:nvSpPr>
          <p:spPr>
            <a:xfrm>
              <a:off x="3249892" y="5461752"/>
              <a:ext cx="1602241" cy="356847"/>
            </a:xfrm>
            <a:prstGeom prst="rect">
              <a:avLst/>
            </a:prstGeom>
          </p:spPr>
          <p:txBody>
            <a:bodyPr wrap="none">
              <a:spAutoFit/>
            </a:bodyPr>
            <a:lstStyle/>
            <a:p>
              <a:pPr algn="ctr" defTabSz="457200"/>
              <a:r>
                <a:rPr lang="en-US" altLang="zh-CN" sz="3735" dirty="0" smtClean="0">
                  <a:solidFill>
                    <a:srgbClr val="506291"/>
                  </a:solidFill>
                  <a:latin typeface="Arial Narrow" panose="020B0606020202030204" charset="0"/>
                  <a:ea typeface="Segoe UI Black" panose="020B0A02040204020203" pitchFamily="34" charset="0"/>
                  <a:cs typeface="Segoe UI Black" panose="020B0A02040204020203" pitchFamily="34" charset="0"/>
                </a:rPr>
                <a:t>46</a:t>
              </a:r>
              <a:r>
                <a:rPr lang="zh-CN" altLang="en-US" sz="3735" dirty="0" smtClean="0">
                  <a:solidFill>
                    <a:srgbClr val="506291"/>
                  </a:solidFill>
                  <a:latin typeface="Arial Narrow" panose="020B0606020202030204" charset="0"/>
                  <a:ea typeface="Segoe UI Black" panose="020B0A02040204020203" pitchFamily="34" charset="0"/>
                  <a:cs typeface="Segoe UI Black" panose="020B0A02040204020203" pitchFamily="34" charset="0"/>
                </a:rPr>
                <a:t>个</a:t>
              </a:r>
              <a:r>
                <a:rPr lang="zh-CN" altLang="en-US" sz="3735" dirty="0">
                  <a:solidFill>
                    <a:srgbClr val="506291"/>
                  </a:solidFill>
                  <a:latin typeface="Arial Narrow" panose="020B0606020202030204" charset="0"/>
                  <a:ea typeface="Segoe UI Black" panose="020B0A02040204020203" pitchFamily="34" charset="0"/>
                  <a:cs typeface="Segoe UI Black" panose="020B0A02040204020203" pitchFamily="34" charset="0"/>
                </a:rPr>
                <a:t>一级学科</a:t>
              </a:r>
            </a:p>
          </p:txBody>
        </p:sp>
        <p:grpSp>
          <p:nvGrpSpPr>
            <p:cNvPr id="22" name="组合 21"/>
            <p:cNvGrpSpPr/>
            <p:nvPr/>
          </p:nvGrpSpPr>
          <p:grpSpPr>
            <a:xfrm>
              <a:off x="3688466" y="4330789"/>
              <a:ext cx="725093" cy="725093"/>
              <a:chOff x="4955578" y="1822721"/>
              <a:chExt cx="725093" cy="725093"/>
            </a:xfrm>
          </p:grpSpPr>
          <p:sp>
            <p:nvSpPr>
              <p:cNvPr id="23" name="椭圆 22"/>
              <p:cNvSpPr/>
              <p:nvPr/>
            </p:nvSpPr>
            <p:spPr>
              <a:xfrm>
                <a:off x="4955578" y="1822721"/>
                <a:ext cx="725093" cy="72509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endParaRPr lang="zh-CN" altLang="en-US" sz="2985">
                  <a:solidFill>
                    <a:prstClr val="white"/>
                  </a:solidFill>
                  <a:cs typeface="+mn-ea"/>
                </a:endParaRPr>
              </a:p>
            </p:txBody>
          </p:sp>
          <p:pic>
            <p:nvPicPr>
              <p:cNvPr id="24" name="图片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39124" y="1906267"/>
                <a:ext cx="558000" cy="558000"/>
              </a:xfrm>
              <a:prstGeom prst="rect">
                <a:avLst/>
              </a:prstGeom>
            </p:spPr>
          </p:pic>
        </p:grpSp>
      </p:grpSp>
      <p:grpSp>
        <p:nvGrpSpPr>
          <p:cNvPr id="25" name="组合 24"/>
          <p:cNvGrpSpPr/>
          <p:nvPr/>
        </p:nvGrpSpPr>
        <p:grpSpPr>
          <a:xfrm>
            <a:off x="17173948" y="9093287"/>
            <a:ext cx="3851749" cy="2804435"/>
            <a:chOff x="3055405" y="4330789"/>
            <a:chExt cx="2063437" cy="1502376"/>
          </a:xfrm>
        </p:grpSpPr>
        <p:sp>
          <p:nvSpPr>
            <p:cNvPr id="26" name="矩形 25"/>
            <p:cNvSpPr/>
            <p:nvPr/>
          </p:nvSpPr>
          <p:spPr>
            <a:xfrm>
              <a:off x="3055405" y="5186091"/>
              <a:ext cx="2063437" cy="314689"/>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r>
                <a:rPr lang="zh-CN" altLang="en-US" sz="3360" b="1" dirty="0">
                  <a:solidFill>
                    <a:prstClr val="white"/>
                  </a:solidFill>
                  <a:latin typeface="微软雅黑" panose="020B0503020204020204" pitchFamily="34" charset="-122"/>
                  <a:ea typeface="微软雅黑" panose="020B0503020204020204" pitchFamily="34" charset="-122"/>
                  <a:cs typeface="+mn-ea"/>
                </a:rPr>
                <a:t>博士后科研流动站</a:t>
              </a:r>
            </a:p>
          </p:txBody>
        </p:sp>
        <p:sp>
          <p:nvSpPr>
            <p:cNvPr id="27" name="矩形 26"/>
            <p:cNvSpPr/>
            <p:nvPr/>
          </p:nvSpPr>
          <p:spPr>
            <a:xfrm>
              <a:off x="3799859" y="5476318"/>
              <a:ext cx="584427" cy="356847"/>
            </a:xfrm>
            <a:prstGeom prst="rect">
              <a:avLst/>
            </a:prstGeom>
          </p:spPr>
          <p:txBody>
            <a:bodyPr wrap="none">
              <a:spAutoFit/>
            </a:bodyPr>
            <a:lstStyle/>
            <a:p>
              <a:pPr algn="ctr" defTabSz="457200"/>
              <a:r>
                <a:rPr lang="en-US" altLang="zh-CN" sz="3735" dirty="0">
                  <a:solidFill>
                    <a:srgbClr val="506291"/>
                  </a:solidFill>
                  <a:latin typeface="Arial Narrow" panose="020B0606020202030204" charset="0"/>
                  <a:ea typeface="Segoe UI Black" panose="020B0A02040204020203" pitchFamily="34" charset="0"/>
                  <a:cs typeface="Segoe UI Black" panose="020B0A02040204020203" pitchFamily="34" charset="0"/>
                </a:rPr>
                <a:t>39</a:t>
              </a:r>
              <a:r>
                <a:rPr lang="zh-CN" altLang="en-US" sz="3735" dirty="0">
                  <a:solidFill>
                    <a:srgbClr val="506291"/>
                  </a:solidFill>
                  <a:latin typeface="Arial Narrow" panose="020B0606020202030204" charset="0"/>
                  <a:ea typeface="Segoe UI Black" panose="020B0A02040204020203" pitchFamily="34" charset="0"/>
                  <a:cs typeface="Segoe UI Black" panose="020B0A02040204020203" pitchFamily="34" charset="0"/>
                </a:rPr>
                <a:t>个</a:t>
              </a:r>
            </a:p>
          </p:txBody>
        </p:sp>
        <p:grpSp>
          <p:nvGrpSpPr>
            <p:cNvPr id="28" name="组合 27"/>
            <p:cNvGrpSpPr/>
            <p:nvPr/>
          </p:nvGrpSpPr>
          <p:grpSpPr>
            <a:xfrm>
              <a:off x="3688466" y="4330789"/>
              <a:ext cx="725093" cy="725093"/>
              <a:chOff x="4955578" y="1822721"/>
              <a:chExt cx="725093" cy="725093"/>
            </a:xfrm>
          </p:grpSpPr>
          <p:sp>
            <p:nvSpPr>
              <p:cNvPr id="29" name="椭圆 28"/>
              <p:cNvSpPr/>
              <p:nvPr/>
            </p:nvSpPr>
            <p:spPr>
              <a:xfrm>
                <a:off x="4955578" y="1822721"/>
                <a:ext cx="725093" cy="7250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0688" tIns="85344" rIns="170688" bIns="85344" numCol="1" spcCol="0" rtlCol="0" fromWordArt="0" anchor="ctr" anchorCtr="0" forceAA="0" compatLnSpc="1">
                <a:noAutofit/>
              </a:bodyPr>
              <a:lstStyle/>
              <a:p>
                <a:pPr algn="ctr" defTabSz="457200"/>
                <a:endParaRPr lang="zh-CN" altLang="en-US" sz="2985">
                  <a:solidFill>
                    <a:prstClr val="white"/>
                  </a:solidFill>
                  <a:cs typeface="+mn-ea"/>
                </a:endParaRPr>
              </a:p>
            </p:txBody>
          </p:sp>
          <p:pic>
            <p:nvPicPr>
              <p:cNvPr id="30" name="图片 2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39124" y="1906267"/>
                <a:ext cx="558000" cy="558000"/>
              </a:xfrm>
              <a:prstGeom prst="rect">
                <a:avLst/>
              </a:prstGeom>
            </p:spPr>
          </p:pic>
        </p:grpSp>
      </p:grpSp>
      <p:sp>
        <p:nvSpPr>
          <p:cNvPr id="31" name="矩形 30"/>
          <p:cNvSpPr/>
          <p:nvPr/>
        </p:nvSpPr>
        <p:spPr>
          <a:xfrm>
            <a:off x="6402336" y="3160300"/>
            <a:ext cx="4440434" cy="2429959"/>
          </a:xfrm>
          <a:prstGeom prst="rect">
            <a:avLst/>
          </a:prstGeom>
          <a:solidFill>
            <a:srgbClr val="32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p>
        </p:txBody>
      </p:sp>
      <p:sp>
        <p:nvSpPr>
          <p:cNvPr id="32" name="文本框 31"/>
          <p:cNvSpPr txBox="1"/>
          <p:nvPr/>
        </p:nvSpPr>
        <p:spPr>
          <a:xfrm>
            <a:off x="7125836" y="3630509"/>
            <a:ext cx="3174929" cy="1470025"/>
          </a:xfrm>
          <a:prstGeom prst="rect">
            <a:avLst/>
          </a:prstGeom>
          <a:noFill/>
        </p:spPr>
        <p:txBody>
          <a:bodyPr wrap="square" rtlCol="0">
            <a:spAutoFit/>
          </a:bodyPr>
          <a:lstStyle/>
          <a:p>
            <a:pPr algn="ctr"/>
            <a:r>
              <a:rPr lang="zh-CN" altLang="en-US" sz="4480" b="1" dirty="0">
                <a:solidFill>
                  <a:srgbClr val="FFFFFF"/>
                </a:solidFill>
                <a:latin typeface="+mn-ea"/>
              </a:rPr>
              <a:t>工科</a:t>
            </a:r>
            <a:endParaRPr lang="en-US" altLang="zh-CN" sz="4480" b="1" dirty="0">
              <a:solidFill>
                <a:srgbClr val="FFFFFF"/>
              </a:solidFill>
              <a:latin typeface="+mn-ea"/>
            </a:endParaRPr>
          </a:p>
          <a:p>
            <a:pPr algn="ctr"/>
            <a:r>
              <a:rPr lang="zh-CN" altLang="en-US" sz="4480" b="1" dirty="0">
                <a:solidFill>
                  <a:srgbClr val="FFFFFF"/>
                </a:solidFill>
                <a:latin typeface="+mn-ea"/>
              </a:rPr>
              <a:t>实力雄厚</a:t>
            </a:r>
          </a:p>
        </p:txBody>
      </p:sp>
      <p:sp>
        <p:nvSpPr>
          <p:cNvPr id="33" name="矩形 32"/>
          <p:cNvSpPr/>
          <p:nvPr/>
        </p:nvSpPr>
        <p:spPr>
          <a:xfrm>
            <a:off x="11417612" y="3160300"/>
            <a:ext cx="4440434" cy="2429959"/>
          </a:xfrm>
          <a:prstGeom prst="rect">
            <a:avLst/>
          </a:prstGeom>
          <a:solidFill>
            <a:srgbClr val="32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p>
        </p:txBody>
      </p:sp>
      <p:sp>
        <p:nvSpPr>
          <p:cNvPr id="34" name="文本框 33"/>
          <p:cNvSpPr txBox="1"/>
          <p:nvPr/>
        </p:nvSpPr>
        <p:spPr>
          <a:xfrm>
            <a:off x="12141112" y="3630509"/>
            <a:ext cx="3174929" cy="1470025"/>
          </a:xfrm>
          <a:prstGeom prst="rect">
            <a:avLst/>
          </a:prstGeom>
          <a:noFill/>
        </p:spPr>
        <p:txBody>
          <a:bodyPr wrap="square" rtlCol="0">
            <a:spAutoFit/>
          </a:bodyPr>
          <a:lstStyle/>
          <a:p>
            <a:pPr algn="ctr"/>
            <a:r>
              <a:rPr lang="zh-CN" altLang="en-US" sz="4480" b="1" dirty="0">
                <a:solidFill>
                  <a:srgbClr val="FFFFFF"/>
                </a:solidFill>
                <a:latin typeface="+mn-ea"/>
              </a:rPr>
              <a:t>医科</a:t>
            </a:r>
            <a:endParaRPr lang="en-US" altLang="zh-CN" sz="4480" b="1" dirty="0">
              <a:solidFill>
                <a:srgbClr val="FFFFFF"/>
              </a:solidFill>
              <a:latin typeface="+mn-ea"/>
            </a:endParaRPr>
          </a:p>
          <a:p>
            <a:pPr algn="ctr"/>
            <a:r>
              <a:rPr lang="zh-CN" altLang="en-US" sz="4480" b="1" dirty="0">
                <a:solidFill>
                  <a:srgbClr val="FFFFFF"/>
                </a:solidFill>
                <a:latin typeface="+mn-ea"/>
              </a:rPr>
              <a:t>声誉在外</a:t>
            </a:r>
          </a:p>
        </p:txBody>
      </p:sp>
      <p:sp>
        <p:nvSpPr>
          <p:cNvPr id="35" name="矩形 34"/>
          <p:cNvSpPr/>
          <p:nvPr/>
        </p:nvSpPr>
        <p:spPr>
          <a:xfrm>
            <a:off x="11417612" y="6151698"/>
            <a:ext cx="4440434" cy="2429959"/>
          </a:xfrm>
          <a:prstGeom prst="rect">
            <a:avLst/>
          </a:prstGeom>
          <a:solidFill>
            <a:srgbClr val="32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p>
        </p:txBody>
      </p:sp>
      <p:sp>
        <p:nvSpPr>
          <p:cNvPr id="36" name="文本框 35"/>
          <p:cNvSpPr txBox="1"/>
          <p:nvPr/>
        </p:nvSpPr>
        <p:spPr>
          <a:xfrm>
            <a:off x="12141112" y="6621908"/>
            <a:ext cx="3174929" cy="1470025"/>
          </a:xfrm>
          <a:prstGeom prst="rect">
            <a:avLst/>
          </a:prstGeom>
          <a:noFill/>
        </p:spPr>
        <p:txBody>
          <a:bodyPr wrap="square" rtlCol="0">
            <a:spAutoFit/>
          </a:bodyPr>
          <a:lstStyle/>
          <a:p>
            <a:pPr algn="ctr"/>
            <a:r>
              <a:rPr lang="zh-CN" altLang="en-US" sz="4480" b="1" dirty="0">
                <a:solidFill>
                  <a:srgbClr val="FFFFFF"/>
                </a:solidFill>
                <a:latin typeface="+mn-ea"/>
              </a:rPr>
              <a:t>理科</a:t>
            </a:r>
            <a:endParaRPr lang="en-US" altLang="zh-CN" sz="4480" b="1" dirty="0">
              <a:solidFill>
                <a:srgbClr val="FFFFFF"/>
              </a:solidFill>
              <a:latin typeface="+mn-ea"/>
            </a:endParaRPr>
          </a:p>
          <a:p>
            <a:pPr algn="ctr"/>
            <a:r>
              <a:rPr lang="zh-CN" altLang="en-US" sz="4480" b="1" dirty="0">
                <a:solidFill>
                  <a:srgbClr val="FFFFFF"/>
                </a:solidFill>
                <a:latin typeface="+mn-ea"/>
              </a:rPr>
              <a:t>发展迅速</a:t>
            </a:r>
          </a:p>
        </p:txBody>
      </p:sp>
      <p:sp>
        <p:nvSpPr>
          <p:cNvPr id="37" name="矩形 36"/>
          <p:cNvSpPr/>
          <p:nvPr/>
        </p:nvSpPr>
        <p:spPr>
          <a:xfrm>
            <a:off x="6402336" y="6104826"/>
            <a:ext cx="4440434" cy="2429959"/>
          </a:xfrm>
          <a:prstGeom prst="rect">
            <a:avLst/>
          </a:prstGeom>
          <a:solidFill>
            <a:srgbClr val="32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p>
        </p:txBody>
      </p:sp>
      <p:sp>
        <p:nvSpPr>
          <p:cNvPr id="38" name="文本框 37"/>
          <p:cNvSpPr txBox="1"/>
          <p:nvPr/>
        </p:nvSpPr>
        <p:spPr>
          <a:xfrm>
            <a:off x="7125836" y="6575036"/>
            <a:ext cx="3174929" cy="1470025"/>
          </a:xfrm>
          <a:prstGeom prst="rect">
            <a:avLst/>
          </a:prstGeom>
          <a:noFill/>
        </p:spPr>
        <p:txBody>
          <a:bodyPr wrap="square" rtlCol="0">
            <a:spAutoFit/>
          </a:bodyPr>
          <a:lstStyle/>
          <a:p>
            <a:pPr algn="ctr"/>
            <a:r>
              <a:rPr lang="zh-CN" altLang="en-US" sz="4480" b="1" dirty="0">
                <a:solidFill>
                  <a:srgbClr val="FFFFFF"/>
                </a:solidFill>
                <a:latin typeface="+mn-ea"/>
              </a:rPr>
              <a:t>文科</a:t>
            </a:r>
            <a:endParaRPr lang="en-US" altLang="zh-CN" sz="4480" b="1" dirty="0">
              <a:solidFill>
                <a:srgbClr val="FFFFFF"/>
              </a:solidFill>
              <a:latin typeface="+mn-ea"/>
            </a:endParaRPr>
          </a:p>
          <a:p>
            <a:pPr algn="ctr"/>
            <a:r>
              <a:rPr lang="zh-CN" altLang="en-US" sz="4480" b="1" dirty="0">
                <a:solidFill>
                  <a:srgbClr val="FFFFFF"/>
                </a:solidFill>
                <a:latin typeface="+mn-ea"/>
              </a:rPr>
              <a:t>特色鲜明</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365375" y="401955"/>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学科齐全  实力突出</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16" name="Rectangle 2"/>
          <p:cNvSpPr>
            <a:spLocks noChangeArrowheads="1"/>
          </p:cNvSpPr>
          <p:nvPr/>
        </p:nvSpPr>
        <p:spPr bwMode="auto">
          <a:xfrm>
            <a:off x="8480425" y="401955"/>
            <a:ext cx="14379575" cy="75057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4" name="单圆角矩形 3"/>
          <p:cNvSpPr/>
          <p:nvPr/>
        </p:nvSpPr>
        <p:spPr>
          <a:xfrm flipH="1">
            <a:off x="10085644" y="1926602"/>
            <a:ext cx="12555683" cy="8774941"/>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AFABAB"/>
              </a:solidFill>
            </a:endParaRPr>
          </a:p>
        </p:txBody>
      </p:sp>
      <p:sp>
        <p:nvSpPr>
          <p:cNvPr id="5" name="单圆角矩形 4"/>
          <p:cNvSpPr/>
          <p:nvPr/>
        </p:nvSpPr>
        <p:spPr>
          <a:xfrm>
            <a:off x="873106" y="1811143"/>
            <a:ext cx="7995227" cy="8861536"/>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44" name="组合 43"/>
          <p:cNvGrpSpPr/>
          <p:nvPr/>
        </p:nvGrpSpPr>
        <p:grpSpPr>
          <a:xfrm>
            <a:off x="7186373" y="2985746"/>
            <a:ext cx="6430489" cy="4788439"/>
            <a:chOff x="7164777" y="1240983"/>
            <a:chExt cx="4606588" cy="2985964"/>
          </a:xfrm>
        </p:grpSpPr>
        <p:pic>
          <p:nvPicPr>
            <p:cNvPr id="45" name="图片 4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64777" y="1891610"/>
              <a:ext cx="4606588" cy="2335337"/>
            </a:xfrm>
            <a:prstGeom prst="rect">
              <a:avLst/>
            </a:prstGeom>
            <a:ln>
              <a:solidFill>
                <a:schemeClr val="bg1">
                  <a:lumMod val="75000"/>
                </a:schemeClr>
              </a:solidFill>
            </a:ln>
          </p:spPr>
        </p:pic>
        <p:sp>
          <p:nvSpPr>
            <p:cNvPr id="46" name="矩形: 圆角 30"/>
            <p:cNvSpPr/>
            <p:nvPr/>
          </p:nvSpPr>
          <p:spPr>
            <a:xfrm>
              <a:off x="7164777" y="1240983"/>
              <a:ext cx="4606588" cy="649696"/>
            </a:xfrm>
            <a:prstGeom prst="roundRect">
              <a:avLst>
                <a:gd name="adj" fmla="val 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735" b="1" dirty="0">
                  <a:solidFill>
                    <a:schemeClr val="tx1"/>
                  </a:solidFill>
                  <a:latin typeface="+mn-ea"/>
                  <a:cs typeface="+mn-ea"/>
                </a:rPr>
                <a:t>第四轮学科评估</a:t>
              </a:r>
            </a:p>
          </p:txBody>
        </p:sp>
      </p:grpSp>
      <p:grpSp>
        <p:nvGrpSpPr>
          <p:cNvPr id="47" name="组合 46"/>
          <p:cNvGrpSpPr/>
          <p:nvPr/>
        </p:nvGrpSpPr>
        <p:grpSpPr>
          <a:xfrm>
            <a:off x="53224" y="2985746"/>
            <a:ext cx="6953649" cy="4788439"/>
            <a:chOff x="420636" y="1240983"/>
            <a:chExt cx="4606588" cy="2985964"/>
          </a:xfrm>
        </p:grpSpPr>
        <p:sp>
          <p:nvSpPr>
            <p:cNvPr id="48" name="矩形 47"/>
            <p:cNvSpPr/>
            <p:nvPr/>
          </p:nvSpPr>
          <p:spPr>
            <a:xfrm>
              <a:off x="420636" y="1890679"/>
              <a:ext cx="4606588" cy="233626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85">
                <a:cs typeface="+mn-ea"/>
              </a:endParaRPr>
            </a:p>
          </p:txBody>
        </p:sp>
        <p:sp>
          <p:nvSpPr>
            <p:cNvPr id="49" name="矩形: 圆角 28"/>
            <p:cNvSpPr/>
            <p:nvPr/>
          </p:nvSpPr>
          <p:spPr>
            <a:xfrm>
              <a:off x="420636" y="1240983"/>
              <a:ext cx="4606588" cy="649696"/>
            </a:xfrm>
            <a:prstGeom prst="roundRect">
              <a:avLst>
                <a:gd name="adj" fmla="val 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360" b="1" dirty="0">
                  <a:solidFill>
                    <a:schemeClr val="tx1"/>
                  </a:solidFill>
                  <a:latin typeface="+mn-ea"/>
                  <a:cs typeface="+mn-ea"/>
                </a:rPr>
                <a:t>“双一流” 学科</a:t>
              </a:r>
            </a:p>
          </p:txBody>
        </p:sp>
        <p:grpSp>
          <p:nvGrpSpPr>
            <p:cNvPr id="50" name="组合 49"/>
            <p:cNvGrpSpPr/>
            <p:nvPr/>
          </p:nvGrpSpPr>
          <p:grpSpPr>
            <a:xfrm>
              <a:off x="471934" y="1967641"/>
              <a:ext cx="4503994" cy="492449"/>
              <a:chOff x="619843" y="2600245"/>
              <a:chExt cx="3871586" cy="400110"/>
            </a:xfrm>
          </p:grpSpPr>
          <p:sp>
            <p:nvSpPr>
              <p:cNvPr id="60" name="矩形 59"/>
              <p:cNvSpPr/>
              <p:nvPr/>
            </p:nvSpPr>
            <p:spPr>
              <a:xfrm>
                <a:off x="619843" y="2600245"/>
                <a:ext cx="1661709" cy="400110"/>
              </a:xfrm>
              <a:prstGeom prst="rect">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15" dirty="0">
                    <a:solidFill>
                      <a:schemeClr val="tx1">
                        <a:lumMod val="75000"/>
                        <a:lumOff val="25000"/>
                      </a:schemeClr>
                    </a:solidFill>
                    <a:latin typeface="+mn-ea"/>
                    <a:cs typeface="+mn-ea"/>
                  </a:rPr>
                  <a:t>机械工程</a:t>
                </a:r>
              </a:p>
            </p:txBody>
          </p:sp>
          <p:sp>
            <p:nvSpPr>
              <p:cNvPr id="61" name="矩形 60"/>
              <p:cNvSpPr/>
              <p:nvPr/>
            </p:nvSpPr>
            <p:spPr>
              <a:xfrm>
                <a:off x="2336037" y="2600245"/>
                <a:ext cx="2155392" cy="400110"/>
              </a:xfrm>
              <a:prstGeom prst="rect">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15" dirty="0">
                    <a:solidFill>
                      <a:schemeClr val="tx1">
                        <a:lumMod val="75000"/>
                        <a:lumOff val="25000"/>
                      </a:schemeClr>
                    </a:solidFill>
                    <a:latin typeface="+mn-ea"/>
                    <a:cs typeface="+mn-ea"/>
                  </a:rPr>
                  <a:t>光学工程</a:t>
                </a:r>
              </a:p>
            </p:txBody>
          </p:sp>
        </p:grpSp>
        <p:grpSp>
          <p:nvGrpSpPr>
            <p:cNvPr id="51" name="组合 50"/>
            <p:cNvGrpSpPr/>
            <p:nvPr/>
          </p:nvGrpSpPr>
          <p:grpSpPr>
            <a:xfrm>
              <a:off x="471934" y="2530136"/>
              <a:ext cx="4503994" cy="492449"/>
              <a:chOff x="619843" y="2600245"/>
              <a:chExt cx="3871586" cy="400110"/>
            </a:xfrm>
          </p:grpSpPr>
          <p:sp>
            <p:nvSpPr>
              <p:cNvPr id="58" name="矩形 57"/>
              <p:cNvSpPr/>
              <p:nvPr/>
            </p:nvSpPr>
            <p:spPr>
              <a:xfrm>
                <a:off x="619843" y="2600245"/>
                <a:ext cx="1661709" cy="400110"/>
              </a:xfrm>
              <a:prstGeom prst="rect">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15" dirty="0">
                    <a:solidFill>
                      <a:schemeClr val="tx1">
                        <a:lumMod val="75000"/>
                        <a:lumOff val="25000"/>
                      </a:schemeClr>
                    </a:solidFill>
                    <a:latin typeface="+mn-ea"/>
                    <a:cs typeface="+mn-ea"/>
                  </a:rPr>
                  <a:t>材料科学与工程</a:t>
                </a:r>
              </a:p>
            </p:txBody>
          </p:sp>
          <p:sp>
            <p:nvSpPr>
              <p:cNvPr id="59" name="矩形 58"/>
              <p:cNvSpPr/>
              <p:nvPr/>
            </p:nvSpPr>
            <p:spPr>
              <a:xfrm>
                <a:off x="2336037" y="2600245"/>
                <a:ext cx="2155392" cy="400110"/>
              </a:xfrm>
              <a:prstGeom prst="rect">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15" dirty="0">
                    <a:solidFill>
                      <a:schemeClr val="tx1">
                        <a:lumMod val="75000"/>
                        <a:lumOff val="25000"/>
                      </a:schemeClr>
                    </a:solidFill>
                    <a:latin typeface="+mn-ea"/>
                    <a:cs typeface="+mn-ea"/>
                  </a:rPr>
                  <a:t>动力工程与工程热物理</a:t>
                </a:r>
              </a:p>
            </p:txBody>
          </p:sp>
        </p:grpSp>
        <p:grpSp>
          <p:nvGrpSpPr>
            <p:cNvPr id="52" name="组合 51"/>
            <p:cNvGrpSpPr/>
            <p:nvPr/>
          </p:nvGrpSpPr>
          <p:grpSpPr>
            <a:xfrm>
              <a:off x="471934" y="3092631"/>
              <a:ext cx="4503994" cy="492449"/>
              <a:chOff x="619843" y="2600245"/>
              <a:chExt cx="3871586" cy="400110"/>
            </a:xfrm>
          </p:grpSpPr>
          <p:sp>
            <p:nvSpPr>
              <p:cNvPr id="56" name="矩形 55"/>
              <p:cNvSpPr/>
              <p:nvPr/>
            </p:nvSpPr>
            <p:spPr>
              <a:xfrm>
                <a:off x="619843" y="2600245"/>
                <a:ext cx="1661709" cy="400110"/>
              </a:xfrm>
              <a:prstGeom prst="rect">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15" dirty="0">
                    <a:solidFill>
                      <a:schemeClr val="tx1">
                        <a:lumMod val="75000"/>
                        <a:lumOff val="25000"/>
                      </a:schemeClr>
                    </a:solidFill>
                    <a:latin typeface="+mn-ea"/>
                    <a:cs typeface="+mn-ea"/>
                  </a:rPr>
                  <a:t>电气工程</a:t>
                </a:r>
              </a:p>
            </p:txBody>
          </p:sp>
          <p:sp>
            <p:nvSpPr>
              <p:cNvPr id="57" name="矩形 56"/>
              <p:cNvSpPr/>
              <p:nvPr/>
            </p:nvSpPr>
            <p:spPr>
              <a:xfrm>
                <a:off x="2336037" y="2600245"/>
                <a:ext cx="2155392" cy="400110"/>
              </a:xfrm>
              <a:prstGeom prst="rect">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15" dirty="0">
                    <a:solidFill>
                      <a:schemeClr val="tx1">
                        <a:lumMod val="75000"/>
                        <a:lumOff val="25000"/>
                      </a:schemeClr>
                    </a:solidFill>
                    <a:latin typeface="+mn-ea"/>
                    <a:cs typeface="+mn-ea"/>
                  </a:rPr>
                  <a:t>计算机科学与技术</a:t>
                </a:r>
              </a:p>
            </p:txBody>
          </p:sp>
        </p:grpSp>
        <p:grpSp>
          <p:nvGrpSpPr>
            <p:cNvPr id="53" name="组合 52"/>
            <p:cNvGrpSpPr/>
            <p:nvPr/>
          </p:nvGrpSpPr>
          <p:grpSpPr>
            <a:xfrm>
              <a:off x="471934" y="3655125"/>
              <a:ext cx="4503994" cy="492449"/>
              <a:chOff x="619843" y="2600245"/>
              <a:chExt cx="3871586" cy="400110"/>
            </a:xfrm>
          </p:grpSpPr>
          <p:sp>
            <p:nvSpPr>
              <p:cNvPr id="54" name="矩形 53"/>
              <p:cNvSpPr/>
              <p:nvPr/>
            </p:nvSpPr>
            <p:spPr>
              <a:xfrm>
                <a:off x="619843" y="2600245"/>
                <a:ext cx="1661709" cy="400110"/>
              </a:xfrm>
              <a:prstGeom prst="rect">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15" dirty="0">
                    <a:solidFill>
                      <a:schemeClr val="tx1">
                        <a:lumMod val="75000"/>
                        <a:lumOff val="25000"/>
                      </a:schemeClr>
                    </a:solidFill>
                    <a:latin typeface="+mn-ea"/>
                    <a:cs typeface="+mn-ea"/>
                  </a:rPr>
                  <a:t>基础医学</a:t>
                </a:r>
              </a:p>
            </p:txBody>
          </p:sp>
          <p:sp>
            <p:nvSpPr>
              <p:cNvPr id="55" name="矩形 54"/>
              <p:cNvSpPr/>
              <p:nvPr/>
            </p:nvSpPr>
            <p:spPr>
              <a:xfrm>
                <a:off x="2336037" y="2600245"/>
                <a:ext cx="2155392" cy="400110"/>
              </a:xfrm>
              <a:prstGeom prst="rect">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15" dirty="0">
                    <a:solidFill>
                      <a:schemeClr val="tx1">
                        <a:lumMod val="75000"/>
                        <a:lumOff val="25000"/>
                      </a:schemeClr>
                    </a:solidFill>
                    <a:latin typeface="+mn-ea"/>
                    <a:cs typeface="+mn-ea"/>
                  </a:rPr>
                  <a:t>公共卫生与预防医学</a:t>
                </a:r>
              </a:p>
            </p:txBody>
          </p:sp>
        </p:grpSp>
      </p:grpSp>
      <p:sp>
        <p:nvSpPr>
          <p:cNvPr id="62" name="矩形 61"/>
          <p:cNvSpPr/>
          <p:nvPr/>
        </p:nvSpPr>
        <p:spPr>
          <a:xfrm>
            <a:off x="0" y="9772674"/>
            <a:ext cx="22860000" cy="3028926"/>
          </a:xfrm>
          <a:prstGeom prst="rect">
            <a:avLst/>
          </a:prstGeom>
          <a:solidFill>
            <a:srgbClr val="035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dirty="0">
              <a:cs typeface="+mn-ea"/>
            </a:endParaRPr>
          </a:p>
        </p:txBody>
      </p:sp>
      <p:grpSp>
        <p:nvGrpSpPr>
          <p:cNvPr id="63" name="组合 62"/>
          <p:cNvGrpSpPr/>
          <p:nvPr/>
        </p:nvGrpSpPr>
        <p:grpSpPr>
          <a:xfrm>
            <a:off x="3971295" y="8432803"/>
            <a:ext cx="12326666" cy="2351640"/>
            <a:chOff x="2384384" y="4380188"/>
            <a:chExt cx="6603571" cy="1259807"/>
          </a:xfrm>
        </p:grpSpPr>
        <p:grpSp>
          <p:nvGrpSpPr>
            <p:cNvPr id="64" name="组合 63"/>
            <p:cNvGrpSpPr/>
            <p:nvPr/>
          </p:nvGrpSpPr>
          <p:grpSpPr>
            <a:xfrm>
              <a:off x="2384384" y="4380188"/>
              <a:ext cx="1259807" cy="1259807"/>
              <a:chOff x="2384384" y="4380188"/>
              <a:chExt cx="1259807" cy="1259807"/>
            </a:xfrm>
          </p:grpSpPr>
          <p:sp>
            <p:nvSpPr>
              <p:cNvPr id="79" name="椭圆 78"/>
              <p:cNvSpPr/>
              <p:nvPr/>
            </p:nvSpPr>
            <p:spPr>
              <a:xfrm>
                <a:off x="2384384" y="4380188"/>
                <a:ext cx="1259807" cy="1259807"/>
              </a:xfrm>
              <a:prstGeom prst="ellipse">
                <a:avLst/>
              </a:prstGeom>
              <a:solidFill>
                <a:srgbClr val="03549E"/>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cs typeface="+mn-ea"/>
                </a:endParaRPr>
              </a:p>
            </p:txBody>
          </p:sp>
          <p:sp>
            <p:nvSpPr>
              <p:cNvPr id="80" name="矩形 79"/>
              <p:cNvSpPr/>
              <p:nvPr/>
            </p:nvSpPr>
            <p:spPr>
              <a:xfrm>
                <a:off x="2579674" y="4895817"/>
                <a:ext cx="869228" cy="357207"/>
              </a:xfrm>
              <a:prstGeom prst="rect">
                <a:avLst/>
              </a:prstGeom>
            </p:spPr>
            <p:txBody>
              <a:bodyPr wrap="none">
                <a:spAutoFit/>
              </a:bodyPr>
              <a:lstStyle/>
              <a:p>
                <a:pPr algn="ctr"/>
                <a:r>
                  <a:rPr lang="zh-CN" altLang="en-US" sz="3735" b="1" dirty="0">
                    <a:solidFill>
                      <a:schemeClr val="bg1"/>
                    </a:solidFill>
                    <a:latin typeface="+mn-ea"/>
                    <a:cs typeface="+mn-ea"/>
                  </a:rPr>
                  <a:t>工程学</a:t>
                </a:r>
              </a:p>
            </p:txBody>
          </p:sp>
        </p:grpSp>
        <p:grpSp>
          <p:nvGrpSpPr>
            <p:cNvPr id="65" name="组合 64"/>
            <p:cNvGrpSpPr/>
            <p:nvPr/>
          </p:nvGrpSpPr>
          <p:grpSpPr>
            <a:xfrm>
              <a:off x="4165639" y="4380188"/>
              <a:ext cx="1259807" cy="1259807"/>
              <a:chOff x="2384384" y="4380188"/>
              <a:chExt cx="1259807" cy="1259807"/>
            </a:xfrm>
          </p:grpSpPr>
          <p:sp>
            <p:nvSpPr>
              <p:cNvPr id="72" name="椭圆 71"/>
              <p:cNvSpPr/>
              <p:nvPr/>
            </p:nvSpPr>
            <p:spPr>
              <a:xfrm>
                <a:off x="2384384" y="4380188"/>
                <a:ext cx="1259807" cy="1259807"/>
              </a:xfrm>
              <a:prstGeom prst="ellipse">
                <a:avLst/>
              </a:prstGeom>
              <a:solidFill>
                <a:srgbClr val="03549E"/>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cs typeface="+mn-ea"/>
                </a:endParaRPr>
              </a:p>
            </p:txBody>
          </p:sp>
          <p:sp>
            <p:nvSpPr>
              <p:cNvPr id="78" name="矩形 77"/>
              <p:cNvSpPr/>
              <p:nvPr/>
            </p:nvSpPr>
            <p:spPr>
              <a:xfrm>
                <a:off x="2451290" y="4895817"/>
                <a:ext cx="1125995" cy="357207"/>
              </a:xfrm>
              <a:prstGeom prst="rect">
                <a:avLst/>
              </a:prstGeom>
            </p:spPr>
            <p:txBody>
              <a:bodyPr wrap="none">
                <a:spAutoFit/>
              </a:bodyPr>
              <a:lstStyle/>
              <a:p>
                <a:pPr algn="ctr"/>
                <a:r>
                  <a:rPr lang="zh-CN" altLang="en-US" sz="3735" b="1" dirty="0">
                    <a:solidFill>
                      <a:schemeClr val="bg1"/>
                    </a:solidFill>
                    <a:latin typeface="+mn-ea"/>
                    <a:cs typeface="+mn-ea"/>
                  </a:rPr>
                  <a:t>材料科学</a:t>
                </a:r>
              </a:p>
            </p:txBody>
          </p:sp>
        </p:grpSp>
        <p:grpSp>
          <p:nvGrpSpPr>
            <p:cNvPr id="66" name="组合 65"/>
            <p:cNvGrpSpPr/>
            <p:nvPr/>
          </p:nvGrpSpPr>
          <p:grpSpPr>
            <a:xfrm>
              <a:off x="5946894" y="4380188"/>
              <a:ext cx="1259807" cy="1259807"/>
              <a:chOff x="2384384" y="4380188"/>
              <a:chExt cx="1259807" cy="1259807"/>
            </a:xfrm>
          </p:grpSpPr>
          <p:sp>
            <p:nvSpPr>
              <p:cNvPr id="70" name="椭圆 69"/>
              <p:cNvSpPr/>
              <p:nvPr/>
            </p:nvSpPr>
            <p:spPr>
              <a:xfrm>
                <a:off x="2384384" y="4380188"/>
                <a:ext cx="1259807" cy="1259807"/>
              </a:xfrm>
              <a:prstGeom prst="ellipse">
                <a:avLst/>
              </a:prstGeom>
              <a:solidFill>
                <a:srgbClr val="03549E"/>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cs typeface="+mn-ea"/>
                </a:endParaRPr>
              </a:p>
            </p:txBody>
          </p:sp>
          <p:sp>
            <p:nvSpPr>
              <p:cNvPr id="71" name="矩形 70"/>
              <p:cNvSpPr/>
              <p:nvPr/>
            </p:nvSpPr>
            <p:spPr>
              <a:xfrm>
                <a:off x="2579674" y="4842179"/>
                <a:ext cx="869228" cy="664948"/>
              </a:xfrm>
              <a:prstGeom prst="rect">
                <a:avLst/>
              </a:prstGeom>
            </p:spPr>
            <p:txBody>
              <a:bodyPr wrap="none">
                <a:spAutoFit/>
              </a:bodyPr>
              <a:lstStyle/>
              <a:p>
                <a:pPr algn="ctr"/>
                <a:r>
                  <a:rPr lang="zh-CN" altLang="en-US" sz="3735" b="1" dirty="0">
                    <a:solidFill>
                      <a:schemeClr val="bg1"/>
                    </a:solidFill>
                    <a:latin typeface="+mn-ea"/>
                    <a:cs typeface="+mn-ea"/>
                  </a:rPr>
                  <a:t>计算机</a:t>
                </a:r>
                <a:endParaRPr lang="en-US" altLang="zh-CN" sz="3735" b="1" dirty="0">
                  <a:solidFill>
                    <a:schemeClr val="bg1"/>
                  </a:solidFill>
                  <a:latin typeface="+mn-ea"/>
                  <a:cs typeface="+mn-ea"/>
                </a:endParaRPr>
              </a:p>
              <a:p>
                <a:pPr algn="ctr"/>
                <a:r>
                  <a:rPr lang="zh-CN" altLang="en-US" sz="3735" b="1" dirty="0">
                    <a:solidFill>
                      <a:schemeClr val="bg1"/>
                    </a:solidFill>
                    <a:latin typeface="+mn-ea"/>
                    <a:cs typeface="+mn-ea"/>
                  </a:rPr>
                  <a:t>科学</a:t>
                </a:r>
              </a:p>
            </p:txBody>
          </p:sp>
        </p:grpSp>
        <p:grpSp>
          <p:nvGrpSpPr>
            <p:cNvPr id="67" name="组合 66"/>
            <p:cNvGrpSpPr/>
            <p:nvPr/>
          </p:nvGrpSpPr>
          <p:grpSpPr>
            <a:xfrm>
              <a:off x="7728148" y="4380188"/>
              <a:ext cx="1259807" cy="1259807"/>
              <a:chOff x="2384384" y="4380188"/>
              <a:chExt cx="1259807" cy="1259807"/>
            </a:xfrm>
          </p:grpSpPr>
          <p:sp>
            <p:nvSpPr>
              <p:cNvPr id="68" name="椭圆 67"/>
              <p:cNvSpPr/>
              <p:nvPr/>
            </p:nvSpPr>
            <p:spPr>
              <a:xfrm>
                <a:off x="2384384" y="4380188"/>
                <a:ext cx="1259807" cy="1259807"/>
              </a:xfrm>
              <a:prstGeom prst="ellipse">
                <a:avLst/>
              </a:prstGeom>
              <a:solidFill>
                <a:srgbClr val="03549E"/>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cs typeface="+mn-ea"/>
                </a:endParaRPr>
              </a:p>
            </p:txBody>
          </p:sp>
          <p:sp>
            <p:nvSpPr>
              <p:cNvPr id="69" name="矩形 68"/>
              <p:cNvSpPr/>
              <p:nvPr/>
            </p:nvSpPr>
            <p:spPr>
              <a:xfrm>
                <a:off x="2451290" y="4895817"/>
                <a:ext cx="1125995" cy="357207"/>
              </a:xfrm>
              <a:prstGeom prst="rect">
                <a:avLst/>
              </a:prstGeom>
            </p:spPr>
            <p:txBody>
              <a:bodyPr wrap="none">
                <a:spAutoFit/>
              </a:bodyPr>
              <a:lstStyle/>
              <a:p>
                <a:pPr algn="ctr"/>
                <a:r>
                  <a:rPr lang="zh-CN" altLang="en-US" sz="3735" b="1" dirty="0">
                    <a:solidFill>
                      <a:schemeClr val="bg1"/>
                    </a:solidFill>
                    <a:latin typeface="+mn-ea"/>
                    <a:cs typeface="+mn-ea"/>
                  </a:rPr>
                  <a:t>临床医学</a:t>
                </a:r>
              </a:p>
            </p:txBody>
          </p:sp>
        </p:grpSp>
      </p:grpSp>
      <p:grpSp>
        <p:nvGrpSpPr>
          <p:cNvPr id="81" name="组合 80"/>
          <p:cNvGrpSpPr/>
          <p:nvPr/>
        </p:nvGrpSpPr>
        <p:grpSpPr>
          <a:xfrm>
            <a:off x="917367" y="11198992"/>
            <a:ext cx="20768113" cy="666786"/>
            <a:chOff x="440551" y="5964738"/>
            <a:chExt cx="11125775" cy="357207"/>
          </a:xfrm>
        </p:grpSpPr>
        <p:sp>
          <p:nvSpPr>
            <p:cNvPr id="82" name="矩形 81"/>
            <p:cNvSpPr/>
            <p:nvPr/>
          </p:nvSpPr>
          <p:spPr>
            <a:xfrm>
              <a:off x="440551" y="5964738"/>
              <a:ext cx="4999824" cy="357207"/>
            </a:xfrm>
            <a:prstGeom prst="rect">
              <a:avLst/>
            </a:prstGeom>
          </p:spPr>
          <p:txBody>
            <a:bodyPr wrap="none">
              <a:spAutoFit/>
            </a:bodyPr>
            <a:lstStyle/>
            <a:p>
              <a:r>
                <a:rPr lang="en-US" altLang="zh-CN" sz="3735" b="1" dirty="0">
                  <a:solidFill>
                    <a:schemeClr val="bg1"/>
                  </a:solidFill>
                  <a:latin typeface="+mn-ea"/>
                  <a:cs typeface="+mn-ea"/>
                </a:rPr>
                <a:t>ESI</a:t>
              </a:r>
              <a:r>
                <a:rPr lang="zh-CN" altLang="en-US" sz="3735" b="1" dirty="0">
                  <a:solidFill>
                    <a:schemeClr val="bg1"/>
                  </a:solidFill>
                  <a:latin typeface="+mn-ea"/>
                  <a:cs typeface="+mn-ea"/>
                </a:rPr>
                <a:t>排名进入全球</a:t>
              </a:r>
              <a:r>
                <a:rPr lang="zh-CN" altLang="en-US" sz="3735" b="1" dirty="0">
                  <a:solidFill>
                    <a:srgbClr val="FFFF00"/>
                  </a:solidFill>
                  <a:latin typeface="+mn-ea"/>
                  <a:cs typeface="+mn-ea"/>
                </a:rPr>
                <a:t>前</a:t>
              </a:r>
              <a:r>
                <a:rPr lang="en-US" altLang="zh-CN" sz="3735" b="1" dirty="0">
                  <a:solidFill>
                    <a:srgbClr val="FFFF00"/>
                  </a:solidFill>
                  <a:latin typeface="+mn-ea"/>
                  <a:cs typeface="+mn-ea"/>
                </a:rPr>
                <a:t>1‰</a:t>
              </a:r>
              <a:r>
                <a:rPr lang="zh-CN" altLang="en-US" sz="3735" b="1" dirty="0">
                  <a:solidFill>
                    <a:schemeClr val="bg1"/>
                  </a:solidFill>
                  <a:latin typeface="+mn-ea"/>
                  <a:cs typeface="+mn-ea"/>
                </a:rPr>
                <a:t>，并列大陆高校</a:t>
              </a:r>
              <a:r>
                <a:rPr lang="zh-CN" altLang="en-US" sz="3735" b="1" dirty="0">
                  <a:solidFill>
                    <a:srgbClr val="FFFF00"/>
                  </a:solidFill>
                  <a:latin typeface="+mn-ea"/>
                  <a:cs typeface="+mn-ea"/>
                </a:rPr>
                <a:t>第</a:t>
              </a:r>
              <a:r>
                <a:rPr lang="en-US" altLang="zh-CN" sz="3735" b="1" dirty="0">
                  <a:solidFill>
                    <a:srgbClr val="FFFF00"/>
                  </a:solidFill>
                  <a:latin typeface="+mn-ea"/>
                  <a:cs typeface="+mn-ea"/>
                </a:rPr>
                <a:t>6</a:t>
              </a:r>
              <a:endParaRPr lang="zh-CN" altLang="en-US" sz="3735" b="1" dirty="0">
                <a:solidFill>
                  <a:srgbClr val="FFFF00"/>
                </a:solidFill>
                <a:latin typeface="+mn-ea"/>
                <a:cs typeface="+mn-ea"/>
              </a:endParaRPr>
            </a:p>
          </p:txBody>
        </p:sp>
        <p:sp>
          <p:nvSpPr>
            <p:cNvPr id="83" name="矩形 82"/>
            <p:cNvSpPr/>
            <p:nvPr/>
          </p:nvSpPr>
          <p:spPr>
            <a:xfrm>
              <a:off x="6213556" y="5964738"/>
              <a:ext cx="5352770" cy="357207"/>
            </a:xfrm>
            <a:prstGeom prst="rect">
              <a:avLst/>
            </a:prstGeom>
          </p:spPr>
          <p:txBody>
            <a:bodyPr wrap="none">
              <a:spAutoFit/>
            </a:bodyPr>
            <a:lstStyle/>
            <a:p>
              <a:r>
                <a:rPr lang="en-US" altLang="zh-CN" sz="3735" b="1" dirty="0">
                  <a:solidFill>
                    <a:schemeClr val="bg1"/>
                  </a:solidFill>
                  <a:latin typeface="+mn-ea"/>
                  <a:cs typeface="+mn-ea"/>
                </a:rPr>
                <a:t>3</a:t>
              </a:r>
              <a:r>
                <a:rPr lang="zh-CN" altLang="en-US" sz="3735" b="1" dirty="0">
                  <a:solidFill>
                    <a:schemeClr val="bg1"/>
                  </a:solidFill>
                  <a:latin typeface="+mn-ea"/>
                  <a:cs typeface="+mn-ea"/>
                </a:rPr>
                <a:t>个学科领域进入全球</a:t>
              </a:r>
              <a:r>
                <a:rPr lang="zh-CN" altLang="en-US" sz="3735" b="1" dirty="0">
                  <a:solidFill>
                    <a:srgbClr val="FFFF00"/>
                  </a:solidFill>
                  <a:latin typeface="+mn-ea"/>
                  <a:cs typeface="+mn-ea"/>
                </a:rPr>
                <a:t>前</a:t>
              </a:r>
              <a:r>
                <a:rPr lang="en-US" altLang="zh-CN" sz="3735" b="1" dirty="0">
                  <a:solidFill>
                    <a:srgbClr val="FFFF00"/>
                  </a:solidFill>
                  <a:latin typeface="+mn-ea"/>
                  <a:cs typeface="+mn-ea"/>
                </a:rPr>
                <a:t>50</a:t>
              </a:r>
              <a:r>
                <a:rPr lang="zh-CN" altLang="en-US" sz="3735" b="1" dirty="0">
                  <a:solidFill>
                    <a:schemeClr val="bg1"/>
                  </a:solidFill>
                  <a:latin typeface="+mn-ea"/>
                  <a:cs typeface="+mn-ea"/>
                </a:rPr>
                <a:t>，并列大陆高校</a:t>
              </a:r>
              <a:r>
                <a:rPr lang="zh-CN" altLang="en-US" sz="3735" b="1" dirty="0">
                  <a:solidFill>
                    <a:srgbClr val="FFFF00"/>
                  </a:solidFill>
                  <a:latin typeface="+mn-ea"/>
                  <a:cs typeface="+mn-ea"/>
                </a:rPr>
                <a:t>第</a:t>
              </a:r>
              <a:r>
                <a:rPr lang="en-US" altLang="zh-CN" sz="3735" b="1" dirty="0">
                  <a:solidFill>
                    <a:srgbClr val="FFFF00"/>
                  </a:solidFill>
                  <a:latin typeface="+mn-ea"/>
                  <a:cs typeface="+mn-ea"/>
                </a:rPr>
                <a:t>4</a:t>
              </a:r>
              <a:endParaRPr lang="zh-CN" altLang="en-US" sz="3735" b="1" dirty="0">
                <a:solidFill>
                  <a:srgbClr val="FFFF00"/>
                </a:solidFill>
                <a:latin typeface="+mn-ea"/>
                <a:cs typeface="+mn-ea"/>
              </a:endParaRPr>
            </a:p>
          </p:txBody>
        </p:sp>
      </p:grpSp>
      <p:cxnSp>
        <p:nvCxnSpPr>
          <p:cNvPr id="84" name="直接连接符 83"/>
          <p:cNvCxnSpPr/>
          <p:nvPr/>
        </p:nvCxnSpPr>
        <p:spPr>
          <a:xfrm flipH="1">
            <a:off x="10892518" y="10941440"/>
            <a:ext cx="486683" cy="1056406"/>
          </a:xfrm>
          <a:prstGeom prst="line">
            <a:avLst/>
          </a:prstGeom>
          <a:ln>
            <a:gradFill flip="none" rotWithShape="1">
              <a:gsLst>
                <a:gs pos="0">
                  <a:schemeClr val="accent1">
                    <a:lumMod val="5000"/>
                    <a:lumOff val="95000"/>
                    <a:alpha val="0"/>
                  </a:schemeClr>
                </a:gs>
                <a:gs pos="50000">
                  <a:schemeClr val="bg1"/>
                </a:gs>
                <a:gs pos="10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85" name="atom_65879"/>
          <p:cNvSpPr>
            <a:spLocks noChangeAspect="1"/>
          </p:cNvSpPr>
          <p:nvPr/>
        </p:nvSpPr>
        <p:spPr bwMode="auto">
          <a:xfrm>
            <a:off x="11544946" y="8758605"/>
            <a:ext cx="504375" cy="56904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39527" h="608697">
                <a:moveTo>
                  <a:pt x="269740" y="427400"/>
                </a:moveTo>
                <a:cubicBezTo>
                  <a:pt x="250430" y="436996"/>
                  <a:pt x="231212" y="445618"/>
                  <a:pt x="212459" y="453174"/>
                </a:cubicBezTo>
                <a:cubicBezTo>
                  <a:pt x="215894" y="470186"/>
                  <a:pt x="219839" y="486133"/>
                  <a:pt x="224435" y="500642"/>
                </a:cubicBezTo>
                <a:cubicBezTo>
                  <a:pt x="231908" y="524562"/>
                  <a:pt x="240775" y="543799"/>
                  <a:pt x="250058" y="556269"/>
                </a:cubicBezTo>
                <a:cubicBezTo>
                  <a:pt x="257114" y="565865"/>
                  <a:pt x="264077" y="571103"/>
                  <a:pt x="269740" y="571103"/>
                </a:cubicBezTo>
                <a:cubicBezTo>
                  <a:pt x="275357" y="571103"/>
                  <a:pt x="282366" y="565772"/>
                  <a:pt x="289422" y="556269"/>
                </a:cubicBezTo>
                <a:cubicBezTo>
                  <a:pt x="298706" y="543706"/>
                  <a:pt x="307526" y="524515"/>
                  <a:pt x="315046" y="500642"/>
                </a:cubicBezTo>
                <a:cubicBezTo>
                  <a:pt x="319595" y="486133"/>
                  <a:pt x="323633" y="470233"/>
                  <a:pt x="326975" y="453174"/>
                </a:cubicBezTo>
                <a:cubicBezTo>
                  <a:pt x="308222" y="445618"/>
                  <a:pt x="289051" y="436996"/>
                  <a:pt x="269740" y="427400"/>
                </a:cubicBezTo>
                <a:close/>
                <a:moveTo>
                  <a:pt x="336213" y="391011"/>
                </a:moveTo>
                <a:cubicBezTo>
                  <a:pt x="332314" y="393282"/>
                  <a:pt x="328414" y="395646"/>
                  <a:pt x="324515" y="397918"/>
                </a:cubicBezTo>
                <a:cubicBezTo>
                  <a:pt x="320105" y="400514"/>
                  <a:pt x="315649" y="403063"/>
                  <a:pt x="311239" y="405520"/>
                </a:cubicBezTo>
                <a:cubicBezTo>
                  <a:pt x="318620" y="408858"/>
                  <a:pt x="326001" y="412056"/>
                  <a:pt x="333288" y="415116"/>
                </a:cubicBezTo>
                <a:cubicBezTo>
                  <a:pt x="334403" y="407189"/>
                  <a:pt x="335331" y="399169"/>
                  <a:pt x="336213" y="391011"/>
                </a:cubicBezTo>
                <a:close/>
                <a:moveTo>
                  <a:pt x="203314" y="390918"/>
                </a:moveTo>
                <a:cubicBezTo>
                  <a:pt x="204103" y="399169"/>
                  <a:pt x="205124" y="407189"/>
                  <a:pt x="206239" y="415023"/>
                </a:cubicBezTo>
                <a:cubicBezTo>
                  <a:pt x="213526" y="412010"/>
                  <a:pt x="220814" y="408858"/>
                  <a:pt x="228241" y="405474"/>
                </a:cubicBezTo>
                <a:cubicBezTo>
                  <a:pt x="223785" y="402971"/>
                  <a:pt x="219422" y="400467"/>
                  <a:pt x="215012" y="397871"/>
                </a:cubicBezTo>
                <a:cubicBezTo>
                  <a:pt x="211066" y="395554"/>
                  <a:pt x="207167" y="393282"/>
                  <a:pt x="203314" y="390918"/>
                </a:cubicBezTo>
                <a:close/>
                <a:moveTo>
                  <a:pt x="425802" y="328987"/>
                </a:moveTo>
                <a:cubicBezTo>
                  <a:pt x="410345" y="341317"/>
                  <a:pt x="393680" y="353555"/>
                  <a:pt x="376134" y="365422"/>
                </a:cubicBezTo>
                <a:cubicBezTo>
                  <a:pt x="374695" y="387395"/>
                  <a:pt x="372420" y="408672"/>
                  <a:pt x="369449" y="428930"/>
                </a:cubicBezTo>
                <a:cubicBezTo>
                  <a:pt x="407745" y="442234"/>
                  <a:pt x="441121" y="449234"/>
                  <a:pt x="466094" y="449234"/>
                </a:cubicBezTo>
                <a:cubicBezTo>
                  <a:pt x="483734" y="449234"/>
                  <a:pt x="496499" y="445432"/>
                  <a:pt x="500213" y="439128"/>
                </a:cubicBezTo>
                <a:cubicBezTo>
                  <a:pt x="503044" y="434261"/>
                  <a:pt x="502069" y="425592"/>
                  <a:pt x="497381" y="414652"/>
                </a:cubicBezTo>
                <a:cubicBezTo>
                  <a:pt x="491254" y="400328"/>
                  <a:pt x="479092" y="382945"/>
                  <a:pt x="462288" y="364495"/>
                </a:cubicBezTo>
                <a:cubicBezTo>
                  <a:pt x="451612" y="352814"/>
                  <a:pt x="439357" y="340854"/>
                  <a:pt x="425802" y="328987"/>
                </a:cubicBezTo>
                <a:close/>
                <a:moveTo>
                  <a:pt x="113585" y="328940"/>
                </a:moveTo>
                <a:cubicBezTo>
                  <a:pt x="100031" y="340808"/>
                  <a:pt x="87823" y="352721"/>
                  <a:pt x="77193" y="364403"/>
                </a:cubicBezTo>
                <a:cubicBezTo>
                  <a:pt x="60342" y="382945"/>
                  <a:pt x="48227" y="400282"/>
                  <a:pt x="42099" y="414606"/>
                </a:cubicBezTo>
                <a:cubicBezTo>
                  <a:pt x="37458" y="425546"/>
                  <a:pt x="36390" y="434261"/>
                  <a:pt x="39221" y="439082"/>
                </a:cubicBezTo>
                <a:cubicBezTo>
                  <a:pt x="42935" y="445386"/>
                  <a:pt x="55700" y="449141"/>
                  <a:pt x="73340" y="449141"/>
                </a:cubicBezTo>
                <a:cubicBezTo>
                  <a:pt x="98360" y="449141"/>
                  <a:pt x="131689" y="442187"/>
                  <a:pt x="169939" y="428883"/>
                </a:cubicBezTo>
                <a:cubicBezTo>
                  <a:pt x="166968" y="408626"/>
                  <a:pt x="164740" y="387349"/>
                  <a:pt x="163254" y="365330"/>
                </a:cubicBezTo>
                <a:cubicBezTo>
                  <a:pt x="145708" y="353463"/>
                  <a:pt x="129043" y="341225"/>
                  <a:pt x="113585" y="328940"/>
                </a:cubicBezTo>
                <a:close/>
                <a:moveTo>
                  <a:pt x="378083" y="290882"/>
                </a:moveTo>
                <a:cubicBezTo>
                  <a:pt x="378176" y="295333"/>
                  <a:pt x="378176" y="313504"/>
                  <a:pt x="378083" y="317954"/>
                </a:cubicBezTo>
                <a:cubicBezTo>
                  <a:pt x="384303" y="313504"/>
                  <a:pt x="390292" y="308915"/>
                  <a:pt x="396094" y="304418"/>
                </a:cubicBezTo>
                <a:cubicBezTo>
                  <a:pt x="390292" y="299875"/>
                  <a:pt x="384303" y="295379"/>
                  <a:pt x="378083" y="290882"/>
                </a:cubicBezTo>
                <a:close/>
                <a:moveTo>
                  <a:pt x="161397" y="290882"/>
                </a:moveTo>
                <a:cubicBezTo>
                  <a:pt x="155224" y="295333"/>
                  <a:pt x="149235" y="299875"/>
                  <a:pt x="143387" y="304418"/>
                </a:cubicBezTo>
                <a:cubicBezTo>
                  <a:pt x="149235" y="308915"/>
                  <a:pt x="155224" y="313411"/>
                  <a:pt x="161397" y="317954"/>
                </a:cubicBezTo>
                <a:cubicBezTo>
                  <a:pt x="161305" y="313504"/>
                  <a:pt x="161305" y="295333"/>
                  <a:pt x="161397" y="290882"/>
                </a:cubicBezTo>
                <a:close/>
                <a:moveTo>
                  <a:pt x="269729" y="261092"/>
                </a:moveTo>
                <a:cubicBezTo>
                  <a:pt x="293678" y="261092"/>
                  <a:pt x="313092" y="280474"/>
                  <a:pt x="313092" y="304384"/>
                </a:cubicBezTo>
                <a:cubicBezTo>
                  <a:pt x="313092" y="328294"/>
                  <a:pt x="293678" y="347676"/>
                  <a:pt x="269729" y="347676"/>
                </a:cubicBezTo>
                <a:cubicBezTo>
                  <a:pt x="245780" y="347676"/>
                  <a:pt x="226366" y="328294"/>
                  <a:pt x="226366" y="304384"/>
                </a:cubicBezTo>
                <a:cubicBezTo>
                  <a:pt x="226366" y="280474"/>
                  <a:pt x="245780" y="261092"/>
                  <a:pt x="269729" y="261092"/>
                </a:cubicBezTo>
                <a:close/>
                <a:moveTo>
                  <a:pt x="269740" y="223666"/>
                </a:moveTo>
                <a:cubicBezTo>
                  <a:pt x="257764" y="229924"/>
                  <a:pt x="245834" y="236553"/>
                  <a:pt x="233997" y="243460"/>
                </a:cubicBezTo>
                <a:cubicBezTo>
                  <a:pt x="222300" y="250274"/>
                  <a:pt x="210927" y="257320"/>
                  <a:pt x="199925" y="264413"/>
                </a:cubicBezTo>
                <a:cubicBezTo>
                  <a:pt x="199368" y="277532"/>
                  <a:pt x="199044" y="290882"/>
                  <a:pt x="199044" y="304418"/>
                </a:cubicBezTo>
                <a:cubicBezTo>
                  <a:pt x="199044" y="317954"/>
                  <a:pt x="199368" y="331305"/>
                  <a:pt x="199925" y="344377"/>
                </a:cubicBezTo>
                <a:cubicBezTo>
                  <a:pt x="210927" y="351516"/>
                  <a:pt x="222300" y="358562"/>
                  <a:pt x="233997" y="365330"/>
                </a:cubicBezTo>
                <a:cubicBezTo>
                  <a:pt x="245881" y="372283"/>
                  <a:pt x="257764" y="378866"/>
                  <a:pt x="269740" y="385124"/>
                </a:cubicBezTo>
                <a:cubicBezTo>
                  <a:pt x="281670" y="378866"/>
                  <a:pt x="293600" y="372283"/>
                  <a:pt x="305437" y="365330"/>
                </a:cubicBezTo>
                <a:cubicBezTo>
                  <a:pt x="317135" y="358562"/>
                  <a:pt x="328507" y="351516"/>
                  <a:pt x="339555" y="344377"/>
                </a:cubicBezTo>
                <a:cubicBezTo>
                  <a:pt x="340112" y="331305"/>
                  <a:pt x="340391" y="317954"/>
                  <a:pt x="340391" y="304418"/>
                </a:cubicBezTo>
                <a:cubicBezTo>
                  <a:pt x="340391" y="290882"/>
                  <a:pt x="340112" y="277532"/>
                  <a:pt x="339555" y="264413"/>
                </a:cubicBezTo>
                <a:cubicBezTo>
                  <a:pt x="328507" y="257320"/>
                  <a:pt x="317135" y="250274"/>
                  <a:pt x="305437" y="243460"/>
                </a:cubicBezTo>
                <a:cubicBezTo>
                  <a:pt x="293553" y="236553"/>
                  <a:pt x="281670" y="229924"/>
                  <a:pt x="269740" y="223666"/>
                </a:cubicBezTo>
                <a:close/>
                <a:moveTo>
                  <a:pt x="333288" y="193767"/>
                </a:moveTo>
                <a:cubicBezTo>
                  <a:pt x="326001" y="196780"/>
                  <a:pt x="318666" y="199932"/>
                  <a:pt x="311239" y="203362"/>
                </a:cubicBezTo>
                <a:cubicBezTo>
                  <a:pt x="315696" y="205819"/>
                  <a:pt x="320105" y="208369"/>
                  <a:pt x="324515" y="210965"/>
                </a:cubicBezTo>
                <a:cubicBezTo>
                  <a:pt x="328414" y="213236"/>
                  <a:pt x="332314" y="215508"/>
                  <a:pt x="336120" y="217872"/>
                </a:cubicBezTo>
                <a:cubicBezTo>
                  <a:pt x="335331" y="209713"/>
                  <a:pt x="334356" y="201694"/>
                  <a:pt x="333288" y="193767"/>
                </a:cubicBezTo>
                <a:close/>
                <a:moveTo>
                  <a:pt x="206146" y="193720"/>
                </a:moveTo>
                <a:cubicBezTo>
                  <a:pt x="205124" y="201601"/>
                  <a:pt x="204103" y="209667"/>
                  <a:pt x="203268" y="217825"/>
                </a:cubicBezTo>
                <a:cubicBezTo>
                  <a:pt x="207167" y="215461"/>
                  <a:pt x="211066" y="213190"/>
                  <a:pt x="214965" y="210872"/>
                </a:cubicBezTo>
                <a:cubicBezTo>
                  <a:pt x="219329" y="208276"/>
                  <a:pt x="223785" y="205773"/>
                  <a:pt x="228195" y="203270"/>
                </a:cubicBezTo>
                <a:cubicBezTo>
                  <a:pt x="220814" y="199932"/>
                  <a:pt x="213480" y="196733"/>
                  <a:pt x="206146" y="193720"/>
                </a:cubicBezTo>
                <a:close/>
                <a:moveTo>
                  <a:pt x="466187" y="159649"/>
                </a:moveTo>
                <a:cubicBezTo>
                  <a:pt x="441167" y="159649"/>
                  <a:pt x="407792" y="166649"/>
                  <a:pt x="369496" y="179906"/>
                </a:cubicBezTo>
                <a:cubicBezTo>
                  <a:pt x="372466" y="200210"/>
                  <a:pt x="374695" y="221441"/>
                  <a:pt x="376180" y="243460"/>
                </a:cubicBezTo>
                <a:cubicBezTo>
                  <a:pt x="393773" y="255327"/>
                  <a:pt x="410391" y="267565"/>
                  <a:pt x="425895" y="279850"/>
                </a:cubicBezTo>
                <a:cubicBezTo>
                  <a:pt x="439357" y="267936"/>
                  <a:pt x="451612" y="256022"/>
                  <a:pt x="462334" y="244387"/>
                </a:cubicBezTo>
                <a:cubicBezTo>
                  <a:pt x="479185" y="225845"/>
                  <a:pt x="491300" y="208554"/>
                  <a:pt x="497428" y="194184"/>
                </a:cubicBezTo>
                <a:cubicBezTo>
                  <a:pt x="502069" y="183244"/>
                  <a:pt x="503137" y="174529"/>
                  <a:pt x="500259" y="169708"/>
                </a:cubicBezTo>
                <a:cubicBezTo>
                  <a:pt x="496546" y="163404"/>
                  <a:pt x="483827" y="159649"/>
                  <a:pt x="466187" y="159649"/>
                </a:cubicBezTo>
                <a:close/>
                <a:moveTo>
                  <a:pt x="73386" y="159603"/>
                </a:moveTo>
                <a:cubicBezTo>
                  <a:pt x="55747" y="159603"/>
                  <a:pt x="43028" y="163357"/>
                  <a:pt x="39314" y="169662"/>
                </a:cubicBezTo>
                <a:cubicBezTo>
                  <a:pt x="36436" y="174529"/>
                  <a:pt x="37458" y="183198"/>
                  <a:pt x="42146" y="194138"/>
                </a:cubicBezTo>
                <a:cubicBezTo>
                  <a:pt x="48273" y="208461"/>
                  <a:pt x="60389" y="225845"/>
                  <a:pt x="77239" y="244341"/>
                </a:cubicBezTo>
                <a:cubicBezTo>
                  <a:pt x="87823" y="256022"/>
                  <a:pt x="100077" y="267936"/>
                  <a:pt x="113678" y="279803"/>
                </a:cubicBezTo>
                <a:cubicBezTo>
                  <a:pt x="129182" y="267519"/>
                  <a:pt x="145800" y="255281"/>
                  <a:pt x="163393" y="243414"/>
                </a:cubicBezTo>
                <a:cubicBezTo>
                  <a:pt x="164832" y="221395"/>
                  <a:pt x="167107" y="200117"/>
                  <a:pt x="170078" y="179860"/>
                </a:cubicBezTo>
                <a:cubicBezTo>
                  <a:pt x="131782" y="166556"/>
                  <a:pt x="98406" y="159603"/>
                  <a:pt x="73386" y="159603"/>
                </a:cubicBezTo>
                <a:close/>
                <a:moveTo>
                  <a:pt x="269740" y="37687"/>
                </a:moveTo>
                <a:cubicBezTo>
                  <a:pt x="264077" y="37687"/>
                  <a:pt x="257114" y="43018"/>
                  <a:pt x="250058" y="52521"/>
                </a:cubicBezTo>
                <a:cubicBezTo>
                  <a:pt x="240775" y="65083"/>
                  <a:pt x="231908" y="84321"/>
                  <a:pt x="224435" y="108148"/>
                </a:cubicBezTo>
                <a:cubicBezTo>
                  <a:pt x="219839" y="122703"/>
                  <a:pt x="215894" y="138557"/>
                  <a:pt x="212459" y="155616"/>
                </a:cubicBezTo>
                <a:cubicBezTo>
                  <a:pt x="231212" y="163172"/>
                  <a:pt x="250430" y="171840"/>
                  <a:pt x="269740" y="181390"/>
                </a:cubicBezTo>
                <a:cubicBezTo>
                  <a:pt x="289051" y="171840"/>
                  <a:pt x="308222" y="163172"/>
                  <a:pt x="326975" y="155616"/>
                </a:cubicBezTo>
                <a:cubicBezTo>
                  <a:pt x="323587" y="138650"/>
                  <a:pt x="319595" y="122703"/>
                  <a:pt x="315046" y="108148"/>
                </a:cubicBezTo>
                <a:cubicBezTo>
                  <a:pt x="307526" y="84228"/>
                  <a:pt x="298706" y="65037"/>
                  <a:pt x="289422" y="52521"/>
                </a:cubicBezTo>
                <a:cubicBezTo>
                  <a:pt x="282366" y="42972"/>
                  <a:pt x="275357" y="37687"/>
                  <a:pt x="269740" y="37687"/>
                </a:cubicBezTo>
                <a:close/>
                <a:moveTo>
                  <a:pt x="269740" y="0"/>
                </a:moveTo>
                <a:cubicBezTo>
                  <a:pt x="292625" y="0"/>
                  <a:pt x="309568" y="16363"/>
                  <a:pt x="319780" y="30177"/>
                </a:cubicBezTo>
                <a:cubicBezTo>
                  <a:pt x="331757" y="46216"/>
                  <a:pt x="342247" y="68653"/>
                  <a:pt x="351114" y="96930"/>
                </a:cubicBezTo>
                <a:cubicBezTo>
                  <a:pt x="355523" y="111022"/>
                  <a:pt x="359423" y="126226"/>
                  <a:pt x="362811" y="142405"/>
                </a:cubicBezTo>
                <a:cubicBezTo>
                  <a:pt x="402732" y="129054"/>
                  <a:pt x="438336" y="122008"/>
                  <a:pt x="466094" y="122008"/>
                </a:cubicBezTo>
                <a:cubicBezTo>
                  <a:pt x="480949" y="122008"/>
                  <a:pt x="493900" y="124048"/>
                  <a:pt x="504437" y="127988"/>
                </a:cubicBezTo>
                <a:cubicBezTo>
                  <a:pt x="517249" y="132809"/>
                  <a:pt x="526811" y="140504"/>
                  <a:pt x="532846" y="150749"/>
                </a:cubicBezTo>
                <a:cubicBezTo>
                  <a:pt x="544404" y="170450"/>
                  <a:pt x="538834" y="193349"/>
                  <a:pt x="532103" y="209018"/>
                </a:cubicBezTo>
                <a:cubicBezTo>
                  <a:pt x="524212" y="227375"/>
                  <a:pt x="510100" y="247864"/>
                  <a:pt x="490186" y="269744"/>
                </a:cubicBezTo>
                <a:cubicBezTo>
                  <a:pt x="479788" y="281148"/>
                  <a:pt x="467951" y="292783"/>
                  <a:pt x="454954" y="304418"/>
                </a:cubicBezTo>
                <a:cubicBezTo>
                  <a:pt x="467951" y="316007"/>
                  <a:pt x="479788" y="327642"/>
                  <a:pt x="490140" y="339000"/>
                </a:cubicBezTo>
                <a:cubicBezTo>
                  <a:pt x="510054" y="360880"/>
                  <a:pt x="524165" y="381276"/>
                  <a:pt x="532010" y="399726"/>
                </a:cubicBezTo>
                <a:cubicBezTo>
                  <a:pt x="538787" y="415394"/>
                  <a:pt x="544358" y="438201"/>
                  <a:pt x="532753" y="457995"/>
                </a:cubicBezTo>
                <a:cubicBezTo>
                  <a:pt x="526718" y="468239"/>
                  <a:pt x="517156" y="475934"/>
                  <a:pt x="504344" y="480755"/>
                </a:cubicBezTo>
                <a:cubicBezTo>
                  <a:pt x="493760" y="484696"/>
                  <a:pt x="480902" y="486735"/>
                  <a:pt x="466048" y="486735"/>
                </a:cubicBezTo>
                <a:cubicBezTo>
                  <a:pt x="438243" y="486735"/>
                  <a:pt x="402685" y="479689"/>
                  <a:pt x="362765" y="466339"/>
                </a:cubicBezTo>
                <a:cubicBezTo>
                  <a:pt x="359423" y="482517"/>
                  <a:pt x="355431" y="497722"/>
                  <a:pt x="351067" y="511814"/>
                </a:cubicBezTo>
                <a:cubicBezTo>
                  <a:pt x="342201" y="539998"/>
                  <a:pt x="331664" y="562527"/>
                  <a:pt x="319734" y="578566"/>
                </a:cubicBezTo>
                <a:cubicBezTo>
                  <a:pt x="309568" y="592287"/>
                  <a:pt x="292625" y="608697"/>
                  <a:pt x="269740" y="608697"/>
                </a:cubicBezTo>
                <a:cubicBezTo>
                  <a:pt x="246809" y="608697"/>
                  <a:pt x="229866" y="592287"/>
                  <a:pt x="219700" y="578566"/>
                </a:cubicBezTo>
                <a:cubicBezTo>
                  <a:pt x="207770" y="562527"/>
                  <a:pt x="197233" y="540091"/>
                  <a:pt x="188413" y="511814"/>
                </a:cubicBezTo>
                <a:cubicBezTo>
                  <a:pt x="184004" y="497722"/>
                  <a:pt x="180104" y="482517"/>
                  <a:pt x="176716" y="466339"/>
                </a:cubicBezTo>
                <a:cubicBezTo>
                  <a:pt x="136795" y="479689"/>
                  <a:pt x="101191" y="486735"/>
                  <a:pt x="73386" y="486735"/>
                </a:cubicBezTo>
                <a:cubicBezTo>
                  <a:pt x="58532" y="486735"/>
                  <a:pt x="45627" y="484696"/>
                  <a:pt x="35090" y="480755"/>
                </a:cubicBezTo>
                <a:cubicBezTo>
                  <a:pt x="22278" y="475934"/>
                  <a:pt x="12670" y="468239"/>
                  <a:pt x="6681" y="457995"/>
                </a:cubicBezTo>
                <a:cubicBezTo>
                  <a:pt x="-4877" y="438294"/>
                  <a:pt x="693" y="415394"/>
                  <a:pt x="7424" y="399726"/>
                </a:cubicBezTo>
                <a:cubicBezTo>
                  <a:pt x="15269" y="381369"/>
                  <a:pt x="29381" y="360880"/>
                  <a:pt x="49341" y="339000"/>
                </a:cubicBezTo>
                <a:cubicBezTo>
                  <a:pt x="59785" y="327596"/>
                  <a:pt x="71529" y="315961"/>
                  <a:pt x="84527" y="304326"/>
                </a:cubicBezTo>
                <a:cubicBezTo>
                  <a:pt x="71529" y="292737"/>
                  <a:pt x="59739" y="281101"/>
                  <a:pt x="49341" y="269651"/>
                </a:cubicBezTo>
                <a:cubicBezTo>
                  <a:pt x="29381" y="247771"/>
                  <a:pt x="15269" y="227375"/>
                  <a:pt x="7424" y="208971"/>
                </a:cubicBezTo>
                <a:cubicBezTo>
                  <a:pt x="693" y="193257"/>
                  <a:pt x="-4877" y="170450"/>
                  <a:pt x="6681" y="150702"/>
                </a:cubicBezTo>
                <a:cubicBezTo>
                  <a:pt x="12762" y="140411"/>
                  <a:pt x="22278" y="132763"/>
                  <a:pt x="35090" y="127942"/>
                </a:cubicBezTo>
                <a:cubicBezTo>
                  <a:pt x="45674" y="124001"/>
                  <a:pt x="58532" y="121962"/>
                  <a:pt x="73386" y="121962"/>
                </a:cubicBezTo>
                <a:cubicBezTo>
                  <a:pt x="101191" y="121962"/>
                  <a:pt x="136795" y="129008"/>
                  <a:pt x="176716" y="142358"/>
                </a:cubicBezTo>
                <a:cubicBezTo>
                  <a:pt x="180058" y="126134"/>
                  <a:pt x="184004" y="110929"/>
                  <a:pt x="188413" y="96837"/>
                </a:cubicBezTo>
                <a:cubicBezTo>
                  <a:pt x="197233" y="68653"/>
                  <a:pt x="207770" y="46170"/>
                  <a:pt x="219700" y="30085"/>
                </a:cubicBezTo>
                <a:cubicBezTo>
                  <a:pt x="229866" y="16363"/>
                  <a:pt x="246809" y="0"/>
                  <a:pt x="269740" y="0"/>
                </a:cubicBezTo>
                <a:close/>
              </a:path>
            </a:pathLst>
          </a:custGeom>
          <a:solidFill>
            <a:schemeClr val="bg1">
              <a:lumMod val="95000"/>
            </a:schemeClr>
          </a:solidFill>
          <a:ln>
            <a:noFill/>
          </a:ln>
        </p:spPr>
        <p:txBody>
          <a:bodyPr/>
          <a:lstStyle/>
          <a:p>
            <a:endParaRPr lang="zh-CN" altLang="en-US" sz="3360">
              <a:cs typeface="+mn-ea"/>
            </a:endParaRPr>
          </a:p>
        </p:txBody>
      </p:sp>
      <p:sp>
        <p:nvSpPr>
          <p:cNvPr id="86" name="atom_65879"/>
          <p:cNvSpPr>
            <a:spLocks noChangeAspect="1"/>
          </p:cNvSpPr>
          <p:nvPr/>
        </p:nvSpPr>
        <p:spPr bwMode="auto">
          <a:xfrm>
            <a:off x="8187656" y="8758605"/>
            <a:ext cx="568936" cy="569040"/>
          </a:xfrm>
          <a:custGeom>
            <a:avLst/>
            <a:gdLst>
              <a:gd name="connsiteX0" fmla="*/ 56750 w 607390"/>
              <a:gd name="connsiteY0" fmla="*/ 456490 h 607501"/>
              <a:gd name="connsiteX1" fmla="*/ 56750 w 607390"/>
              <a:gd name="connsiteY1" fmla="*/ 523646 h 607501"/>
              <a:gd name="connsiteX2" fmla="*/ 113641 w 607390"/>
              <a:gd name="connsiteY2" fmla="*/ 531360 h 607501"/>
              <a:gd name="connsiteX3" fmla="*/ 102008 w 607390"/>
              <a:gd name="connsiteY3" fmla="*/ 519744 h 607501"/>
              <a:gd name="connsiteX4" fmla="*/ 56750 w 607390"/>
              <a:gd name="connsiteY4" fmla="*/ 456490 h 607501"/>
              <a:gd name="connsiteX5" fmla="*/ 534959 w 607390"/>
              <a:gd name="connsiteY5" fmla="*/ 262916 h 607501"/>
              <a:gd name="connsiteX6" fmla="*/ 412180 w 607390"/>
              <a:gd name="connsiteY6" fmla="*/ 404943 h 607501"/>
              <a:gd name="connsiteX7" fmla="*/ 405728 w 607390"/>
              <a:gd name="connsiteY7" fmla="*/ 411386 h 607501"/>
              <a:gd name="connsiteX8" fmla="*/ 408364 w 607390"/>
              <a:gd name="connsiteY8" fmla="*/ 429446 h 607501"/>
              <a:gd name="connsiteX9" fmla="*/ 356653 w 607390"/>
              <a:gd name="connsiteY9" fmla="*/ 479722 h 607501"/>
              <a:gd name="connsiteX10" fmla="*/ 332115 w 607390"/>
              <a:gd name="connsiteY10" fmla="*/ 473279 h 607501"/>
              <a:gd name="connsiteX11" fmla="*/ 227422 w 607390"/>
              <a:gd name="connsiteY11" fmla="*/ 541706 h 607501"/>
              <a:gd name="connsiteX12" fmla="*/ 303670 w 607390"/>
              <a:gd name="connsiteY12" fmla="*/ 555954 h 607501"/>
              <a:gd name="connsiteX13" fmla="*/ 308850 w 607390"/>
              <a:gd name="connsiteY13" fmla="*/ 555954 h 607501"/>
              <a:gd name="connsiteX14" fmla="*/ 544047 w 607390"/>
              <a:gd name="connsiteY14" fmla="*/ 327440 h 607501"/>
              <a:gd name="connsiteX15" fmla="*/ 534959 w 607390"/>
              <a:gd name="connsiteY15" fmla="*/ 262916 h 607501"/>
              <a:gd name="connsiteX16" fmla="*/ 285541 w 607390"/>
              <a:gd name="connsiteY16" fmla="*/ 154471 h 607501"/>
              <a:gd name="connsiteX17" fmla="*/ 337195 w 607390"/>
              <a:gd name="connsiteY17" fmla="*/ 206090 h 607501"/>
              <a:gd name="connsiteX18" fmla="*/ 285541 w 607390"/>
              <a:gd name="connsiteY18" fmla="*/ 257709 h 607501"/>
              <a:gd name="connsiteX19" fmla="*/ 233887 w 607390"/>
              <a:gd name="connsiteY19" fmla="*/ 206090 h 607501"/>
              <a:gd name="connsiteX20" fmla="*/ 285541 w 607390"/>
              <a:gd name="connsiteY20" fmla="*/ 154471 h 607501"/>
              <a:gd name="connsiteX21" fmla="*/ 308850 w 607390"/>
              <a:gd name="connsiteY21" fmla="*/ 88672 h 607501"/>
              <a:gd name="connsiteX22" fmla="*/ 73563 w 607390"/>
              <a:gd name="connsiteY22" fmla="*/ 318456 h 607501"/>
              <a:gd name="connsiteX23" fmla="*/ 138178 w 607390"/>
              <a:gd name="connsiteY23" fmla="*/ 484895 h 607501"/>
              <a:gd name="connsiteX24" fmla="*/ 171804 w 607390"/>
              <a:gd name="connsiteY24" fmla="*/ 513301 h 607501"/>
              <a:gd name="connsiteX25" fmla="*/ 306215 w 607390"/>
              <a:gd name="connsiteY25" fmla="*/ 429446 h 607501"/>
              <a:gd name="connsiteX26" fmla="*/ 306215 w 607390"/>
              <a:gd name="connsiteY26" fmla="*/ 426814 h 607501"/>
              <a:gd name="connsiteX27" fmla="*/ 357925 w 607390"/>
              <a:gd name="connsiteY27" fmla="*/ 376537 h 607501"/>
              <a:gd name="connsiteX28" fmla="*/ 367013 w 607390"/>
              <a:gd name="connsiteY28" fmla="*/ 377808 h 607501"/>
              <a:gd name="connsiteX29" fmla="*/ 376010 w 607390"/>
              <a:gd name="connsiteY29" fmla="*/ 368733 h 607501"/>
              <a:gd name="connsiteX30" fmla="*/ 511694 w 607390"/>
              <a:gd name="connsiteY30" fmla="*/ 203564 h 607501"/>
              <a:gd name="connsiteX31" fmla="*/ 479431 w 607390"/>
              <a:gd name="connsiteY31" fmla="*/ 161001 h 607501"/>
              <a:gd name="connsiteX32" fmla="*/ 313940 w 607390"/>
              <a:gd name="connsiteY32" fmla="*/ 88672 h 607501"/>
              <a:gd name="connsiteX33" fmla="*/ 308850 w 607390"/>
              <a:gd name="connsiteY33" fmla="*/ 88672 h 607501"/>
              <a:gd name="connsiteX34" fmla="*/ 508195 w 607390"/>
              <a:gd name="connsiteY34" fmla="*/ 50783 h 607501"/>
              <a:gd name="connsiteX35" fmla="*/ 438081 w 607390"/>
              <a:gd name="connsiteY35" fmla="*/ 69341 h 607501"/>
              <a:gd name="connsiteX36" fmla="*/ 515602 w 607390"/>
              <a:gd name="connsiteY36" fmla="*/ 126152 h 607501"/>
              <a:gd name="connsiteX37" fmla="*/ 537594 w 607390"/>
              <a:gd name="connsiteY37" fmla="*/ 153196 h 607501"/>
              <a:gd name="connsiteX38" fmla="*/ 554407 w 607390"/>
              <a:gd name="connsiteY38" fmla="*/ 89942 h 607501"/>
              <a:gd name="connsiteX39" fmla="*/ 545319 w 607390"/>
              <a:gd name="connsiteY39" fmla="*/ 60266 h 607501"/>
              <a:gd name="connsiteX40" fmla="*/ 508195 w 607390"/>
              <a:gd name="connsiteY40" fmla="*/ 50783 h 607501"/>
              <a:gd name="connsiteX41" fmla="*/ 500572 w 607390"/>
              <a:gd name="connsiteY41" fmla="*/ 756 h 607501"/>
              <a:gd name="connsiteX42" fmla="*/ 584125 w 607390"/>
              <a:gd name="connsiteY42" fmla="*/ 25418 h 607501"/>
              <a:gd name="connsiteX43" fmla="*/ 607390 w 607390"/>
              <a:gd name="connsiteY43" fmla="*/ 91303 h 607501"/>
              <a:gd name="connsiteX44" fmla="*/ 569857 w 607390"/>
              <a:gd name="connsiteY44" fmla="*/ 207466 h 607501"/>
              <a:gd name="connsiteX45" fmla="*/ 594485 w 607390"/>
              <a:gd name="connsiteY45" fmla="*/ 328711 h 607501"/>
              <a:gd name="connsiteX46" fmla="*/ 308850 w 607390"/>
              <a:gd name="connsiteY46" fmla="*/ 607501 h 607501"/>
              <a:gd name="connsiteX47" fmla="*/ 302307 w 607390"/>
              <a:gd name="connsiteY47" fmla="*/ 607501 h 607501"/>
              <a:gd name="connsiteX48" fmla="*/ 165351 w 607390"/>
              <a:gd name="connsiteY48" fmla="*/ 568841 h 607501"/>
              <a:gd name="connsiteX49" fmla="*/ 90376 w 607390"/>
              <a:gd name="connsiteY49" fmla="*/ 584269 h 607501"/>
              <a:gd name="connsiteX50" fmla="*/ 21852 w 607390"/>
              <a:gd name="connsiteY50" fmla="*/ 558495 h 607501"/>
              <a:gd name="connsiteX51" fmla="*/ 30940 w 607390"/>
              <a:gd name="connsiteY51" fmla="*/ 388154 h 607501"/>
              <a:gd name="connsiteX52" fmla="*/ 23125 w 607390"/>
              <a:gd name="connsiteY52" fmla="*/ 317095 h 607501"/>
              <a:gd name="connsiteX53" fmla="*/ 308850 w 607390"/>
              <a:gd name="connsiteY53" fmla="*/ 38304 h 607501"/>
              <a:gd name="connsiteX54" fmla="*/ 315303 w 607390"/>
              <a:gd name="connsiteY54" fmla="*/ 38304 h 607501"/>
              <a:gd name="connsiteX55" fmla="*/ 373466 w 607390"/>
              <a:gd name="connsiteY55" fmla="*/ 44838 h 607501"/>
              <a:gd name="connsiteX56" fmla="*/ 500572 w 607390"/>
              <a:gd name="connsiteY56" fmla="*/ 756 h 60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390" h="607501">
                <a:moveTo>
                  <a:pt x="56750" y="456490"/>
                </a:moveTo>
                <a:cubicBezTo>
                  <a:pt x="46390" y="487527"/>
                  <a:pt x="46390" y="512030"/>
                  <a:pt x="56750" y="523646"/>
                </a:cubicBezTo>
                <a:cubicBezTo>
                  <a:pt x="67110" y="533992"/>
                  <a:pt x="86468" y="536533"/>
                  <a:pt x="113641" y="531360"/>
                </a:cubicBezTo>
                <a:lnTo>
                  <a:pt x="102008" y="519744"/>
                </a:lnTo>
                <a:cubicBezTo>
                  <a:pt x="83923" y="500414"/>
                  <a:pt x="68383" y="479722"/>
                  <a:pt x="56750" y="456490"/>
                </a:cubicBezTo>
                <a:close/>
                <a:moveTo>
                  <a:pt x="534959" y="262916"/>
                </a:moveTo>
                <a:cubicBezTo>
                  <a:pt x="502697" y="309381"/>
                  <a:pt x="461346" y="358478"/>
                  <a:pt x="412180" y="404943"/>
                </a:cubicBezTo>
                <a:lnTo>
                  <a:pt x="405728" y="411386"/>
                </a:lnTo>
                <a:cubicBezTo>
                  <a:pt x="407000" y="416559"/>
                  <a:pt x="408364" y="423002"/>
                  <a:pt x="408364" y="429446"/>
                </a:cubicBezTo>
                <a:cubicBezTo>
                  <a:pt x="407000" y="456490"/>
                  <a:pt x="383735" y="479722"/>
                  <a:pt x="356653" y="479722"/>
                </a:cubicBezTo>
                <a:cubicBezTo>
                  <a:pt x="347565" y="479722"/>
                  <a:pt x="339840" y="477181"/>
                  <a:pt x="332115" y="473279"/>
                </a:cubicBezTo>
                <a:cubicBezTo>
                  <a:pt x="297218" y="500414"/>
                  <a:pt x="262320" y="523646"/>
                  <a:pt x="227422" y="541706"/>
                </a:cubicBezTo>
                <a:cubicBezTo>
                  <a:pt x="251960" y="550781"/>
                  <a:pt x="277769" y="555954"/>
                  <a:pt x="303670" y="555954"/>
                </a:cubicBezTo>
                <a:lnTo>
                  <a:pt x="308850" y="555954"/>
                </a:lnTo>
                <a:cubicBezTo>
                  <a:pt x="435446" y="555954"/>
                  <a:pt x="541502" y="453949"/>
                  <a:pt x="544047" y="327440"/>
                </a:cubicBezTo>
                <a:cubicBezTo>
                  <a:pt x="544047" y="305569"/>
                  <a:pt x="541502" y="283607"/>
                  <a:pt x="534959" y="262916"/>
                </a:cubicBezTo>
                <a:close/>
                <a:moveTo>
                  <a:pt x="285541" y="154471"/>
                </a:moveTo>
                <a:cubicBezTo>
                  <a:pt x="314069" y="154471"/>
                  <a:pt x="337195" y="177582"/>
                  <a:pt x="337195" y="206090"/>
                </a:cubicBezTo>
                <a:cubicBezTo>
                  <a:pt x="337195" y="234598"/>
                  <a:pt x="314069" y="257709"/>
                  <a:pt x="285541" y="257709"/>
                </a:cubicBezTo>
                <a:cubicBezTo>
                  <a:pt x="257013" y="257709"/>
                  <a:pt x="233887" y="234598"/>
                  <a:pt x="233887" y="206090"/>
                </a:cubicBezTo>
                <a:cubicBezTo>
                  <a:pt x="233887" y="177582"/>
                  <a:pt x="257013" y="154471"/>
                  <a:pt x="285541" y="154471"/>
                </a:cubicBezTo>
                <a:close/>
                <a:moveTo>
                  <a:pt x="308850" y="88672"/>
                </a:moveTo>
                <a:cubicBezTo>
                  <a:pt x="182164" y="88672"/>
                  <a:pt x="76198" y="190677"/>
                  <a:pt x="73563" y="318456"/>
                </a:cubicBezTo>
                <a:cubicBezTo>
                  <a:pt x="72291" y="380349"/>
                  <a:pt x="95556" y="439791"/>
                  <a:pt x="138178" y="484895"/>
                </a:cubicBezTo>
                <a:cubicBezTo>
                  <a:pt x="148539" y="495241"/>
                  <a:pt x="160171" y="504316"/>
                  <a:pt x="171804" y="513301"/>
                </a:cubicBezTo>
                <a:cubicBezTo>
                  <a:pt x="210609" y="495241"/>
                  <a:pt x="257140" y="468106"/>
                  <a:pt x="306215" y="429446"/>
                </a:cubicBezTo>
                <a:lnTo>
                  <a:pt x="306215" y="426814"/>
                </a:lnTo>
                <a:cubicBezTo>
                  <a:pt x="307487" y="398409"/>
                  <a:pt x="330752" y="376537"/>
                  <a:pt x="357925" y="376537"/>
                </a:cubicBezTo>
                <a:cubicBezTo>
                  <a:pt x="361833" y="376537"/>
                  <a:pt x="364378" y="377808"/>
                  <a:pt x="367013" y="377808"/>
                </a:cubicBezTo>
                <a:cubicBezTo>
                  <a:pt x="369558" y="375176"/>
                  <a:pt x="372103" y="371364"/>
                  <a:pt x="376010" y="368733"/>
                </a:cubicBezTo>
                <a:cubicBezTo>
                  <a:pt x="432901" y="314554"/>
                  <a:pt x="479431" y="256472"/>
                  <a:pt x="511694" y="203564"/>
                </a:cubicBezTo>
                <a:cubicBezTo>
                  <a:pt x="502697" y="189316"/>
                  <a:pt x="492336" y="173888"/>
                  <a:pt x="479431" y="161001"/>
                </a:cubicBezTo>
                <a:cubicBezTo>
                  <a:pt x="435446" y="115807"/>
                  <a:pt x="377283" y="89942"/>
                  <a:pt x="313940" y="88672"/>
                </a:cubicBezTo>
                <a:cubicBezTo>
                  <a:pt x="312667" y="89942"/>
                  <a:pt x="311395" y="88672"/>
                  <a:pt x="308850" y="88672"/>
                </a:cubicBezTo>
                <a:close/>
                <a:moveTo>
                  <a:pt x="508195" y="50783"/>
                </a:moveTo>
                <a:cubicBezTo>
                  <a:pt x="490110" y="51917"/>
                  <a:pt x="466527" y="57725"/>
                  <a:pt x="438081" y="69341"/>
                </a:cubicBezTo>
                <a:cubicBezTo>
                  <a:pt x="466527" y="83499"/>
                  <a:pt x="492336" y="102920"/>
                  <a:pt x="515602" y="126152"/>
                </a:cubicBezTo>
                <a:cubicBezTo>
                  <a:pt x="523326" y="135137"/>
                  <a:pt x="531142" y="144212"/>
                  <a:pt x="537594" y="153196"/>
                </a:cubicBezTo>
                <a:cubicBezTo>
                  <a:pt x="547955" y="128693"/>
                  <a:pt x="554407" y="108002"/>
                  <a:pt x="554407" y="89942"/>
                </a:cubicBezTo>
                <a:cubicBezTo>
                  <a:pt x="554407" y="77055"/>
                  <a:pt x="551772" y="66710"/>
                  <a:pt x="545319" y="60266"/>
                </a:cubicBezTo>
                <a:cubicBezTo>
                  <a:pt x="538866" y="53188"/>
                  <a:pt x="526280" y="49648"/>
                  <a:pt x="508195" y="50783"/>
                </a:cubicBezTo>
                <a:close/>
                <a:moveTo>
                  <a:pt x="500572" y="756"/>
                </a:moveTo>
                <a:cubicBezTo>
                  <a:pt x="536594" y="-2647"/>
                  <a:pt x="565358" y="5407"/>
                  <a:pt x="584125" y="25418"/>
                </a:cubicBezTo>
                <a:cubicBezTo>
                  <a:pt x="599665" y="42207"/>
                  <a:pt x="607390" y="64169"/>
                  <a:pt x="607390" y="91303"/>
                </a:cubicBezTo>
                <a:cubicBezTo>
                  <a:pt x="607390" y="124791"/>
                  <a:pt x="593122" y="164813"/>
                  <a:pt x="569857" y="207466"/>
                </a:cubicBezTo>
                <a:cubicBezTo>
                  <a:pt x="586669" y="244856"/>
                  <a:pt x="595757" y="286148"/>
                  <a:pt x="594485" y="328711"/>
                </a:cubicBezTo>
                <a:cubicBezTo>
                  <a:pt x="591850" y="482354"/>
                  <a:pt x="463891" y="607501"/>
                  <a:pt x="308850" y="607501"/>
                </a:cubicBezTo>
                <a:lnTo>
                  <a:pt x="302307" y="607501"/>
                </a:lnTo>
                <a:cubicBezTo>
                  <a:pt x="253232" y="606231"/>
                  <a:pt x="206702" y="592073"/>
                  <a:pt x="165351" y="568841"/>
                </a:cubicBezTo>
                <a:cubicBezTo>
                  <a:pt x="138178" y="579187"/>
                  <a:pt x="113641" y="584269"/>
                  <a:pt x="90376" y="584269"/>
                </a:cubicBezTo>
                <a:cubicBezTo>
                  <a:pt x="63203" y="584269"/>
                  <a:pt x="39937" y="576555"/>
                  <a:pt x="21852" y="558495"/>
                </a:cubicBezTo>
                <a:cubicBezTo>
                  <a:pt x="-10410" y="524917"/>
                  <a:pt x="-6593" y="465565"/>
                  <a:pt x="30940" y="388154"/>
                </a:cubicBezTo>
                <a:cubicBezTo>
                  <a:pt x="24488" y="364921"/>
                  <a:pt x="21852" y="341689"/>
                  <a:pt x="23125" y="317095"/>
                </a:cubicBezTo>
                <a:cubicBezTo>
                  <a:pt x="27032" y="163542"/>
                  <a:pt x="154991" y="38304"/>
                  <a:pt x="308850" y="38304"/>
                </a:cubicBezTo>
                <a:lnTo>
                  <a:pt x="315303" y="38304"/>
                </a:lnTo>
                <a:cubicBezTo>
                  <a:pt x="335932" y="38304"/>
                  <a:pt x="355381" y="40936"/>
                  <a:pt x="373466" y="44838"/>
                </a:cubicBezTo>
                <a:cubicBezTo>
                  <a:pt x="421269" y="19020"/>
                  <a:pt x="464550" y="4159"/>
                  <a:pt x="500572" y="756"/>
                </a:cubicBezTo>
                <a:close/>
              </a:path>
            </a:pathLst>
          </a:custGeom>
          <a:solidFill>
            <a:schemeClr val="bg1">
              <a:lumMod val="95000"/>
            </a:schemeClr>
          </a:solidFill>
          <a:ln>
            <a:noFill/>
          </a:ln>
        </p:spPr>
        <p:txBody>
          <a:bodyPr/>
          <a:lstStyle/>
          <a:p>
            <a:endParaRPr lang="zh-CN" altLang="en-US" sz="3360">
              <a:cs typeface="+mn-ea"/>
            </a:endParaRPr>
          </a:p>
        </p:txBody>
      </p:sp>
      <p:sp>
        <p:nvSpPr>
          <p:cNvPr id="87" name="atom_65879"/>
          <p:cNvSpPr>
            <a:spLocks noChangeAspect="1"/>
          </p:cNvSpPr>
          <p:nvPr/>
        </p:nvSpPr>
        <p:spPr bwMode="auto">
          <a:xfrm>
            <a:off x="4871629" y="8758605"/>
            <a:ext cx="563265" cy="569040"/>
          </a:xfrm>
          <a:custGeom>
            <a:avLst/>
            <a:gdLst>
              <a:gd name="T0" fmla="*/ 4165 w 6033"/>
              <a:gd name="T1" fmla="*/ 3494 h 6104"/>
              <a:gd name="T2" fmla="*/ 4030 w 6033"/>
              <a:gd name="T3" fmla="*/ 2533 h 6104"/>
              <a:gd name="T4" fmla="*/ 4030 w 6033"/>
              <a:gd name="T5" fmla="*/ 2391 h 6104"/>
              <a:gd name="T6" fmla="*/ 3550 w 6033"/>
              <a:gd name="T7" fmla="*/ 2054 h 6104"/>
              <a:gd name="T8" fmla="*/ 2598 w 6033"/>
              <a:gd name="T9" fmla="*/ 1945 h 6104"/>
              <a:gd name="T10" fmla="*/ 2498 w 6033"/>
              <a:gd name="T11" fmla="*/ 1562 h 6104"/>
              <a:gd name="T12" fmla="*/ 1920 w 6033"/>
              <a:gd name="T13" fmla="*/ 1662 h 6104"/>
              <a:gd name="T14" fmla="*/ 1162 w 6033"/>
              <a:gd name="T15" fmla="*/ 2256 h 6104"/>
              <a:gd name="T16" fmla="*/ 826 w 6033"/>
              <a:gd name="T17" fmla="*/ 2063 h 6104"/>
              <a:gd name="T18" fmla="*/ 460 w 6033"/>
              <a:gd name="T19" fmla="*/ 2471 h 6104"/>
              <a:gd name="T20" fmla="*/ 679 w 6033"/>
              <a:gd name="T21" fmla="*/ 2731 h 6104"/>
              <a:gd name="T22" fmla="*/ 101 w 6033"/>
              <a:gd name="T23" fmla="*/ 3494 h 6104"/>
              <a:gd name="T24" fmla="*/ 0 w 6033"/>
              <a:gd name="T25" fmla="*/ 4071 h 6104"/>
              <a:gd name="T26" fmla="*/ 346 w 6033"/>
              <a:gd name="T27" fmla="*/ 4172 h 6104"/>
              <a:gd name="T28" fmla="*/ 480 w 6033"/>
              <a:gd name="T29" fmla="*/ 5124 h 6104"/>
              <a:gd name="T30" fmla="*/ 817 w 6033"/>
              <a:gd name="T31" fmla="*/ 5603 h 6104"/>
              <a:gd name="T32" fmla="*/ 959 w 6033"/>
              <a:gd name="T33" fmla="*/ 5603 h 6104"/>
              <a:gd name="T34" fmla="*/ 1920 w 6033"/>
              <a:gd name="T35" fmla="*/ 5763 h 6104"/>
              <a:gd name="T36" fmla="*/ 2021 w 6033"/>
              <a:gd name="T37" fmla="*/ 6104 h 6104"/>
              <a:gd name="T38" fmla="*/ 2598 w 6033"/>
              <a:gd name="T39" fmla="*/ 6004 h 6104"/>
              <a:gd name="T40" fmla="*/ 3382 w 6033"/>
              <a:gd name="T41" fmla="*/ 5435 h 6104"/>
              <a:gd name="T42" fmla="*/ 3701 w 6033"/>
              <a:gd name="T43" fmla="*/ 5612 h 6104"/>
              <a:gd name="T44" fmla="*/ 4038 w 6033"/>
              <a:gd name="T45" fmla="*/ 5133 h 6104"/>
              <a:gd name="T46" fmla="*/ 4173 w 6033"/>
              <a:gd name="T47" fmla="*/ 4172 h 6104"/>
              <a:gd name="T48" fmla="*/ 4543 w 6033"/>
              <a:gd name="T49" fmla="*/ 4071 h 6104"/>
              <a:gd name="T50" fmla="*/ 4443 w 6033"/>
              <a:gd name="T51" fmla="*/ 3494 h 6104"/>
              <a:gd name="T52" fmla="*/ 1214 w 6033"/>
              <a:gd name="T53" fmla="*/ 3833 h 6104"/>
              <a:gd name="T54" fmla="*/ 3330 w 6033"/>
              <a:gd name="T55" fmla="*/ 3833 h 6104"/>
              <a:gd name="T56" fmla="*/ 2674 w 6033"/>
              <a:gd name="T57" fmla="*/ 3833 h 6104"/>
              <a:gd name="T58" fmla="*/ 1870 w 6033"/>
              <a:gd name="T59" fmla="*/ 3833 h 6104"/>
              <a:gd name="T60" fmla="*/ 2674 w 6033"/>
              <a:gd name="T61" fmla="*/ 3833 h 6104"/>
              <a:gd name="T62" fmla="*/ 5843 w 6033"/>
              <a:gd name="T63" fmla="*/ 1525 h 6104"/>
              <a:gd name="T64" fmla="*/ 5990 w 6033"/>
              <a:gd name="T65" fmla="*/ 987 h 6104"/>
              <a:gd name="T66" fmla="*/ 5921 w 6033"/>
              <a:gd name="T67" fmla="*/ 659 h 6104"/>
              <a:gd name="T68" fmla="*/ 5699 w 6033"/>
              <a:gd name="T69" fmla="*/ 686 h 6104"/>
              <a:gd name="T70" fmla="*/ 5424 w 6033"/>
              <a:gd name="T71" fmla="*/ 204 h 6104"/>
              <a:gd name="T72" fmla="*/ 5394 w 6033"/>
              <a:gd name="T73" fmla="*/ 129 h 6104"/>
              <a:gd name="T74" fmla="*/ 5068 w 6033"/>
              <a:gd name="T75" fmla="*/ 51 h 6104"/>
              <a:gd name="T76" fmla="*/ 4540 w 6033"/>
              <a:gd name="T77" fmla="*/ 194 h 6104"/>
              <a:gd name="T78" fmla="*/ 4405 w 6033"/>
              <a:gd name="T79" fmla="*/ 12 h 6104"/>
              <a:gd name="T80" fmla="*/ 4120 w 6033"/>
              <a:gd name="T81" fmla="*/ 187 h 6104"/>
              <a:gd name="T82" fmla="*/ 3843 w 6033"/>
              <a:gd name="T83" fmla="*/ 663 h 6104"/>
              <a:gd name="T84" fmla="*/ 3624 w 6033"/>
              <a:gd name="T85" fmla="*/ 631 h 6104"/>
              <a:gd name="T86" fmla="*/ 3515 w 6033"/>
              <a:gd name="T87" fmla="*/ 925 h 6104"/>
              <a:gd name="T88" fmla="*/ 3687 w 6033"/>
              <a:gd name="T89" fmla="*/ 1017 h 6104"/>
              <a:gd name="T90" fmla="*/ 3541 w 6033"/>
              <a:gd name="T91" fmla="*/ 1545 h 6104"/>
              <a:gd name="T92" fmla="*/ 3610 w 6033"/>
              <a:gd name="T93" fmla="*/ 1872 h 6104"/>
              <a:gd name="T94" fmla="*/ 3814 w 6033"/>
              <a:gd name="T95" fmla="*/ 1853 h 6104"/>
              <a:gd name="T96" fmla="*/ 4087 w 6033"/>
              <a:gd name="T97" fmla="*/ 2330 h 6104"/>
              <a:gd name="T98" fmla="*/ 4367 w 6033"/>
              <a:gd name="T99" fmla="*/ 2513 h 6104"/>
              <a:gd name="T100" fmla="*/ 4442 w 6033"/>
              <a:gd name="T101" fmla="*/ 2483 h 6104"/>
              <a:gd name="T102" fmla="*/ 4986 w 6033"/>
              <a:gd name="T103" fmla="*/ 2365 h 6104"/>
              <a:gd name="T104" fmla="*/ 5112 w 6033"/>
              <a:gd name="T105" fmla="*/ 2525 h 6104"/>
              <a:gd name="T106" fmla="*/ 5397 w 6033"/>
              <a:gd name="T107" fmla="*/ 2350 h 6104"/>
              <a:gd name="T108" fmla="*/ 5693 w 6033"/>
              <a:gd name="T109" fmla="*/ 1882 h 6104"/>
              <a:gd name="T110" fmla="*/ 5900 w 6033"/>
              <a:gd name="T111" fmla="*/ 1909 h 6104"/>
              <a:gd name="T112" fmla="*/ 5978 w 6033"/>
              <a:gd name="T113" fmla="*/ 1583 h 6104"/>
              <a:gd name="T114" fmla="*/ 4203 w 6033"/>
              <a:gd name="T115" fmla="*/ 1489 h 6104"/>
              <a:gd name="T116" fmla="*/ 5327 w 6033"/>
              <a:gd name="T117" fmla="*/ 1042 h 6104"/>
              <a:gd name="T118" fmla="*/ 4979 w 6033"/>
              <a:gd name="T119" fmla="*/ 1181 h 6104"/>
              <a:gd name="T120" fmla="*/ 4552 w 6033"/>
              <a:gd name="T121" fmla="*/ 1351 h 6104"/>
              <a:gd name="T122" fmla="*/ 4979 w 6033"/>
              <a:gd name="T123" fmla="*/ 1181 h 6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33" h="6104">
                <a:moveTo>
                  <a:pt x="4443" y="3494"/>
                </a:moveTo>
                <a:lnTo>
                  <a:pt x="4165" y="3494"/>
                </a:lnTo>
                <a:cubicBezTo>
                  <a:pt x="4112" y="3217"/>
                  <a:pt x="4000" y="2955"/>
                  <a:pt x="3836" y="2726"/>
                </a:cubicBezTo>
                <a:lnTo>
                  <a:pt x="4030" y="2533"/>
                </a:lnTo>
                <a:cubicBezTo>
                  <a:pt x="4048" y="2514"/>
                  <a:pt x="4059" y="2488"/>
                  <a:pt x="4059" y="2462"/>
                </a:cubicBezTo>
                <a:cubicBezTo>
                  <a:pt x="4059" y="2435"/>
                  <a:pt x="4048" y="2410"/>
                  <a:pt x="4030" y="2391"/>
                </a:cubicBezTo>
                <a:lnTo>
                  <a:pt x="3692" y="2054"/>
                </a:lnTo>
                <a:cubicBezTo>
                  <a:pt x="3653" y="2015"/>
                  <a:pt x="3590" y="2015"/>
                  <a:pt x="3550" y="2054"/>
                </a:cubicBezTo>
                <a:lnTo>
                  <a:pt x="3351" y="2253"/>
                </a:lnTo>
                <a:cubicBezTo>
                  <a:pt x="3125" y="2098"/>
                  <a:pt x="2867" y="1992"/>
                  <a:pt x="2598" y="1945"/>
                </a:cubicBezTo>
                <a:lnTo>
                  <a:pt x="2598" y="1662"/>
                </a:lnTo>
                <a:cubicBezTo>
                  <a:pt x="2598" y="1607"/>
                  <a:pt x="2553" y="1562"/>
                  <a:pt x="2498" y="1562"/>
                </a:cubicBezTo>
                <a:lnTo>
                  <a:pt x="2021" y="1562"/>
                </a:lnTo>
                <a:cubicBezTo>
                  <a:pt x="1965" y="1562"/>
                  <a:pt x="1920" y="1607"/>
                  <a:pt x="1920" y="1662"/>
                </a:cubicBezTo>
                <a:lnTo>
                  <a:pt x="1920" y="1945"/>
                </a:lnTo>
                <a:cubicBezTo>
                  <a:pt x="1649" y="1993"/>
                  <a:pt x="1390" y="2099"/>
                  <a:pt x="1162" y="2256"/>
                </a:cubicBezTo>
                <a:lnTo>
                  <a:pt x="968" y="2063"/>
                </a:lnTo>
                <a:cubicBezTo>
                  <a:pt x="929" y="2023"/>
                  <a:pt x="865" y="2023"/>
                  <a:pt x="826" y="2063"/>
                </a:cubicBezTo>
                <a:lnTo>
                  <a:pt x="489" y="2400"/>
                </a:lnTo>
                <a:cubicBezTo>
                  <a:pt x="470" y="2419"/>
                  <a:pt x="460" y="2444"/>
                  <a:pt x="460" y="2471"/>
                </a:cubicBezTo>
                <a:cubicBezTo>
                  <a:pt x="460" y="2497"/>
                  <a:pt x="470" y="2523"/>
                  <a:pt x="489" y="2542"/>
                </a:cubicBezTo>
                <a:lnTo>
                  <a:pt x="679" y="2731"/>
                </a:lnTo>
                <a:cubicBezTo>
                  <a:pt x="517" y="2959"/>
                  <a:pt x="406" y="3220"/>
                  <a:pt x="354" y="3494"/>
                </a:cubicBezTo>
                <a:lnTo>
                  <a:pt x="101" y="3494"/>
                </a:lnTo>
                <a:cubicBezTo>
                  <a:pt x="45" y="3494"/>
                  <a:pt x="0" y="3539"/>
                  <a:pt x="0" y="3594"/>
                </a:cubicBezTo>
                <a:lnTo>
                  <a:pt x="0" y="4071"/>
                </a:lnTo>
                <a:cubicBezTo>
                  <a:pt x="0" y="4127"/>
                  <a:pt x="45" y="4172"/>
                  <a:pt x="101" y="4172"/>
                </a:cubicBezTo>
                <a:lnTo>
                  <a:pt x="346" y="4172"/>
                </a:lnTo>
                <a:cubicBezTo>
                  <a:pt x="392" y="4448"/>
                  <a:pt x="498" y="4713"/>
                  <a:pt x="658" y="4946"/>
                </a:cubicBezTo>
                <a:lnTo>
                  <a:pt x="480" y="5124"/>
                </a:lnTo>
                <a:cubicBezTo>
                  <a:pt x="441" y="5163"/>
                  <a:pt x="441" y="5227"/>
                  <a:pt x="480" y="5266"/>
                </a:cubicBezTo>
                <a:lnTo>
                  <a:pt x="817" y="5603"/>
                </a:lnTo>
                <a:cubicBezTo>
                  <a:pt x="836" y="5622"/>
                  <a:pt x="862" y="5633"/>
                  <a:pt x="888" y="5633"/>
                </a:cubicBezTo>
                <a:cubicBezTo>
                  <a:pt x="915" y="5633"/>
                  <a:pt x="940" y="5622"/>
                  <a:pt x="959" y="5603"/>
                </a:cubicBezTo>
                <a:lnTo>
                  <a:pt x="1131" y="5431"/>
                </a:lnTo>
                <a:cubicBezTo>
                  <a:pt x="1367" y="5599"/>
                  <a:pt x="1636" y="5713"/>
                  <a:pt x="1920" y="5763"/>
                </a:cubicBezTo>
                <a:lnTo>
                  <a:pt x="1920" y="6004"/>
                </a:lnTo>
                <a:cubicBezTo>
                  <a:pt x="1920" y="6059"/>
                  <a:pt x="1965" y="6104"/>
                  <a:pt x="2021" y="6104"/>
                </a:cubicBezTo>
                <a:lnTo>
                  <a:pt x="2498" y="6104"/>
                </a:lnTo>
                <a:cubicBezTo>
                  <a:pt x="2553" y="6104"/>
                  <a:pt x="2598" y="6059"/>
                  <a:pt x="2598" y="6004"/>
                </a:cubicBezTo>
                <a:lnTo>
                  <a:pt x="2598" y="5763"/>
                </a:lnTo>
                <a:cubicBezTo>
                  <a:pt x="2880" y="5713"/>
                  <a:pt x="3148" y="5601"/>
                  <a:pt x="3382" y="5435"/>
                </a:cubicBezTo>
                <a:lnTo>
                  <a:pt x="3559" y="5612"/>
                </a:lnTo>
                <a:cubicBezTo>
                  <a:pt x="3597" y="5650"/>
                  <a:pt x="3664" y="5650"/>
                  <a:pt x="3701" y="5612"/>
                </a:cubicBezTo>
                <a:lnTo>
                  <a:pt x="4038" y="5275"/>
                </a:lnTo>
                <a:cubicBezTo>
                  <a:pt x="4078" y="5235"/>
                  <a:pt x="4078" y="5172"/>
                  <a:pt x="4038" y="5133"/>
                </a:cubicBezTo>
                <a:lnTo>
                  <a:pt x="3857" y="4951"/>
                </a:lnTo>
                <a:cubicBezTo>
                  <a:pt x="4019" y="4717"/>
                  <a:pt x="4126" y="4450"/>
                  <a:pt x="4173" y="4172"/>
                </a:cubicBezTo>
                <a:lnTo>
                  <a:pt x="4443" y="4172"/>
                </a:lnTo>
                <a:cubicBezTo>
                  <a:pt x="4498" y="4172"/>
                  <a:pt x="4543" y="4127"/>
                  <a:pt x="4543" y="4071"/>
                </a:cubicBezTo>
                <a:lnTo>
                  <a:pt x="4543" y="3594"/>
                </a:lnTo>
                <a:cubicBezTo>
                  <a:pt x="4543" y="3539"/>
                  <a:pt x="4498" y="3494"/>
                  <a:pt x="4443" y="3494"/>
                </a:cubicBezTo>
                <a:close/>
                <a:moveTo>
                  <a:pt x="2272" y="4891"/>
                </a:moveTo>
                <a:cubicBezTo>
                  <a:pt x="1687" y="4891"/>
                  <a:pt x="1214" y="4417"/>
                  <a:pt x="1214" y="3833"/>
                </a:cubicBezTo>
                <a:cubicBezTo>
                  <a:pt x="1214" y="3248"/>
                  <a:pt x="1687" y="2775"/>
                  <a:pt x="2272" y="2775"/>
                </a:cubicBezTo>
                <a:cubicBezTo>
                  <a:pt x="2856" y="2775"/>
                  <a:pt x="3330" y="3248"/>
                  <a:pt x="3330" y="3833"/>
                </a:cubicBezTo>
                <a:cubicBezTo>
                  <a:pt x="3330" y="4417"/>
                  <a:pt x="2856" y="4891"/>
                  <a:pt x="2272" y="4891"/>
                </a:cubicBezTo>
                <a:close/>
                <a:moveTo>
                  <a:pt x="2674" y="3833"/>
                </a:moveTo>
                <a:cubicBezTo>
                  <a:pt x="2674" y="4055"/>
                  <a:pt x="2494" y="4235"/>
                  <a:pt x="2272" y="4235"/>
                </a:cubicBezTo>
                <a:cubicBezTo>
                  <a:pt x="2050" y="4235"/>
                  <a:pt x="1870" y="4055"/>
                  <a:pt x="1870" y="3833"/>
                </a:cubicBezTo>
                <a:cubicBezTo>
                  <a:pt x="1870" y="3611"/>
                  <a:pt x="2050" y="3431"/>
                  <a:pt x="2272" y="3431"/>
                </a:cubicBezTo>
                <a:cubicBezTo>
                  <a:pt x="2494" y="3431"/>
                  <a:pt x="2674" y="3611"/>
                  <a:pt x="2674" y="3833"/>
                </a:cubicBezTo>
                <a:close/>
                <a:moveTo>
                  <a:pt x="5978" y="1583"/>
                </a:moveTo>
                <a:lnTo>
                  <a:pt x="5843" y="1525"/>
                </a:lnTo>
                <a:cubicBezTo>
                  <a:pt x="5879" y="1366"/>
                  <a:pt x="5880" y="1202"/>
                  <a:pt x="5846" y="1044"/>
                </a:cubicBezTo>
                <a:lnTo>
                  <a:pt x="5990" y="987"/>
                </a:lnTo>
                <a:cubicBezTo>
                  <a:pt x="6019" y="975"/>
                  <a:pt x="6033" y="942"/>
                  <a:pt x="6022" y="913"/>
                </a:cubicBezTo>
                <a:lnTo>
                  <a:pt x="5921" y="659"/>
                </a:lnTo>
                <a:cubicBezTo>
                  <a:pt x="5909" y="630"/>
                  <a:pt x="5876" y="616"/>
                  <a:pt x="5846" y="627"/>
                </a:cubicBezTo>
                <a:lnTo>
                  <a:pt x="5699" y="686"/>
                </a:lnTo>
                <a:cubicBezTo>
                  <a:pt x="5612" y="550"/>
                  <a:pt x="5497" y="435"/>
                  <a:pt x="5362" y="348"/>
                </a:cubicBezTo>
                <a:lnTo>
                  <a:pt x="5424" y="204"/>
                </a:lnTo>
                <a:cubicBezTo>
                  <a:pt x="5430" y="190"/>
                  <a:pt x="5430" y="175"/>
                  <a:pt x="5424" y="160"/>
                </a:cubicBezTo>
                <a:cubicBezTo>
                  <a:pt x="5419" y="146"/>
                  <a:pt x="5408" y="135"/>
                  <a:pt x="5394" y="129"/>
                </a:cubicBezTo>
                <a:lnTo>
                  <a:pt x="5144" y="21"/>
                </a:lnTo>
                <a:cubicBezTo>
                  <a:pt x="5115" y="9"/>
                  <a:pt x="5081" y="22"/>
                  <a:pt x="5068" y="51"/>
                </a:cubicBezTo>
                <a:lnTo>
                  <a:pt x="5005" y="199"/>
                </a:lnTo>
                <a:cubicBezTo>
                  <a:pt x="4851" y="164"/>
                  <a:pt x="4693" y="163"/>
                  <a:pt x="4540" y="194"/>
                </a:cubicBezTo>
                <a:lnTo>
                  <a:pt x="4480" y="44"/>
                </a:lnTo>
                <a:cubicBezTo>
                  <a:pt x="4468" y="15"/>
                  <a:pt x="4435" y="0"/>
                  <a:pt x="4405" y="12"/>
                </a:cubicBezTo>
                <a:lnTo>
                  <a:pt x="4152" y="113"/>
                </a:lnTo>
                <a:cubicBezTo>
                  <a:pt x="4123" y="125"/>
                  <a:pt x="4108" y="158"/>
                  <a:pt x="4120" y="187"/>
                </a:cubicBezTo>
                <a:lnTo>
                  <a:pt x="4180" y="337"/>
                </a:lnTo>
                <a:cubicBezTo>
                  <a:pt x="4046" y="420"/>
                  <a:pt x="3931" y="532"/>
                  <a:pt x="3843" y="663"/>
                </a:cubicBezTo>
                <a:lnTo>
                  <a:pt x="3699" y="601"/>
                </a:lnTo>
                <a:cubicBezTo>
                  <a:pt x="3670" y="589"/>
                  <a:pt x="3636" y="602"/>
                  <a:pt x="3624" y="631"/>
                </a:cubicBezTo>
                <a:lnTo>
                  <a:pt x="3516" y="881"/>
                </a:lnTo>
                <a:cubicBezTo>
                  <a:pt x="3510" y="896"/>
                  <a:pt x="3510" y="911"/>
                  <a:pt x="3515" y="925"/>
                </a:cubicBezTo>
                <a:cubicBezTo>
                  <a:pt x="3521" y="940"/>
                  <a:pt x="3532" y="951"/>
                  <a:pt x="3546" y="957"/>
                </a:cubicBezTo>
                <a:lnTo>
                  <a:pt x="3687" y="1017"/>
                </a:lnTo>
                <a:cubicBezTo>
                  <a:pt x="3649" y="1173"/>
                  <a:pt x="3645" y="1334"/>
                  <a:pt x="3675" y="1491"/>
                </a:cubicBezTo>
                <a:lnTo>
                  <a:pt x="3541" y="1545"/>
                </a:lnTo>
                <a:cubicBezTo>
                  <a:pt x="3512" y="1556"/>
                  <a:pt x="3497" y="1590"/>
                  <a:pt x="3509" y="1619"/>
                </a:cubicBezTo>
                <a:lnTo>
                  <a:pt x="3610" y="1872"/>
                </a:lnTo>
                <a:cubicBezTo>
                  <a:pt x="3621" y="1902"/>
                  <a:pt x="3655" y="1916"/>
                  <a:pt x="3684" y="1904"/>
                </a:cubicBezTo>
                <a:lnTo>
                  <a:pt x="3814" y="1853"/>
                </a:lnTo>
                <a:cubicBezTo>
                  <a:pt x="3897" y="1990"/>
                  <a:pt x="4009" y="2108"/>
                  <a:pt x="4143" y="2198"/>
                </a:cubicBezTo>
                <a:lnTo>
                  <a:pt x="4087" y="2330"/>
                </a:lnTo>
                <a:cubicBezTo>
                  <a:pt x="4074" y="2359"/>
                  <a:pt x="4087" y="2393"/>
                  <a:pt x="4117" y="2405"/>
                </a:cubicBezTo>
                <a:lnTo>
                  <a:pt x="4367" y="2513"/>
                </a:lnTo>
                <a:cubicBezTo>
                  <a:pt x="4381" y="2519"/>
                  <a:pt x="4397" y="2519"/>
                  <a:pt x="4411" y="2514"/>
                </a:cubicBezTo>
                <a:cubicBezTo>
                  <a:pt x="4425" y="2508"/>
                  <a:pt x="4436" y="2497"/>
                  <a:pt x="4442" y="2483"/>
                </a:cubicBezTo>
                <a:lnTo>
                  <a:pt x="4497" y="2355"/>
                </a:lnTo>
                <a:cubicBezTo>
                  <a:pt x="4658" y="2395"/>
                  <a:pt x="4825" y="2398"/>
                  <a:pt x="4986" y="2365"/>
                </a:cubicBezTo>
                <a:lnTo>
                  <a:pt x="5037" y="2493"/>
                </a:lnTo>
                <a:cubicBezTo>
                  <a:pt x="5049" y="2522"/>
                  <a:pt x="5082" y="2537"/>
                  <a:pt x="5112" y="2525"/>
                </a:cubicBezTo>
                <a:lnTo>
                  <a:pt x="5365" y="2424"/>
                </a:lnTo>
                <a:cubicBezTo>
                  <a:pt x="5394" y="2413"/>
                  <a:pt x="5409" y="2379"/>
                  <a:pt x="5397" y="2350"/>
                </a:cubicBezTo>
                <a:lnTo>
                  <a:pt x="5346" y="2222"/>
                </a:lnTo>
                <a:cubicBezTo>
                  <a:pt x="5485" y="2136"/>
                  <a:pt x="5604" y="2020"/>
                  <a:pt x="5693" y="1882"/>
                </a:cubicBezTo>
                <a:lnTo>
                  <a:pt x="5825" y="1939"/>
                </a:lnTo>
                <a:cubicBezTo>
                  <a:pt x="5852" y="1951"/>
                  <a:pt x="5888" y="1937"/>
                  <a:pt x="5900" y="1909"/>
                </a:cubicBezTo>
                <a:lnTo>
                  <a:pt x="6008" y="1658"/>
                </a:lnTo>
                <a:cubicBezTo>
                  <a:pt x="6020" y="1629"/>
                  <a:pt x="6007" y="1595"/>
                  <a:pt x="5978" y="1583"/>
                </a:cubicBezTo>
                <a:close/>
                <a:moveTo>
                  <a:pt x="4989" y="1828"/>
                </a:moveTo>
                <a:cubicBezTo>
                  <a:pt x="4678" y="1951"/>
                  <a:pt x="4327" y="1800"/>
                  <a:pt x="4203" y="1489"/>
                </a:cubicBezTo>
                <a:cubicBezTo>
                  <a:pt x="4080" y="1179"/>
                  <a:pt x="4231" y="828"/>
                  <a:pt x="4542" y="704"/>
                </a:cubicBezTo>
                <a:cubicBezTo>
                  <a:pt x="4852" y="581"/>
                  <a:pt x="5204" y="732"/>
                  <a:pt x="5327" y="1042"/>
                </a:cubicBezTo>
                <a:cubicBezTo>
                  <a:pt x="5451" y="1353"/>
                  <a:pt x="5299" y="1704"/>
                  <a:pt x="4989" y="1828"/>
                </a:cubicBezTo>
                <a:close/>
                <a:moveTo>
                  <a:pt x="4979" y="1181"/>
                </a:moveTo>
                <a:cubicBezTo>
                  <a:pt x="5025" y="1299"/>
                  <a:pt x="4968" y="1432"/>
                  <a:pt x="4850" y="1479"/>
                </a:cubicBezTo>
                <a:cubicBezTo>
                  <a:pt x="4732" y="1526"/>
                  <a:pt x="4599" y="1468"/>
                  <a:pt x="4552" y="1351"/>
                </a:cubicBezTo>
                <a:cubicBezTo>
                  <a:pt x="4505" y="1233"/>
                  <a:pt x="4563" y="1099"/>
                  <a:pt x="4680" y="1053"/>
                </a:cubicBezTo>
                <a:cubicBezTo>
                  <a:pt x="4798" y="1006"/>
                  <a:pt x="4932" y="1063"/>
                  <a:pt x="4979" y="1181"/>
                </a:cubicBezTo>
                <a:close/>
              </a:path>
            </a:pathLst>
          </a:custGeom>
          <a:solidFill>
            <a:schemeClr val="bg1">
              <a:lumMod val="95000"/>
            </a:schemeClr>
          </a:solidFill>
          <a:ln>
            <a:noFill/>
          </a:ln>
        </p:spPr>
        <p:txBody>
          <a:bodyPr/>
          <a:lstStyle/>
          <a:p>
            <a:endParaRPr lang="zh-CN" altLang="en-US" sz="3360">
              <a:cs typeface="+mn-ea"/>
            </a:endParaRPr>
          </a:p>
        </p:txBody>
      </p:sp>
      <p:sp>
        <p:nvSpPr>
          <p:cNvPr id="88" name="椭圆 87"/>
          <p:cNvSpPr/>
          <p:nvPr/>
        </p:nvSpPr>
        <p:spPr>
          <a:xfrm>
            <a:off x="17271330" y="8443816"/>
            <a:ext cx="2351640" cy="2351640"/>
          </a:xfrm>
          <a:prstGeom prst="ellipse">
            <a:avLst/>
          </a:prstGeom>
          <a:solidFill>
            <a:srgbClr val="03549E"/>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cs typeface="+mn-ea"/>
            </a:endParaRPr>
          </a:p>
        </p:txBody>
      </p:sp>
      <p:sp>
        <p:nvSpPr>
          <p:cNvPr id="89" name="矩形 88"/>
          <p:cNvSpPr/>
          <p:nvPr/>
        </p:nvSpPr>
        <p:spPr>
          <a:xfrm>
            <a:off x="17875515" y="9395310"/>
            <a:ext cx="1143262" cy="666786"/>
          </a:xfrm>
          <a:prstGeom prst="rect">
            <a:avLst/>
          </a:prstGeom>
        </p:spPr>
        <p:txBody>
          <a:bodyPr wrap="none">
            <a:spAutoFit/>
          </a:bodyPr>
          <a:lstStyle/>
          <a:p>
            <a:pPr algn="ctr"/>
            <a:r>
              <a:rPr lang="zh-CN" altLang="en-US" sz="3735" b="1" dirty="0">
                <a:solidFill>
                  <a:schemeClr val="bg1"/>
                </a:solidFill>
                <a:latin typeface="+mn-ea"/>
                <a:cs typeface="+mn-ea"/>
              </a:rPr>
              <a:t>化学</a:t>
            </a:r>
          </a:p>
        </p:txBody>
      </p:sp>
      <p:sp>
        <p:nvSpPr>
          <p:cNvPr id="90" name="atom_65879"/>
          <p:cNvSpPr>
            <a:spLocks noChangeAspect="1"/>
          </p:cNvSpPr>
          <p:nvPr/>
        </p:nvSpPr>
        <p:spPr bwMode="auto">
          <a:xfrm>
            <a:off x="18162629" y="8797925"/>
            <a:ext cx="569040" cy="511648"/>
          </a:xfrm>
          <a:custGeom>
            <a:avLst/>
            <a:gdLst>
              <a:gd name="T0" fmla="*/ 3268 w 5424"/>
              <a:gd name="T1" fmla="*/ 3579 h 4884"/>
              <a:gd name="T2" fmla="*/ 3135 w 5424"/>
              <a:gd name="T3" fmla="*/ 0 h 4884"/>
              <a:gd name="T4" fmla="*/ 2156 w 5424"/>
              <a:gd name="T5" fmla="*/ 133 h 4884"/>
              <a:gd name="T6" fmla="*/ 2712 w 5424"/>
              <a:gd name="T7" fmla="*/ 4135 h 4884"/>
              <a:gd name="T8" fmla="*/ 3002 w 5424"/>
              <a:gd name="T9" fmla="*/ 267 h 4884"/>
              <a:gd name="T10" fmla="*/ 2712 w 5424"/>
              <a:gd name="T11" fmla="*/ 3869 h 4884"/>
              <a:gd name="T12" fmla="*/ 2423 w 5424"/>
              <a:gd name="T13" fmla="*/ 267 h 4884"/>
              <a:gd name="T14" fmla="*/ 2579 w 5424"/>
              <a:gd name="T15" fmla="*/ 2286 h 4884"/>
              <a:gd name="T16" fmla="*/ 2846 w 5424"/>
              <a:gd name="T17" fmla="*/ 2286 h 4884"/>
              <a:gd name="T18" fmla="*/ 2712 w 5424"/>
              <a:gd name="T19" fmla="*/ 3710 h 4884"/>
              <a:gd name="T20" fmla="*/ 1180 w 5424"/>
              <a:gd name="T21" fmla="*/ 3577 h 4884"/>
              <a:gd name="T22" fmla="*/ 1313 w 5424"/>
              <a:gd name="T23" fmla="*/ 1445 h 4884"/>
              <a:gd name="T24" fmla="*/ 1446 w 5424"/>
              <a:gd name="T25" fmla="*/ 3577 h 4884"/>
              <a:gd name="T26" fmla="*/ 1180 w 5424"/>
              <a:gd name="T27" fmla="*/ 3577 h 4884"/>
              <a:gd name="T28" fmla="*/ 5216 w 5424"/>
              <a:gd name="T29" fmla="*/ 4618 h 4884"/>
              <a:gd name="T30" fmla="*/ 5291 w 5424"/>
              <a:gd name="T31" fmla="*/ 1556 h 4884"/>
              <a:gd name="T32" fmla="*/ 5291 w 5424"/>
              <a:gd name="T33" fmla="*/ 1290 h 4884"/>
              <a:gd name="T34" fmla="*/ 5080 w 5424"/>
              <a:gd name="T35" fmla="*/ 1290 h 4884"/>
              <a:gd name="T36" fmla="*/ 4668 w 5424"/>
              <a:gd name="T37" fmla="*/ 133 h 4884"/>
              <a:gd name="T38" fmla="*/ 3689 w 5424"/>
              <a:gd name="T39" fmla="*/ 0 h 4884"/>
              <a:gd name="T40" fmla="*/ 3555 w 5424"/>
              <a:gd name="T41" fmla="*/ 3579 h 4884"/>
              <a:gd name="T42" fmla="*/ 4668 w 5424"/>
              <a:gd name="T43" fmla="*/ 3579 h 4884"/>
              <a:gd name="T44" fmla="*/ 4950 w 5424"/>
              <a:gd name="T45" fmla="*/ 1556 h 4884"/>
              <a:gd name="T46" fmla="*/ 475 w 5424"/>
              <a:gd name="T47" fmla="*/ 4618 h 4884"/>
              <a:gd name="T48" fmla="*/ 757 w 5424"/>
              <a:gd name="T49" fmla="*/ 1556 h 4884"/>
              <a:gd name="T50" fmla="*/ 1313 w 5424"/>
              <a:gd name="T51" fmla="*/ 4135 h 4884"/>
              <a:gd name="T52" fmla="*/ 1869 w 5424"/>
              <a:gd name="T53" fmla="*/ 133 h 4884"/>
              <a:gd name="T54" fmla="*/ 890 w 5424"/>
              <a:gd name="T55" fmla="*/ 0 h 4884"/>
              <a:gd name="T56" fmla="*/ 757 w 5424"/>
              <a:gd name="T57" fmla="*/ 1290 h 4884"/>
              <a:gd name="T58" fmla="*/ 338 w 5424"/>
              <a:gd name="T59" fmla="*/ 1290 h 4884"/>
              <a:gd name="T60" fmla="*/ 0 w 5424"/>
              <a:gd name="T61" fmla="*/ 1423 h 4884"/>
              <a:gd name="T62" fmla="*/ 208 w 5424"/>
              <a:gd name="T63" fmla="*/ 1556 h 4884"/>
              <a:gd name="T64" fmla="*/ 133 w 5424"/>
              <a:gd name="T65" fmla="*/ 4618 h 4884"/>
              <a:gd name="T66" fmla="*/ 133 w 5424"/>
              <a:gd name="T67" fmla="*/ 4884 h 4884"/>
              <a:gd name="T68" fmla="*/ 344 w 5424"/>
              <a:gd name="T69" fmla="*/ 4884 h 4884"/>
              <a:gd name="T70" fmla="*/ 5083 w 5424"/>
              <a:gd name="T71" fmla="*/ 4884 h 4884"/>
              <a:gd name="T72" fmla="*/ 5291 w 5424"/>
              <a:gd name="T73" fmla="*/ 4884 h 4884"/>
              <a:gd name="T74" fmla="*/ 5291 w 5424"/>
              <a:gd name="T75" fmla="*/ 4618 h 4884"/>
              <a:gd name="T76" fmla="*/ 4111 w 5424"/>
              <a:gd name="T77" fmla="*/ 3869 h 4884"/>
              <a:gd name="T78" fmla="*/ 3822 w 5424"/>
              <a:gd name="T79" fmla="*/ 267 h 4884"/>
              <a:gd name="T80" fmla="*/ 4401 w 5424"/>
              <a:gd name="T81" fmla="*/ 3579 h 4884"/>
              <a:gd name="T82" fmla="*/ 1603 w 5424"/>
              <a:gd name="T83" fmla="*/ 267 h 4884"/>
              <a:gd name="T84" fmla="*/ 1313 w 5424"/>
              <a:gd name="T85" fmla="*/ 3869 h 4884"/>
              <a:gd name="T86" fmla="*/ 1024 w 5424"/>
              <a:gd name="T87" fmla="*/ 267 h 4884"/>
              <a:gd name="T88" fmla="*/ 3978 w 5424"/>
              <a:gd name="T89" fmla="*/ 1035 h 4884"/>
              <a:gd name="T90" fmla="*/ 4245 w 5424"/>
              <a:gd name="T91" fmla="*/ 1035 h 4884"/>
              <a:gd name="T92" fmla="*/ 4111 w 5424"/>
              <a:gd name="T93" fmla="*/ 3710 h 4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24" h="4884">
                <a:moveTo>
                  <a:pt x="2712" y="4135"/>
                </a:moveTo>
                <a:cubicBezTo>
                  <a:pt x="3019" y="4135"/>
                  <a:pt x="3268" y="3886"/>
                  <a:pt x="3268" y="3579"/>
                </a:cubicBezTo>
                <a:lnTo>
                  <a:pt x="3268" y="133"/>
                </a:lnTo>
                <a:cubicBezTo>
                  <a:pt x="3268" y="60"/>
                  <a:pt x="3209" y="0"/>
                  <a:pt x="3135" y="0"/>
                </a:cubicBezTo>
                <a:lnTo>
                  <a:pt x="2289" y="0"/>
                </a:lnTo>
                <a:cubicBezTo>
                  <a:pt x="2216" y="0"/>
                  <a:pt x="2156" y="60"/>
                  <a:pt x="2156" y="133"/>
                </a:cubicBezTo>
                <a:lnTo>
                  <a:pt x="2156" y="3579"/>
                </a:lnTo>
                <a:cubicBezTo>
                  <a:pt x="2156" y="3886"/>
                  <a:pt x="2406" y="4135"/>
                  <a:pt x="2712" y="4135"/>
                </a:cubicBezTo>
                <a:close/>
                <a:moveTo>
                  <a:pt x="2423" y="267"/>
                </a:moveTo>
                <a:lnTo>
                  <a:pt x="3002" y="267"/>
                </a:lnTo>
                <a:lnTo>
                  <a:pt x="3002" y="3579"/>
                </a:lnTo>
                <a:cubicBezTo>
                  <a:pt x="3002" y="3739"/>
                  <a:pt x="2872" y="3869"/>
                  <a:pt x="2712" y="3869"/>
                </a:cubicBezTo>
                <a:cubicBezTo>
                  <a:pt x="2553" y="3869"/>
                  <a:pt x="2423" y="3739"/>
                  <a:pt x="2423" y="3579"/>
                </a:cubicBezTo>
                <a:lnTo>
                  <a:pt x="2423" y="267"/>
                </a:lnTo>
                <a:close/>
                <a:moveTo>
                  <a:pt x="2579" y="3577"/>
                </a:moveTo>
                <a:lnTo>
                  <a:pt x="2579" y="2286"/>
                </a:lnTo>
                <a:cubicBezTo>
                  <a:pt x="2579" y="2212"/>
                  <a:pt x="2639" y="2153"/>
                  <a:pt x="2712" y="2153"/>
                </a:cubicBezTo>
                <a:cubicBezTo>
                  <a:pt x="2786" y="2153"/>
                  <a:pt x="2846" y="2212"/>
                  <a:pt x="2846" y="2286"/>
                </a:cubicBezTo>
                <a:lnTo>
                  <a:pt x="2846" y="3577"/>
                </a:lnTo>
                <a:cubicBezTo>
                  <a:pt x="2846" y="3651"/>
                  <a:pt x="2786" y="3710"/>
                  <a:pt x="2712" y="3710"/>
                </a:cubicBezTo>
                <a:cubicBezTo>
                  <a:pt x="2639" y="3710"/>
                  <a:pt x="2579" y="3651"/>
                  <a:pt x="2579" y="3577"/>
                </a:cubicBezTo>
                <a:close/>
                <a:moveTo>
                  <a:pt x="1180" y="3577"/>
                </a:moveTo>
                <a:lnTo>
                  <a:pt x="1180" y="1578"/>
                </a:lnTo>
                <a:cubicBezTo>
                  <a:pt x="1180" y="1504"/>
                  <a:pt x="1239" y="1445"/>
                  <a:pt x="1313" y="1445"/>
                </a:cubicBezTo>
                <a:cubicBezTo>
                  <a:pt x="1387" y="1445"/>
                  <a:pt x="1446" y="1504"/>
                  <a:pt x="1446" y="1578"/>
                </a:cubicBezTo>
                <a:lnTo>
                  <a:pt x="1446" y="3577"/>
                </a:lnTo>
                <a:cubicBezTo>
                  <a:pt x="1446" y="3651"/>
                  <a:pt x="1387" y="3710"/>
                  <a:pt x="1313" y="3710"/>
                </a:cubicBezTo>
                <a:cubicBezTo>
                  <a:pt x="1239" y="3710"/>
                  <a:pt x="1180" y="3651"/>
                  <a:pt x="1180" y="3577"/>
                </a:cubicBezTo>
                <a:close/>
                <a:moveTo>
                  <a:pt x="5291" y="4618"/>
                </a:moveTo>
                <a:lnTo>
                  <a:pt x="5216" y="4618"/>
                </a:lnTo>
                <a:lnTo>
                  <a:pt x="5216" y="1556"/>
                </a:lnTo>
                <a:lnTo>
                  <a:pt x="5291" y="1556"/>
                </a:lnTo>
                <a:cubicBezTo>
                  <a:pt x="5365" y="1556"/>
                  <a:pt x="5424" y="1497"/>
                  <a:pt x="5424" y="1423"/>
                </a:cubicBezTo>
                <a:cubicBezTo>
                  <a:pt x="5424" y="1349"/>
                  <a:pt x="5365" y="1290"/>
                  <a:pt x="5291" y="1290"/>
                </a:cubicBezTo>
                <a:lnTo>
                  <a:pt x="5086" y="1290"/>
                </a:lnTo>
                <a:cubicBezTo>
                  <a:pt x="5084" y="1290"/>
                  <a:pt x="5082" y="1290"/>
                  <a:pt x="5080" y="1290"/>
                </a:cubicBezTo>
                <a:lnTo>
                  <a:pt x="4668" y="1290"/>
                </a:lnTo>
                <a:lnTo>
                  <a:pt x="4668" y="133"/>
                </a:lnTo>
                <a:cubicBezTo>
                  <a:pt x="4668" y="60"/>
                  <a:pt x="4608" y="0"/>
                  <a:pt x="4534" y="0"/>
                </a:cubicBezTo>
                <a:lnTo>
                  <a:pt x="3689" y="0"/>
                </a:lnTo>
                <a:cubicBezTo>
                  <a:pt x="3615" y="0"/>
                  <a:pt x="3555" y="60"/>
                  <a:pt x="3555" y="133"/>
                </a:cubicBezTo>
                <a:lnTo>
                  <a:pt x="3555" y="3579"/>
                </a:lnTo>
                <a:cubicBezTo>
                  <a:pt x="3555" y="3886"/>
                  <a:pt x="3805" y="4135"/>
                  <a:pt x="4111" y="4135"/>
                </a:cubicBezTo>
                <a:cubicBezTo>
                  <a:pt x="4418" y="4135"/>
                  <a:pt x="4668" y="3886"/>
                  <a:pt x="4668" y="3579"/>
                </a:cubicBezTo>
                <a:lnTo>
                  <a:pt x="4668" y="1556"/>
                </a:lnTo>
                <a:lnTo>
                  <a:pt x="4950" y="1556"/>
                </a:lnTo>
                <a:lnTo>
                  <a:pt x="4950" y="4618"/>
                </a:lnTo>
                <a:lnTo>
                  <a:pt x="475" y="4618"/>
                </a:lnTo>
                <a:lnTo>
                  <a:pt x="475" y="1556"/>
                </a:lnTo>
                <a:lnTo>
                  <a:pt x="757" y="1556"/>
                </a:lnTo>
                <a:lnTo>
                  <a:pt x="757" y="3579"/>
                </a:lnTo>
                <a:cubicBezTo>
                  <a:pt x="757" y="3886"/>
                  <a:pt x="1006" y="4135"/>
                  <a:pt x="1313" y="4135"/>
                </a:cubicBezTo>
                <a:cubicBezTo>
                  <a:pt x="1620" y="4135"/>
                  <a:pt x="1869" y="3886"/>
                  <a:pt x="1869" y="3579"/>
                </a:cubicBezTo>
                <a:lnTo>
                  <a:pt x="1869" y="133"/>
                </a:lnTo>
                <a:cubicBezTo>
                  <a:pt x="1869" y="60"/>
                  <a:pt x="1809" y="0"/>
                  <a:pt x="1736" y="0"/>
                </a:cubicBezTo>
                <a:lnTo>
                  <a:pt x="890" y="0"/>
                </a:lnTo>
                <a:cubicBezTo>
                  <a:pt x="817" y="0"/>
                  <a:pt x="757" y="60"/>
                  <a:pt x="757" y="133"/>
                </a:cubicBezTo>
                <a:lnTo>
                  <a:pt x="757" y="1290"/>
                </a:lnTo>
                <a:lnTo>
                  <a:pt x="344" y="1290"/>
                </a:lnTo>
                <a:cubicBezTo>
                  <a:pt x="342" y="1290"/>
                  <a:pt x="340" y="1290"/>
                  <a:pt x="338" y="1290"/>
                </a:cubicBezTo>
                <a:lnTo>
                  <a:pt x="133" y="1290"/>
                </a:lnTo>
                <a:cubicBezTo>
                  <a:pt x="60" y="1290"/>
                  <a:pt x="0" y="1349"/>
                  <a:pt x="0" y="1423"/>
                </a:cubicBezTo>
                <a:cubicBezTo>
                  <a:pt x="0" y="1497"/>
                  <a:pt x="60" y="1556"/>
                  <a:pt x="133" y="1556"/>
                </a:cubicBezTo>
                <a:lnTo>
                  <a:pt x="208" y="1556"/>
                </a:lnTo>
                <a:lnTo>
                  <a:pt x="208" y="4618"/>
                </a:lnTo>
                <a:lnTo>
                  <a:pt x="133" y="4618"/>
                </a:lnTo>
                <a:cubicBezTo>
                  <a:pt x="60" y="4618"/>
                  <a:pt x="0" y="4677"/>
                  <a:pt x="0" y="4751"/>
                </a:cubicBezTo>
                <a:cubicBezTo>
                  <a:pt x="0" y="4825"/>
                  <a:pt x="60" y="4884"/>
                  <a:pt x="133" y="4884"/>
                </a:cubicBezTo>
                <a:lnTo>
                  <a:pt x="338" y="4884"/>
                </a:lnTo>
                <a:cubicBezTo>
                  <a:pt x="340" y="4884"/>
                  <a:pt x="342" y="4884"/>
                  <a:pt x="344" y="4884"/>
                </a:cubicBezTo>
                <a:lnTo>
                  <a:pt x="5080" y="4884"/>
                </a:lnTo>
                <a:cubicBezTo>
                  <a:pt x="5081" y="4884"/>
                  <a:pt x="5082" y="4884"/>
                  <a:pt x="5083" y="4884"/>
                </a:cubicBezTo>
                <a:cubicBezTo>
                  <a:pt x="5084" y="4884"/>
                  <a:pt x="5085" y="4884"/>
                  <a:pt x="5086" y="4884"/>
                </a:cubicBezTo>
                <a:lnTo>
                  <a:pt x="5291" y="4884"/>
                </a:lnTo>
                <a:cubicBezTo>
                  <a:pt x="5365" y="4884"/>
                  <a:pt x="5424" y="4825"/>
                  <a:pt x="5424" y="4751"/>
                </a:cubicBezTo>
                <a:cubicBezTo>
                  <a:pt x="5424" y="4677"/>
                  <a:pt x="5365" y="4618"/>
                  <a:pt x="5291" y="4618"/>
                </a:cubicBezTo>
                <a:close/>
                <a:moveTo>
                  <a:pt x="4401" y="3579"/>
                </a:moveTo>
                <a:cubicBezTo>
                  <a:pt x="4401" y="3739"/>
                  <a:pt x="4271" y="3869"/>
                  <a:pt x="4111" y="3869"/>
                </a:cubicBezTo>
                <a:cubicBezTo>
                  <a:pt x="3952" y="3869"/>
                  <a:pt x="3822" y="3739"/>
                  <a:pt x="3822" y="3579"/>
                </a:cubicBezTo>
                <a:lnTo>
                  <a:pt x="3822" y="267"/>
                </a:lnTo>
                <a:lnTo>
                  <a:pt x="4401" y="267"/>
                </a:lnTo>
                <a:lnTo>
                  <a:pt x="4401" y="3579"/>
                </a:lnTo>
                <a:close/>
                <a:moveTo>
                  <a:pt x="1024" y="267"/>
                </a:moveTo>
                <a:lnTo>
                  <a:pt x="1603" y="267"/>
                </a:lnTo>
                <a:lnTo>
                  <a:pt x="1603" y="3579"/>
                </a:lnTo>
                <a:cubicBezTo>
                  <a:pt x="1603" y="3739"/>
                  <a:pt x="1473" y="3869"/>
                  <a:pt x="1313" y="3869"/>
                </a:cubicBezTo>
                <a:cubicBezTo>
                  <a:pt x="1153" y="3869"/>
                  <a:pt x="1024" y="3739"/>
                  <a:pt x="1024" y="3579"/>
                </a:cubicBezTo>
                <a:lnTo>
                  <a:pt x="1024" y="267"/>
                </a:lnTo>
                <a:close/>
                <a:moveTo>
                  <a:pt x="3978" y="3577"/>
                </a:moveTo>
                <a:lnTo>
                  <a:pt x="3978" y="1035"/>
                </a:lnTo>
                <a:cubicBezTo>
                  <a:pt x="3978" y="961"/>
                  <a:pt x="4038" y="901"/>
                  <a:pt x="4111" y="901"/>
                </a:cubicBezTo>
                <a:cubicBezTo>
                  <a:pt x="4185" y="901"/>
                  <a:pt x="4245" y="961"/>
                  <a:pt x="4245" y="1035"/>
                </a:cubicBezTo>
                <a:lnTo>
                  <a:pt x="4245" y="3577"/>
                </a:lnTo>
                <a:cubicBezTo>
                  <a:pt x="4245" y="3651"/>
                  <a:pt x="4185" y="3710"/>
                  <a:pt x="4111" y="3710"/>
                </a:cubicBezTo>
                <a:cubicBezTo>
                  <a:pt x="4038" y="3710"/>
                  <a:pt x="3978" y="3651"/>
                  <a:pt x="3978" y="3577"/>
                </a:cubicBezTo>
                <a:close/>
              </a:path>
            </a:pathLst>
          </a:custGeom>
          <a:solidFill>
            <a:schemeClr val="bg1">
              <a:lumMod val="95000"/>
            </a:schemeClr>
          </a:solidFill>
          <a:ln>
            <a:noFill/>
          </a:ln>
        </p:spPr>
        <p:txBody>
          <a:bodyPr/>
          <a:lstStyle/>
          <a:p>
            <a:endParaRPr lang="zh-CN" altLang="en-US" sz="3360">
              <a:cs typeface="+mn-ea"/>
            </a:endParaRPr>
          </a:p>
        </p:txBody>
      </p:sp>
      <p:sp>
        <p:nvSpPr>
          <p:cNvPr id="91" name="加号 90"/>
          <p:cNvSpPr/>
          <p:nvPr/>
        </p:nvSpPr>
        <p:spPr>
          <a:xfrm>
            <a:off x="14748255" y="8669236"/>
            <a:ext cx="747775" cy="747775"/>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p>
        </p:txBody>
      </p:sp>
      <p:graphicFrame>
        <p:nvGraphicFramePr>
          <p:cNvPr id="73" name="图示 72"/>
          <p:cNvGraphicFramePr/>
          <p:nvPr/>
        </p:nvGraphicFramePr>
        <p:xfrm>
          <a:off x="14527883" y="2115033"/>
          <a:ext cx="7554878" cy="59323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4" name="矩形 73"/>
          <p:cNvSpPr/>
          <p:nvPr/>
        </p:nvSpPr>
        <p:spPr>
          <a:xfrm>
            <a:off x="15110331" y="1162264"/>
            <a:ext cx="6089873" cy="852606"/>
          </a:xfrm>
          <a:prstGeom prst="rect">
            <a:avLst/>
          </a:prstGeom>
          <a:noFill/>
        </p:spPr>
        <p:txBody>
          <a:bodyPr wrap="square" rtlCol="0">
            <a:spAutoFit/>
          </a:bodyPr>
          <a:lstStyle/>
          <a:p>
            <a:pPr algn="ctr" defTabSz="853440">
              <a:lnSpc>
                <a:spcPct val="150000"/>
              </a:lnSpc>
            </a:pPr>
            <a:r>
              <a:rPr lang="zh-CN" altLang="en-US" sz="3735" b="1" dirty="0">
                <a:solidFill>
                  <a:srgbClr val="32589A"/>
                </a:solidFill>
                <a:latin typeface="微软雅黑" panose="020B0503020204020204" pitchFamily="34" charset="-122"/>
                <a:ea typeface="微软雅黑" panose="020B0503020204020204" pitchFamily="34" charset="-122"/>
              </a:rPr>
              <a:t>教育部第四轮学科评估</a:t>
            </a:r>
            <a:endParaRPr lang="en-US" altLang="zh-CN" sz="3735" b="1" dirty="0">
              <a:solidFill>
                <a:srgbClr val="32589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365375" y="401955"/>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学科齐全  实力突出</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16" name="Rectangle 2"/>
          <p:cNvSpPr>
            <a:spLocks noChangeArrowheads="1"/>
          </p:cNvSpPr>
          <p:nvPr/>
        </p:nvSpPr>
        <p:spPr bwMode="auto">
          <a:xfrm>
            <a:off x="8480425" y="401955"/>
            <a:ext cx="14379575" cy="75057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4" name="单圆角矩形 3"/>
          <p:cNvSpPr/>
          <p:nvPr/>
        </p:nvSpPr>
        <p:spPr>
          <a:xfrm flipH="1">
            <a:off x="10085644" y="1926602"/>
            <a:ext cx="12555683" cy="8774941"/>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AFABAB"/>
              </a:solidFill>
            </a:endParaRPr>
          </a:p>
        </p:txBody>
      </p:sp>
      <p:sp>
        <p:nvSpPr>
          <p:cNvPr id="5" name="单圆角矩形 4"/>
          <p:cNvSpPr/>
          <p:nvPr/>
        </p:nvSpPr>
        <p:spPr>
          <a:xfrm>
            <a:off x="873106" y="1811143"/>
            <a:ext cx="7995227" cy="8861536"/>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TextBox 20"/>
          <p:cNvSpPr txBox="1"/>
          <p:nvPr/>
        </p:nvSpPr>
        <p:spPr>
          <a:xfrm>
            <a:off x="16705087" y="4420774"/>
            <a:ext cx="5936240" cy="3539046"/>
          </a:xfrm>
          <a:prstGeom prst="rect">
            <a:avLst/>
          </a:prstGeom>
          <a:noFill/>
        </p:spPr>
        <p:txBody>
          <a:bodyPr vert="horz" wrap="none" rtlCol="0">
            <a:spAutoFit/>
          </a:bodyPr>
          <a:lstStyle/>
          <a:p>
            <a:pPr algn="ctr">
              <a:lnSpc>
                <a:spcPct val="200000"/>
              </a:lnSpc>
            </a:pPr>
            <a:r>
              <a:rPr lang="zh-CN" altLang="en-US" sz="3735" b="1" dirty="0">
                <a:solidFill>
                  <a:srgbClr val="32589A"/>
                </a:solidFill>
                <a:latin typeface="微软雅黑" panose="020B0503020204020204" pitchFamily="34" charset="-122"/>
                <a:ea typeface="微软雅黑" panose="020B0503020204020204" pitchFamily="34" charset="-122"/>
              </a:rPr>
              <a:t>一个国家研究中心</a:t>
            </a:r>
            <a:endParaRPr lang="en-US" altLang="zh-CN" sz="3735" b="1" dirty="0">
              <a:solidFill>
                <a:srgbClr val="32589A"/>
              </a:solidFill>
              <a:latin typeface="微软雅黑" panose="020B0503020204020204" pitchFamily="34" charset="-122"/>
              <a:ea typeface="微软雅黑" panose="020B0503020204020204" pitchFamily="34" charset="-122"/>
            </a:endParaRPr>
          </a:p>
          <a:p>
            <a:pPr algn="ctr">
              <a:lnSpc>
                <a:spcPct val="200000"/>
              </a:lnSpc>
            </a:pPr>
            <a:r>
              <a:rPr lang="zh-CN" altLang="en-US" sz="3735" b="1" dirty="0">
                <a:solidFill>
                  <a:srgbClr val="32589A"/>
                </a:solidFill>
                <a:latin typeface="微软雅黑" panose="020B0503020204020204" pitchFamily="34" charset="-122"/>
                <a:ea typeface="微软雅黑" panose="020B0503020204020204" pitchFamily="34" charset="-122"/>
              </a:rPr>
              <a:t>两个国家重大科技基础设施</a:t>
            </a:r>
            <a:endParaRPr lang="en-US" altLang="zh-CN" sz="3735" b="1" dirty="0">
              <a:solidFill>
                <a:srgbClr val="32589A"/>
              </a:solidFill>
              <a:latin typeface="微软雅黑" panose="020B0503020204020204" pitchFamily="34" charset="-122"/>
              <a:ea typeface="微软雅黑" panose="020B0503020204020204" pitchFamily="34" charset="-122"/>
            </a:endParaRPr>
          </a:p>
          <a:p>
            <a:pPr algn="ctr">
              <a:lnSpc>
                <a:spcPct val="200000"/>
              </a:lnSpc>
            </a:pPr>
            <a:r>
              <a:rPr lang="zh-CN" altLang="en-US" sz="3735" b="1" dirty="0">
                <a:solidFill>
                  <a:srgbClr val="32589A"/>
                </a:solidFill>
                <a:latin typeface="微软雅黑" panose="020B0503020204020204" pitchFamily="34" charset="-122"/>
                <a:ea typeface="微软雅黑" panose="020B0503020204020204" pitchFamily="34" charset="-122"/>
              </a:rPr>
              <a:t>一个国家制造业创新中心</a:t>
            </a:r>
            <a:endParaRPr lang="en-US" altLang="zh-CN" sz="3735" b="1" dirty="0">
              <a:solidFill>
                <a:srgbClr val="32589A"/>
              </a:solidFill>
              <a:latin typeface="微软雅黑" panose="020B0503020204020204" pitchFamily="34" charset="-122"/>
              <a:ea typeface="微软雅黑" panose="020B0503020204020204" pitchFamily="34" charset="-122"/>
            </a:endParaRPr>
          </a:p>
        </p:txBody>
      </p:sp>
      <p:sp>
        <p:nvSpPr>
          <p:cNvPr id="11" name="矩形 10"/>
          <p:cNvSpPr/>
          <p:nvPr/>
        </p:nvSpPr>
        <p:spPr>
          <a:xfrm>
            <a:off x="17946137" y="8319186"/>
            <a:ext cx="3249608" cy="1011495"/>
          </a:xfrm>
          <a:prstGeom prst="rect">
            <a:avLst/>
          </a:prstGeom>
          <a:noFill/>
        </p:spPr>
        <p:txBody>
          <a:bodyPr wrap="none">
            <a:spAutoFit/>
          </a:bodyPr>
          <a:lstStyle/>
          <a:p>
            <a:pPr algn="ctr"/>
            <a:r>
              <a:rPr lang="zh-CN" altLang="en-US" sz="5975" b="1" dirty="0">
                <a:solidFill>
                  <a:srgbClr val="C00000"/>
                </a:solidFill>
                <a:latin typeface="微软雅黑" panose="020B0503020204020204" pitchFamily="34" charset="-122"/>
                <a:ea typeface="微软雅黑" panose="020B0503020204020204" pitchFamily="34" charset="-122"/>
              </a:rPr>
              <a:t>独一无二</a:t>
            </a:r>
            <a:endParaRPr lang="en-US" altLang="zh-CN" sz="5975" b="1" dirty="0">
              <a:solidFill>
                <a:srgbClr val="C00000"/>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279399" y="2475823"/>
            <a:ext cx="15140948" cy="2356159"/>
            <a:chOff x="706957" y="1733746"/>
            <a:chExt cx="8111222" cy="1447604"/>
          </a:xfrm>
        </p:grpSpPr>
        <p:grpSp>
          <p:nvGrpSpPr>
            <p:cNvPr id="14" name="组合 13"/>
            <p:cNvGrpSpPr>
              <a:grpSpLocks noChangeAspect="1"/>
            </p:cNvGrpSpPr>
            <p:nvPr/>
          </p:nvGrpSpPr>
          <p:grpSpPr>
            <a:xfrm>
              <a:off x="706957" y="1733746"/>
              <a:ext cx="6135875" cy="1447604"/>
              <a:chOff x="-803898" y="2030537"/>
              <a:chExt cx="8303502" cy="1988226"/>
            </a:xfrm>
            <a:solidFill>
              <a:srgbClr val="7788B4"/>
            </a:solidFill>
          </p:grpSpPr>
          <p:pic>
            <p:nvPicPr>
              <p:cNvPr id="17" name="图片 16"/>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796238" y="2030537"/>
                <a:ext cx="5703366" cy="1988226"/>
              </a:xfrm>
              <a:prstGeom prst="rect">
                <a:avLst/>
              </a:prstGeom>
              <a:grpFill/>
              <a:ln>
                <a:noFill/>
              </a:ln>
            </p:spPr>
          </p:pic>
          <p:sp>
            <p:nvSpPr>
              <p:cNvPr id="18" name="矩形 17"/>
              <p:cNvSpPr>
                <a:spLocks noChangeAspect="1"/>
              </p:cNvSpPr>
              <p:nvPr/>
            </p:nvSpPr>
            <p:spPr>
              <a:xfrm>
                <a:off x="-803898" y="2033865"/>
                <a:ext cx="2640000" cy="19848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3440"/>
                <a:r>
                  <a:rPr lang="zh-CN" altLang="en-US" sz="3360" b="1" dirty="0">
                    <a:solidFill>
                      <a:prstClr val="white"/>
                    </a:solidFill>
                    <a:latin typeface="微软雅黑" panose="020B0503020204020204" pitchFamily="34" charset="-122"/>
                    <a:ea typeface="微软雅黑" panose="020B0503020204020204" pitchFamily="34" charset="-122"/>
                  </a:rPr>
                  <a:t>武汉光电</a:t>
                </a:r>
                <a:endParaRPr lang="en-US" altLang="zh-CN" sz="3360" b="1" dirty="0">
                  <a:solidFill>
                    <a:prstClr val="white"/>
                  </a:solidFill>
                  <a:latin typeface="微软雅黑" panose="020B0503020204020204" pitchFamily="34" charset="-122"/>
                  <a:ea typeface="微软雅黑" panose="020B0503020204020204" pitchFamily="34" charset="-122"/>
                </a:endParaRPr>
              </a:p>
              <a:p>
                <a:pPr algn="ctr" defTabSz="853440"/>
                <a:r>
                  <a:rPr lang="zh-CN" altLang="en-US" sz="3360" b="1" dirty="0">
                    <a:solidFill>
                      <a:prstClr val="white"/>
                    </a:solidFill>
                    <a:latin typeface="微软雅黑" panose="020B0503020204020204" pitchFamily="34" charset="-122"/>
                    <a:ea typeface="微软雅黑" panose="020B0503020204020204" pitchFamily="34" charset="-122"/>
                  </a:rPr>
                  <a:t>国家研究中心</a:t>
                </a:r>
                <a:endParaRPr lang="zh-CN" altLang="en-US" sz="3360" dirty="0">
                  <a:solidFill>
                    <a:prstClr val="white"/>
                  </a:solidFill>
                  <a:latin typeface="微软雅黑" panose="020B0503020204020204" pitchFamily="34" charset="-122"/>
                  <a:ea typeface="微软雅黑" panose="020B0503020204020204" pitchFamily="34" charset="-122"/>
                </a:endParaRPr>
              </a:p>
            </p:txBody>
          </p:sp>
        </p:grpSp>
        <p:sp>
          <p:nvSpPr>
            <p:cNvPr id="15" name="矩形 14"/>
            <p:cNvSpPr/>
            <p:nvPr/>
          </p:nvSpPr>
          <p:spPr>
            <a:xfrm>
              <a:off x="6826957" y="1734554"/>
              <a:ext cx="1991222" cy="1446795"/>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615" b="1" dirty="0">
                  <a:solidFill>
                    <a:schemeClr val="bg1"/>
                  </a:solidFill>
                  <a:latin typeface="微软雅黑" panose="020B0503020204020204" pitchFamily="34" charset="-122"/>
                  <a:ea typeface="微软雅黑" panose="020B0503020204020204" pitchFamily="34" charset="-122"/>
                </a:rPr>
                <a:t>国家首批批准组建的</a:t>
              </a:r>
              <a:endParaRPr lang="en-US" altLang="zh-CN" sz="2615"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2615" b="1" dirty="0">
                  <a:solidFill>
                    <a:schemeClr val="bg1"/>
                  </a:solidFill>
                  <a:latin typeface="微软雅黑" panose="020B0503020204020204" pitchFamily="34" charset="-122"/>
                  <a:ea typeface="微软雅黑" panose="020B0503020204020204" pitchFamily="34" charset="-122"/>
                </a:rPr>
                <a:t>六个国家研究中心之一</a:t>
              </a:r>
              <a:endParaRPr lang="en-US" altLang="zh-CN" sz="2615"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2615" b="1" dirty="0">
                  <a:solidFill>
                    <a:srgbClr val="FFFF00"/>
                  </a:solidFill>
                  <a:latin typeface="微软雅黑" panose="020B0503020204020204" pitchFamily="34" charset="-122"/>
                  <a:ea typeface="微软雅黑" panose="020B0503020204020204" pitchFamily="34" charset="-122"/>
                </a:rPr>
                <a:t>仅有三所部属高校拥有</a:t>
              </a:r>
            </a:p>
          </p:txBody>
        </p:sp>
      </p:grpSp>
      <p:grpSp>
        <p:nvGrpSpPr>
          <p:cNvPr id="19" name="组合 18"/>
          <p:cNvGrpSpPr/>
          <p:nvPr/>
        </p:nvGrpSpPr>
        <p:grpSpPr>
          <a:xfrm>
            <a:off x="1283185" y="7461521"/>
            <a:ext cx="15140948" cy="2500715"/>
            <a:chOff x="706957" y="5010573"/>
            <a:chExt cx="8111222" cy="1446141"/>
          </a:xfrm>
        </p:grpSpPr>
        <p:grpSp>
          <p:nvGrpSpPr>
            <p:cNvPr id="20" name="组合 19"/>
            <p:cNvGrpSpPr>
              <a:grpSpLocks noChangeAspect="1"/>
            </p:cNvGrpSpPr>
            <p:nvPr/>
          </p:nvGrpSpPr>
          <p:grpSpPr>
            <a:xfrm>
              <a:off x="706957" y="5010573"/>
              <a:ext cx="6265137" cy="1446109"/>
              <a:chOff x="-872783" y="2036502"/>
              <a:chExt cx="8604907" cy="1986171"/>
            </a:xfrm>
          </p:grpSpPr>
          <p:sp>
            <p:nvSpPr>
              <p:cNvPr id="22" name="矩形 21"/>
              <p:cNvSpPr>
                <a:spLocks noChangeAspect="1"/>
              </p:cNvSpPr>
              <p:nvPr/>
            </p:nvSpPr>
            <p:spPr>
              <a:xfrm>
                <a:off x="-872783" y="2036502"/>
                <a:ext cx="2676596" cy="1980000"/>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3440"/>
                <a:r>
                  <a:rPr lang="zh-CN" altLang="en-US" sz="3360" b="1" dirty="0">
                    <a:solidFill>
                      <a:prstClr val="white"/>
                    </a:solidFill>
                    <a:latin typeface="微软雅黑" panose="020B0503020204020204" pitchFamily="34" charset="-122"/>
                    <a:ea typeface="微软雅黑" panose="020B0503020204020204" pitchFamily="34" charset="-122"/>
                  </a:rPr>
                  <a:t>精密重力</a:t>
                </a:r>
                <a:endParaRPr lang="en-US" altLang="zh-CN" sz="3360" b="1" dirty="0">
                  <a:solidFill>
                    <a:prstClr val="white"/>
                  </a:solidFill>
                  <a:latin typeface="微软雅黑" panose="020B0503020204020204" pitchFamily="34" charset="-122"/>
                  <a:ea typeface="微软雅黑" panose="020B0503020204020204" pitchFamily="34" charset="-122"/>
                </a:endParaRPr>
              </a:p>
              <a:p>
                <a:pPr algn="ctr" defTabSz="853440"/>
                <a:r>
                  <a:rPr lang="zh-CN" altLang="en-US" sz="3360" b="1" dirty="0">
                    <a:solidFill>
                      <a:prstClr val="white"/>
                    </a:solidFill>
                    <a:latin typeface="微软雅黑" panose="020B0503020204020204" pitchFamily="34" charset="-122"/>
                    <a:ea typeface="微软雅黑" panose="020B0503020204020204" pitchFamily="34" charset="-122"/>
                  </a:rPr>
                  <a:t>测量研究设施</a:t>
                </a:r>
                <a:endParaRPr lang="en-US" altLang="zh-CN" sz="3360" b="1" dirty="0">
                  <a:solidFill>
                    <a:prstClr val="white"/>
                  </a:solidFill>
                  <a:latin typeface="微软雅黑" panose="020B0503020204020204" pitchFamily="34" charset="-122"/>
                  <a:ea typeface="微软雅黑" panose="020B0503020204020204" pitchFamily="34" charset="-122"/>
                </a:endParaRPr>
              </a:p>
              <a:p>
                <a:pPr algn="ctr" defTabSz="853440"/>
                <a:r>
                  <a:rPr lang="zh-CN" altLang="en-US" sz="2240" b="1" dirty="0">
                    <a:solidFill>
                      <a:prstClr val="white"/>
                    </a:solidFill>
                    <a:latin typeface="微软雅黑" panose="020B0503020204020204" pitchFamily="34" charset="-122"/>
                    <a:ea typeface="微软雅黑" panose="020B0503020204020204" pitchFamily="34" charset="-122"/>
                  </a:rPr>
                  <a:t>（</a:t>
                </a:r>
                <a:r>
                  <a:rPr lang="ko-KR" altLang="zh-CN" sz="2240" b="1" dirty="0">
                    <a:solidFill>
                      <a:prstClr val="white"/>
                    </a:solidFill>
                    <a:latin typeface="微软雅黑" panose="020B0503020204020204" pitchFamily="34" charset="-122"/>
                  </a:rPr>
                  <a:t>国家重大科技基础设施</a:t>
                </a:r>
                <a:r>
                  <a:rPr lang="zh-CN" altLang="en-US" sz="2240" b="1" dirty="0">
                    <a:solidFill>
                      <a:prstClr val="white"/>
                    </a:solidFill>
                    <a:latin typeface="微软雅黑" panose="020B0503020204020204" pitchFamily="34" charset="-122"/>
                    <a:ea typeface="微软雅黑" panose="020B0503020204020204" pitchFamily="34" charset="-122"/>
                  </a:rPr>
                  <a:t>）</a:t>
                </a:r>
              </a:p>
            </p:txBody>
          </p:sp>
          <p:pic>
            <p:nvPicPr>
              <p:cNvPr id="23" name="图片 22"/>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785688" y="2042280"/>
                <a:ext cx="5946436" cy="1980393"/>
              </a:xfrm>
              <a:prstGeom prst="rect">
                <a:avLst/>
              </a:prstGeom>
              <a:ln>
                <a:noFill/>
              </a:ln>
            </p:spPr>
          </p:pic>
        </p:grpSp>
        <p:sp>
          <p:nvSpPr>
            <p:cNvPr id="21" name="矩形 20"/>
            <p:cNvSpPr/>
            <p:nvPr/>
          </p:nvSpPr>
          <p:spPr>
            <a:xfrm>
              <a:off x="6826957" y="5016713"/>
              <a:ext cx="1991222" cy="1440001"/>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15" b="1" dirty="0">
                  <a:solidFill>
                    <a:schemeClr val="bg1"/>
                  </a:solidFill>
                  <a:latin typeface="微软雅黑" panose="020B0503020204020204" pitchFamily="34" charset="-122"/>
                  <a:ea typeface="微软雅黑" panose="020B0503020204020204" pitchFamily="34" charset="-122"/>
                </a:rPr>
                <a:t>拥有世界最精准的万有引力常数</a:t>
              </a:r>
              <a:r>
                <a:rPr lang="en-US" altLang="zh-CN" sz="2615" b="1" dirty="0">
                  <a:solidFill>
                    <a:schemeClr val="bg1"/>
                  </a:solidFill>
                  <a:latin typeface="微软雅黑" panose="020B0503020204020204" pitchFamily="34" charset="-122"/>
                  <a:ea typeface="微软雅黑" panose="020B0503020204020204" pitchFamily="34" charset="-122"/>
                </a:rPr>
                <a:t>G</a:t>
              </a:r>
              <a:r>
                <a:rPr lang="zh-CN" altLang="en-US" sz="2615" b="1" dirty="0">
                  <a:solidFill>
                    <a:schemeClr val="bg1"/>
                  </a:solidFill>
                  <a:latin typeface="微软雅黑" panose="020B0503020204020204" pitchFamily="34" charset="-122"/>
                  <a:ea typeface="微软雅黑" panose="020B0503020204020204" pitchFamily="34" charset="-122"/>
                </a:rPr>
                <a:t>的测量技术，</a:t>
              </a:r>
              <a:r>
                <a:rPr lang="zh-CN" altLang="en-US" sz="2615" b="1" dirty="0">
                  <a:solidFill>
                    <a:srgbClr val="FFFF00"/>
                  </a:solidFill>
                  <a:latin typeface="微软雅黑" panose="020B0503020204020204" pitchFamily="34" charset="-122"/>
                  <a:ea typeface="微软雅黑" panose="020B0503020204020204" pitchFamily="34" charset="-122"/>
                </a:rPr>
                <a:t>入选</a:t>
              </a:r>
              <a:r>
                <a:rPr lang="en-US" altLang="zh-CN" sz="2615" b="1" dirty="0">
                  <a:solidFill>
                    <a:srgbClr val="FFFF00"/>
                  </a:solidFill>
                  <a:latin typeface="微软雅黑" panose="020B0503020204020204" pitchFamily="34" charset="-122"/>
                  <a:ea typeface="微软雅黑" panose="020B0503020204020204" pitchFamily="34" charset="-122"/>
                </a:rPr>
                <a:t>2018</a:t>
              </a:r>
              <a:r>
                <a:rPr lang="zh-CN" altLang="en-US" sz="2615" b="1" dirty="0">
                  <a:solidFill>
                    <a:srgbClr val="FFFF00"/>
                  </a:solidFill>
                  <a:latin typeface="微软雅黑" panose="020B0503020204020204" pitchFamily="34" charset="-122"/>
                  <a:ea typeface="微软雅黑" panose="020B0503020204020204" pitchFamily="34" charset="-122"/>
                </a:rPr>
                <a:t>年度中国高校十大科技进展，</a:t>
              </a:r>
              <a:r>
                <a:rPr lang="zh-CN" altLang="en-US" sz="2615" b="1" dirty="0">
                  <a:solidFill>
                    <a:schemeClr val="bg1"/>
                  </a:solidFill>
                  <a:latin typeface="微软雅黑" panose="020B0503020204020204" pitchFamily="34" charset="-122"/>
                  <a:ea typeface="微软雅黑" panose="020B0503020204020204" pitchFamily="34" charset="-122"/>
                </a:rPr>
                <a:t>被誉为“世界的引力中心”，</a:t>
              </a:r>
              <a:r>
                <a:rPr lang="zh-CN" altLang="en-US" sz="2615" b="1" dirty="0">
                  <a:solidFill>
                    <a:srgbClr val="FFFF00"/>
                  </a:solidFill>
                  <a:latin typeface="微软雅黑" panose="020B0503020204020204" pitchFamily="34" charset="-122"/>
                  <a:ea typeface="微软雅黑" panose="020B0503020204020204" pitchFamily="34" charset="-122"/>
                </a:rPr>
                <a:t>成果写入中学物理教材</a:t>
              </a:r>
            </a:p>
          </p:txBody>
        </p:sp>
      </p:grpSp>
      <p:grpSp>
        <p:nvGrpSpPr>
          <p:cNvPr id="24" name="组合 23"/>
          <p:cNvGrpSpPr/>
          <p:nvPr/>
        </p:nvGrpSpPr>
        <p:grpSpPr>
          <a:xfrm>
            <a:off x="1279399" y="4895089"/>
            <a:ext cx="15140948" cy="2491916"/>
            <a:chOff x="706957" y="3371923"/>
            <a:chExt cx="8111222" cy="1440976"/>
          </a:xfrm>
        </p:grpSpPr>
        <p:grpSp>
          <p:nvGrpSpPr>
            <p:cNvPr id="25" name="组合 24"/>
            <p:cNvGrpSpPr>
              <a:grpSpLocks noChangeAspect="1"/>
            </p:cNvGrpSpPr>
            <p:nvPr/>
          </p:nvGrpSpPr>
          <p:grpSpPr>
            <a:xfrm>
              <a:off x="706957" y="3371923"/>
              <a:ext cx="6120001" cy="1440976"/>
              <a:chOff x="-876514" y="2031645"/>
              <a:chExt cx="8409299" cy="1980000"/>
            </a:xfrm>
          </p:grpSpPr>
          <p:pic>
            <p:nvPicPr>
              <p:cNvPr id="27" name="图片 26"/>
              <p:cNvPicPr>
                <a:picLocks noChangeAspect="1"/>
              </p:cNvPicPr>
              <p:nvPr/>
            </p:nvPicPr>
            <p:blipFill rotWithShape="1">
              <a:blip r:embed="rId6" cstate="email">
                <a:extLst>
                  <a:ext uri="{28A0092B-C50C-407E-A947-70E740481C1C}">
                    <a14:useLocalDpi xmlns:a14="http://schemas.microsoft.com/office/drawing/2010/main"/>
                  </a:ext>
                </a:extLst>
              </a:blip>
              <a:srcRect r="-4"/>
              <a:stretch>
                <a:fillRect/>
              </a:stretch>
            </p:blipFill>
            <p:spPr>
              <a:xfrm>
                <a:off x="1804058" y="2031645"/>
                <a:ext cx="5728727" cy="1980000"/>
              </a:xfrm>
              <a:prstGeom prst="rect">
                <a:avLst/>
              </a:prstGeom>
            </p:spPr>
          </p:pic>
          <p:sp>
            <p:nvSpPr>
              <p:cNvPr id="28" name="矩形 27"/>
              <p:cNvSpPr>
                <a:spLocks noChangeAspect="1"/>
              </p:cNvSpPr>
              <p:nvPr/>
            </p:nvSpPr>
            <p:spPr>
              <a:xfrm>
                <a:off x="-876514" y="2031645"/>
                <a:ext cx="2680571" cy="1980000"/>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3440"/>
                <a:r>
                  <a:rPr lang="ko-KR" altLang="zh-CN" sz="3360" b="1" dirty="0">
                    <a:solidFill>
                      <a:prstClr val="white"/>
                    </a:solidFill>
                    <a:latin typeface="微软雅黑" panose="020B0503020204020204" pitchFamily="34" charset="-122"/>
                    <a:ea typeface="微软雅黑" panose="020B0503020204020204" pitchFamily="34" charset="-122"/>
                  </a:rPr>
                  <a:t>国家脉冲强磁场</a:t>
                </a:r>
                <a:endParaRPr lang="en-US" altLang="ko-KR" sz="3360" b="1" dirty="0">
                  <a:solidFill>
                    <a:prstClr val="white"/>
                  </a:solidFill>
                  <a:latin typeface="微软雅黑" panose="020B0503020204020204" pitchFamily="34" charset="-122"/>
                  <a:ea typeface="微软雅黑" panose="020B0503020204020204" pitchFamily="34" charset="-122"/>
                </a:endParaRPr>
              </a:p>
              <a:p>
                <a:pPr algn="ctr" defTabSz="853440"/>
                <a:r>
                  <a:rPr lang="ko-KR" altLang="zh-CN" sz="3360" b="1" dirty="0">
                    <a:solidFill>
                      <a:prstClr val="white"/>
                    </a:solidFill>
                    <a:latin typeface="微软雅黑" panose="020B0503020204020204" pitchFamily="34" charset="-122"/>
                    <a:ea typeface="微软雅黑" panose="020B0503020204020204" pitchFamily="34" charset="-122"/>
                  </a:rPr>
                  <a:t>实验装置</a:t>
                </a:r>
                <a:endParaRPr lang="en-US" altLang="ko-KR" sz="3360" b="1" dirty="0">
                  <a:solidFill>
                    <a:prstClr val="white"/>
                  </a:solidFill>
                  <a:latin typeface="微软雅黑" panose="020B0503020204020204" pitchFamily="34" charset="-122"/>
                  <a:ea typeface="微软雅黑" panose="020B0503020204020204" pitchFamily="34" charset="-122"/>
                </a:endParaRPr>
              </a:p>
              <a:p>
                <a:pPr algn="ctr" defTabSz="853440"/>
                <a:r>
                  <a:rPr lang="zh-CN" altLang="en-US" sz="2240" b="1" dirty="0">
                    <a:solidFill>
                      <a:prstClr val="white"/>
                    </a:solidFill>
                    <a:latin typeface="微软雅黑" panose="020B0503020204020204" pitchFamily="34" charset="-122"/>
                    <a:ea typeface="微软雅黑" panose="020B0503020204020204" pitchFamily="34" charset="-122"/>
                  </a:rPr>
                  <a:t>（</a:t>
                </a:r>
                <a:r>
                  <a:rPr lang="ko-KR" altLang="zh-CN" sz="2240" b="1" dirty="0">
                    <a:solidFill>
                      <a:prstClr val="white"/>
                    </a:solidFill>
                    <a:latin typeface="微软雅黑" panose="020B0503020204020204" pitchFamily="34" charset="-122"/>
                  </a:rPr>
                  <a:t>国家重大科技基础设施</a:t>
                </a:r>
                <a:r>
                  <a:rPr lang="zh-CN" altLang="en-US" sz="2240" b="1" dirty="0">
                    <a:solidFill>
                      <a:prstClr val="white"/>
                    </a:solidFill>
                    <a:latin typeface="微软雅黑" panose="020B0503020204020204" pitchFamily="34" charset="-122"/>
                    <a:ea typeface="微软雅黑" panose="020B0503020204020204" pitchFamily="34" charset="-122"/>
                  </a:rPr>
                  <a:t>）</a:t>
                </a:r>
              </a:p>
            </p:txBody>
          </p:sp>
        </p:grpSp>
        <p:sp>
          <p:nvSpPr>
            <p:cNvPr id="26" name="矩形 25"/>
            <p:cNvSpPr/>
            <p:nvPr/>
          </p:nvSpPr>
          <p:spPr>
            <a:xfrm>
              <a:off x="6826957" y="3371923"/>
              <a:ext cx="1991222" cy="1440976"/>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15" b="1" dirty="0">
                  <a:solidFill>
                    <a:schemeClr val="bg1"/>
                  </a:solidFill>
                  <a:latin typeface="微软雅黑" panose="020B0503020204020204" pitchFamily="34" charset="-122"/>
                  <a:ea typeface="微软雅黑" panose="020B0503020204020204" pitchFamily="34" charset="-122"/>
                </a:rPr>
                <a:t>最高场强达到</a:t>
              </a:r>
              <a:r>
                <a:rPr lang="en-US" altLang="zh-CN" sz="2615" b="1" dirty="0">
                  <a:solidFill>
                    <a:schemeClr val="bg1"/>
                  </a:solidFill>
                  <a:latin typeface="微软雅黑" panose="020B0503020204020204" pitchFamily="34" charset="-122"/>
                  <a:ea typeface="微软雅黑" panose="020B0503020204020204" pitchFamily="34" charset="-122"/>
                </a:rPr>
                <a:t>90.6 T</a:t>
              </a:r>
              <a:r>
                <a:rPr lang="zh-CN" altLang="en-US" sz="2615" b="1" dirty="0">
                  <a:solidFill>
                    <a:schemeClr val="bg1"/>
                  </a:solidFill>
                  <a:latin typeface="微软雅黑" panose="020B0503020204020204" pitchFamily="34" charset="-122"/>
                  <a:ea typeface="微软雅黑" panose="020B0503020204020204" pitchFamily="34" charset="-122"/>
                </a:rPr>
                <a:t>，位居世界第三、亚洲第一。实现</a:t>
              </a:r>
              <a:r>
                <a:rPr lang="en-US" altLang="zh-CN" sz="2615" b="1" dirty="0">
                  <a:solidFill>
                    <a:schemeClr val="bg1"/>
                  </a:solidFill>
                  <a:latin typeface="微软雅黑" panose="020B0503020204020204" pitchFamily="34" charset="-122"/>
                  <a:ea typeface="微软雅黑" panose="020B0503020204020204" pitchFamily="34" charset="-122"/>
                </a:rPr>
                <a:t>64T</a:t>
              </a:r>
              <a:r>
                <a:rPr lang="zh-CN" altLang="en-US" sz="2615" b="1" dirty="0">
                  <a:solidFill>
                    <a:schemeClr val="bg1"/>
                  </a:solidFill>
                  <a:latin typeface="微软雅黑" panose="020B0503020204020204" pitchFamily="34" charset="-122"/>
                  <a:ea typeface="微软雅黑" panose="020B0503020204020204" pitchFamily="34" charset="-122"/>
                </a:rPr>
                <a:t>脉冲平顶磁场强度，</a:t>
              </a:r>
              <a:r>
                <a:rPr lang="zh-CN" altLang="en-US" sz="2615" b="1" dirty="0">
                  <a:solidFill>
                    <a:srgbClr val="FFFF00"/>
                  </a:solidFill>
                  <a:latin typeface="微软雅黑" panose="020B0503020204020204" pitchFamily="34" charset="-122"/>
                  <a:ea typeface="微软雅黑" panose="020B0503020204020204" pitchFamily="34" charset="-122"/>
                </a:rPr>
                <a:t>脉冲平顶磁场强度世界纪录</a:t>
              </a:r>
            </a:p>
          </p:txBody>
        </p:sp>
      </p:grpSp>
      <p:grpSp>
        <p:nvGrpSpPr>
          <p:cNvPr id="29" name="组合 28"/>
          <p:cNvGrpSpPr/>
          <p:nvPr/>
        </p:nvGrpSpPr>
        <p:grpSpPr>
          <a:xfrm>
            <a:off x="1279399" y="10004173"/>
            <a:ext cx="15140948" cy="2272566"/>
            <a:chOff x="706957" y="5571650"/>
            <a:chExt cx="8111222" cy="1217446"/>
          </a:xfrm>
        </p:grpSpPr>
        <p:grpSp>
          <p:nvGrpSpPr>
            <p:cNvPr id="30" name="组合 29"/>
            <p:cNvGrpSpPr/>
            <p:nvPr/>
          </p:nvGrpSpPr>
          <p:grpSpPr>
            <a:xfrm>
              <a:off x="706957" y="5571650"/>
              <a:ext cx="8111222" cy="1217446"/>
              <a:chOff x="706957" y="5007035"/>
              <a:chExt cx="8111222" cy="1445153"/>
            </a:xfrm>
          </p:grpSpPr>
          <p:sp>
            <p:nvSpPr>
              <p:cNvPr id="32" name="矩形 31"/>
              <p:cNvSpPr>
                <a:spLocks noChangeAspect="1"/>
              </p:cNvSpPr>
              <p:nvPr/>
            </p:nvSpPr>
            <p:spPr>
              <a:xfrm>
                <a:off x="706957" y="5010572"/>
                <a:ext cx="1950828" cy="1441616"/>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3440"/>
                <a:r>
                  <a:rPr lang="zh-CN" altLang="en-US" sz="3360" b="1" dirty="0">
                    <a:solidFill>
                      <a:prstClr val="white"/>
                    </a:solidFill>
                    <a:latin typeface="微软雅黑" panose="020B0503020204020204" pitchFamily="34" charset="-122"/>
                    <a:ea typeface="微软雅黑" panose="020B0503020204020204" pitchFamily="34" charset="-122"/>
                  </a:rPr>
                  <a:t>国家数字化设计与制造创新中心</a:t>
                </a:r>
                <a:endParaRPr lang="en-US" altLang="zh-CN" sz="3360" b="1" dirty="0">
                  <a:solidFill>
                    <a:prstClr val="white"/>
                  </a:solidFill>
                  <a:latin typeface="微软雅黑" panose="020B0503020204020204" pitchFamily="34" charset="-122"/>
                  <a:ea typeface="微软雅黑" panose="020B0503020204020204" pitchFamily="34" charset="-122"/>
                </a:endParaRPr>
              </a:p>
              <a:p>
                <a:pPr algn="ctr" defTabSz="853440"/>
                <a:r>
                  <a:rPr lang="zh-CN" altLang="en-US" sz="2240" b="1" dirty="0">
                    <a:solidFill>
                      <a:prstClr val="white"/>
                    </a:solidFill>
                    <a:latin typeface="微软雅黑" panose="020B0503020204020204" pitchFamily="34" charset="-122"/>
                    <a:ea typeface="微软雅黑" panose="020B0503020204020204" pitchFamily="34" charset="-122"/>
                  </a:rPr>
                  <a:t>（</a:t>
                </a:r>
                <a:r>
                  <a:rPr lang="ko-KR" altLang="zh-CN" sz="2240" b="1" dirty="0">
                    <a:solidFill>
                      <a:prstClr val="white"/>
                    </a:solidFill>
                    <a:latin typeface="微软雅黑" panose="020B0503020204020204" pitchFamily="34" charset="-122"/>
                  </a:rPr>
                  <a:t>国家</a:t>
                </a:r>
                <a:r>
                  <a:rPr lang="zh-CN" altLang="en-US" sz="2240" b="1" dirty="0">
                    <a:solidFill>
                      <a:prstClr val="white"/>
                    </a:solidFill>
                    <a:latin typeface="微软雅黑" panose="020B0503020204020204" pitchFamily="34" charset="-122"/>
                  </a:rPr>
                  <a:t>制造业创新中心</a:t>
                </a:r>
                <a:r>
                  <a:rPr lang="zh-CN" altLang="en-US" sz="2240" b="1" dirty="0">
                    <a:solidFill>
                      <a:prstClr val="white"/>
                    </a:solidFill>
                    <a:latin typeface="微软雅黑" panose="020B0503020204020204" pitchFamily="34" charset="-122"/>
                    <a:ea typeface="微软雅黑" panose="020B0503020204020204" pitchFamily="34" charset="-122"/>
                  </a:rPr>
                  <a:t>）</a:t>
                </a:r>
              </a:p>
            </p:txBody>
          </p:sp>
          <p:sp>
            <p:nvSpPr>
              <p:cNvPr id="33" name="矩形 32"/>
              <p:cNvSpPr/>
              <p:nvPr/>
            </p:nvSpPr>
            <p:spPr>
              <a:xfrm>
                <a:off x="6826957" y="5007035"/>
                <a:ext cx="1991222" cy="1440000"/>
              </a:xfrm>
              <a:prstGeom prst="rect">
                <a:avLst/>
              </a:prstGeom>
              <a:solidFill>
                <a:srgbClr val="778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25" b="1" dirty="0">
                    <a:solidFill>
                      <a:srgbClr val="FFFF00"/>
                    </a:solidFill>
                    <a:latin typeface="微软雅黑" panose="020B0503020204020204" pitchFamily="34" charset="-122"/>
                    <a:ea typeface="微软雅黑" panose="020B0503020204020204" pitchFamily="34" charset="-122"/>
                  </a:rPr>
                  <a:t>“中国制造</a:t>
                </a:r>
                <a:r>
                  <a:rPr lang="en-US" altLang="zh-CN" sz="2425" b="1" dirty="0">
                    <a:solidFill>
                      <a:srgbClr val="FFFF00"/>
                    </a:solidFill>
                    <a:latin typeface="微软雅黑" panose="020B0503020204020204" pitchFamily="34" charset="-122"/>
                    <a:ea typeface="微软雅黑" panose="020B0503020204020204" pitchFamily="34" charset="-122"/>
                  </a:rPr>
                  <a:t>2025</a:t>
                </a:r>
                <a:r>
                  <a:rPr lang="zh-CN" altLang="en-US" sz="2425" b="1" dirty="0">
                    <a:solidFill>
                      <a:srgbClr val="FFFF00"/>
                    </a:solidFill>
                    <a:latin typeface="微软雅黑" panose="020B0503020204020204" pitchFamily="34" charset="-122"/>
                    <a:ea typeface="微软雅黑" panose="020B0503020204020204" pitchFamily="34" charset="-122"/>
                  </a:rPr>
                  <a:t>”战略下的国家创新中心</a:t>
                </a:r>
                <a:r>
                  <a:rPr lang="zh-CN" altLang="en-US" sz="2425" b="1" dirty="0">
                    <a:solidFill>
                      <a:schemeClr val="bg1"/>
                    </a:solidFill>
                    <a:latin typeface="微软雅黑" panose="020B0503020204020204" pitchFamily="34" charset="-122"/>
                    <a:ea typeface="微软雅黑" panose="020B0503020204020204" pitchFamily="34" charset="-122"/>
                  </a:rPr>
                  <a:t>；覆盖了本领域</a:t>
                </a:r>
                <a:r>
                  <a:rPr lang="en-US" altLang="zh-CN" sz="2425" b="1" dirty="0">
                    <a:solidFill>
                      <a:schemeClr val="bg1"/>
                    </a:solidFill>
                    <a:latin typeface="微软雅黑" panose="020B0503020204020204" pitchFamily="34" charset="-122"/>
                    <a:ea typeface="微软雅黑" panose="020B0503020204020204" pitchFamily="34" charset="-122"/>
                  </a:rPr>
                  <a:t>60%</a:t>
                </a:r>
                <a:r>
                  <a:rPr lang="zh-CN" altLang="en-US" sz="2425" b="1" dirty="0">
                    <a:solidFill>
                      <a:schemeClr val="bg1"/>
                    </a:solidFill>
                    <a:latin typeface="微软雅黑" panose="020B0503020204020204" pitchFamily="34" charset="-122"/>
                    <a:ea typeface="微软雅黑" panose="020B0503020204020204" pitchFamily="34" charset="-122"/>
                  </a:rPr>
                  <a:t>的国家级创新平台</a:t>
                </a:r>
              </a:p>
            </p:txBody>
          </p:sp>
        </p:grpSp>
        <p:pic>
          <p:nvPicPr>
            <p:cNvPr id="31" name="图片 30"/>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2635624" y="5576047"/>
              <a:ext cx="4195482" cy="120127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57" name="任意多边形 56"/>
          <p:cNvSpPr/>
          <p:nvPr/>
        </p:nvSpPr>
        <p:spPr>
          <a:xfrm rot="8453054" flipV="1">
            <a:off x="-1262638" y="-3002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chemeClr val="bg2">
              <a:lumMod val="9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8" name="任意多边形 57"/>
          <p:cNvSpPr/>
          <p:nvPr/>
        </p:nvSpPr>
        <p:spPr>
          <a:xfrm rot="8453054" flipV="1">
            <a:off x="-1415038" y="-4526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rgbClr val="32589A">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等腰三角形 7"/>
          <p:cNvSpPr/>
          <p:nvPr/>
        </p:nvSpPr>
        <p:spPr>
          <a:xfrm rot="546135">
            <a:off x="-2679961" y="8866367"/>
            <a:ext cx="25819323" cy="5538014"/>
          </a:xfrm>
          <a:prstGeom prst="triangle">
            <a:avLst>
              <a:gd name="adj" fmla="val 99772"/>
            </a:avLst>
          </a:prstGeom>
          <a:solidFill>
            <a:srgbClr val="32589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4" name="图片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45235" y="-28660"/>
            <a:ext cx="10484273" cy="12800415"/>
          </a:xfrm>
          <a:prstGeom prst="rect">
            <a:avLst/>
          </a:prstGeom>
        </p:spPr>
      </p:pic>
      <p:sp>
        <p:nvSpPr>
          <p:cNvPr id="11" name="文本框 10"/>
          <p:cNvSpPr txBox="1"/>
          <p:nvPr/>
        </p:nvSpPr>
        <p:spPr>
          <a:xfrm>
            <a:off x="17801776" y="11481400"/>
            <a:ext cx="5890494" cy="1093470"/>
          </a:xfrm>
          <a:prstGeom prst="rect">
            <a:avLst/>
          </a:prstGeom>
          <a:noFill/>
        </p:spPr>
        <p:txBody>
          <a:bodyPr wrap="square" lIns="171176" tIns="85588" rIns="171176" bIns="85588"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rPr>
              <a:t>江城</a:t>
            </a:r>
            <a:r>
              <a:rPr kumimoji="0" lang="en-US" altLang="zh-CN" sz="6000" b="1" i="0" u="none" strike="noStrike" kern="1200" cap="none" spc="0" normalizeH="0" baseline="0"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rPr>
              <a:t>-</a:t>
            </a:r>
            <a:r>
              <a:rPr kumimoji="0" lang="zh-CN" altLang="en-US" sz="6000" b="1" i="0" u="none" strike="noStrike" kern="1200" cap="none" spc="0" normalizeH="0" baseline="0"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rPr>
              <a:t>武汉</a:t>
            </a:r>
          </a:p>
        </p:txBody>
      </p:sp>
      <p:sp>
        <p:nvSpPr>
          <p:cNvPr id="16" name="矩形 15"/>
          <p:cNvSpPr/>
          <p:nvPr/>
        </p:nvSpPr>
        <p:spPr>
          <a:xfrm>
            <a:off x="11945620" y="2540676"/>
            <a:ext cx="10628630" cy="5743111"/>
          </a:xfrm>
          <a:prstGeom prst="rect">
            <a:avLst/>
          </a:prstGeom>
        </p:spPr>
        <p:txBody>
          <a:bodyPr wrap="square">
            <a:spAutoFit/>
          </a:bodyPr>
          <a:lstStyle/>
          <a:p>
            <a:pPr lvl="0" algn="ctr" defTabSz="457200" fontAlgn="auto">
              <a:lnSpc>
                <a:spcPct val="120000"/>
              </a:lnSpc>
              <a:defRPr/>
            </a:pPr>
            <a:r>
              <a:rPr lang="zh-CN" altLang="en-US" sz="6600" b="1" dirty="0" smtClean="0">
                <a:solidFill>
                  <a:schemeClr val="tx2"/>
                </a:solidFill>
                <a:latin typeface="方正舒体" panose="02010601030101010101" pitchFamily="2" charset="-122"/>
                <a:ea typeface="方正舒体" panose="02010601030101010101" pitchFamily="2" charset="-122"/>
                <a:cs typeface="Arial" panose="020B0604020202020204"/>
                <a:sym typeface="Arial" panose="020B0604020202020204" pitchFamily="34" charset="0"/>
              </a:rPr>
              <a:t>“大江大湖大武汉”</a:t>
            </a:r>
            <a:endParaRPr lang="en-US" altLang="zh-CN" sz="6600" b="1" dirty="0" smtClean="0">
              <a:solidFill>
                <a:schemeClr val="tx2"/>
              </a:solidFill>
              <a:latin typeface="方正舒体" panose="02010601030101010101" pitchFamily="2" charset="-122"/>
              <a:ea typeface="方正舒体" panose="02010601030101010101" pitchFamily="2" charset="-122"/>
              <a:cs typeface="Arial" panose="020B0604020202020204"/>
              <a:sym typeface="Arial" panose="020B0604020202020204" pitchFamily="34" charset="0"/>
            </a:endParaRPr>
          </a:p>
          <a:p>
            <a:pPr lvl="0" algn="ctr" defTabSz="457200" fontAlgn="auto">
              <a:lnSpc>
                <a:spcPct val="120000"/>
              </a:lnSpc>
              <a:defRPr/>
            </a:pPr>
            <a:r>
              <a:rPr lang="en-US" altLang="zh-CN" sz="4800" b="1" noProof="0" dirty="0" err="1"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中部六</a:t>
            </a:r>
            <a:r>
              <a:rPr lang="en-US" altLang="zh-CN" sz="4800" b="1" noProof="0" dirty="0" err="1" smtClean="0">
                <a:ln>
                  <a:noFill/>
                </a:ln>
                <a:solidFill>
                  <a:srgbClr val="44546A"/>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省</a:t>
            </a:r>
            <a:r>
              <a:rPr lang="en-US" altLang="zh-CN" sz="4800" b="1" noProof="0" dirty="0" err="1"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唯一的</a:t>
            </a:r>
            <a:r>
              <a:rPr lang="en-US" altLang="zh-CN" sz="4800" b="1" noProof="0" dirty="0" err="1" smtClean="0">
                <a:ln>
                  <a:noFill/>
                </a:ln>
                <a:solidFill>
                  <a:srgbClr val="FF0000"/>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副省级市</a:t>
            </a:r>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a:t>
            </a:r>
            <a:r>
              <a:rPr lang="en-US" altLang="zh-CN" sz="4800" b="1" noProof="0" dirty="0" err="1" smtClean="0">
                <a:ln>
                  <a:noFill/>
                </a:ln>
                <a:solidFill>
                  <a:srgbClr val="FF0000"/>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特大城市</a:t>
            </a:r>
            <a:endParaRPr lang="en-US" altLang="zh-CN"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endParaRPr>
          </a:p>
          <a:p>
            <a:pPr lvl="0" algn="ctr" defTabSz="457200" fontAlgn="auto">
              <a:lnSpc>
                <a:spcPct val="120000"/>
              </a:lnSpc>
              <a:defRPr/>
            </a:pPr>
            <a:r>
              <a:rPr lang="en-US" altLang="zh-CN"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中国中部地区的</a:t>
            </a:r>
            <a:r>
              <a:rPr lang="en-US" altLang="zh-CN" sz="4800" b="1" noProof="0" dirty="0" smtClean="0">
                <a:ln>
                  <a:noFill/>
                </a:ln>
                <a:solidFill>
                  <a:srgbClr val="FF0000"/>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中心城市</a:t>
            </a:r>
            <a:endParaRPr lang="en-US" altLang="zh-CN"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endParaRPr>
          </a:p>
          <a:p>
            <a:pPr lvl="0" algn="ctr" defTabSz="457200" fontAlgn="auto">
              <a:lnSpc>
                <a:spcPct val="120000"/>
              </a:lnSpc>
              <a:defRPr/>
            </a:pPr>
            <a:r>
              <a:rPr lang="en-US" altLang="zh-CN"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全国重要的</a:t>
            </a:r>
            <a:r>
              <a:rPr lang="en-US" altLang="zh-CN" sz="4800" b="1" noProof="0" dirty="0" smtClean="0">
                <a:ln>
                  <a:noFill/>
                </a:ln>
                <a:solidFill>
                  <a:srgbClr val="FF0000"/>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工业</a:t>
            </a:r>
            <a:r>
              <a:rPr lang="en-US" altLang="zh-CN"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基地、</a:t>
            </a:r>
          </a:p>
          <a:p>
            <a:pPr lvl="0" algn="ctr" defTabSz="457200" fontAlgn="auto">
              <a:lnSpc>
                <a:spcPct val="120000"/>
              </a:lnSpc>
              <a:defRPr/>
            </a:pPr>
            <a:r>
              <a:rPr lang="en-US" altLang="zh-CN" sz="4800" b="1" noProof="0" dirty="0" smtClean="0">
                <a:ln>
                  <a:noFill/>
                </a:ln>
                <a:solidFill>
                  <a:srgbClr val="FF0000"/>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科教</a:t>
            </a:r>
            <a:r>
              <a:rPr lang="en-US" altLang="zh-CN"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基地和</a:t>
            </a:r>
            <a:r>
              <a:rPr lang="en-US" altLang="zh-CN" sz="4800" b="1" noProof="0" dirty="0" smtClean="0">
                <a:ln>
                  <a:noFill/>
                </a:ln>
                <a:solidFill>
                  <a:srgbClr val="FF0000"/>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综合交通枢纽</a:t>
            </a:r>
          </a:p>
          <a:p>
            <a:pPr lvl="0" algn="ctr" defTabSz="457200" fontAlgn="auto">
              <a:lnSpc>
                <a:spcPct val="120000"/>
              </a:lnSpc>
              <a:defRPr/>
            </a:pPr>
            <a:r>
              <a:rPr lang="en-US" altLang="zh-CN"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2021年内地城市GDP排名全国</a:t>
            </a:r>
            <a:r>
              <a:rPr lang="en-US" altLang="zh-CN" sz="4800" b="1" noProof="0" dirty="0" smtClean="0">
                <a:ln>
                  <a:noFill/>
                </a:ln>
                <a:solidFill>
                  <a:srgbClr val="FF0000"/>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第</a:t>
            </a:r>
            <a:r>
              <a:rPr lang="zh-CN" altLang="en-US" sz="4800" b="1" noProof="0" dirty="0" smtClean="0">
                <a:ln>
                  <a:noFill/>
                </a:ln>
                <a:solidFill>
                  <a:srgbClr val="FF0000"/>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九</a:t>
            </a:r>
            <a:endParaRPr lang="en-US" altLang="zh-CN"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15" name="文本框 14"/>
          <p:cNvSpPr txBox="1"/>
          <p:nvPr/>
        </p:nvSpPr>
        <p:spPr>
          <a:xfrm>
            <a:off x="2243156" y="363491"/>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学医在同济</a:t>
            </a:r>
          </a:p>
        </p:txBody>
      </p:sp>
      <p:sp>
        <p:nvSpPr>
          <p:cNvPr id="17"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1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1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20" name="Rectangle 2"/>
          <p:cNvSpPr>
            <a:spLocks noChangeArrowheads="1"/>
          </p:cNvSpPr>
          <p:nvPr/>
        </p:nvSpPr>
        <p:spPr bwMode="auto">
          <a:xfrm>
            <a:off x="5791200" y="342536"/>
            <a:ext cx="17068800" cy="850899"/>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21" name="矩形 20"/>
          <p:cNvSpPr/>
          <p:nvPr/>
        </p:nvSpPr>
        <p:spPr>
          <a:xfrm>
            <a:off x="12365644" y="10972341"/>
            <a:ext cx="9458170" cy="896527"/>
          </a:xfrm>
          <a:prstGeom prst="rect">
            <a:avLst/>
          </a:prstGeom>
        </p:spPr>
        <p:txBody>
          <a:bodyPr wrap="square">
            <a:spAutoFit/>
          </a:bodyPr>
          <a:lstStyle/>
          <a:p>
            <a:pPr algn="ctr"/>
            <a:r>
              <a:rPr lang="zh-CN" altLang="en-US" sz="2615" b="1" dirty="0">
                <a:solidFill>
                  <a:srgbClr val="C00000"/>
                </a:solidFill>
                <a:latin typeface="+mn-ea"/>
              </a:rPr>
              <a:t>科学研究、教育资源、医学临床、人才培养、毕业生满意度</a:t>
            </a:r>
            <a:endParaRPr lang="en-US" altLang="zh-CN" sz="2615" b="1" dirty="0">
              <a:solidFill>
                <a:srgbClr val="C00000"/>
              </a:solidFill>
              <a:latin typeface="+mn-ea"/>
            </a:endParaRPr>
          </a:p>
          <a:p>
            <a:pPr algn="ctr"/>
            <a:r>
              <a:rPr lang="zh-CN" altLang="en-US" sz="2615" b="1" dirty="0">
                <a:solidFill>
                  <a:schemeClr val="accent5">
                    <a:lumMod val="50000"/>
                  </a:schemeClr>
                </a:solidFill>
                <a:latin typeface="+mn-ea"/>
              </a:rPr>
              <a:t>五个维度对中国医学院校进行衡量</a:t>
            </a:r>
            <a:endParaRPr lang="zh-CN" altLang="en-US" sz="2615" dirty="0">
              <a:solidFill>
                <a:schemeClr val="accent5">
                  <a:lumMod val="50000"/>
                </a:schemeClr>
              </a:solidFill>
            </a:endParaRPr>
          </a:p>
        </p:txBody>
      </p:sp>
      <p:grpSp>
        <p:nvGrpSpPr>
          <p:cNvPr id="23" name="组合 22"/>
          <p:cNvGrpSpPr/>
          <p:nvPr/>
        </p:nvGrpSpPr>
        <p:grpSpPr>
          <a:xfrm>
            <a:off x="376751" y="2802245"/>
            <a:ext cx="10686963" cy="3511969"/>
            <a:chOff x="143443" y="1888563"/>
            <a:chExt cx="5725159" cy="1881412"/>
          </a:xfrm>
        </p:grpSpPr>
        <p:sp>
          <p:nvSpPr>
            <p:cNvPr id="24" name="Footer Text"/>
            <p:cNvSpPr txBox="1"/>
            <p:nvPr/>
          </p:nvSpPr>
          <p:spPr>
            <a:xfrm>
              <a:off x="4202305" y="3333030"/>
              <a:ext cx="1666297" cy="430819"/>
            </a:xfrm>
            <a:prstGeom prst="rect">
              <a:avLst/>
            </a:prstGeom>
            <a:noFill/>
          </p:spPr>
          <p:txBody>
            <a:bodyPr wrap="square" lIns="0" tIns="0" rIns="0" bIns="0" rtlCol="0">
              <a:spAutoFit/>
            </a:bodyPr>
            <a:lstStyle/>
            <a:p>
              <a:pPr>
                <a:buClr>
                  <a:srgbClr val="FF0000"/>
                </a:buClr>
              </a:pPr>
              <a:r>
                <a:rPr lang="en-US" altLang="zh-CN" sz="2615" b="1" kern="0" dirty="0">
                  <a:solidFill>
                    <a:srgbClr val="002060"/>
                  </a:solidFill>
                  <a:latin typeface="微软雅黑" panose="020B0503020204020204" pitchFamily="34" charset="-122"/>
                  <a:ea typeface="微软雅黑" panose="020B0503020204020204" pitchFamily="34" charset="-122"/>
                  <a:sym typeface="+mn-ea"/>
                </a:rPr>
                <a:t> </a:t>
              </a:r>
              <a:r>
                <a:rPr lang="zh-CN" altLang="en-US" sz="2615" b="1" kern="0" dirty="0">
                  <a:solidFill>
                    <a:srgbClr val="002060"/>
                  </a:solidFill>
                  <a:latin typeface="微软雅黑" panose="020B0503020204020204" pitchFamily="34" charset="-122"/>
                  <a:ea typeface="微软雅黑" panose="020B0503020204020204" pitchFamily="34" charset="-122"/>
                  <a:sym typeface="+mn-ea"/>
                </a:rPr>
                <a:t>川大华西医学院</a:t>
              </a:r>
            </a:p>
            <a:p>
              <a:pPr>
                <a:buClr>
                  <a:srgbClr val="FF0000"/>
                </a:buClr>
              </a:pPr>
              <a:r>
                <a:rPr lang="zh-CN" altLang="en-US" sz="2615" b="1" kern="0" dirty="0">
                  <a:solidFill>
                    <a:srgbClr val="002060"/>
                  </a:solidFill>
                  <a:latin typeface="微软雅黑" panose="020B0503020204020204" pitchFamily="34" charset="-122"/>
                  <a:ea typeface="微软雅黑" panose="020B0503020204020204" pitchFamily="34" charset="-122"/>
                  <a:sym typeface="+mn-ea"/>
                </a:rPr>
                <a:t> </a:t>
              </a:r>
              <a:r>
                <a:rPr lang="en-US" altLang="zh-CN" sz="2615" b="1" kern="0" dirty="0">
                  <a:solidFill>
                    <a:srgbClr val="002060"/>
                  </a:solidFill>
                  <a:latin typeface="微软雅黑" panose="020B0503020204020204" pitchFamily="34" charset="-122"/>
                  <a:ea typeface="微软雅黑" panose="020B0503020204020204" pitchFamily="34" charset="-122"/>
                  <a:sym typeface="+mn-ea"/>
                </a:rPr>
                <a:t>1914</a:t>
              </a:r>
              <a:r>
                <a:rPr lang="zh-CN" altLang="en-US" sz="2615" b="1" kern="0" dirty="0">
                  <a:solidFill>
                    <a:srgbClr val="002060"/>
                  </a:solidFill>
                  <a:latin typeface="微软雅黑" panose="020B0503020204020204" pitchFamily="34" charset="-122"/>
                  <a:ea typeface="微软雅黑" panose="020B0503020204020204" pitchFamily="34" charset="-122"/>
                  <a:sym typeface="+mn-ea"/>
                </a:rPr>
                <a:t>协和医学院</a:t>
              </a:r>
            </a:p>
          </p:txBody>
        </p:sp>
        <p:sp>
          <p:nvSpPr>
            <p:cNvPr id="25" name="Footer Text"/>
            <p:cNvSpPr txBox="1"/>
            <p:nvPr/>
          </p:nvSpPr>
          <p:spPr>
            <a:xfrm>
              <a:off x="3004740" y="1946500"/>
              <a:ext cx="1475619" cy="430819"/>
            </a:xfrm>
            <a:prstGeom prst="rect">
              <a:avLst/>
            </a:prstGeom>
            <a:noFill/>
          </p:spPr>
          <p:txBody>
            <a:bodyPr wrap="square" lIns="0" tIns="0" rIns="0" bIns="0" rtlCol="0">
              <a:spAutoFit/>
            </a:bodyPr>
            <a:lstStyle/>
            <a:p>
              <a:pPr>
                <a:buClr>
                  <a:srgbClr val="FF0000"/>
                </a:buClr>
              </a:pPr>
              <a:r>
                <a:rPr lang="zh-CN" altLang="en-US" sz="2615" b="1" kern="0" dirty="0">
                  <a:solidFill>
                    <a:srgbClr val="002060"/>
                  </a:solidFill>
                  <a:latin typeface="微软雅黑" panose="020B0503020204020204" pitchFamily="34" charset="-122"/>
                  <a:ea typeface="微软雅黑" panose="020B0503020204020204" pitchFamily="34" charset="-122"/>
                  <a:sym typeface="+mn-ea"/>
                </a:rPr>
                <a:t>中山大学医学院</a:t>
              </a:r>
            </a:p>
            <a:p>
              <a:pPr>
                <a:buClr>
                  <a:srgbClr val="FF0000"/>
                </a:buClr>
              </a:pPr>
              <a:r>
                <a:rPr lang="en-US" altLang="zh-CN" sz="2615" b="1" kern="0" dirty="0">
                  <a:solidFill>
                    <a:srgbClr val="002060"/>
                  </a:solidFill>
                  <a:latin typeface="微软雅黑" panose="020B0503020204020204" pitchFamily="34" charset="-122"/>
                  <a:ea typeface="微软雅黑" panose="020B0503020204020204" pitchFamily="34" charset="-122"/>
                  <a:sym typeface="+mn-ea"/>
                </a:rPr>
                <a:t>1908 </a:t>
              </a:r>
              <a:r>
                <a:rPr lang="zh-CN" altLang="en-US" sz="2615" b="1" kern="0" dirty="0">
                  <a:solidFill>
                    <a:srgbClr val="002060"/>
                  </a:solidFill>
                  <a:latin typeface="微软雅黑" panose="020B0503020204020204" pitchFamily="34" charset="-122"/>
                  <a:ea typeface="微软雅黑" panose="020B0503020204020204" pitchFamily="34" charset="-122"/>
                  <a:sym typeface="+mn-ea"/>
                </a:rPr>
                <a:t>光华医学堂</a:t>
              </a:r>
            </a:p>
          </p:txBody>
        </p:sp>
        <p:sp>
          <p:nvSpPr>
            <p:cNvPr id="26" name="Footer Text"/>
            <p:cNvSpPr txBox="1"/>
            <p:nvPr/>
          </p:nvSpPr>
          <p:spPr>
            <a:xfrm>
              <a:off x="143443" y="1888563"/>
              <a:ext cx="1441940" cy="516969"/>
            </a:xfrm>
            <a:prstGeom prst="rect">
              <a:avLst/>
            </a:prstGeom>
            <a:noFill/>
          </p:spPr>
          <p:txBody>
            <a:bodyPr wrap="square" lIns="0" tIns="0" rIns="0" bIns="0" rtlCol="0">
              <a:spAutoFit/>
            </a:bodyPr>
            <a:lstStyle/>
            <a:p>
              <a:pPr>
                <a:lnSpc>
                  <a:spcPct val="120000"/>
                </a:lnSpc>
              </a:pPr>
              <a:r>
                <a:rPr lang="zh-CN" altLang="en-US" sz="2615" b="1" kern="0" dirty="0">
                  <a:solidFill>
                    <a:srgbClr val="002060"/>
                  </a:solidFill>
                  <a:latin typeface="微软雅黑" panose="020B0503020204020204" pitchFamily="34" charset="-122"/>
                  <a:ea typeface="微软雅黑" panose="020B0503020204020204" pitchFamily="34" charset="-122"/>
                  <a:sym typeface="+mn-ea"/>
                </a:rPr>
                <a:t>协和医大</a:t>
              </a:r>
            </a:p>
            <a:p>
              <a:pPr>
                <a:lnSpc>
                  <a:spcPct val="120000"/>
                </a:lnSpc>
              </a:pPr>
              <a:r>
                <a:rPr lang="en-US" altLang="zh-CN" sz="2615" b="1" kern="0" dirty="0">
                  <a:solidFill>
                    <a:srgbClr val="002060"/>
                  </a:solidFill>
                  <a:latin typeface="微软雅黑" panose="020B0503020204020204" pitchFamily="34" charset="-122"/>
                  <a:ea typeface="微软雅黑" panose="020B0503020204020204" pitchFamily="34" charset="-122"/>
                  <a:sym typeface="+mn-ea"/>
                </a:rPr>
                <a:t>1906</a:t>
              </a:r>
              <a:r>
                <a:rPr lang="zh-CN" altLang="en-US" sz="2615" b="1" kern="0" dirty="0">
                  <a:solidFill>
                    <a:srgbClr val="002060"/>
                  </a:solidFill>
                  <a:latin typeface="微软雅黑" panose="020B0503020204020204" pitchFamily="34" charset="-122"/>
                  <a:ea typeface="微软雅黑" panose="020B0503020204020204" pitchFamily="34" charset="-122"/>
                </a:rPr>
                <a:t>协和医学堂 </a:t>
              </a:r>
              <a:endParaRPr lang="en-US" altLang="zh-CN" sz="2615" b="1" kern="0" dirty="0">
                <a:solidFill>
                  <a:srgbClr val="002060"/>
                </a:solidFill>
                <a:latin typeface="微软雅黑" panose="020B0503020204020204" pitchFamily="34" charset="-122"/>
                <a:ea typeface="微软雅黑" panose="020B0503020204020204" pitchFamily="34" charset="-122"/>
              </a:endParaRPr>
            </a:p>
          </p:txBody>
        </p:sp>
        <p:sp>
          <p:nvSpPr>
            <p:cNvPr id="29" name="Footer Text"/>
            <p:cNvSpPr txBox="1"/>
            <p:nvPr/>
          </p:nvSpPr>
          <p:spPr>
            <a:xfrm>
              <a:off x="1830513" y="3339156"/>
              <a:ext cx="1569424" cy="430819"/>
            </a:xfrm>
            <a:prstGeom prst="rect">
              <a:avLst/>
            </a:prstGeom>
            <a:noFill/>
          </p:spPr>
          <p:txBody>
            <a:bodyPr wrap="square" lIns="0" tIns="0" rIns="0" bIns="0" rtlCol="0">
              <a:spAutoFit/>
            </a:bodyPr>
            <a:lstStyle/>
            <a:p>
              <a:pPr>
                <a:buClr>
                  <a:srgbClr val="FF0000"/>
                </a:buClr>
              </a:pPr>
              <a:r>
                <a:rPr lang="zh-CN" altLang="en-US" sz="2615" b="1" kern="0" dirty="0">
                  <a:solidFill>
                    <a:srgbClr val="C00000"/>
                  </a:solidFill>
                  <a:latin typeface="微软雅黑" panose="020B0503020204020204" pitchFamily="34" charset="-122"/>
                  <a:ea typeface="微软雅黑" panose="020B0503020204020204" pitchFamily="34" charset="-122"/>
                  <a:sym typeface="+mn-ea"/>
                </a:rPr>
                <a:t>华中大同济医学院</a:t>
              </a:r>
            </a:p>
            <a:p>
              <a:pPr>
                <a:buClr>
                  <a:srgbClr val="FF0000"/>
                </a:buClr>
              </a:pPr>
              <a:r>
                <a:rPr lang="en-US" sz="2615" b="1" kern="0" dirty="0">
                  <a:solidFill>
                    <a:srgbClr val="C00000"/>
                  </a:solidFill>
                  <a:latin typeface="微软雅黑" panose="020B0503020204020204" pitchFamily="34" charset="-122"/>
                  <a:ea typeface="微软雅黑" panose="020B0503020204020204" pitchFamily="34" charset="-122"/>
                  <a:sym typeface="+mn-ea"/>
                </a:rPr>
                <a:t>1907 </a:t>
              </a:r>
              <a:r>
                <a:rPr lang="zh-CN" altLang="en-US" sz="2615" b="1" kern="0" dirty="0">
                  <a:solidFill>
                    <a:srgbClr val="C00000"/>
                  </a:solidFill>
                  <a:latin typeface="微软雅黑" panose="020B0503020204020204" pitchFamily="34" charset="-122"/>
                  <a:ea typeface="微软雅黑" panose="020B0503020204020204" pitchFamily="34" charset="-122"/>
                  <a:sym typeface="+mn-ea"/>
                </a:rPr>
                <a:t>德文医学堂</a:t>
              </a:r>
            </a:p>
          </p:txBody>
        </p:sp>
        <p:grpSp>
          <p:nvGrpSpPr>
            <p:cNvPr id="30" name="组合 29"/>
            <p:cNvGrpSpPr/>
            <p:nvPr/>
          </p:nvGrpSpPr>
          <p:grpSpPr>
            <a:xfrm>
              <a:off x="467443" y="2467198"/>
              <a:ext cx="4937018" cy="819656"/>
              <a:chOff x="-1947118" y="4606770"/>
              <a:chExt cx="15504725" cy="5764530"/>
            </a:xfrm>
          </p:grpSpPr>
          <p:pic>
            <p:nvPicPr>
              <p:cNvPr id="31" name="图片 3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52424" y="4606770"/>
                <a:ext cx="3694834" cy="5570029"/>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03269" y="4801271"/>
                <a:ext cx="3670203" cy="5570029"/>
              </a:xfrm>
              <a:prstGeom prst="rect">
                <a:avLst/>
              </a:prstGeom>
            </p:spPr>
          </p:pic>
          <p:pic>
            <p:nvPicPr>
              <p:cNvPr id="33" name="图片 3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47118" y="4606770"/>
                <a:ext cx="3655138" cy="5570029"/>
              </a:xfrm>
              <a:prstGeom prst="rect">
                <a:avLst/>
              </a:prstGeom>
            </p:spPr>
          </p:pic>
          <p:pic>
            <p:nvPicPr>
              <p:cNvPr id="34" name="图片 3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36690" y="4606770"/>
                <a:ext cx="2820917" cy="5570029"/>
              </a:xfrm>
              <a:prstGeom prst="rect">
                <a:avLst/>
              </a:prstGeom>
            </p:spPr>
          </p:pic>
        </p:grpSp>
      </p:grpSp>
      <p:sp>
        <p:nvSpPr>
          <p:cNvPr id="37" name="矩形 36"/>
          <p:cNvSpPr/>
          <p:nvPr/>
        </p:nvSpPr>
        <p:spPr>
          <a:xfrm>
            <a:off x="1147594" y="6690505"/>
            <a:ext cx="9480480" cy="666786"/>
          </a:xfrm>
          <a:prstGeom prst="rect">
            <a:avLst/>
          </a:prstGeom>
        </p:spPr>
        <p:txBody>
          <a:bodyPr wrap="none">
            <a:spAutoFit/>
          </a:bodyPr>
          <a:lstStyle/>
          <a:p>
            <a:r>
              <a:rPr lang="zh-CN" altLang="en-US" sz="3360" b="1" dirty="0">
                <a:solidFill>
                  <a:srgbClr val="004C85"/>
                </a:solidFill>
                <a:effectLst>
                  <a:outerShdw blurRad="38100" dist="38100" dir="2700000" algn="tl">
                    <a:srgbClr val="000000">
                      <a:alpha val="43137"/>
                    </a:srgbClr>
                  </a:outerShdw>
                </a:effectLst>
                <a:latin typeface="PingFang SC" panose="020B0400000000000000" charset="-122"/>
              </a:rPr>
              <a:t>华中科技大学诞生了</a:t>
            </a:r>
            <a:r>
              <a:rPr lang="zh-CN" altLang="en-US" sz="3735" b="1" dirty="0">
                <a:solidFill>
                  <a:srgbClr val="C00000"/>
                </a:solidFill>
                <a:effectLst>
                  <a:outerShdw blurRad="38100" dist="38100" dir="2700000" algn="tl">
                    <a:srgbClr val="000000">
                      <a:alpha val="43137"/>
                    </a:srgbClr>
                  </a:outerShdw>
                </a:effectLst>
                <a:latin typeface="PingFang SC" panose="020B0400000000000000" charset="-122"/>
              </a:rPr>
              <a:t>湖北省仅有</a:t>
            </a:r>
            <a:r>
              <a:rPr lang="zh-CN" altLang="en-US" sz="3360" b="1" dirty="0">
                <a:solidFill>
                  <a:srgbClr val="004C85"/>
                </a:solidFill>
                <a:effectLst>
                  <a:outerShdw blurRad="38100" dist="38100" dir="2700000" algn="tl">
                    <a:srgbClr val="000000">
                      <a:alpha val="43137"/>
                    </a:srgbClr>
                  </a:outerShdw>
                </a:effectLst>
                <a:latin typeface="PingFang SC" panose="020B0400000000000000" charset="-122"/>
              </a:rPr>
              <a:t>的三位医科院士</a:t>
            </a:r>
          </a:p>
        </p:txBody>
      </p:sp>
      <p:pic>
        <p:nvPicPr>
          <p:cNvPr id="38" name="图片 3"/>
          <p:cNvPicPr>
            <a:picLocks noChangeAspect="1"/>
          </p:cNvPicPr>
          <p:nvPr/>
        </p:nvPicPr>
        <p:blipFill rotWithShape="1">
          <a:blip r:embed="rId8" cstate="email">
            <a:extLst>
              <a:ext uri="{28A0092B-C50C-407E-A947-70E740481C1C}">
                <a14:useLocalDpi xmlns:a14="http://schemas.microsoft.com/office/drawing/2010/main"/>
              </a:ext>
            </a:extLst>
          </a:blip>
          <a:srcRect r="-1916"/>
          <a:stretch>
            <a:fillRect/>
          </a:stretch>
        </p:blipFill>
        <p:spPr>
          <a:xfrm>
            <a:off x="4515155" y="7758781"/>
            <a:ext cx="2897601" cy="3790216"/>
          </a:xfrm>
          <a:prstGeom prst="rect">
            <a:avLst/>
          </a:prstGeom>
          <a:ln>
            <a:noFill/>
          </a:ln>
          <a:effectLst>
            <a:outerShdw blurRad="292100" dist="139700" dir="2700000" algn="tl" rotWithShape="0">
              <a:srgbClr val="333333">
                <a:alpha val="65000"/>
              </a:srgbClr>
            </a:outerShdw>
          </a:effectLst>
        </p:spPr>
      </p:pic>
      <p:pic>
        <p:nvPicPr>
          <p:cNvPr id="39" name="Picture 6" descr="裘法祖院士（2008"/>
          <p:cNvPicPr>
            <a:picLocks noChangeAspect="1"/>
          </p:cNvPicPr>
          <p:nvPr/>
        </p:nvPicPr>
        <p:blipFill>
          <a:blip r:embed="rId9"/>
          <a:stretch>
            <a:fillRect/>
          </a:stretch>
        </p:blipFill>
        <p:spPr>
          <a:xfrm>
            <a:off x="820363" y="7756818"/>
            <a:ext cx="2887472" cy="3769360"/>
          </a:xfrm>
          <a:prstGeom prst="rect">
            <a:avLst/>
          </a:prstGeom>
          <a:ln>
            <a:noFill/>
          </a:ln>
          <a:effectLst>
            <a:outerShdw blurRad="292100" dist="139700" dir="2700000" algn="tl" rotWithShape="0">
              <a:srgbClr val="333333">
                <a:alpha val="65000"/>
              </a:srgbClr>
            </a:outerShdw>
          </a:effectLst>
        </p:spPr>
      </p:pic>
      <p:pic>
        <p:nvPicPr>
          <p:cNvPr id="40" name="图片 -2147482624" descr="IMG_256"/>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8109473" y="7804418"/>
            <a:ext cx="2930542" cy="3744578"/>
          </a:xfrm>
          <a:prstGeom prst="rect">
            <a:avLst/>
          </a:prstGeom>
          <a:ln>
            <a:noFill/>
          </a:ln>
          <a:effectLst>
            <a:outerShdw blurRad="292100" dist="139700" dir="2700000" algn="tl" rotWithShape="0">
              <a:srgbClr val="333333">
                <a:alpha val="65000"/>
              </a:srgbClr>
            </a:outerShdw>
          </a:effectLst>
        </p:spPr>
      </p:pic>
      <p:sp>
        <p:nvSpPr>
          <p:cNvPr id="41" name="文本框 40"/>
          <p:cNvSpPr txBox="1"/>
          <p:nvPr/>
        </p:nvSpPr>
        <p:spPr>
          <a:xfrm>
            <a:off x="1563000" y="11708832"/>
            <a:ext cx="1631314" cy="6093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706880">
              <a:defRPr/>
            </a:pPr>
            <a:r>
              <a:rPr lang="zh-CN" altLang="en-US" sz="3360" b="1" dirty="0">
                <a:solidFill>
                  <a:schemeClr val="accent5">
                    <a:lumMod val="50000"/>
                  </a:schemeClr>
                </a:solidFill>
                <a:latin typeface="Arial Narrow" panose="020B0606020202030204"/>
                <a:ea typeface="微软雅黑" panose="020B0503020204020204" pitchFamily="34" charset="-122"/>
              </a:rPr>
              <a:t>裘法祖</a:t>
            </a:r>
          </a:p>
        </p:txBody>
      </p:sp>
      <p:sp>
        <p:nvSpPr>
          <p:cNvPr id="42" name="文本框 41"/>
          <p:cNvSpPr txBox="1"/>
          <p:nvPr/>
        </p:nvSpPr>
        <p:spPr>
          <a:xfrm>
            <a:off x="5156739" y="11773207"/>
            <a:ext cx="2968842" cy="609398"/>
          </a:xfrm>
          <a:prstGeom prst="rect">
            <a:avLst/>
          </a:prstGeom>
          <a:noFill/>
        </p:spPr>
        <p:txBody>
          <a:bodyPr wrap="square" rtlCol="0">
            <a:spAutoFit/>
          </a:bodyPr>
          <a:lstStyle/>
          <a:p>
            <a:pPr defTabSz="1706880">
              <a:defRPr/>
            </a:pPr>
            <a:r>
              <a:rPr lang="zh-CN" altLang="en-US" sz="3360" b="1" dirty="0">
                <a:solidFill>
                  <a:schemeClr val="accent5">
                    <a:lumMod val="50000"/>
                  </a:schemeClr>
                </a:solidFill>
                <a:latin typeface="Arial Narrow" panose="020B0606020202030204"/>
                <a:ea typeface="微软雅黑" panose="020B0503020204020204" pitchFamily="34" charset="-122"/>
              </a:rPr>
              <a:t>陈孝平</a:t>
            </a:r>
          </a:p>
        </p:txBody>
      </p:sp>
      <p:sp>
        <p:nvSpPr>
          <p:cNvPr id="43" name="文本框 42"/>
          <p:cNvSpPr txBox="1"/>
          <p:nvPr/>
        </p:nvSpPr>
        <p:spPr>
          <a:xfrm>
            <a:off x="9090729" y="11708831"/>
            <a:ext cx="2626131" cy="609398"/>
          </a:xfrm>
          <a:prstGeom prst="rect">
            <a:avLst/>
          </a:prstGeom>
          <a:noFill/>
        </p:spPr>
        <p:txBody>
          <a:bodyPr wrap="square" rtlCol="0">
            <a:spAutoFit/>
          </a:bodyPr>
          <a:lstStyle/>
          <a:p>
            <a:pPr defTabSz="1706880">
              <a:defRPr/>
            </a:pPr>
            <a:r>
              <a:rPr lang="zh-CN" altLang="en-US" sz="3360" b="1" dirty="0">
                <a:solidFill>
                  <a:schemeClr val="accent5">
                    <a:lumMod val="50000"/>
                  </a:schemeClr>
                </a:solidFill>
                <a:latin typeface="Arial Narrow" panose="020B0606020202030204"/>
                <a:ea typeface="微软雅黑" panose="020B0503020204020204" pitchFamily="34" charset="-122"/>
              </a:rPr>
              <a:t>马丁</a:t>
            </a:r>
          </a:p>
        </p:txBody>
      </p:sp>
      <p:pic>
        <p:nvPicPr>
          <p:cNvPr id="44" name="图片 43"/>
          <p:cNvPicPr>
            <a:picLocks noChangeAspect="1"/>
          </p:cNvPicPr>
          <p:nvPr/>
        </p:nvPicPr>
        <p:blipFill>
          <a:blip r:embed="rId11"/>
          <a:stretch>
            <a:fillRect/>
          </a:stretch>
        </p:blipFill>
        <p:spPr>
          <a:xfrm>
            <a:off x="11949217" y="3095213"/>
            <a:ext cx="10291023" cy="7653423"/>
          </a:xfrm>
          <a:prstGeom prst="rect">
            <a:avLst/>
          </a:prstGeom>
        </p:spPr>
      </p:pic>
      <p:sp>
        <p:nvSpPr>
          <p:cNvPr id="45" name="矩形 44"/>
          <p:cNvSpPr/>
          <p:nvPr/>
        </p:nvSpPr>
        <p:spPr>
          <a:xfrm>
            <a:off x="11949217" y="7622195"/>
            <a:ext cx="10291023" cy="494596"/>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336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243156" y="363491"/>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学医在同济</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16" name="Rectangle 2"/>
          <p:cNvSpPr>
            <a:spLocks noChangeArrowheads="1"/>
          </p:cNvSpPr>
          <p:nvPr/>
        </p:nvSpPr>
        <p:spPr bwMode="auto">
          <a:xfrm>
            <a:off x="5791200" y="342536"/>
            <a:ext cx="17068800" cy="850899"/>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22" name="直角三角形 21"/>
          <p:cNvSpPr/>
          <p:nvPr/>
        </p:nvSpPr>
        <p:spPr>
          <a:xfrm rot="5400000">
            <a:off x="7950472" y="2385168"/>
            <a:ext cx="1251631" cy="1314205"/>
          </a:xfrm>
          <a:prstGeom prst="rtTriangl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1176" tIns="85588" rIns="171176" bIns="85588" rtlCol="0" anchor="ctr"/>
          <a:lstStyle/>
          <a:p>
            <a:pPr algn="ctr"/>
            <a:endParaRPr lang="zh-CN" altLang="en-US" dirty="0"/>
          </a:p>
        </p:txBody>
      </p:sp>
      <p:sp>
        <p:nvSpPr>
          <p:cNvPr id="27" name="矩形 26"/>
          <p:cNvSpPr/>
          <p:nvPr/>
        </p:nvSpPr>
        <p:spPr>
          <a:xfrm>
            <a:off x="2243156" y="10529447"/>
            <a:ext cx="4180503" cy="830997"/>
          </a:xfrm>
          <a:prstGeom prst="rect">
            <a:avLst/>
          </a:prstGeom>
        </p:spPr>
        <p:txBody>
          <a:bodyPr wrap="square">
            <a:spAutoFit/>
          </a:bodyPr>
          <a:lstStyle/>
          <a:p>
            <a:pPr>
              <a:spcBef>
                <a:spcPct val="50000"/>
              </a:spcBef>
              <a:buFont typeface="Arial" panose="020B0604020202020204" pitchFamily="34" charset="0"/>
              <a:buNone/>
            </a:pPr>
            <a:r>
              <a:rPr lang="en-US" altLang="zh-CN" sz="4800" b="1" dirty="0">
                <a:solidFill>
                  <a:schemeClr val="bg1"/>
                </a:solidFill>
                <a:latin typeface="Calibri" panose="020F0502020204030204" charset="0"/>
                <a:sym typeface="Calibri" panose="020F0502020204030204" charset="0"/>
              </a:rPr>
              <a:t>Union</a:t>
            </a:r>
            <a:r>
              <a:rPr lang="zh-CN" altLang="en-US" sz="4800" b="1" dirty="0">
                <a:solidFill>
                  <a:schemeClr val="bg1"/>
                </a:solidFill>
                <a:latin typeface="Calibri" panose="020F0502020204030204" charset="0"/>
                <a:sym typeface="Calibri" panose="020F0502020204030204" charset="0"/>
              </a:rPr>
              <a:t> </a:t>
            </a:r>
            <a:r>
              <a:rPr lang="en-US" altLang="zh-CN" sz="4800" b="1" dirty="0">
                <a:solidFill>
                  <a:schemeClr val="bg1"/>
                </a:solidFill>
                <a:latin typeface="Calibri" panose="020F0502020204030204" charset="0"/>
                <a:sym typeface="Calibri" panose="020F0502020204030204" charset="0"/>
              </a:rPr>
              <a:t>Hospital</a:t>
            </a:r>
          </a:p>
        </p:txBody>
      </p:sp>
      <p:sp>
        <p:nvSpPr>
          <p:cNvPr id="4" name="矩形 3"/>
          <p:cNvSpPr/>
          <p:nvPr/>
        </p:nvSpPr>
        <p:spPr>
          <a:xfrm>
            <a:off x="1664729" y="1854978"/>
            <a:ext cx="20579451" cy="1419860"/>
          </a:xfrm>
          <a:prstGeom prst="rect">
            <a:avLst/>
          </a:prstGeom>
        </p:spPr>
        <p:txBody>
          <a:bodyPr wrap="square">
            <a:spAutoFit/>
          </a:bodyPr>
          <a:lstStyle/>
          <a:p>
            <a:pPr marL="571500" indent="-571500" fontAlgn="auto">
              <a:lnSpc>
                <a:spcPct val="120000"/>
              </a:lnSpc>
              <a:buFont typeface="Wingdings" panose="05000000000000000000" charset="0"/>
              <a:buChar char="Ø"/>
              <a:defRPr/>
            </a:pPr>
            <a:r>
              <a:rPr lang="zh-CN" altLang="en-US" sz="3600" b="1" dirty="0" smtClean="0">
                <a:solidFill>
                  <a:srgbClr val="32589A"/>
                </a:solidFill>
                <a:latin typeface="Arial" panose="020B0604020202020204" pitchFamily="34" charset="0"/>
              </a:rPr>
              <a:t>华中科技大学拥有十一家附属医院，在教学科研的同时为武汉市及周边民众提供医疗服务</a:t>
            </a:r>
            <a:endParaRPr lang="en-US" altLang="zh-CN" sz="3600" b="1" dirty="0" smtClean="0">
              <a:solidFill>
                <a:srgbClr val="32589A"/>
              </a:solidFill>
              <a:latin typeface="Arial" panose="020B0604020202020204" pitchFamily="34" charset="0"/>
            </a:endParaRPr>
          </a:p>
          <a:p>
            <a:pPr marL="571500" indent="-571500" fontAlgn="auto">
              <a:lnSpc>
                <a:spcPct val="120000"/>
              </a:lnSpc>
              <a:buFont typeface="Wingdings" panose="05000000000000000000" charset="0"/>
              <a:buChar char="Ø"/>
              <a:defRPr/>
            </a:pPr>
            <a:r>
              <a:rPr lang="zh-CN" altLang="en-US" sz="3600" b="1" dirty="0" smtClean="0">
                <a:solidFill>
                  <a:srgbClr val="32589A"/>
                </a:solidFill>
                <a:latin typeface="Arial" panose="020B0604020202020204" pitchFamily="34" charset="0"/>
              </a:rPr>
              <a:t>各</a:t>
            </a:r>
            <a:r>
              <a:rPr lang="zh-CN" altLang="en-US" sz="3600" b="1" dirty="0">
                <a:solidFill>
                  <a:srgbClr val="32589A"/>
                </a:solidFill>
                <a:latin typeface="Arial" panose="020B0604020202020204" pitchFamily="34" charset="0"/>
              </a:rPr>
              <a:t>附属医院坚持以爱心奉献社会，以仁术服务人民，汇聚成了服务健康中国战略的同济力量。</a:t>
            </a:r>
            <a:endParaRPr lang="en-US" altLang="zh-CN" dirty="0">
              <a:latin typeface="Arial" panose="020B0604020202020204" pitchFamily="34" charset="0"/>
            </a:endParaRPr>
          </a:p>
        </p:txBody>
      </p:sp>
      <p:sp>
        <p:nvSpPr>
          <p:cNvPr id="35" name="直角三角形 34"/>
          <p:cNvSpPr/>
          <p:nvPr/>
        </p:nvSpPr>
        <p:spPr>
          <a:xfrm rot="5400000">
            <a:off x="7916147" y="3071581"/>
            <a:ext cx="1251631" cy="1314205"/>
          </a:xfrm>
          <a:prstGeom prst="rtTriangl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1176" tIns="85588" rIns="171176" bIns="85588" rtlCol="0" anchor="ctr"/>
          <a:lstStyle/>
          <a:p>
            <a:pPr algn="ctr"/>
            <a:endParaRPr lang="zh-CN" altLang="en-US" dirty="0"/>
          </a:p>
        </p:txBody>
      </p:sp>
      <p:sp>
        <p:nvSpPr>
          <p:cNvPr id="36" name="矩形 35"/>
          <p:cNvSpPr/>
          <p:nvPr/>
        </p:nvSpPr>
        <p:spPr>
          <a:xfrm>
            <a:off x="1010312" y="4787280"/>
            <a:ext cx="21233868" cy="6446777"/>
          </a:xfrm>
          <a:prstGeom prst="rect">
            <a:avLst/>
          </a:prstGeom>
          <a:solidFill>
            <a:srgbClr val="32589A">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Font typeface="Arial" panose="020B0604020202020204" pitchFamily="34" charset="0"/>
              <a:buNone/>
            </a:pPr>
            <a:endParaRPr lang="zh-CN" altLang="en-US" sz="3600" b="1" dirty="0">
              <a:solidFill>
                <a:schemeClr val="bg1"/>
              </a:solidFill>
              <a:latin typeface="Arial" panose="020B0604020202020204"/>
              <a:cs typeface="Arial" panose="020B0604020202020204"/>
              <a:sym typeface="Calibri" panose="020F0502020204030204" charset="0"/>
            </a:endParaRPr>
          </a:p>
        </p:txBody>
      </p:sp>
      <p:sp>
        <p:nvSpPr>
          <p:cNvPr id="28" name="Rectangle 48"/>
          <p:cNvSpPr/>
          <p:nvPr/>
        </p:nvSpPr>
        <p:spPr>
          <a:xfrm>
            <a:off x="2820672" y="4499959"/>
            <a:ext cx="14591263" cy="7282486"/>
          </a:xfrm>
          <a:prstGeom prst="rect">
            <a:avLst/>
          </a:prstGeom>
          <a:noFill/>
          <a:ln w="9525">
            <a:noFill/>
          </a:ln>
        </p:spPr>
        <p:txBody>
          <a:bodyPr wrap="square" lIns="171176" tIns="85588" rIns="171176" bIns="85588">
            <a:spAutoFit/>
          </a:bodyPr>
          <a:lstStyle/>
          <a:p>
            <a:pPr fontAlgn="base">
              <a:lnSpc>
                <a:spcPct val="200000"/>
              </a:lnSpc>
            </a:pPr>
            <a:r>
              <a:rPr lang="zh-CN" altLang="en-US" sz="3600" b="1" noProof="1">
                <a:solidFill>
                  <a:srgbClr val="FFFFFF"/>
                </a:solidFill>
                <a:latin typeface="+mn-ea"/>
                <a:sym typeface="+mn-ea"/>
              </a:rPr>
              <a:t>附属协和医院</a:t>
            </a:r>
          </a:p>
          <a:p>
            <a:pPr fontAlgn="base">
              <a:lnSpc>
                <a:spcPct val="200000"/>
              </a:lnSpc>
            </a:pPr>
            <a:r>
              <a:rPr lang="zh-CN" altLang="en-US" sz="3600" b="1" noProof="1" smtClean="0">
                <a:solidFill>
                  <a:srgbClr val="FFFFFF"/>
                </a:solidFill>
                <a:latin typeface="+mn-ea"/>
                <a:sym typeface="+mn-ea"/>
              </a:rPr>
              <a:t>附属</a:t>
            </a:r>
            <a:r>
              <a:rPr lang="zh-CN" altLang="en-US" sz="3600" b="1" noProof="1">
                <a:solidFill>
                  <a:srgbClr val="FFFFFF"/>
                </a:solidFill>
                <a:latin typeface="+mn-ea"/>
                <a:sym typeface="+mn-ea"/>
              </a:rPr>
              <a:t>同济医院</a:t>
            </a:r>
          </a:p>
          <a:p>
            <a:pPr fontAlgn="base">
              <a:lnSpc>
                <a:spcPct val="200000"/>
              </a:lnSpc>
            </a:pPr>
            <a:r>
              <a:rPr lang="zh-CN" altLang="en-US" sz="3600" b="1" noProof="1" smtClean="0">
                <a:solidFill>
                  <a:srgbClr val="FFFFFF"/>
                </a:solidFill>
                <a:latin typeface="+mn-ea"/>
                <a:sym typeface="+mn-ea"/>
              </a:rPr>
              <a:t>附属</a:t>
            </a:r>
            <a:r>
              <a:rPr lang="zh-CN" altLang="en-US" sz="3600" b="1" noProof="1">
                <a:solidFill>
                  <a:srgbClr val="FFFFFF"/>
                </a:solidFill>
                <a:latin typeface="+mn-ea"/>
                <a:sym typeface="+mn-ea"/>
              </a:rPr>
              <a:t>梨园医院</a:t>
            </a:r>
          </a:p>
          <a:p>
            <a:pPr fontAlgn="base">
              <a:lnSpc>
                <a:spcPct val="200000"/>
              </a:lnSpc>
            </a:pPr>
            <a:r>
              <a:rPr lang="zh-CN" altLang="en-US" sz="3600" b="1" noProof="1" smtClean="0">
                <a:solidFill>
                  <a:srgbClr val="FFFFFF"/>
                </a:solidFill>
                <a:latin typeface="+mn-ea"/>
                <a:sym typeface="+mn-ea"/>
              </a:rPr>
              <a:t>附属</a:t>
            </a:r>
            <a:r>
              <a:rPr lang="zh-CN" altLang="en-US" sz="3600" b="1" noProof="1">
                <a:solidFill>
                  <a:srgbClr val="FFFFFF"/>
                </a:solidFill>
                <a:latin typeface="+mn-ea"/>
                <a:sym typeface="+mn-ea"/>
              </a:rPr>
              <a:t>武汉中西医结合医院</a:t>
            </a:r>
          </a:p>
          <a:p>
            <a:pPr fontAlgn="base">
              <a:lnSpc>
                <a:spcPct val="200000"/>
              </a:lnSpc>
            </a:pPr>
            <a:r>
              <a:rPr lang="zh-CN" altLang="en-US" sz="3600" b="1" noProof="1" smtClean="0">
                <a:solidFill>
                  <a:srgbClr val="FFFFFF"/>
                </a:solidFill>
                <a:latin typeface="+mn-ea"/>
                <a:sym typeface="+mn-ea"/>
              </a:rPr>
              <a:t>附属</a:t>
            </a:r>
            <a:r>
              <a:rPr lang="zh-CN" altLang="en-US" sz="3600" b="1" noProof="1">
                <a:solidFill>
                  <a:srgbClr val="FFFFFF"/>
                </a:solidFill>
                <a:latin typeface="+mn-ea"/>
                <a:sym typeface="+mn-ea"/>
              </a:rPr>
              <a:t>武汉中心医院</a:t>
            </a:r>
          </a:p>
          <a:p>
            <a:pPr fontAlgn="base">
              <a:lnSpc>
                <a:spcPct val="200000"/>
              </a:lnSpc>
            </a:pPr>
            <a:r>
              <a:rPr lang="zh-CN" altLang="en-US" sz="3600" b="1" noProof="1" smtClean="0">
                <a:solidFill>
                  <a:srgbClr val="FFFFFF"/>
                </a:solidFill>
                <a:latin typeface="+mn-ea"/>
                <a:sym typeface="+mn-ea"/>
              </a:rPr>
              <a:t>附属</a:t>
            </a:r>
            <a:r>
              <a:rPr lang="zh-CN" altLang="en-US" sz="3600" b="1" noProof="1">
                <a:solidFill>
                  <a:srgbClr val="FFFFFF"/>
                </a:solidFill>
                <a:latin typeface="+mn-ea"/>
                <a:sym typeface="+mn-ea"/>
              </a:rPr>
              <a:t>武汉儿童医院 </a:t>
            </a:r>
          </a:p>
          <a:p>
            <a:pPr eaLnBrk="1" fontAlgn="base" hangingPunct="1"/>
            <a:endParaRPr lang="en-US" altLang="zh-CN" sz="3000" b="1" noProof="1">
              <a:latin typeface="Arial" panose="020B0604020202020204" pitchFamily="34" charset="0"/>
              <a:ea typeface="黑体" panose="02010609060101010101" charset="-122"/>
              <a:sym typeface="+mn-ea"/>
            </a:endParaRPr>
          </a:p>
        </p:txBody>
      </p:sp>
      <p:sp>
        <p:nvSpPr>
          <p:cNvPr id="2" name="矩形 1"/>
          <p:cNvSpPr/>
          <p:nvPr/>
        </p:nvSpPr>
        <p:spPr>
          <a:xfrm>
            <a:off x="8886424" y="3792073"/>
            <a:ext cx="4801314" cy="707886"/>
          </a:xfrm>
          <a:prstGeom prst="rect">
            <a:avLst/>
          </a:prstGeom>
        </p:spPr>
        <p:txBody>
          <a:bodyPr wrap="none">
            <a:spAutoFit/>
          </a:bodyPr>
          <a:lstStyle/>
          <a:p>
            <a:r>
              <a:rPr lang="zh-CN" altLang="en-US" sz="4000" b="1" dirty="0" smtClean="0">
                <a:solidFill>
                  <a:srgbClr val="C00000"/>
                </a:solidFill>
              </a:rPr>
              <a:t>十一家</a:t>
            </a:r>
            <a:r>
              <a:rPr lang="zh-CN" altLang="en-US" sz="4000" b="1" dirty="0" smtClean="0">
                <a:solidFill>
                  <a:srgbClr val="2A63A2"/>
                </a:solidFill>
              </a:rPr>
              <a:t>附属医院名单</a:t>
            </a:r>
            <a:endParaRPr lang="zh-CN" altLang="en-US" sz="4000" b="1" dirty="0">
              <a:solidFill>
                <a:srgbClr val="2A63A2"/>
              </a:solidFill>
            </a:endParaRPr>
          </a:p>
        </p:txBody>
      </p:sp>
      <p:sp>
        <p:nvSpPr>
          <p:cNvPr id="3" name="矩形 2"/>
          <p:cNvSpPr/>
          <p:nvPr/>
        </p:nvSpPr>
        <p:spPr>
          <a:xfrm>
            <a:off x="11954454" y="5051193"/>
            <a:ext cx="11430000" cy="5465150"/>
          </a:xfrm>
          <a:prstGeom prst="rect">
            <a:avLst/>
          </a:prstGeom>
        </p:spPr>
        <p:txBody>
          <a:bodyPr>
            <a:spAutoFit/>
          </a:bodyPr>
          <a:lstStyle/>
          <a:p>
            <a:pPr fontAlgn="base">
              <a:lnSpc>
                <a:spcPct val="200000"/>
              </a:lnSpc>
            </a:pPr>
            <a:r>
              <a:rPr lang="zh-CN" altLang="en-US" sz="3600" b="1" noProof="1">
                <a:solidFill>
                  <a:srgbClr val="FFFFFF"/>
                </a:solidFill>
                <a:latin typeface="+mn-ea"/>
                <a:sym typeface="+mn-ea"/>
              </a:rPr>
              <a:t>附属湖北肿瘤医院</a:t>
            </a:r>
          </a:p>
          <a:p>
            <a:pPr fontAlgn="base">
              <a:lnSpc>
                <a:spcPct val="200000"/>
              </a:lnSpc>
            </a:pPr>
            <a:r>
              <a:rPr lang="zh-CN" altLang="en-US" sz="3600" b="1" noProof="1">
                <a:solidFill>
                  <a:srgbClr val="FFFFFF"/>
                </a:solidFill>
                <a:latin typeface="+mn-ea"/>
                <a:sym typeface="+mn-ea"/>
              </a:rPr>
              <a:t>附属武汉普爱医院</a:t>
            </a:r>
          </a:p>
          <a:p>
            <a:pPr fontAlgn="base">
              <a:lnSpc>
                <a:spcPct val="200000"/>
              </a:lnSpc>
            </a:pPr>
            <a:r>
              <a:rPr lang="zh-CN" altLang="en-US" sz="3600" b="1" noProof="1">
                <a:solidFill>
                  <a:srgbClr val="FFFFFF"/>
                </a:solidFill>
                <a:latin typeface="+mn-ea"/>
                <a:sym typeface="+mn-ea"/>
              </a:rPr>
              <a:t>附属武汉精神卫生中心</a:t>
            </a:r>
          </a:p>
          <a:p>
            <a:pPr fontAlgn="base">
              <a:lnSpc>
                <a:spcPct val="200000"/>
              </a:lnSpc>
            </a:pPr>
            <a:r>
              <a:rPr lang="zh-CN" altLang="en-US" sz="3600" b="1" noProof="1">
                <a:solidFill>
                  <a:srgbClr val="FFFFFF"/>
                </a:solidFill>
                <a:latin typeface="+mn-ea"/>
                <a:sym typeface="+mn-ea"/>
              </a:rPr>
              <a:t>附属湖北妇幼保健院</a:t>
            </a:r>
          </a:p>
          <a:p>
            <a:pPr fontAlgn="base">
              <a:lnSpc>
                <a:spcPct val="200000"/>
              </a:lnSpc>
            </a:pPr>
            <a:r>
              <a:rPr lang="zh-CN" altLang="en-US" sz="3600" b="1" noProof="1">
                <a:solidFill>
                  <a:srgbClr val="FFFFFF"/>
                </a:solidFill>
                <a:latin typeface="+mn-ea"/>
                <a:sym typeface="+mn-ea"/>
              </a:rPr>
              <a:t>附属武汉金银潭医院</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22" name="直角三角形 21"/>
          <p:cNvSpPr/>
          <p:nvPr/>
        </p:nvSpPr>
        <p:spPr>
          <a:xfrm rot="5400000">
            <a:off x="7950472" y="2385168"/>
            <a:ext cx="1251631" cy="1314205"/>
          </a:xfrm>
          <a:prstGeom prst="rtTriangl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1176" tIns="85588" rIns="171176" bIns="85588" rtlCol="0" anchor="ctr"/>
          <a:lstStyle/>
          <a:p>
            <a:pPr algn="ctr"/>
            <a:endParaRPr lang="zh-CN" altLang="en-US" dirty="0"/>
          </a:p>
        </p:txBody>
      </p:sp>
      <p:sp>
        <p:nvSpPr>
          <p:cNvPr id="27" name="矩形 26"/>
          <p:cNvSpPr/>
          <p:nvPr/>
        </p:nvSpPr>
        <p:spPr>
          <a:xfrm>
            <a:off x="2243156" y="10529447"/>
            <a:ext cx="4180503" cy="830997"/>
          </a:xfrm>
          <a:prstGeom prst="rect">
            <a:avLst/>
          </a:prstGeom>
        </p:spPr>
        <p:txBody>
          <a:bodyPr wrap="square">
            <a:spAutoFit/>
          </a:bodyPr>
          <a:lstStyle/>
          <a:p>
            <a:pPr>
              <a:spcBef>
                <a:spcPct val="50000"/>
              </a:spcBef>
              <a:buFont typeface="Arial" panose="020B0604020202020204" pitchFamily="34" charset="0"/>
              <a:buNone/>
            </a:pPr>
            <a:r>
              <a:rPr lang="en-US" altLang="zh-CN" sz="4800" b="1" dirty="0">
                <a:solidFill>
                  <a:schemeClr val="bg1"/>
                </a:solidFill>
                <a:latin typeface="Calibri" panose="020F0502020204030204" charset="0"/>
                <a:sym typeface="Calibri" panose="020F0502020204030204" charset="0"/>
              </a:rPr>
              <a:t>Union</a:t>
            </a:r>
            <a:r>
              <a:rPr lang="zh-CN" altLang="en-US" sz="4800" b="1" dirty="0">
                <a:solidFill>
                  <a:schemeClr val="bg1"/>
                </a:solidFill>
                <a:latin typeface="Calibri" panose="020F0502020204030204" charset="0"/>
                <a:sym typeface="Calibri" panose="020F0502020204030204" charset="0"/>
              </a:rPr>
              <a:t> </a:t>
            </a:r>
            <a:r>
              <a:rPr lang="en-US" altLang="zh-CN" sz="4800" b="1" dirty="0">
                <a:solidFill>
                  <a:schemeClr val="bg1"/>
                </a:solidFill>
                <a:latin typeface="Calibri" panose="020F0502020204030204" charset="0"/>
                <a:sym typeface="Calibri" panose="020F0502020204030204" charset="0"/>
              </a:rPr>
              <a:t>Hospital</a:t>
            </a:r>
          </a:p>
        </p:txBody>
      </p:sp>
      <p:sp>
        <p:nvSpPr>
          <p:cNvPr id="4" name="矩形 3"/>
          <p:cNvSpPr/>
          <p:nvPr/>
        </p:nvSpPr>
        <p:spPr>
          <a:xfrm>
            <a:off x="1764373" y="1626654"/>
            <a:ext cx="19749272" cy="1419860"/>
          </a:xfrm>
          <a:prstGeom prst="rect">
            <a:avLst/>
          </a:prstGeom>
        </p:spPr>
        <p:txBody>
          <a:bodyPr wrap="square">
            <a:spAutoFit/>
          </a:bodyPr>
          <a:lstStyle/>
          <a:p>
            <a:pPr fontAlgn="auto">
              <a:lnSpc>
                <a:spcPct val="120000"/>
              </a:lnSpc>
            </a:pPr>
            <a:r>
              <a:rPr lang="zh-CN" altLang="en-US" sz="3600" b="1" dirty="0" smtClean="0">
                <a:solidFill>
                  <a:srgbClr val="32589A"/>
                </a:solidFill>
                <a:latin typeface="Arial" panose="020B0604020202020204" pitchFamily="34" charset="0"/>
              </a:rPr>
              <a:t>协和医院</a:t>
            </a:r>
            <a:r>
              <a:rPr lang="zh-CN" altLang="en-US" sz="3600" b="1" dirty="0">
                <a:solidFill>
                  <a:srgbClr val="32589A"/>
                </a:solidFill>
                <a:latin typeface="Arial" panose="020B0604020202020204" pitchFamily="34" charset="0"/>
              </a:rPr>
              <a:t>和同济医院在</a:t>
            </a:r>
            <a:r>
              <a:rPr lang="zh-CN" altLang="en-US" sz="3600" b="1" dirty="0" smtClean="0">
                <a:solidFill>
                  <a:srgbClr val="32589A"/>
                </a:solidFill>
                <a:latin typeface="Arial" panose="020B0604020202020204" pitchFamily="34" charset="0"/>
              </a:rPr>
              <a:t>现代化综合医院如何融合临床</a:t>
            </a:r>
            <a:r>
              <a:rPr lang="zh-CN" altLang="en-US" sz="3600" b="1" dirty="0">
                <a:solidFill>
                  <a:srgbClr val="32589A"/>
                </a:solidFill>
                <a:latin typeface="Arial" panose="020B0604020202020204" pitchFamily="34" charset="0"/>
              </a:rPr>
              <a:t>医疗</a:t>
            </a:r>
            <a:r>
              <a:rPr lang="zh-CN" altLang="en-US" sz="3600" b="1" dirty="0" smtClean="0">
                <a:solidFill>
                  <a:srgbClr val="32589A"/>
                </a:solidFill>
                <a:latin typeface="Arial" panose="020B0604020202020204" pitchFamily="34" charset="0"/>
              </a:rPr>
              <a:t>服务、教学、科研</a:t>
            </a:r>
            <a:r>
              <a:rPr lang="zh-CN" altLang="en-US" sz="3600" b="1" dirty="0">
                <a:solidFill>
                  <a:srgbClr val="32589A"/>
                </a:solidFill>
                <a:latin typeface="Arial" panose="020B0604020202020204" pitchFamily="34" charset="0"/>
              </a:rPr>
              <a:t>和培训功能方面发挥</a:t>
            </a:r>
            <a:r>
              <a:rPr lang="zh-CN" altLang="en-US" sz="3600" b="1" dirty="0" smtClean="0">
                <a:solidFill>
                  <a:srgbClr val="32589A"/>
                </a:solidFill>
                <a:latin typeface="Arial" panose="020B0604020202020204" pitchFamily="34" charset="0"/>
              </a:rPr>
              <a:t>了领头作用</a:t>
            </a:r>
            <a:r>
              <a:rPr lang="zh-CN" altLang="en-US" sz="3600" b="1" dirty="0">
                <a:solidFill>
                  <a:srgbClr val="32589A"/>
                </a:solidFill>
                <a:latin typeface="Arial" panose="020B0604020202020204" pitchFamily="34" charset="0"/>
              </a:rPr>
              <a:t>。</a:t>
            </a:r>
            <a:endParaRPr lang="en-US" altLang="zh-CN" sz="3600" b="1" dirty="0">
              <a:latin typeface="Arial" panose="020B0604020202020204" pitchFamily="34" charset="0"/>
            </a:endParaRPr>
          </a:p>
        </p:txBody>
      </p:sp>
      <p:pic>
        <p:nvPicPr>
          <p:cNvPr id="23" name="图片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13144" y="3279733"/>
            <a:ext cx="6259616" cy="4235329"/>
          </a:xfrm>
          <a:custGeom>
            <a:avLst/>
            <a:gdLst>
              <a:gd name="connsiteX0" fmla="*/ 0 w 3701143"/>
              <a:gd name="connsiteY0" fmla="*/ 0 h 3606942"/>
              <a:gd name="connsiteX1" fmla="*/ 3701143 w 3701143"/>
              <a:gd name="connsiteY1" fmla="*/ 0 h 3606942"/>
              <a:gd name="connsiteX2" fmla="*/ 3701143 w 3701143"/>
              <a:gd name="connsiteY2" fmla="*/ 3606942 h 3606942"/>
              <a:gd name="connsiteX3" fmla="*/ 0 w 3701143"/>
              <a:gd name="connsiteY3" fmla="*/ 3606942 h 3606942"/>
            </a:gdLst>
            <a:ahLst/>
            <a:cxnLst>
              <a:cxn ang="0">
                <a:pos x="connsiteX0" y="connsiteY0"/>
              </a:cxn>
              <a:cxn ang="0">
                <a:pos x="connsiteX1" y="connsiteY1"/>
              </a:cxn>
              <a:cxn ang="0">
                <a:pos x="connsiteX2" y="connsiteY2"/>
              </a:cxn>
              <a:cxn ang="0">
                <a:pos x="connsiteX3" y="connsiteY3"/>
              </a:cxn>
            </a:cxnLst>
            <a:rect l="l" t="t" r="r" b="b"/>
            <a:pathLst>
              <a:path w="3701143" h="3606942">
                <a:moveTo>
                  <a:pt x="0" y="0"/>
                </a:moveTo>
                <a:lnTo>
                  <a:pt x="3701143" y="0"/>
                </a:lnTo>
                <a:lnTo>
                  <a:pt x="3701143" y="3606942"/>
                </a:lnTo>
                <a:lnTo>
                  <a:pt x="0" y="3606942"/>
                </a:lnTo>
                <a:close/>
              </a:path>
            </a:pathLst>
          </a:custGeom>
        </p:spPr>
      </p:pic>
      <p:pic>
        <p:nvPicPr>
          <p:cNvPr id="24" name="图片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69491" y="7864453"/>
            <a:ext cx="6251636" cy="4227412"/>
          </a:xfrm>
          <a:custGeom>
            <a:avLst/>
            <a:gdLst>
              <a:gd name="connsiteX0" fmla="*/ 0 w 3701143"/>
              <a:gd name="connsiteY0" fmla="*/ 0 h 3606942"/>
              <a:gd name="connsiteX1" fmla="*/ 3701143 w 3701143"/>
              <a:gd name="connsiteY1" fmla="*/ 0 h 3606942"/>
              <a:gd name="connsiteX2" fmla="*/ 3701143 w 3701143"/>
              <a:gd name="connsiteY2" fmla="*/ 3606942 h 3606942"/>
              <a:gd name="connsiteX3" fmla="*/ 0 w 3701143"/>
              <a:gd name="connsiteY3" fmla="*/ 3606942 h 3606942"/>
            </a:gdLst>
            <a:ahLst/>
            <a:cxnLst>
              <a:cxn ang="0">
                <a:pos x="connsiteX0" y="connsiteY0"/>
              </a:cxn>
              <a:cxn ang="0">
                <a:pos x="connsiteX1" y="connsiteY1"/>
              </a:cxn>
              <a:cxn ang="0">
                <a:pos x="connsiteX2" y="connsiteY2"/>
              </a:cxn>
              <a:cxn ang="0">
                <a:pos x="connsiteX3" y="connsiteY3"/>
              </a:cxn>
            </a:cxnLst>
            <a:rect l="l" t="t" r="r" b="b"/>
            <a:pathLst>
              <a:path w="3701143" h="3606942">
                <a:moveTo>
                  <a:pt x="0" y="0"/>
                </a:moveTo>
                <a:lnTo>
                  <a:pt x="3701143" y="0"/>
                </a:lnTo>
                <a:lnTo>
                  <a:pt x="3701143" y="3606942"/>
                </a:lnTo>
                <a:lnTo>
                  <a:pt x="0" y="3606942"/>
                </a:lnTo>
                <a:close/>
              </a:path>
            </a:pathLst>
          </a:custGeom>
        </p:spPr>
      </p:pic>
      <p:pic>
        <p:nvPicPr>
          <p:cNvPr id="25" name="图片 24"/>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730048" y="3336578"/>
            <a:ext cx="6051672" cy="8764161"/>
          </a:xfrm>
          <a:custGeom>
            <a:avLst/>
            <a:gdLst>
              <a:gd name="connsiteX0" fmla="*/ 0 w 3701143"/>
              <a:gd name="connsiteY0" fmla="*/ 0 h 3606942"/>
              <a:gd name="connsiteX1" fmla="*/ 3701143 w 3701143"/>
              <a:gd name="connsiteY1" fmla="*/ 0 h 3606942"/>
              <a:gd name="connsiteX2" fmla="*/ 3701143 w 3701143"/>
              <a:gd name="connsiteY2" fmla="*/ 3606942 h 3606942"/>
              <a:gd name="connsiteX3" fmla="*/ 0 w 3701143"/>
              <a:gd name="connsiteY3" fmla="*/ 3606942 h 3606942"/>
            </a:gdLst>
            <a:ahLst/>
            <a:cxnLst>
              <a:cxn ang="0">
                <a:pos x="connsiteX0" y="connsiteY0"/>
              </a:cxn>
              <a:cxn ang="0">
                <a:pos x="connsiteX1" y="connsiteY1"/>
              </a:cxn>
              <a:cxn ang="0">
                <a:pos x="connsiteX2" y="connsiteY2"/>
              </a:cxn>
              <a:cxn ang="0">
                <a:pos x="connsiteX3" y="connsiteY3"/>
              </a:cxn>
            </a:cxnLst>
            <a:rect l="l" t="t" r="r" b="b"/>
            <a:pathLst>
              <a:path w="3701143" h="3606942">
                <a:moveTo>
                  <a:pt x="0" y="0"/>
                </a:moveTo>
                <a:lnTo>
                  <a:pt x="3701143" y="0"/>
                </a:lnTo>
                <a:lnTo>
                  <a:pt x="3701143" y="3606942"/>
                </a:lnTo>
                <a:lnTo>
                  <a:pt x="0" y="3606942"/>
                </a:lnTo>
                <a:close/>
              </a:path>
            </a:pathLst>
          </a:custGeom>
        </p:spPr>
      </p:pic>
      <p:sp>
        <p:nvSpPr>
          <p:cNvPr id="35" name="直角三角形 34"/>
          <p:cNvSpPr/>
          <p:nvPr/>
        </p:nvSpPr>
        <p:spPr>
          <a:xfrm rot="5400000">
            <a:off x="7916147" y="3071581"/>
            <a:ext cx="1251631" cy="1314205"/>
          </a:xfrm>
          <a:prstGeom prst="rtTriangl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1176" tIns="85588" rIns="171176" bIns="85588" rtlCol="0" anchor="ctr"/>
          <a:lstStyle/>
          <a:p>
            <a:pPr algn="ctr"/>
            <a:endParaRPr lang="zh-CN" altLang="en-US" dirty="0"/>
          </a:p>
        </p:txBody>
      </p:sp>
      <p:sp>
        <p:nvSpPr>
          <p:cNvPr id="36" name="矩形 35"/>
          <p:cNvSpPr/>
          <p:nvPr/>
        </p:nvSpPr>
        <p:spPr>
          <a:xfrm>
            <a:off x="8151498" y="3264316"/>
            <a:ext cx="6548214" cy="8827549"/>
          </a:xfrm>
          <a:prstGeom prst="rect">
            <a:avLst/>
          </a:prstGeom>
          <a:solidFill>
            <a:srgbClr val="32589A">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Font typeface="Arial" panose="020B0604020202020204" pitchFamily="34" charset="0"/>
              <a:buNone/>
            </a:pPr>
            <a:endParaRPr lang="zh-CN" altLang="en-US" sz="3600" b="1" dirty="0">
              <a:solidFill>
                <a:schemeClr val="bg1"/>
              </a:solidFill>
              <a:latin typeface="Arial" panose="020B0604020202020204"/>
              <a:cs typeface="Arial" panose="020B0604020202020204"/>
              <a:sym typeface="Calibri" panose="020F0502020204030204" charset="0"/>
            </a:endParaRPr>
          </a:p>
        </p:txBody>
      </p:sp>
      <p:sp>
        <p:nvSpPr>
          <p:cNvPr id="37" name="矩形 36"/>
          <p:cNvSpPr/>
          <p:nvPr/>
        </p:nvSpPr>
        <p:spPr>
          <a:xfrm>
            <a:off x="1730048" y="11111759"/>
            <a:ext cx="6051672" cy="935098"/>
          </a:xfrm>
          <a:prstGeom prst="rect">
            <a:avLst/>
          </a:prstGeom>
          <a:solidFill>
            <a:schemeClr val="tx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8" name="矩形 37"/>
          <p:cNvSpPr/>
          <p:nvPr/>
        </p:nvSpPr>
        <p:spPr>
          <a:xfrm>
            <a:off x="2208831" y="11215860"/>
            <a:ext cx="4180503" cy="830997"/>
          </a:xfrm>
          <a:prstGeom prst="rect">
            <a:avLst/>
          </a:prstGeom>
        </p:spPr>
        <p:txBody>
          <a:bodyPr wrap="square">
            <a:spAutoFit/>
          </a:bodyPr>
          <a:lstStyle/>
          <a:p>
            <a:pPr>
              <a:spcBef>
                <a:spcPct val="50000"/>
              </a:spcBef>
              <a:buFont typeface="Arial" panose="020B0604020202020204" pitchFamily="34" charset="0"/>
              <a:buNone/>
            </a:pPr>
            <a:r>
              <a:rPr lang="zh-CN" altLang="en-US" sz="4800" b="1" dirty="0" smtClean="0">
                <a:solidFill>
                  <a:schemeClr val="bg1"/>
                </a:solidFill>
                <a:latin typeface="Calibri" panose="020F0502020204030204" charset="0"/>
                <a:sym typeface="Calibri" panose="020F0502020204030204" charset="0"/>
              </a:rPr>
              <a:t>协和医院</a:t>
            </a:r>
            <a:endParaRPr lang="en-US" altLang="zh-CN" sz="4800" b="1" dirty="0">
              <a:solidFill>
                <a:schemeClr val="bg1"/>
              </a:solidFill>
              <a:latin typeface="Calibri" panose="020F0502020204030204" charset="0"/>
              <a:sym typeface="Calibri" panose="020F0502020204030204" charset="0"/>
            </a:endParaRPr>
          </a:p>
        </p:txBody>
      </p:sp>
      <p:sp>
        <p:nvSpPr>
          <p:cNvPr id="39" name="矩形 38"/>
          <p:cNvSpPr/>
          <p:nvPr/>
        </p:nvSpPr>
        <p:spPr>
          <a:xfrm>
            <a:off x="15069491" y="6513866"/>
            <a:ext cx="6203269" cy="935098"/>
          </a:xfrm>
          <a:prstGeom prst="rect">
            <a:avLst/>
          </a:prstGeom>
          <a:solidFill>
            <a:schemeClr val="tx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0" name="矩形 39"/>
          <p:cNvSpPr/>
          <p:nvPr/>
        </p:nvSpPr>
        <p:spPr>
          <a:xfrm>
            <a:off x="15328376" y="6635206"/>
            <a:ext cx="4012128" cy="830997"/>
          </a:xfrm>
          <a:prstGeom prst="rect">
            <a:avLst/>
          </a:prstGeom>
        </p:spPr>
        <p:txBody>
          <a:bodyPr wrap="square">
            <a:spAutoFit/>
          </a:bodyPr>
          <a:lstStyle/>
          <a:p>
            <a:pPr>
              <a:spcBef>
                <a:spcPct val="50000"/>
              </a:spcBef>
              <a:buFont typeface="Arial" panose="020B0604020202020204" pitchFamily="34" charset="0"/>
              <a:buNone/>
            </a:pPr>
            <a:r>
              <a:rPr lang="zh-CN" altLang="en-US" sz="4800" b="1" dirty="0" smtClean="0">
                <a:solidFill>
                  <a:schemeClr val="bg1"/>
                </a:solidFill>
                <a:latin typeface="Calibri" panose="020F0502020204030204" charset="0"/>
                <a:sym typeface="Calibri" panose="020F0502020204030204" charset="0"/>
              </a:rPr>
              <a:t>同济医院</a:t>
            </a:r>
            <a:endParaRPr lang="en-US" altLang="zh-CN" sz="4800" b="1" dirty="0">
              <a:solidFill>
                <a:schemeClr val="bg1"/>
              </a:solidFill>
              <a:latin typeface="Calibri" panose="020F0502020204030204" charset="0"/>
              <a:sym typeface="Calibri" panose="020F0502020204030204" charset="0"/>
            </a:endParaRPr>
          </a:p>
        </p:txBody>
      </p:sp>
      <p:sp>
        <p:nvSpPr>
          <p:cNvPr id="41" name="矩形 40"/>
          <p:cNvSpPr/>
          <p:nvPr/>
        </p:nvSpPr>
        <p:spPr>
          <a:xfrm>
            <a:off x="15069491" y="11180001"/>
            <a:ext cx="6203269" cy="935098"/>
          </a:xfrm>
          <a:prstGeom prst="rect">
            <a:avLst/>
          </a:prstGeom>
          <a:solidFill>
            <a:schemeClr val="tx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2" name="矩形 41"/>
          <p:cNvSpPr/>
          <p:nvPr/>
        </p:nvSpPr>
        <p:spPr>
          <a:xfrm>
            <a:off x="15351884" y="11248477"/>
            <a:ext cx="4570571" cy="830997"/>
          </a:xfrm>
          <a:prstGeom prst="rect">
            <a:avLst/>
          </a:prstGeom>
        </p:spPr>
        <p:txBody>
          <a:bodyPr wrap="square">
            <a:spAutoFit/>
          </a:bodyPr>
          <a:lstStyle/>
          <a:p>
            <a:pPr>
              <a:spcBef>
                <a:spcPct val="50000"/>
              </a:spcBef>
              <a:buFont typeface="Arial" panose="020B0604020202020204" pitchFamily="34" charset="0"/>
              <a:buNone/>
            </a:pPr>
            <a:r>
              <a:rPr lang="zh-CN" altLang="en-US" sz="4800" b="1" dirty="0" smtClean="0">
                <a:solidFill>
                  <a:schemeClr val="bg1"/>
                </a:solidFill>
                <a:latin typeface="Calibri" panose="020F0502020204030204" charset="0"/>
                <a:sym typeface="Calibri" panose="020F0502020204030204" charset="0"/>
              </a:rPr>
              <a:t>梨园医院</a:t>
            </a:r>
            <a:endParaRPr lang="en-US" altLang="zh-CN" sz="4800" b="1" dirty="0">
              <a:solidFill>
                <a:schemeClr val="bg1"/>
              </a:solidFill>
              <a:latin typeface="Calibri" panose="020F0502020204030204" charset="0"/>
              <a:sym typeface="Calibri" panose="020F0502020204030204" charset="0"/>
            </a:endParaRPr>
          </a:p>
        </p:txBody>
      </p:sp>
      <p:sp>
        <p:nvSpPr>
          <p:cNvPr id="43" name="矩形 42"/>
          <p:cNvSpPr/>
          <p:nvPr/>
        </p:nvSpPr>
        <p:spPr>
          <a:xfrm>
            <a:off x="8576287" y="2907150"/>
            <a:ext cx="6058833" cy="3539430"/>
          </a:xfrm>
          <a:prstGeom prst="rect">
            <a:avLst/>
          </a:prstGeom>
        </p:spPr>
        <p:txBody>
          <a:bodyPr wrap="square">
            <a:spAutoFit/>
          </a:bodyPr>
          <a:lstStyle/>
          <a:p>
            <a:pPr>
              <a:spcBef>
                <a:spcPct val="50000"/>
              </a:spcBef>
            </a:pPr>
            <a:endParaRPr lang="en-US" altLang="zh-CN" sz="3200" b="1" dirty="0">
              <a:solidFill>
                <a:schemeClr val="bg1"/>
              </a:solidFill>
              <a:latin typeface="Arial" panose="020B0604020202020204"/>
              <a:cs typeface="Arial" panose="020B0604020202020204"/>
              <a:sym typeface="Calibri" panose="020F0502020204030204" charset="0"/>
            </a:endParaRPr>
          </a:p>
          <a:p>
            <a:pPr marL="457200" indent="-457200">
              <a:spcBef>
                <a:spcPct val="50000"/>
              </a:spcBef>
              <a:buFont typeface="Wingdings" panose="05000000000000000000" pitchFamily="2" charset="2"/>
              <a:buChar char="ü"/>
            </a:pPr>
            <a:r>
              <a:rPr lang="zh-CN" altLang="en-US" sz="3200" b="1" dirty="0" smtClean="0">
                <a:solidFill>
                  <a:schemeClr val="bg1"/>
                </a:solidFill>
                <a:latin typeface="Arial" panose="020B0604020202020204"/>
                <a:cs typeface="Arial" panose="020B0604020202020204"/>
                <a:sym typeface="Calibri" panose="020F0502020204030204" charset="0"/>
              </a:rPr>
              <a:t>床位数</a:t>
            </a:r>
            <a:r>
              <a:rPr lang="en-US" altLang="zh-CN" sz="3200" b="1" dirty="0" smtClean="0">
                <a:solidFill>
                  <a:schemeClr val="bg1"/>
                </a:solidFill>
                <a:latin typeface="Arial" panose="020B0604020202020204"/>
                <a:cs typeface="Arial" panose="020B0604020202020204"/>
                <a:sym typeface="Calibri" panose="020F0502020204030204" charset="0"/>
              </a:rPr>
              <a:t>: </a:t>
            </a:r>
            <a:r>
              <a:rPr lang="en-US" altLang="zh-CN" sz="3200" b="1" dirty="0">
                <a:solidFill>
                  <a:schemeClr val="bg1"/>
                </a:solidFill>
                <a:latin typeface="Arial" panose="020B0604020202020204"/>
                <a:cs typeface="Arial" panose="020B0604020202020204"/>
                <a:sym typeface="Calibri" panose="020F0502020204030204" charset="0"/>
              </a:rPr>
              <a:t>20,000+</a:t>
            </a:r>
          </a:p>
          <a:p>
            <a:pPr marL="457200" indent="-457200">
              <a:spcBef>
                <a:spcPct val="50000"/>
              </a:spcBef>
              <a:buFont typeface="Wingdings" panose="05000000000000000000" pitchFamily="2" charset="2"/>
              <a:buChar char="ü"/>
            </a:pPr>
            <a:r>
              <a:rPr lang="zh-CN" altLang="en-US" sz="3200" b="1" dirty="0" smtClean="0">
                <a:solidFill>
                  <a:schemeClr val="bg1"/>
                </a:solidFill>
                <a:latin typeface="Arial" panose="020B0604020202020204"/>
                <a:cs typeface="Arial" panose="020B0604020202020204"/>
                <a:sym typeface="Calibri" panose="020F0502020204030204" charset="0"/>
              </a:rPr>
              <a:t>每年门诊数</a:t>
            </a:r>
            <a:r>
              <a:rPr lang="en-US" altLang="zh-CN" sz="3200" b="1" dirty="0" smtClean="0">
                <a:solidFill>
                  <a:schemeClr val="bg1"/>
                </a:solidFill>
                <a:latin typeface="Arial" panose="020B0604020202020204"/>
                <a:cs typeface="Arial" panose="020B0604020202020204"/>
                <a:sym typeface="Calibri" panose="020F0502020204030204" charset="0"/>
              </a:rPr>
              <a:t>: </a:t>
            </a:r>
            <a:r>
              <a:rPr lang="zh-CN" altLang="en-US" sz="3200" b="1" dirty="0" smtClean="0">
                <a:solidFill>
                  <a:schemeClr val="bg1"/>
                </a:solidFill>
                <a:latin typeface="Arial" panose="020B0604020202020204"/>
                <a:cs typeface="Arial" panose="020B0604020202020204"/>
                <a:sym typeface="Calibri" panose="020F0502020204030204" charset="0"/>
              </a:rPr>
              <a:t>两千万人次</a:t>
            </a:r>
            <a:endParaRPr lang="en-US" altLang="zh-CN" sz="3200" b="1" dirty="0">
              <a:solidFill>
                <a:schemeClr val="bg1"/>
              </a:solidFill>
              <a:latin typeface="Arial" panose="020B0604020202020204"/>
              <a:cs typeface="Arial" panose="020B0604020202020204"/>
              <a:sym typeface="Calibri" panose="020F0502020204030204" charset="0"/>
            </a:endParaRPr>
          </a:p>
          <a:p>
            <a:pPr marL="457200" indent="-457200">
              <a:spcBef>
                <a:spcPct val="50000"/>
              </a:spcBef>
              <a:buFont typeface="Wingdings" panose="05000000000000000000" pitchFamily="2" charset="2"/>
              <a:buChar char="ü"/>
            </a:pPr>
            <a:r>
              <a:rPr lang="zh-CN" altLang="en-US" sz="3200" b="1" dirty="0" smtClean="0">
                <a:solidFill>
                  <a:schemeClr val="bg1"/>
                </a:solidFill>
                <a:latin typeface="Arial" panose="020B0604020202020204"/>
                <a:cs typeface="Arial" panose="020B0604020202020204"/>
                <a:sym typeface="Calibri" panose="020F0502020204030204" charset="0"/>
              </a:rPr>
              <a:t>每年住院病人数</a:t>
            </a:r>
            <a:r>
              <a:rPr lang="en-US" altLang="zh-CN" sz="3200" b="1" dirty="0" smtClean="0">
                <a:solidFill>
                  <a:schemeClr val="bg1"/>
                </a:solidFill>
                <a:latin typeface="Arial" panose="020B0604020202020204"/>
                <a:cs typeface="Arial" panose="020B0604020202020204"/>
                <a:sym typeface="Calibri" panose="020F0502020204030204" charset="0"/>
              </a:rPr>
              <a:t>: 400,000</a:t>
            </a:r>
            <a:endParaRPr lang="en-US" altLang="zh-CN" sz="3200" b="1" dirty="0">
              <a:solidFill>
                <a:schemeClr val="bg1"/>
              </a:solidFill>
              <a:latin typeface="Arial" panose="020B0604020202020204"/>
              <a:cs typeface="Arial" panose="020B0604020202020204"/>
              <a:sym typeface="Calibri" panose="020F0502020204030204" charset="0"/>
            </a:endParaRPr>
          </a:p>
          <a:p>
            <a:pPr marL="457200" indent="-457200">
              <a:spcBef>
                <a:spcPct val="50000"/>
              </a:spcBef>
              <a:buFont typeface="Wingdings" panose="05000000000000000000" pitchFamily="2" charset="2"/>
              <a:buChar char="ü"/>
            </a:pPr>
            <a:r>
              <a:rPr lang="zh-CN" altLang="en-US" sz="3200" b="1" dirty="0" smtClean="0">
                <a:solidFill>
                  <a:schemeClr val="bg1"/>
                </a:solidFill>
                <a:latin typeface="Arial" panose="020B0604020202020204"/>
                <a:cs typeface="Arial" panose="020B0604020202020204"/>
                <a:sym typeface="Calibri" panose="020F0502020204030204" charset="0"/>
              </a:rPr>
              <a:t>每年手术</a:t>
            </a:r>
            <a:r>
              <a:rPr lang="en-US" altLang="zh-CN" sz="3200" b="1" dirty="0" smtClean="0">
                <a:solidFill>
                  <a:schemeClr val="bg1"/>
                </a:solidFill>
                <a:latin typeface="Arial" panose="020B0604020202020204"/>
                <a:cs typeface="Arial" panose="020B0604020202020204"/>
                <a:sym typeface="Calibri" panose="020F0502020204030204" charset="0"/>
              </a:rPr>
              <a:t>: 200,000</a:t>
            </a:r>
            <a:endParaRPr lang="en-US" altLang="zh-CN" sz="3200" b="1" dirty="0">
              <a:solidFill>
                <a:schemeClr val="bg1"/>
              </a:solidFill>
              <a:latin typeface="Arial" panose="020B0604020202020204"/>
              <a:cs typeface="Arial" panose="020B0604020202020204"/>
              <a:sym typeface="Calibri" panose="020F0502020204030204" charset="0"/>
            </a:endParaRPr>
          </a:p>
        </p:txBody>
      </p:sp>
      <p:pic>
        <p:nvPicPr>
          <p:cNvPr id="2" name="图片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505950" y="7449224"/>
            <a:ext cx="5838825" cy="4591050"/>
          </a:xfrm>
          <a:prstGeom prst="rect">
            <a:avLst/>
          </a:prstGeom>
        </p:spPr>
      </p:pic>
      <p:sp>
        <p:nvSpPr>
          <p:cNvPr id="26" name="文本框 25"/>
          <p:cNvSpPr txBox="1"/>
          <p:nvPr/>
        </p:nvSpPr>
        <p:spPr>
          <a:xfrm>
            <a:off x="2243156" y="363491"/>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学医在同济</a:t>
            </a:r>
          </a:p>
        </p:txBody>
      </p:sp>
      <p:sp>
        <p:nvSpPr>
          <p:cNvPr id="28"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29"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30"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31" name="Rectangle 2"/>
          <p:cNvSpPr>
            <a:spLocks noChangeArrowheads="1"/>
          </p:cNvSpPr>
          <p:nvPr/>
        </p:nvSpPr>
        <p:spPr bwMode="auto">
          <a:xfrm>
            <a:off x="5791200" y="342536"/>
            <a:ext cx="17068800" cy="850899"/>
          </a:xfrm>
          <a:prstGeom prst="rect">
            <a:avLst/>
          </a:prstGeom>
          <a:solidFill>
            <a:srgbClr val="32589A"/>
          </a:solidFill>
          <a:ln>
            <a:noFill/>
          </a:ln>
          <a:effectLst/>
        </p:spPr>
        <p:txBody>
          <a:bodyPr wrap="none" lIns="171176" tIns="85588" rIns="171176" bIns="85588" anchor="ct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365375" y="401955"/>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国际交流</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16" name="Rectangle 2"/>
          <p:cNvSpPr>
            <a:spLocks noChangeArrowheads="1"/>
          </p:cNvSpPr>
          <p:nvPr/>
        </p:nvSpPr>
        <p:spPr bwMode="auto">
          <a:xfrm>
            <a:off x="5565140" y="401955"/>
            <a:ext cx="17294860" cy="750570"/>
          </a:xfrm>
          <a:prstGeom prst="rect">
            <a:avLst/>
          </a:prstGeom>
          <a:solidFill>
            <a:srgbClr val="32589A"/>
          </a:solidFill>
          <a:ln>
            <a:noFill/>
          </a:ln>
          <a:effectLst/>
        </p:spPr>
        <p:txBody>
          <a:bodyPr wrap="none" lIns="171176" tIns="85588" rIns="171176" bIns="85588" anchor="ctr"/>
          <a:lstStyle/>
          <a:p>
            <a:endParaRPr lang="zh-CN" altLang="en-US" dirty="0"/>
          </a:p>
        </p:txBody>
      </p:sp>
      <p:pic>
        <p:nvPicPr>
          <p:cNvPr id="5" name="图片 4"/>
          <p:cNvPicPr>
            <a:picLocks noChangeAspect="1"/>
          </p:cNvPicPr>
          <p:nvPr/>
        </p:nvPicPr>
        <p:blipFill>
          <a:blip r:embed="rId4" cstate="email">
            <a:extLst>
              <a:ext uri="{28A0092B-C50C-407E-A947-70E740481C1C}">
                <a14:useLocalDpi xmlns:a14="http://schemas.microsoft.com/office/drawing/2010/main"/>
              </a:ext>
            </a:extLst>
          </a:blip>
          <a:srcRect l="-57184" b="-310"/>
          <a:stretch>
            <a:fillRect/>
          </a:stretch>
        </p:blipFill>
        <p:spPr>
          <a:xfrm>
            <a:off x="-1446971" y="9237595"/>
            <a:ext cx="3952819" cy="3603352"/>
          </a:xfrm>
          <a:custGeom>
            <a:avLst/>
            <a:gdLst>
              <a:gd name="connsiteX0" fmla="*/ 290393 w 2108170"/>
              <a:gd name="connsiteY0" fmla="*/ 0 h 1930367"/>
              <a:gd name="connsiteX1" fmla="*/ 766954 w 2108170"/>
              <a:gd name="connsiteY1" fmla="*/ 205808 h 1930367"/>
              <a:gd name="connsiteX2" fmla="*/ 766954 w 2108170"/>
              <a:gd name="connsiteY2" fmla="*/ 1924412 h 1930367"/>
              <a:gd name="connsiteX3" fmla="*/ 2107306 w 2108170"/>
              <a:gd name="connsiteY3" fmla="*/ 1924412 h 1930367"/>
              <a:gd name="connsiteX4" fmla="*/ 2108170 w 2108170"/>
              <a:gd name="connsiteY4" fmla="*/ 1930367 h 1930367"/>
              <a:gd name="connsiteX5" fmla="*/ 18474 w 2108170"/>
              <a:gd name="connsiteY5" fmla="*/ 1923204 h 1930367"/>
              <a:gd name="connsiteX6" fmla="*/ 290393 w 2108170"/>
              <a:gd name="connsiteY6" fmla="*/ 0 h 193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170" h="1930367">
                <a:moveTo>
                  <a:pt x="290393" y="0"/>
                </a:moveTo>
                <a:lnTo>
                  <a:pt x="766954" y="205808"/>
                </a:lnTo>
                <a:lnTo>
                  <a:pt x="766954" y="1924412"/>
                </a:lnTo>
                <a:lnTo>
                  <a:pt x="2107306" y="1924412"/>
                </a:lnTo>
                <a:lnTo>
                  <a:pt x="2108170" y="1930367"/>
                </a:lnTo>
                <a:lnTo>
                  <a:pt x="18474" y="1923204"/>
                </a:lnTo>
                <a:cubicBezTo>
                  <a:pt x="-43113" y="1257951"/>
                  <a:pt x="49720" y="601369"/>
                  <a:pt x="290393" y="0"/>
                </a:cubicBezTo>
                <a:close/>
              </a:path>
            </a:pathLst>
          </a:custGeom>
        </p:spPr>
      </p:pic>
      <p:pic>
        <p:nvPicPr>
          <p:cNvPr id="3" name="图片 2"/>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2906987" y="4445148"/>
            <a:ext cx="5280492" cy="3733473"/>
          </a:xfrm>
          <a:prstGeom prst="rect">
            <a:avLst/>
          </a:prstGeom>
          <a:ln>
            <a:noFill/>
          </a:ln>
          <a:effectLst>
            <a:softEdge rad="112500"/>
          </a:effectLst>
        </p:spPr>
      </p:pic>
      <p:pic>
        <p:nvPicPr>
          <p:cNvPr id="4" name="图片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06987" y="7946008"/>
            <a:ext cx="5280492" cy="4102332"/>
          </a:xfrm>
          <a:prstGeom prst="rect">
            <a:avLst/>
          </a:prstGeom>
          <a:ln>
            <a:noFill/>
          </a:ln>
          <a:effectLst>
            <a:softEdge rad="112500"/>
          </a:effectLst>
        </p:spPr>
      </p:pic>
      <p:pic>
        <p:nvPicPr>
          <p:cNvPr id="6" name="图片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73631" y="4445148"/>
            <a:ext cx="5605684" cy="3733473"/>
          </a:xfrm>
          <a:prstGeom prst="rect">
            <a:avLst/>
          </a:prstGeom>
          <a:ln>
            <a:noFill/>
          </a:ln>
          <a:effectLst>
            <a:softEdge rad="112500"/>
          </a:effectLst>
        </p:spPr>
      </p:pic>
      <p:pic>
        <p:nvPicPr>
          <p:cNvPr id="10" name="图片 9"/>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8073631" y="7946008"/>
            <a:ext cx="5605684" cy="4102331"/>
          </a:xfrm>
          <a:prstGeom prst="rect">
            <a:avLst/>
          </a:prstGeom>
          <a:ln>
            <a:noFill/>
          </a:ln>
          <a:effectLst>
            <a:softEdge rad="112500"/>
          </a:effectLst>
        </p:spPr>
      </p:pic>
      <p:pic>
        <p:nvPicPr>
          <p:cNvPr id="11" name="图片 10"/>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13547028" y="4445148"/>
            <a:ext cx="6756038" cy="3733472"/>
          </a:xfrm>
          <a:prstGeom prst="rect">
            <a:avLst/>
          </a:prstGeom>
          <a:ln>
            <a:noFill/>
          </a:ln>
          <a:effectLst>
            <a:softEdge rad="112500"/>
          </a:effectLst>
        </p:spPr>
      </p:pic>
      <p:pic>
        <p:nvPicPr>
          <p:cNvPr id="13" name="图片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547028" y="7945692"/>
            <a:ext cx="6756038" cy="4107904"/>
          </a:xfrm>
          <a:prstGeom prst="rect">
            <a:avLst/>
          </a:prstGeom>
          <a:ln>
            <a:noFill/>
          </a:ln>
          <a:effectLst>
            <a:softEdge rad="112500"/>
          </a:effectLst>
        </p:spPr>
      </p:pic>
      <p:sp>
        <p:nvSpPr>
          <p:cNvPr id="14" name="文本框 13"/>
          <p:cNvSpPr txBox="1"/>
          <p:nvPr/>
        </p:nvSpPr>
        <p:spPr>
          <a:xfrm>
            <a:off x="1953895" y="1911350"/>
            <a:ext cx="19710400" cy="2084070"/>
          </a:xfrm>
          <a:prstGeom prst="rect">
            <a:avLst/>
          </a:prstGeom>
          <a:noFill/>
        </p:spPr>
        <p:txBody>
          <a:bodyPr wrap="square" rtlCol="0" anchor="t">
            <a:spAutoFit/>
          </a:bodyPr>
          <a:lstStyle/>
          <a:p>
            <a:pPr fontAlgn="auto">
              <a:lnSpc>
                <a:spcPct val="120000"/>
              </a:lnSpc>
            </a:pPr>
            <a:r>
              <a:rPr lang="en-US" altLang="zh-CN" sz="3600" b="1" dirty="0" smtClean="0">
                <a:solidFill>
                  <a:srgbClr val="32589A"/>
                </a:solidFill>
                <a:latin typeface="Arial" panose="020B0604020202020204" pitchFamily="34" charset="0"/>
                <a:cs typeface="Arial" panose="020B0604020202020204" pitchFamily="34" charset="0"/>
                <a:sym typeface="+mn-ea"/>
              </a:rPr>
              <a:t>2019</a:t>
            </a:r>
            <a:r>
              <a:rPr lang="zh-CN" altLang="en-US" sz="3600" b="1" dirty="0" smtClean="0">
                <a:solidFill>
                  <a:srgbClr val="32589A"/>
                </a:solidFill>
                <a:latin typeface="Arial" panose="020B0604020202020204" pitchFamily="34" charset="0"/>
                <a:cs typeface="Arial" panose="020B0604020202020204" pitchFamily="34" charset="0"/>
                <a:sym typeface="+mn-ea"/>
              </a:rPr>
              <a:t>年</a:t>
            </a:r>
            <a:r>
              <a:rPr lang="en-US" altLang="zh-CN" sz="3600" b="1" dirty="0">
                <a:solidFill>
                  <a:srgbClr val="32589A"/>
                </a:solidFill>
                <a:latin typeface="Arial" panose="020B0604020202020204" pitchFamily="34" charset="0"/>
                <a:cs typeface="Arial" panose="020B0604020202020204" pitchFamily="34" charset="0"/>
                <a:sym typeface="+mn-ea"/>
              </a:rPr>
              <a:t>9</a:t>
            </a:r>
            <a:r>
              <a:rPr lang="zh-CN" altLang="en-US" sz="3600" b="1" dirty="0" smtClean="0">
                <a:solidFill>
                  <a:srgbClr val="32589A"/>
                </a:solidFill>
                <a:latin typeface="Arial" panose="020B0604020202020204" pitchFamily="34" charset="0"/>
                <a:cs typeface="Arial" panose="020B0604020202020204" pitchFamily="34" charset="0"/>
                <a:sym typeface="+mn-ea"/>
              </a:rPr>
              <a:t>月</a:t>
            </a:r>
            <a:r>
              <a:rPr lang="en-US" altLang="zh-CN" sz="3600" b="1" dirty="0" smtClean="0">
                <a:solidFill>
                  <a:srgbClr val="32589A"/>
                </a:solidFill>
                <a:latin typeface="Arial" panose="020B0604020202020204" pitchFamily="34" charset="0"/>
                <a:cs typeface="Arial" panose="020B0604020202020204" pitchFamily="34" charset="0"/>
                <a:sym typeface="+mn-ea"/>
              </a:rPr>
              <a:t>7</a:t>
            </a:r>
            <a:r>
              <a:rPr lang="zh-CN" altLang="en-US" sz="3600" b="1" dirty="0">
                <a:solidFill>
                  <a:srgbClr val="32589A"/>
                </a:solidFill>
                <a:latin typeface="Arial" panose="020B0604020202020204" pitchFamily="34" charset="0"/>
                <a:cs typeface="Arial" panose="020B0604020202020204" pitchFamily="34" charset="0"/>
                <a:sym typeface="+mn-ea"/>
              </a:rPr>
              <a:t>日</a:t>
            </a:r>
            <a:r>
              <a:rPr lang="zh-CN" altLang="en-US" sz="3600" b="1" dirty="0" smtClean="0">
                <a:solidFill>
                  <a:srgbClr val="32589A"/>
                </a:solidFill>
                <a:latin typeface="Arial" panose="020B0604020202020204" pitchFamily="34" charset="0"/>
                <a:cs typeface="Arial" panose="020B0604020202020204" pitchFamily="34" charset="0"/>
                <a:sym typeface="+mn-ea"/>
              </a:rPr>
              <a:t>，原德意志</a:t>
            </a:r>
            <a:r>
              <a:rPr lang="zh-CN" altLang="en-US" sz="3600" b="1" dirty="0">
                <a:solidFill>
                  <a:srgbClr val="32589A"/>
                </a:solidFill>
                <a:latin typeface="Arial" panose="020B0604020202020204" pitchFamily="34" charset="0"/>
                <a:cs typeface="Arial" panose="020B0604020202020204" pitchFamily="34" charset="0"/>
                <a:sym typeface="+mn-ea"/>
              </a:rPr>
              <a:t>联邦共和国总理</a:t>
            </a:r>
            <a:r>
              <a:rPr lang="zh-CN" altLang="en-US" sz="3600" b="1" dirty="0">
                <a:solidFill>
                  <a:srgbClr val="C00000"/>
                </a:solidFill>
                <a:latin typeface="Arial" panose="020B0604020202020204" pitchFamily="34" charset="0"/>
                <a:cs typeface="Arial" panose="020B0604020202020204" pitchFamily="34" charset="0"/>
                <a:sym typeface="+mn-ea"/>
              </a:rPr>
              <a:t>安格拉</a:t>
            </a:r>
            <a:r>
              <a:rPr lang="en-US" altLang="zh-CN" sz="3600" b="1" dirty="0">
                <a:solidFill>
                  <a:srgbClr val="C00000"/>
                </a:solidFill>
                <a:latin typeface="Arial" panose="020B0604020202020204" pitchFamily="34" charset="0"/>
                <a:cs typeface="Arial" panose="020B0604020202020204" pitchFamily="34" charset="0"/>
                <a:sym typeface="+mn-ea"/>
              </a:rPr>
              <a:t>·</a:t>
            </a:r>
            <a:r>
              <a:rPr lang="zh-CN" altLang="en-US" sz="3600" b="1" dirty="0">
                <a:solidFill>
                  <a:srgbClr val="C00000"/>
                </a:solidFill>
                <a:latin typeface="Arial" panose="020B0604020202020204" pitchFamily="34" charset="0"/>
                <a:cs typeface="Arial" panose="020B0604020202020204" pitchFamily="34" charset="0"/>
                <a:sym typeface="+mn-ea"/>
              </a:rPr>
              <a:t>默克</a:t>
            </a:r>
            <a:r>
              <a:rPr lang="zh-CN" altLang="en-US" sz="3600" b="1" dirty="0" smtClean="0">
                <a:solidFill>
                  <a:srgbClr val="C00000"/>
                </a:solidFill>
                <a:latin typeface="Arial" panose="020B0604020202020204" pitchFamily="34" charset="0"/>
                <a:cs typeface="Arial" panose="020B0604020202020204" pitchFamily="34" charset="0"/>
                <a:sym typeface="+mn-ea"/>
              </a:rPr>
              <a:t>尔</a:t>
            </a:r>
            <a:r>
              <a:rPr lang="zh-CN" altLang="en-US" sz="3600" b="1" dirty="0" smtClean="0">
                <a:solidFill>
                  <a:srgbClr val="32589A"/>
                </a:solidFill>
                <a:latin typeface="Arial" panose="020B0604020202020204" pitchFamily="34" charset="0"/>
                <a:cs typeface="Arial" panose="020B0604020202020204" pitchFamily="34" charset="0"/>
                <a:sym typeface="+mn-ea"/>
              </a:rPr>
              <a:t>来我校访问。上午</a:t>
            </a:r>
            <a:r>
              <a:rPr lang="zh-CN" altLang="en-US" sz="3600" b="1" dirty="0">
                <a:solidFill>
                  <a:srgbClr val="32589A"/>
                </a:solidFill>
                <a:latin typeface="Arial" panose="020B0604020202020204" pitchFamily="34" charset="0"/>
                <a:cs typeface="Arial" panose="020B0604020202020204" pitchFamily="34" charset="0"/>
                <a:sym typeface="+mn-ea"/>
              </a:rPr>
              <a:t>，默克尔在</a:t>
            </a:r>
            <a:r>
              <a:rPr lang="zh-CN" altLang="en-US" sz="3600" b="1" dirty="0">
                <a:solidFill>
                  <a:srgbClr val="C00000"/>
                </a:solidFill>
                <a:latin typeface="Arial" panose="020B0604020202020204" pitchFamily="34" charset="0"/>
                <a:cs typeface="Arial" panose="020B0604020202020204" pitchFamily="34" charset="0"/>
                <a:sym typeface="+mn-ea"/>
              </a:rPr>
              <a:t>梧桐语问学中心明德厅</a:t>
            </a:r>
            <a:r>
              <a:rPr lang="zh-CN" altLang="en-US" sz="3600" b="1" dirty="0">
                <a:solidFill>
                  <a:srgbClr val="32589A"/>
                </a:solidFill>
                <a:latin typeface="Arial" panose="020B0604020202020204" pitchFamily="34" charset="0"/>
                <a:cs typeface="Arial" panose="020B0604020202020204" pitchFamily="34" charset="0"/>
                <a:sym typeface="+mn-ea"/>
              </a:rPr>
              <a:t>发表了演讲，并与在场的华中大学子交流互动。下午，默克尔一行又来到</a:t>
            </a:r>
            <a:r>
              <a:rPr lang="zh-CN" altLang="en-US" sz="3600" b="1" dirty="0">
                <a:solidFill>
                  <a:srgbClr val="C00000"/>
                </a:solidFill>
                <a:latin typeface="Arial" panose="020B0604020202020204" pitchFamily="34" charset="0"/>
                <a:cs typeface="Arial" panose="020B0604020202020204" pitchFamily="34" charset="0"/>
                <a:sym typeface="+mn-ea"/>
              </a:rPr>
              <a:t>华中科技大学同济医学院附属同济医院光谷院区</a:t>
            </a:r>
            <a:r>
              <a:rPr lang="zh-CN" altLang="en-US" sz="3600" b="1" dirty="0">
                <a:solidFill>
                  <a:srgbClr val="32589A"/>
                </a:solidFill>
                <a:latin typeface="Arial" panose="020B0604020202020204" pitchFamily="34" charset="0"/>
                <a:cs typeface="Arial" panose="020B0604020202020204" pitchFamily="34" charset="0"/>
                <a:sym typeface="+mn-ea"/>
              </a:rPr>
              <a:t>参观，并与医护人员交流互动。</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365375" y="401955"/>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国际学生</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16" name="Rectangle 2"/>
          <p:cNvSpPr>
            <a:spLocks noChangeArrowheads="1"/>
          </p:cNvSpPr>
          <p:nvPr/>
        </p:nvSpPr>
        <p:spPr bwMode="auto">
          <a:xfrm>
            <a:off x="5565140" y="401955"/>
            <a:ext cx="17294860" cy="750570"/>
          </a:xfrm>
          <a:prstGeom prst="rect">
            <a:avLst/>
          </a:prstGeom>
          <a:solidFill>
            <a:srgbClr val="32589A"/>
          </a:solidFill>
          <a:ln>
            <a:noFill/>
          </a:ln>
          <a:effectLst/>
        </p:spPr>
        <p:txBody>
          <a:bodyPr wrap="none" lIns="171176" tIns="85588" rIns="171176" bIns="85588" anchor="ctr"/>
          <a:lstStyle/>
          <a:p>
            <a:endParaRPr lang="zh-CN" altLang="en-US" dirty="0"/>
          </a:p>
        </p:txBody>
      </p:sp>
      <p:pic>
        <p:nvPicPr>
          <p:cNvPr id="21" name="图片 20" descr="C:\Users\Administrator\Desktop\微信图片_20180427103212.jpg微信图片_201804271032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268335" y="8851900"/>
            <a:ext cx="6316345" cy="3335655"/>
          </a:xfrm>
          <a:prstGeom prst="rect">
            <a:avLst/>
          </a:prstGeom>
        </p:spPr>
      </p:pic>
      <p:pic>
        <p:nvPicPr>
          <p:cNvPr id="28" name="图片 27" descr="船海学院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584680" y="8820785"/>
            <a:ext cx="6076315" cy="3335655"/>
          </a:xfrm>
          <a:prstGeom prst="rect">
            <a:avLst/>
          </a:prstGeom>
          <a:ln>
            <a:noFill/>
          </a:ln>
          <a:effectLst>
            <a:outerShdw blurRad="190500" algn="tl" rotWithShape="0">
              <a:srgbClr val="000000">
                <a:alpha val="70000"/>
              </a:srgbClr>
            </a:outerShdw>
          </a:effectLst>
        </p:spPr>
      </p:pic>
      <p:sp>
        <p:nvSpPr>
          <p:cNvPr id="29" name="圆角矩形 28"/>
          <p:cNvSpPr/>
          <p:nvPr/>
        </p:nvSpPr>
        <p:spPr>
          <a:xfrm>
            <a:off x="18534421" y="9945190"/>
            <a:ext cx="442452" cy="45719"/>
          </a:xfrm>
          <a:prstGeom prst="roundRect">
            <a:avLst/>
          </a:prstGeom>
          <a:solidFill>
            <a:schemeClr val="tx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圆角矩形 29"/>
          <p:cNvSpPr/>
          <p:nvPr/>
        </p:nvSpPr>
        <p:spPr>
          <a:xfrm>
            <a:off x="18239453" y="10859590"/>
            <a:ext cx="914400" cy="914400"/>
          </a:xfrm>
          <a:prstGeom prst="roundRect">
            <a:avLst/>
          </a:prstGeom>
          <a:solidFill>
            <a:schemeClr val="tx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31" name="图片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69135" y="8820785"/>
            <a:ext cx="6298565" cy="3336290"/>
          </a:xfrm>
          <a:prstGeom prst="rect">
            <a:avLst/>
          </a:prstGeom>
          <a:ln>
            <a:noFill/>
          </a:ln>
          <a:effectLst>
            <a:outerShdw blurRad="190500" algn="tl" rotWithShape="0">
              <a:srgbClr val="000000">
                <a:alpha val="70000"/>
              </a:srgbClr>
            </a:outerShdw>
          </a:effectLst>
        </p:spPr>
      </p:pic>
      <p:sp>
        <p:nvSpPr>
          <p:cNvPr id="2" name="文本框 1"/>
          <p:cNvSpPr txBox="1"/>
          <p:nvPr/>
        </p:nvSpPr>
        <p:spPr>
          <a:xfrm>
            <a:off x="4877333" y="2021206"/>
            <a:ext cx="14099540" cy="5406390"/>
          </a:xfrm>
          <a:prstGeom prst="rect">
            <a:avLst/>
          </a:prstGeom>
          <a:noFill/>
        </p:spPr>
        <p:txBody>
          <a:bodyPr wrap="square" rtlCol="0" anchor="t">
            <a:spAutoFit/>
          </a:bodyPr>
          <a:lstStyle/>
          <a:p>
            <a:pPr indent="0" fontAlgn="auto">
              <a:lnSpc>
                <a:spcPct val="120000"/>
              </a:lnSpc>
              <a:buFont typeface="Wingdings" panose="05000000000000000000" charset="0"/>
              <a:buNone/>
            </a:pPr>
            <a:r>
              <a:rPr lang="zh-CN" altLang="en-US" sz="3200" b="1" dirty="0" smtClean="0">
                <a:solidFill>
                  <a:srgbClr val="32589A"/>
                </a:solidFill>
                <a:latin typeface="Arial" panose="020B0604020202020204" pitchFamily="34" charset="0"/>
                <a:cs typeface="Arial" panose="020B0604020202020204" pitchFamily="34" charset="0"/>
                <a:sym typeface="+mn-ea"/>
              </a:rPr>
              <a:t>生源国别：</a:t>
            </a:r>
            <a:endParaRPr lang="zh-CN" altLang="en-US" sz="3200" b="1" dirty="0">
              <a:solidFill>
                <a:srgbClr val="32589A"/>
              </a:solidFill>
              <a:latin typeface="Arial" panose="020B0604020202020204" pitchFamily="34" charset="0"/>
              <a:cs typeface="Arial" panose="020B0604020202020204" pitchFamily="34" charset="0"/>
            </a:endParaRPr>
          </a:p>
          <a:p>
            <a:pPr marL="1080135" indent="-571500" fontAlgn="auto">
              <a:lnSpc>
                <a:spcPct val="120000"/>
              </a:lnSpc>
              <a:buFont typeface="Wingdings" panose="05000000000000000000" charset="0"/>
              <a:buChar char="Ø"/>
            </a:pPr>
            <a:r>
              <a:rPr lang="zh-CN" altLang="en-US" sz="3200" dirty="0">
                <a:latin typeface="Arial" panose="020B0604020202020204" pitchFamily="34" charset="0"/>
                <a:cs typeface="Arial" panose="020B0604020202020204" pitchFamily="34" charset="0"/>
                <a:sym typeface="+mn-ea"/>
              </a:rPr>
              <a:t>来自</a:t>
            </a:r>
            <a:r>
              <a:rPr lang="en-US" altLang="zh-CN" sz="3200" dirty="0" smtClean="0">
                <a:latin typeface="Arial" panose="020B0604020202020204" pitchFamily="34" charset="0"/>
                <a:cs typeface="Arial" panose="020B0604020202020204" pitchFamily="34" charset="0"/>
                <a:sym typeface="+mn-ea"/>
              </a:rPr>
              <a:t>160</a:t>
            </a:r>
            <a:r>
              <a:rPr lang="zh-CN" altLang="en-US" sz="3200" dirty="0">
                <a:latin typeface="Arial" panose="020B0604020202020204" pitchFamily="34" charset="0"/>
                <a:cs typeface="Arial" panose="020B0604020202020204" pitchFamily="34" charset="0"/>
                <a:sym typeface="+mn-ea"/>
              </a:rPr>
              <a:t>多个国家</a:t>
            </a:r>
            <a:r>
              <a:rPr lang="en-US" altLang="zh-CN" sz="3200" dirty="0">
                <a:latin typeface="Arial" panose="020B0604020202020204" pitchFamily="34" charset="0"/>
                <a:cs typeface="Arial" panose="020B0604020202020204" pitchFamily="34" charset="0"/>
                <a:sym typeface="+mn-ea"/>
              </a:rPr>
              <a:t>/</a:t>
            </a:r>
            <a:r>
              <a:rPr lang="zh-CN" altLang="en-US" sz="3200" dirty="0">
                <a:latin typeface="Arial" panose="020B0604020202020204" pitchFamily="34" charset="0"/>
                <a:cs typeface="Arial" panose="020B0604020202020204" pitchFamily="34" charset="0"/>
                <a:sym typeface="+mn-ea"/>
              </a:rPr>
              <a:t>地区</a:t>
            </a:r>
            <a:r>
              <a:rPr lang="zh-CN" altLang="en-US" sz="3200" dirty="0" smtClean="0">
                <a:latin typeface="Arial" panose="020B0604020202020204" pitchFamily="34" charset="0"/>
                <a:cs typeface="Arial" panose="020B0604020202020204" pitchFamily="34" charset="0"/>
                <a:sym typeface="+mn-ea"/>
              </a:rPr>
              <a:t>的</a:t>
            </a:r>
            <a:r>
              <a:rPr lang="en-US" altLang="zh-CN" sz="3200" dirty="0" smtClean="0">
                <a:latin typeface="Arial" panose="020B0604020202020204" pitchFamily="34" charset="0"/>
                <a:cs typeface="Arial" panose="020B0604020202020204" pitchFamily="34" charset="0"/>
                <a:sym typeface="+mn-ea"/>
              </a:rPr>
              <a:t>10000+</a:t>
            </a:r>
            <a:r>
              <a:rPr lang="zh-CN" altLang="en-US" sz="3200" dirty="0" smtClean="0">
                <a:latin typeface="Arial" panose="020B0604020202020204" pitchFamily="34" charset="0"/>
                <a:cs typeface="Arial" panose="020B0604020202020204" pitchFamily="34" charset="0"/>
                <a:sym typeface="+mn-ea"/>
              </a:rPr>
              <a:t>名</a:t>
            </a:r>
            <a:r>
              <a:rPr lang="zh-CN" altLang="en-US" sz="3200" dirty="0">
                <a:latin typeface="Arial" panose="020B0604020202020204" pitchFamily="34" charset="0"/>
                <a:cs typeface="Arial" panose="020B0604020202020204" pitchFamily="34" charset="0"/>
                <a:sym typeface="+mn-ea"/>
              </a:rPr>
              <a:t>国际学生</a:t>
            </a:r>
            <a:endParaRPr lang="zh-CN" altLang="en-US" sz="3200" dirty="0">
              <a:latin typeface="Arial" panose="020B0604020202020204" pitchFamily="34" charset="0"/>
              <a:cs typeface="Arial" panose="020B0604020202020204" pitchFamily="34" charset="0"/>
            </a:endParaRPr>
          </a:p>
          <a:p>
            <a:pPr indent="0" fontAlgn="auto">
              <a:lnSpc>
                <a:spcPct val="120000"/>
              </a:lnSpc>
              <a:buFont typeface="Wingdings" panose="05000000000000000000" charset="0"/>
              <a:buNone/>
            </a:pPr>
            <a:r>
              <a:rPr lang="zh-CN" altLang="en-US" sz="3200" b="1" dirty="0" smtClean="0">
                <a:solidFill>
                  <a:srgbClr val="32589A"/>
                </a:solidFill>
                <a:latin typeface="Arial" panose="020B0604020202020204" pitchFamily="34" charset="0"/>
                <a:cs typeface="Arial" panose="020B0604020202020204" pitchFamily="34" charset="0"/>
                <a:sym typeface="+mn-ea"/>
              </a:rPr>
              <a:t>英文授课课程：</a:t>
            </a:r>
            <a:endParaRPr lang="zh-CN" altLang="en-US" sz="3200" b="1" dirty="0">
              <a:solidFill>
                <a:srgbClr val="32589A"/>
              </a:solidFill>
              <a:latin typeface="Arial" panose="020B0604020202020204" pitchFamily="34" charset="0"/>
              <a:cs typeface="Arial" panose="020B0604020202020204" pitchFamily="34" charset="0"/>
            </a:endParaRPr>
          </a:p>
          <a:p>
            <a:pPr marL="1080135" indent="-571500" fontAlgn="auto">
              <a:lnSpc>
                <a:spcPct val="120000"/>
              </a:lnSpc>
              <a:buFont typeface="Wingdings" panose="05000000000000000000" charset="0"/>
              <a:buChar char="Ø"/>
            </a:pPr>
            <a:r>
              <a:rPr lang="en-US" altLang="zh-CN" sz="3200" dirty="0" smtClean="0">
                <a:latin typeface="Arial" panose="020B0604020202020204" pitchFamily="34" charset="0"/>
                <a:cs typeface="Arial" panose="020B0604020202020204" pitchFamily="34" charset="0"/>
                <a:sym typeface="+mn-ea"/>
              </a:rPr>
              <a:t>6</a:t>
            </a:r>
            <a:r>
              <a:rPr lang="zh-CN" altLang="en-US" sz="3200" dirty="0">
                <a:latin typeface="Arial" panose="020B0604020202020204" pitchFamily="34" charset="0"/>
                <a:cs typeface="Arial" panose="020B0604020202020204" pitchFamily="34" charset="0"/>
                <a:sym typeface="+mn-ea"/>
              </a:rPr>
              <a:t>个</a:t>
            </a:r>
            <a:r>
              <a:rPr lang="zh-CN" altLang="en-US" sz="3200" dirty="0" smtClean="0">
                <a:latin typeface="Arial" panose="020B0604020202020204" pitchFamily="34" charset="0"/>
                <a:cs typeface="Arial" panose="020B0604020202020204" pitchFamily="34" charset="0"/>
                <a:sym typeface="+mn-ea"/>
              </a:rPr>
              <a:t>本科，</a:t>
            </a:r>
            <a:r>
              <a:rPr lang="en-US" altLang="zh-CN" sz="3200" dirty="0" smtClean="0">
                <a:latin typeface="Arial" panose="020B0604020202020204" pitchFamily="34" charset="0"/>
                <a:cs typeface="Arial" panose="020B0604020202020204" pitchFamily="34" charset="0"/>
                <a:sym typeface="+mn-ea"/>
              </a:rPr>
              <a:t>106</a:t>
            </a:r>
            <a:r>
              <a:rPr lang="zh-CN" altLang="en-US" sz="3200" dirty="0" smtClean="0">
                <a:latin typeface="Arial" panose="020B0604020202020204" pitchFamily="34" charset="0"/>
                <a:cs typeface="Arial" panose="020B0604020202020204" pitchFamily="34" charset="0"/>
                <a:sym typeface="+mn-ea"/>
              </a:rPr>
              <a:t>个硕士研究生专业，</a:t>
            </a:r>
            <a:r>
              <a:rPr lang="en-US" altLang="zh-CN" sz="3200" dirty="0" smtClean="0">
                <a:latin typeface="Arial" panose="020B0604020202020204" pitchFamily="34" charset="0"/>
                <a:cs typeface="Arial" panose="020B0604020202020204" pitchFamily="34" charset="0"/>
                <a:sym typeface="+mn-ea"/>
              </a:rPr>
              <a:t>124</a:t>
            </a:r>
            <a:r>
              <a:rPr lang="zh-CN" altLang="en-US" sz="3200" dirty="0" smtClean="0">
                <a:latin typeface="Arial" panose="020B0604020202020204" pitchFamily="34" charset="0"/>
                <a:cs typeface="Arial" panose="020B0604020202020204" pitchFamily="34" charset="0"/>
                <a:sym typeface="+mn-ea"/>
              </a:rPr>
              <a:t>个博士研究生专业</a:t>
            </a:r>
            <a:endParaRPr lang="en-US" altLang="zh-CN" sz="3200" dirty="0" smtClean="0">
              <a:latin typeface="Arial" panose="020B0604020202020204" pitchFamily="34" charset="0"/>
              <a:cs typeface="Arial" panose="020B0604020202020204" pitchFamily="34" charset="0"/>
            </a:endParaRPr>
          </a:p>
          <a:p>
            <a:pPr marL="1080135" indent="-571500" fontAlgn="auto">
              <a:lnSpc>
                <a:spcPct val="120000"/>
              </a:lnSpc>
              <a:buFont typeface="Wingdings" panose="05000000000000000000" charset="0"/>
              <a:buChar char="Ø"/>
            </a:pPr>
            <a:r>
              <a:rPr lang="en-US" altLang="zh-CN" sz="3200" dirty="0">
                <a:latin typeface="Arial" panose="020B0604020202020204" pitchFamily="34" charset="0"/>
                <a:cs typeface="Arial" panose="020B0604020202020204" pitchFamily="34" charset="0"/>
                <a:sym typeface="+mn-ea"/>
              </a:rPr>
              <a:t>85</a:t>
            </a:r>
            <a:r>
              <a:rPr lang="zh-CN" altLang="en-US" sz="3200" dirty="0" smtClean="0">
                <a:latin typeface="Arial" panose="020B0604020202020204" pitchFamily="34" charset="0"/>
                <a:cs typeface="Arial" panose="020B0604020202020204" pitchFamily="34" charset="0"/>
                <a:sym typeface="+mn-ea"/>
              </a:rPr>
              <a:t>％的国际学生选择英语授课专业</a:t>
            </a:r>
            <a:endParaRPr lang="en-US" altLang="zh-CN" sz="3200" dirty="0" smtClean="0">
              <a:latin typeface="Arial" panose="020B0604020202020204" pitchFamily="34" charset="0"/>
              <a:cs typeface="Arial" panose="020B0604020202020204" pitchFamily="34" charset="0"/>
            </a:endParaRPr>
          </a:p>
          <a:p>
            <a:pPr indent="0" fontAlgn="auto">
              <a:lnSpc>
                <a:spcPct val="120000"/>
              </a:lnSpc>
              <a:buFont typeface="Wingdings" panose="05000000000000000000" charset="0"/>
              <a:buNone/>
            </a:pPr>
            <a:r>
              <a:rPr lang="zh-CN" altLang="en-US" sz="3200" b="1" dirty="0" smtClean="0">
                <a:solidFill>
                  <a:srgbClr val="32589A"/>
                </a:solidFill>
                <a:latin typeface="Arial" panose="020B0604020202020204" pitchFamily="34" charset="0"/>
                <a:cs typeface="Arial" panose="020B0604020202020204" pitchFamily="34" charset="0"/>
                <a:sym typeface="+mn-ea"/>
              </a:rPr>
              <a:t>汉语授课</a:t>
            </a:r>
            <a:r>
              <a:rPr lang="zh-CN" altLang="en-US" sz="3200" b="1" dirty="0">
                <a:solidFill>
                  <a:srgbClr val="32589A"/>
                </a:solidFill>
                <a:latin typeface="Arial" panose="020B0604020202020204" pitchFamily="34" charset="0"/>
                <a:cs typeface="Arial" panose="020B0604020202020204" pitchFamily="34" charset="0"/>
                <a:sym typeface="+mn-ea"/>
              </a:rPr>
              <a:t>课程</a:t>
            </a:r>
            <a:r>
              <a:rPr lang="zh-CN" altLang="en-US" sz="3200" b="1" dirty="0" smtClean="0">
                <a:solidFill>
                  <a:srgbClr val="32589A"/>
                </a:solidFill>
                <a:latin typeface="Arial" panose="020B0604020202020204" pitchFamily="34" charset="0"/>
                <a:cs typeface="Arial" panose="020B0604020202020204" pitchFamily="34" charset="0"/>
                <a:sym typeface="+mn-ea"/>
              </a:rPr>
              <a:t>：</a:t>
            </a:r>
            <a:endParaRPr lang="en-US" altLang="zh-CN" sz="3200" b="1" dirty="0" smtClean="0">
              <a:solidFill>
                <a:srgbClr val="32589A"/>
              </a:solidFill>
              <a:latin typeface="Arial" panose="020B0604020202020204" pitchFamily="34" charset="0"/>
              <a:cs typeface="Arial" panose="020B0604020202020204" pitchFamily="34" charset="0"/>
            </a:endParaRPr>
          </a:p>
          <a:p>
            <a:pPr marL="1080135" indent="-571500" fontAlgn="auto">
              <a:lnSpc>
                <a:spcPct val="120000"/>
              </a:lnSpc>
              <a:buFont typeface="Wingdings" panose="05000000000000000000" charset="0"/>
              <a:buChar char="Ø"/>
            </a:pPr>
            <a:r>
              <a:rPr lang="zh-CN" altLang="en-US" sz="3200" dirty="0" smtClean="0">
                <a:latin typeface="Arial" panose="020B0604020202020204" pitchFamily="34" charset="0"/>
                <a:cs typeface="Arial" panose="020B0604020202020204" pitchFamily="34" charset="0"/>
                <a:sym typeface="+mn-ea"/>
              </a:rPr>
              <a:t>所有专业均面向国际学生开放</a:t>
            </a:r>
            <a:endParaRPr lang="en-US" altLang="zh-CN" sz="3200" dirty="0" smtClean="0">
              <a:latin typeface="Arial" panose="020B0604020202020204" pitchFamily="34" charset="0"/>
              <a:cs typeface="Arial" panose="020B0604020202020204" pitchFamily="34" charset="0"/>
              <a:sym typeface="+mn-ea"/>
            </a:endParaRPr>
          </a:p>
          <a:p>
            <a:pPr marL="1080135" indent="-571500" fontAlgn="auto">
              <a:lnSpc>
                <a:spcPct val="120000"/>
              </a:lnSpc>
              <a:buFont typeface="Wingdings" panose="05000000000000000000" charset="0"/>
              <a:buChar char="Ø"/>
            </a:pPr>
            <a:r>
              <a:rPr lang="en-US" altLang="zh-CN" sz="3200" dirty="0" smtClean="0">
                <a:latin typeface="Arial" panose="020B0604020202020204" pitchFamily="34" charset="0"/>
                <a:cs typeface="Arial" panose="020B0604020202020204" pitchFamily="34" charset="0"/>
                <a:sym typeface="+mn-ea"/>
              </a:rPr>
              <a:t>150+</a:t>
            </a:r>
            <a:r>
              <a:rPr lang="zh-CN" altLang="en-US" sz="3200" dirty="0" smtClean="0">
                <a:latin typeface="Arial" panose="020B0604020202020204" pitchFamily="34" charset="0"/>
                <a:cs typeface="Arial" panose="020B0604020202020204" pitchFamily="34" charset="0"/>
                <a:sym typeface="+mn-ea"/>
              </a:rPr>
              <a:t>本科</a:t>
            </a:r>
            <a:r>
              <a:rPr lang="zh-CN" altLang="en-US" sz="3200" dirty="0">
                <a:latin typeface="Arial" panose="020B0604020202020204" pitchFamily="34" charset="0"/>
                <a:cs typeface="Arial" panose="020B0604020202020204" pitchFamily="34" charset="0"/>
                <a:sym typeface="+mn-ea"/>
              </a:rPr>
              <a:t>专业</a:t>
            </a:r>
            <a:endParaRPr lang="en-US" altLang="zh-CN" sz="3200" dirty="0">
              <a:latin typeface="Arial" panose="020B0604020202020204" pitchFamily="34" charset="0"/>
              <a:cs typeface="Arial" panose="020B0604020202020204" pitchFamily="34" charset="0"/>
            </a:endParaRPr>
          </a:p>
          <a:p>
            <a:pPr marL="1080135" indent="-571500" fontAlgn="auto">
              <a:lnSpc>
                <a:spcPct val="120000"/>
              </a:lnSpc>
              <a:buFont typeface="Wingdings" panose="05000000000000000000" charset="0"/>
              <a:buChar char="Ø"/>
            </a:pPr>
            <a:r>
              <a:rPr lang="en-US" altLang="zh-CN" sz="3200" dirty="0" smtClean="0">
                <a:latin typeface="Arial" panose="020B0604020202020204" pitchFamily="34" charset="0"/>
                <a:cs typeface="Arial" panose="020B0604020202020204" pitchFamily="34" charset="0"/>
                <a:sym typeface="+mn-ea"/>
              </a:rPr>
              <a:t>300+</a:t>
            </a:r>
            <a:r>
              <a:rPr lang="zh-CN" altLang="en-US" sz="3200" dirty="0" smtClean="0">
                <a:latin typeface="Arial" panose="020B0604020202020204" pitchFamily="34" charset="0"/>
                <a:cs typeface="Arial" panose="020B0604020202020204" pitchFamily="34" charset="0"/>
                <a:sym typeface="+mn-ea"/>
              </a:rPr>
              <a:t>硕士</a:t>
            </a:r>
            <a:r>
              <a:rPr lang="zh-CN" altLang="en-US" sz="3200" dirty="0">
                <a:latin typeface="Arial" panose="020B0604020202020204" pitchFamily="34" charset="0"/>
                <a:cs typeface="Arial" panose="020B0604020202020204" pitchFamily="34" charset="0"/>
                <a:sym typeface="+mn-ea"/>
              </a:rPr>
              <a:t>和博士</a:t>
            </a:r>
            <a:r>
              <a:rPr lang="zh-CN" altLang="en-US" sz="3200" dirty="0" smtClean="0">
                <a:latin typeface="Arial" panose="020B0604020202020204" pitchFamily="34" charset="0"/>
                <a:cs typeface="Arial" panose="020B0604020202020204" pitchFamily="34" charset="0"/>
                <a:sym typeface="+mn-ea"/>
              </a:rPr>
              <a:t>专业</a:t>
            </a:r>
            <a:endParaRPr lang="en-US" altLang="zh-CN" sz="3200" dirty="0" smtClean="0">
              <a:latin typeface="Arial" panose="020B0604020202020204" pitchFamily="34" charset="0"/>
              <a:cs typeface="Arial" panose="020B0604020202020204" pitchFamily="34" charset="0"/>
              <a:sym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365375" y="401955"/>
            <a:ext cx="6398260" cy="829945"/>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smtClean="0">
                <a:ln>
                  <a:noFill/>
                </a:ln>
                <a:solidFill>
                  <a:srgbClr val="44546A"/>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国际学生</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Rectangle 2"/>
          <p:cNvSpPr>
            <a:spLocks noChangeArrowheads="1"/>
          </p:cNvSpPr>
          <p:nvPr/>
        </p:nvSpPr>
        <p:spPr bwMode="auto">
          <a:xfrm>
            <a:off x="5565140" y="401955"/>
            <a:ext cx="17294860" cy="750570"/>
          </a:xfrm>
          <a:prstGeom prst="rect">
            <a:avLst/>
          </a:prstGeom>
          <a:solidFill>
            <a:srgbClr val="32589A"/>
          </a:solidFill>
          <a:ln>
            <a:noFill/>
          </a:ln>
          <a:effectLst/>
        </p:spPr>
        <p:txBody>
          <a:bodyPr wrap="none" lIns="171176" tIns="85588" rIns="171176" bIns="85588"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 name="object 2"/>
          <p:cNvSpPr/>
          <p:nvPr/>
        </p:nvSpPr>
        <p:spPr>
          <a:xfrm>
            <a:off x="258" y="12581858"/>
            <a:ext cx="22859484" cy="219497"/>
          </a:xfrm>
          <a:custGeom>
            <a:avLst/>
            <a:gdLst/>
            <a:ahLst/>
            <a:cxnLst/>
            <a:rect l="l" t="t" r="r" b="b"/>
            <a:pathLst>
              <a:path w="20104100" h="193040">
                <a:moveTo>
                  <a:pt x="0" y="0"/>
                </a:moveTo>
                <a:lnTo>
                  <a:pt x="20104098" y="0"/>
                </a:lnTo>
                <a:lnTo>
                  <a:pt x="20104098" y="192999"/>
                </a:lnTo>
                <a:lnTo>
                  <a:pt x="0" y="192999"/>
                </a:lnTo>
                <a:lnTo>
                  <a:pt x="0" y="0"/>
                </a:lnTo>
                <a:close/>
              </a:path>
            </a:pathLst>
          </a:custGeom>
          <a:solidFill>
            <a:srgbClr val="31579A"/>
          </a:solidFill>
        </p:spPr>
        <p:txBody>
          <a:bodyPr wrap="square" lIns="0" tIns="0" rIns="0" bIns="0" rtlCol="0"/>
          <a:lstStyle/>
          <a:p>
            <a:endParaRPr sz="2045"/>
          </a:p>
        </p:txBody>
      </p:sp>
      <p:sp>
        <p:nvSpPr>
          <p:cNvPr id="14" name="object 3"/>
          <p:cNvSpPr/>
          <p:nvPr/>
        </p:nvSpPr>
        <p:spPr>
          <a:xfrm>
            <a:off x="500233" y="2429849"/>
            <a:ext cx="7392159" cy="4944748"/>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045"/>
          </a:p>
        </p:txBody>
      </p:sp>
      <p:sp>
        <p:nvSpPr>
          <p:cNvPr id="15" name="object 4"/>
          <p:cNvSpPr/>
          <p:nvPr/>
        </p:nvSpPr>
        <p:spPr>
          <a:xfrm>
            <a:off x="500233" y="7404289"/>
            <a:ext cx="7392159" cy="4685101"/>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045"/>
          </a:p>
        </p:txBody>
      </p:sp>
      <p:sp>
        <p:nvSpPr>
          <p:cNvPr id="17" name="object 5"/>
          <p:cNvSpPr/>
          <p:nvPr/>
        </p:nvSpPr>
        <p:spPr>
          <a:xfrm>
            <a:off x="15556492" y="2389209"/>
            <a:ext cx="7303248" cy="4536719"/>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045"/>
          </a:p>
        </p:txBody>
      </p:sp>
      <p:sp>
        <p:nvSpPr>
          <p:cNvPr id="18" name="object 6"/>
          <p:cNvSpPr/>
          <p:nvPr/>
        </p:nvSpPr>
        <p:spPr>
          <a:xfrm>
            <a:off x="15390204" y="7046131"/>
            <a:ext cx="7318488" cy="5102960"/>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045"/>
          </a:p>
        </p:txBody>
      </p:sp>
      <p:sp>
        <p:nvSpPr>
          <p:cNvPr id="19" name="object 12"/>
          <p:cNvSpPr/>
          <p:nvPr/>
        </p:nvSpPr>
        <p:spPr>
          <a:xfrm>
            <a:off x="7908381" y="1503848"/>
            <a:ext cx="7392159" cy="4938270"/>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045"/>
          </a:p>
        </p:txBody>
      </p:sp>
      <p:sp>
        <p:nvSpPr>
          <p:cNvPr id="20" name="object 13"/>
          <p:cNvSpPr/>
          <p:nvPr/>
        </p:nvSpPr>
        <p:spPr>
          <a:xfrm>
            <a:off x="7982054" y="6691886"/>
            <a:ext cx="7318488" cy="4889148"/>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045"/>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28" name="矩形 27"/>
          <p:cNvSpPr/>
          <p:nvPr/>
        </p:nvSpPr>
        <p:spPr>
          <a:xfrm>
            <a:off x="0" y="12582799"/>
            <a:ext cx="22860000" cy="287442"/>
          </a:xfrm>
          <a:prstGeom prst="rect">
            <a:avLst/>
          </a:prstGeom>
          <a:solidFill>
            <a:srgbClr val="32589A"/>
          </a:solidFill>
          <a:ln>
            <a:noFill/>
          </a:ln>
        </p:spPr>
        <p:style>
          <a:lnRef idx="2">
            <a:schemeClr val="accent1">
              <a:shade val="50000"/>
            </a:schemeClr>
          </a:lnRef>
          <a:fillRef idx="1">
            <a:schemeClr val="accent1"/>
          </a:fillRef>
          <a:effectRef idx="0">
            <a:schemeClr val="accent1"/>
          </a:effectRef>
          <a:fontRef idx="minor">
            <a:schemeClr val="lt1"/>
          </a:fontRef>
        </p:style>
        <p:txBody>
          <a:bodyPr lIns="203774" tIns="101887" rIns="203774" bIns="101887" anchor="ctr"/>
          <a:lstStyle/>
          <a:p>
            <a:pPr algn="ctr">
              <a:defRPr/>
            </a:pPr>
            <a:endParaRPr lang="zh-CN" altLang="en-US" dirty="0">
              <a:solidFill>
                <a:srgbClr val="32589A"/>
              </a:solidFill>
            </a:endParaRPr>
          </a:p>
        </p:txBody>
      </p:sp>
      <p:graphicFrame>
        <p:nvGraphicFramePr>
          <p:cNvPr id="10" name="图示 9"/>
          <p:cNvGraphicFramePr/>
          <p:nvPr/>
        </p:nvGraphicFramePr>
        <p:xfrm>
          <a:off x="3629222" y="2112963"/>
          <a:ext cx="15240000" cy="1016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图片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845243" y="2990171"/>
            <a:ext cx="6096000" cy="4069080"/>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53287" y="3040076"/>
            <a:ext cx="6047957" cy="4069080"/>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5845243" y="7521702"/>
            <a:ext cx="6047957" cy="4031971"/>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81222" y="7524242"/>
            <a:ext cx="6096000" cy="4064000"/>
          </a:xfrm>
          <a:prstGeom prst="rect">
            <a:avLst/>
          </a:prstGeom>
          <a:ln>
            <a:noFill/>
          </a:ln>
          <a:effectLst>
            <a:outerShdw blurRad="292100" dist="139700" dir="2700000" algn="tl" rotWithShape="0">
              <a:srgbClr val="333333">
                <a:alpha val="65000"/>
              </a:srgbClr>
            </a:outerShdw>
          </a:effectLst>
        </p:spPr>
      </p:pic>
      <p:sp>
        <p:nvSpPr>
          <p:cNvPr id="7" name="文本框 6"/>
          <p:cNvSpPr txBox="1"/>
          <p:nvPr/>
        </p:nvSpPr>
        <p:spPr>
          <a:xfrm>
            <a:off x="2365375" y="401955"/>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汉语项目</a:t>
            </a:r>
          </a:p>
        </p:txBody>
      </p:sp>
      <p:sp>
        <p:nvSpPr>
          <p:cNvPr id="8"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13"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14"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16" name="Rectangle 2"/>
          <p:cNvSpPr>
            <a:spLocks noChangeArrowheads="1"/>
          </p:cNvSpPr>
          <p:nvPr/>
        </p:nvSpPr>
        <p:spPr bwMode="auto">
          <a:xfrm>
            <a:off x="5336540" y="401955"/>
            <a:ext cx="17523460" cy="750570"/>
          </a:xfrm>
          <a:prstGeom prst="rect">
            <a:avLst/>
          </a:prstGeom>
          <a:solidFill>
            <a:srgbClr val="32589A"/>
          </a:solidFill>
          <a:ln>
            <a:noFill/>
          </a:ln>
          <a:effectLst/>
        </p:spPr>
        <p:txBody>
          <a:bodyPr wrap="none" lIns="171176" tIns="85588" rIns="171176" bIns="85588" anchor="ct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753363" y="1285313"/>
            <a:ext cx="7010272" cy="7010272"/>
          </a:xfrm>
          <a:prstGeom prst="ellipse">
            <a:avLst/>
          </a:prstGeom>
        </p:spPr>
      </p:pic>
      <p:pic>
        <p:nvPicPr>
          <p:cNvPr id="8" name="图片 7"/>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515224" y="7803814"/>
            <a:ext cx="4548623" cy="4548623"/>
          </a:xfrm>
          <a:prstGeom prst="ellipse">
            <a:avLst/>
          </a:prstGeom>
        </p:spPr>
      </p:pic>
      <p:pic>
        <p:nvPicPr>
          <p:cNvPr id="9" name="图片 8"/>
          <p:cNvPicPr>
            <a:picLocks noChangeAspect="1"/>
          </p:cNvPicPr>
          <p:nvPr/>
        </p:nvPicPr>
        <p:blipFill rotWithShape="1">
          <a:blip r:embed="rId6" cstate="email">
            <a:extLst>
              <a:ext uri="{28A0092B-C50C-407E-A947-70E740481C1C}">
                <a14:useLocalDpi xmlns:a14="http://schemas.microsoft.com/office/drawing/2010/main"/>
              </a:ext>
            </a:extLst>
          </a:blip>
          <a:srcRect b="-504"/>
          <a:stretch>
            <a:fillRect/>
          </a:stretch>
        </p:blipFill>
        <p:spPr>
          <a:xfrm>
            <a:off x="17118883" y="1712072"/>
            <a:ext cx="6156753" cy="6156753"/>
          </a:xfrm>
          <a:prstGeom prst="ellipse">
            <a:avLst/>
          </a:prstGeom>
        </p:spPr>
      </p:pic>
      <p:pic>
        <p:nvPicPr>
          <p:cNvPr id="10" name="图片 9"/>
          <p:cNvPicPr>
            <a:picLocks noChangeAspect="1"/>
          </p:cNvPicPr>
          <p:nvPr/>
        </p:nvPicPr>
        <p:blipFill rotWithShape="1">
          <a:blip r:embed="rId7" cstate="email">
            <a:extLst>
              <a:ext uri="{28A0092B-C50C-407E-A947-70E740481C1C}">
                <a14:useLocalDpi xmlns:a14="http://schemas.microsoft.com/office/drawing/2010/main"/>
              </a:ext>
            </a:extLst>
          </a:blip>
          <a:srcRect b="-1835"/>
          <a:stretch>
            <a:fillRect/>
          </a:stretch>
        </p:blipFill>
        <p:spPr>
          <a:xfrm>
            <a:off x="5358918" y="6844008"/>
            <a:ext cx="5638990" cy="5638990"/>
          </a:xfrm>
          <a:prstGeom prst="ellipse">
            <a:avLst/>
          </a:prstGeom>
        </p:spPr>
      </p:pic>
      <p:sp>
        <p:nvSpPr>
          <p:cNvPr id="11" name="文本框 10"/>
          <p:cNvSpPr txBox="1"/>
          <p:nvPr/>
        </p:nvSpPr>
        <p:spPr>
          <a:xfrm>
            <a:off x="2365375" y="401955"/>
            <a:ext cx="639826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汉语项目</a:t>
            </a:r>
          </a:p>
        </p:txBody>
      </p:sp>
      <p:sp>
        <p:nvSpPr>
          <p:cNvPr id="12"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13"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14"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16" name="Rectangle 2"/>
          <p:cNvSpPr>
            <a:spLocks noChangeArrowheads="1"/>
          </p:cNvSpPr>
          <p:nvPr/>
        </p:nvSpPr>
        <p:spPr bwMode="auto">
          <a:xfrm>
            <a:off x="5336540" y="401955"/>
            <a:ext cx="17523460" cy="750570"/>
          </a:xfrm>
          <a:prstGeom prst="rect">
            <a:avLst/>
          </a:prstGeom>
          <a:solidFill>
            <a:srgbClr val="32589A"/>
          </a:solidFill>
          <a:ln>
            <a:noFill/>
          </a:ln>
          <a:effectLst/>
        </p:spPr>
        <p:txBody>
          <a:bodyPr wrap="none" lIns="171176" tIns="85588" rIns="171176" bIns="85588" anchor="ctr"/>
          <a:lstStyle/>
          <a:p>
            <a:endParaRPr lang="zh-CN" altLang="en-US" dirty="0"/>
          </a:p>
        </p:txBody>
      </p:sp>
      <p:pic>
        <p:nvPicPr>
          <p:cNvPr id="15" name="图片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880804" y="7402864"/>
            <a:ext cx="7134029" cy="5350522"/>
          </a:xfrm>
          <a:prstGeom prst="ellipse">
            <a:avLst/>
          </a:prstGeom>
          <a:ln>
            <a:noFill/>
          </a:ln>
          <a:effectLst>
            <a:softEdge rad="112500"/>
          </a:effectLst>
        </p:spPr>
      </p:pic>
      <p:pic>
        <p:nvPicPr>
          <p:cNvPr id="17" name="图片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21271" y="1596771"/>
            <a:ext cx="8032865" cy="6024649"/>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p:nvSpPr>
        <p:spPr>
          <a:xfrm>
            <a:off x="2365375" y="401955"/>
            <a:ext cx="1471041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“Discover at HUST” 短期项目</a:t>
            </a:r>
          </a:p>
        </p:txBody>
      </p:sp>
      <p:sp>
        <p:nvSpPr>
          <p:cNvPr id="3"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4"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5"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6" name="Rectangle 2"/>
          <p:cNvSpPr>
            <a:spLocks noChangeArrowheads="1"/>
          </p:cNvSpPr>
          <p:nvPr/>
        </p:nvSpPr>
        <p:spPr bwMode="auto">
          <a:xfrm>
            <a:off x="11852275" y="401955"/>
            <a:ext cx="11007725" cy="75057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28" name="矩形 27"/>
          <p:cNvSpPr/>
          <p:nvPr/>
        </p:nvSpPr>
        <p:spPr>
          <a:xfrm>
            <a:off x="0" y="12582799"/>
            <a:ext cx="22860000" cy="287442"/>
          </a:xfrm>
          <a:prstGeom prst="rect">
            <a:avLst/>
          </a:prstGeom>
          <a:solidFill>
            <a:srgbClr val="32589A"/>
          </a:solidFill>
          <a:ln>
            <a:noFill/>
          </a:ln>
        </p:spPr>
        <p:style>
          <a:lnRef idx="2">
            <a:schemeClr val="accent1">
              <a:shade val="50000"/>
            </a:schemeClr>
          </a:lnRef>
          <a:fillRef idx="1">
            <a:schemeClr val="accent1"/>
          </a:fillRef>
          <a:effectRef idx="0">
            <a:schemeClr val="accent1"/>
          </a:effectRef>
          <a:fontRef idx="minor">
            <a:schemeClr val="lt1"/>
          </a:fontRef>
        </p:style>
        <p:txBody>
          <a:bodyPr lIns="203774" tIns="101887" rIns="203774" bIns="101887" anchor="ctr"/>
          <a:lstStyle/>
          <a:p>
            <a:pPr algn="ctr">
              <a:defRPr/>
            </a:pPr>
            <a:endParaRPr lang="zh-CN" altLang="en-US" dirty="0">
              <a:solidFill>
                <a:srgbClr val="32589A"/>
              </a:solidFill>
            </a:endParaRPr>
          </a:p>
        </p:txBody>
      </p:sp>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6350" y="3401436"/>
            <a:ext cx="9861140" cy="1798032"/>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76350" y="6373075"/>
            <a:ext cx="9861140" cy="1917660"/>
          </a:xfrm>
          <a:prstGeom prst="rect">
            <a:avLst/>
          </a:prstGeom>
        </p:spPr>
      </p:pic>
      <p:pic>
        <p:nvPicPr>
          <p:cNvPr id="9" name="图片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6351" y="9450829"/>
            <a:ext cx="9861139" cy="1733343"/>
          </a:xfrm>
          <a:prstGeom prst="rect">
            <a:avLst/>
          </a:prstGeom>
        </p:spPr>
      </p:pic>
      <p:pic>
        <p:nvPicPr>
          <p:cNvPr id="10" name="图片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28870" y="1830388"/>
            <a:ext cx="10063031" cy="1768218"/>
          </a:xfrm>
          <a:prstGeom prst="rect">
            <a:avLst/>
          </a:prstGeom>
        </p:spPr>
      </p:pic>
      <p:pic>
        <p:nvPicPr>
          <p:cNvPr id="11" name="图片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228868" y="4508811"/>
            <a:ext cx="10063031" cy="1789538"/>
          </a:xfrm>
          <a:prstGeom prst="rect">
            <a:avLst/>
          </a:prstGeom>
        </p:spPr>
      </p:pic>
      <p:pic>
        <p:nvPicPr>
          <p:cNvPr id="12" name="图片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228869" y="7293711"/>
            <a:ext cx="10063031" cy="1884248"/>
          </a:xfrm>
          <a:prstGeom prst="rect">
            <a:avLst/>
          </a:prstGeom>
        </p:spPr>
      </p:pic>
      <p:pic>
        <p:nvPicPr>
          <p:cNvPr id="13" name="图片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228869" y="10140664"/>
            <a:ext cx="10063031" cy="16747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0" y="12582799"/>
            <a:ext cx="22860000" cy="287442"/>
          </a:xfrm>
          <a:prstGeom prst="rect">
            <a:avLst/>
          </a:prstGeom>
          <a:solidFill>
            <a:srgbClr val="32589A"/>
          </a:solidFill>
          <a:ln>
            <a:noFill/>
          </a:ln>
        </p:spPr>
        <p:style>
          <a:lnRef idx="2">
            <a:schemeClr val="accent1">
              <a:shade val="50000"/>
            </a:schemeClr>
          </a:lnRef>
          <a:fillRef idx="1">
            <a:schemeClr val="accent1"/>
          </a:fillRef>
          <a:effectRef idx="0">
            <a:schemeClr val="accent1"/>
          </a:effectRef>
          <a:fontRef idx="minor">
            <a:schemeClr val="lt1"/>
          </a:fontRef>
        </p:style>
        <p:txBody>
          <a:bodyPr lIns="203774" tIns="101887" rIns="203774" bIns="101887" anchor="ctr"/>
          <a:lstStyle/>
          <a:p>
            <a:pPr algn="ctr">
              <a:defRPr/>
            </a:pPr>
            <a:endParaRPr lang="zh-CN" altLang="en-US" dirty="0">
              <a:solidFill>
                <a:srgbClr val="32589A"/>
              </a:solidFill>
            </a:endParaRPr>
          </a:p>
        </p:txBody>
      </p:sp>
      <p:sp>
        <p:nvSpPr>
          <p:cNvPr id="20" name="直角三角形 19"/>
          <p:cNvSpPr/>
          <p:nvPr/>
        </p:nvSpPr>
        <p:spPr>
          <a:xfrm flipV="1">
            <a:off x="-1" y="-2"/>
            <a:ext cx="26052163" cy="2527723"/>
          </a:xfrm>
          <a:prstGeom prst="rtTriangle">
            <a:avLst/>
          </a:prstGeom>
          <a:solidFill>
            <a:schemeClr val="accent4">
              <a:alpha val="87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1" name="直角三角形 20"/>
          <p:cNvSpPr/>
          <p:nvPr/>
        </p:nvSpPr>
        <p:spPr>
          <a:xfrm flipV="1">
            <a:off x="0" y="-362411"/>
            <a:ext cx="26052163" cy="2848615"/>
          </a:xfrm>
          <a:prstGeom prst="rtTriangle">
            <a:avLst/>
          </a:prstGeom>
          <a:solidFill>
            <a:srgbClr val="32589A"/>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TextBox 5"/>
          <p:cNvSpPr>
            <a:spLocks noChangeArrowheads="1"/>
          </p:cNvSpPr>
          <p:nvPr/>
        </p:nvSpPr>
        <p:spPr bwMode="auto">
          <a:xfrm>
            <a:off x="1126774" y="-317240"/>
            <a:ext cx="17823658" cy="2052423"/>
          </a:xfrm>
          <a:prstGeom prst="rect">
            <a:avLst/>
          </a:prstGeom>
          <a:noFill/>
          <a:ln>
            <a:noFill/>
          </a:ln>
        </p:spPr>
        <p:txBody>
          <a:bodyPr lIns="203774" tIns="101887" rIns="203774" bIns="101887">
            <a:spAutoFit/>
          </a:bodyPr>
          <a:lstStyle/>
          <a:p>
            <a:pPr>
              <a:buFont typeface="Arial" panose="020B0604020202020204" pitchFamily="34" charset="0"/>
              <a:buNone/>
            </a:pPr>
            <a:r>
              <a:rPr lang="en-US" altLang="zh-CN" sz="6000" b="1" dirty="0">
                <a:solidFill>
                  <a:schemeClr val="bg1"/>
                </a:solidFill>
                <a:latin typeface="Arial" panose="020B0604020202020204"/>
                <a:cs typeface="Arial" panose="020B0604020202020204"/>
                <a:sym typeface="Calibri" panose="020F0502020204030204" charset="0"/>
              </a:rPr>
              <a:t>“Discover at HUST” </a:t>
            </a:r>
          </a:p>
          <a:p>
            <a:pPr>
              <a:buFont typeface="Arial" panose="020B0604020202020204" pitchFamily="34" charset="0"/>
              <a:buNone/>
            </a:pPr>
            <a:r>
              <a:rPr lang="en-US" altLang="zh-CN" sz="6000" b="1" dirty="0">
                <a:solidFill>
                  <a:schemeClr val="bg1"/>
                </a:solidFill>
                <a:latin typeface="Arial" panose="020B0604020202020204"/>
                <a:cs typeface="Arial" panose="020B0604020202020204"/>
                <a:sym typeface="Calibri" panose="020F0502020204030204" charset="0"/>
              </a:rPr>
              <a:t>Short-term Programs</a:t>
            </a:r>
            <a:endParaRPr lang="zh-CN" altLang="en-US" sz="6000" b="1" dirty="0">
              <a:solidFill>
                <a:schemeClr val="bg1"/>
              </a:solidFill>
              <a:latin typeface="Arial" panose="020B0604020202020204"/>
              <a:cs typeface="Arial" panose="020B0604020202020204"/>
              <a:sym typeface="Arial" panose="020B0604020202020204" pitchFamily="34" charset="0"/>
            </a:endParaRPr>
          </a:p>
        </p:txBody>
      </p:sp>
      <p:pic>
        <p:nvPicPr>
          <p:cNvPr id="3" name="图片 2"/>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032033" y="5130048"/>
            <a:ext cx="5265283" cy="1677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032032" y="8015626"/>
            <a:ext cx="5265283" cy="17379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图片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7589" y="2663666"/>
            <a:ext cx="7361848" cy="4914377"/>
          </a:xfrm>
          <a:prstGeom prst="rect">
            <a:avLst/>
          </a:prstGeom>
          <a:ln>
            <a:noFill/>
          </a:ln>
          <a:effectLst>
            <a:softEdge rad="112500"/>
          </a:effectLst>
        </p:spPr>
      </p:pic>
      <p:pic>
        <p:nvPicPr>
          <p:cNvPr id="10" name="图片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7589" y="7610830"/>
            <a:ext cx="7361848" cy="4654731"/>
          </a:xfrm>
          <a:prstGeom prst="rect">
            <a:avLst/>
          </a:prstGeom>
          <a:ln>
            <a:noFill/>
          </a:ln>
          <a:effectLst>
            <a:softEdge rad="112500"/>
          </a:effectLst>
        </p:spPr>
      </p:pic>
      <p:pic>
        <p:nvPicPr>
          <p:cNvPr id="11" name="图片 10"/>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4508132" y="2663666"/>
            <a:ext cx="7288177" cy="4506338"/>
          </a:xfrm>
          <a:prstGeom prst="rect">
            <a:avLst/>
          </a:prstGeom>
          <a:ln>
            <a:noFill/>
          </a:ln>
          <a:effectLst>
            <a:softEdge rad="112500"/>
          </a:effectLst>
        </p:spPr>
      </p:pic>
      <p:pic>
        <p:nvPicPr>
          <p:cNvPr id="12" name="图片 11"/>
          <p:cNvPicPr>
            <a:picLocks noChangeAspect="1"/>
          </p:cNvPicPr>
          <p:nvPr/>
        </p:nvPicPr>
        <p:blipFill>
          <a:blip r:embed="rId9" cstate="email">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tretch>
            <a:fillRect/>
          </a:stretch>
        </p:blipFill>
        <p:spPr>
          <a:xfrm>
            <a:off x="14508133" y="7192963"/>
            <a:ext cx="7288176" cy="507259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706567"/>
            <a:ext cx="22944861" cy="5570031"/>
          </a:xfrm>
          <a:prstGeom prst="rect">
            <a:avLst/>
          </a:prstGeom>
        </p:spPr>
      </p:pic>
      <p:sp>
        <p:nvSpPr>
          <p:cNvPr id="57" name="任意多边形 56"/>
          <p:cNvSpPr/>
          <p:nvPr/>
        </p:nvSpPr>
        <p:spPr>
          <a:xfrm rot="8453054" flipV="1">
            <a:off x="-1262638" y="-3002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chemeClr val="bg2">
              <a:lumMod val="9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8" name="任意多边形 57"/>
          <p:cNvSpPr/>
          <p:nvPr/>
        </p:nvSpPr>
        <p:spPr>
          <a:xfrm rot="8453054" flipV="1">
            <a:off x="-1415038" y="-4526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rgbClr val="32589A">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等腰三角形 7"/>
          <p:cNvSpPr/>
          <p:nvPr/>
        </p:nvSpPr>
        <p:spPr>
          <a:xfrm rot="546135">
            <a:off x="-2679961" y="8866367"/>
            <a:ext cx="25819323" cy="5538014"/>
          </a:xfrm>
          <a:prstGeom prst="triangle">
            <a:avLst>
              <a:gd name="adj" fmla="val 99772"/>
            </a:avLst>
          </a:prstGeom>
          <a:solidFill>
            <a:srgbClr val="32589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17801776" y="11481400"/>
            <a:ext cx="5890494" cy="1093470"/>
          </a:xfrm>
          <a:prstGeom prst="rect">
            <a:avLst/>
          </a:prstGeom>
          <a:noFill/>
        </p:spPr>
        <p:txBody>
          <a:bodyPr wrap="square" lIns="171176" tIns="85588" rIns="171176" bIns="85588"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rPr>
              <a:t>江城</a:t>
            </a:r>
            <a:r>
              <a:rPr kumimoji="0" lang="en-US" altLang="zh-CN" sz="6000" b="1" i="0" u="none" strike="noStrike" kern="1200" cap="none" spc="0" normalizeH="0" baseline="0"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rPr>
              <a:t>-</a:t>
            </a:r>
            <a:r>
              <a:rPr kumimoji="0" lang="zh-CN" altLang="en-US" sz="6000" b="1" i="0" u="none" strike="noStrike" kern="1200" cap="none" spc="0" normalizeH="0" baseline="0"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rPr>
              <a:t>武汉</a:t>
            </a:r>
          </a:p>
        </p:txBody>
      </p:sp>
      <p:sp>
        <p:nvSpPr>
          <p:cNvPr id="15" name="文本框 14"/>
          <p:cNvSpPr txBox="1"/>
          <p:nvPr/>
        </p:nvSpPr>
        <p:spPr>
          <a:xfrm>
            <a:off x="5948976" y="487992"/>
            <a:ext cx="14967924" cy="6093976"/>
          </a:xfrm>
          <a:prstGeom prst="rect">
            <a:avLst/>
          </a:prstGeom>
          <a:noFill/>
        </p:spPr>
        <p:txBody>
          <a:bodyPr wrap="square" rtlCol="0">
            <a:spAutoFit/>
          </a:bodyPr>
          <a:lstStyle/>
          <a:p>
            <a:pPr lvl="0">
              <a:defRPr/>
            </a:pPr>
            <a:r>
              <a:rPr lang="zh-CN" altLang="en-US" sz="6600" b="1" dirty="0">
                <a:solidFill>
                  <a:srgbClr val="44546A"/>
                </a:solidFill>
                <a:latin typeface="方正舒体" panose="02010601030101010101" pitchFamily="2" charset="-122"/>
                <a:ea typeface="方正舒体" panose="02010601030101010101" pitchFamily="2" charset="-122"/>
                <a:cs typeface="Arial" panose="020B0604020202020204"/>
              </a:rPr>
              <a:t>大学之城：</a:t>
            </a:r>
            <a:endParaRPr lang="en-US" altLang="zh-CN" sz="6600" b="1" dirty="0">
              <a:solidFill>
                <a:srgbClr val="44546A"/>
              </a:solidFill>
              <a:latin typeface="方正舒体" panose="02010601030101010101" pitchFamily="2" charset="-122"/>
              <a:ea typeface="方正舒体" panose="02010601030101010101" pitchFamily="2" charset="-122"/>
              <a:cs typeface="Arial" panose="020B0604020202020204"/>
            </a:endParaRPr>
          </a:p>
          <a:p>
            <a:pPr algn="ctr" defTabSz="914400">
              <a:defRPr/>
            </a:pPr>
            <a:r>
              <a:rPr lang="zh-CN" altLang="en-US" sz="4800" b="1" dirty="0">
                <a:solidFill>
                  <a:srgbClr val="44546A"/>
                </a:solidFill>
                <a:latin typeface="Arial" panose="020B0604020202020204"/>
                <a:ea typeface="微软雅黑" panose="020B0503020204020204" pitchFamily="34" charset="-122"/>
                <a:cs typeface="Arial" panose="020B0604020202020204"/>
              </a:rPr>
              <a:t>武汉拥有</a:t>
            </a:r>
            <a:r>
              <a:rPr lang="en-US" altLang="zh-CN" sz="4800" b="1" dirty="0" smtClean="0">
                <a:solidFill>
                  <a:srgbClr val="C00000"/>
                </a:solidFill>
                <a:latin typeface="Arial" panose="020B0604020202020204"/>
                <a:ea typeface="微软雅黑" panose="020B0503020204020204" pitchFamily="34" charset="-122"/>
                <a:cs typeface="Arial" panose="020B0604020202020204"/>
              </a:rPr>
              <a:t>80</a:t>
            </a:r>
            <a:r>
              <a:rPr lang="zh-CN" altLang="en-US" sz="4800" b="1" dirty="0" smtClean="0">
                <a:solidFill>
                  <a:srgbClr val="C00000"/>
                </a:solidFill>
                <a:latin typeface="Arial" panose="020B0604020202020204"/>
                <a:ea typeface="微软雅黑" panose="020B0503020204020204" pitchFamily="34" charset="-122"/>
                <a:cs typeface="Arial" panose="020B0604020202020204"/>
              </a:rPr>
              <a:t>余所</a:t>
            </a:r>
            <a:r>
              <a:rPr lang="zh-CN" altLang="en-US" sz="4800" b="1" dirty="0">
                <a:solidFill>
                  <a:srgbClr val="C00000"/>
                </a:solidFill>
                <a:latin typeface="Arial" panose="020B0604020202020204"/>
                <a:ea typeface="微软雅黑" panose="020B0503020204020204" pitchFamily="34" charset="-122"/>
                <a:cs typeface="Arial" panose="020B0604020202020204"/>
              </a:rPr>
              <a:t>高校</a:t>
            </a:r>
            <a:r>
              <a:rPr lang="zh-CN" altLang="en-US" sz="4800" b="1" dirty="0">
                <a:solidFill>
                  <a:srgbClr val="44546A"/>
                </a:solidFill>
                <a:latin typeface="Arial" panose="020B0604020202020204"/>
                <a:ea typeface="微软雅黑" panose="020B0503020204020204" pitchFamily="34" charset="-122"/>
                <a:cs typeface="Arial" panose="020B0604020202020204"/>
              </a:rPr>
              <a:t>，全国前列</a:t>
            </a:r>
            <a:endParaRPr lang="en-US" altLang="zh-CN" sz="4800" b="1" dirty="0">
              <a:solidFill>
                <a:srgbClr val="44546A"/>
              </a:solidFill>
              <a:latin typeface="Arial" panose="020B0604020202020204"/>
              <a:ea typeface="微软雅黑" panose="020B0503020204020204" pitchFamily="34" charset="-122"/>
              <a:cs typeface="Arial" panose="020B0604020202020204"/>
            </a:endParaRPr>
          </a:p>
          <a:p>
            <a:pPr marR="0" indent="0" fontAlgn="auto">
              <a:lnSpc>
                <a:spcPct val="100000"/>
              </a:lnSpc>
              <a:spcBef>
                <a:spcPts val="0"/>
              </a:spcBef>
              <a:spcAft>
                <a:spcPts val="0"/>
              </a:spcAft>
              <a:buClrTx/>
              <a:buSzTx/>
              <a:buFontTx/>
              <a:buNone/>
              <a:defRPr/>
            </a:pPr>
            <a:r>
              <a:rPr lang="zh-CN" altLang="en-US" sz="6600" b="1" dirty="0">
                <a:solidFill>
                  <a:srgbClr val="44546A"/>
                </a:solidFill>
                <a:latin typeface="方正舒体" panose="02010601030101010101" pitchFamily="2" charset="-122"/>
                <a:ea typeface="方正舒体" panose="02010601030101010101" pitchFamily="2" charset="-122"/>
                <a:cs typeface="Arial" panose="020B0604020202020204"/>
              </a:rPr>
              <a:t>青年之城：</a:t>
            </a:r>
            <a:endParaRPr lang="en-US" altLang="zh-CN" sz="6600" b="1" dirty="0">
              <a:solidFill>
                <a:srgbClr val="44546A"/>
              </a:solidFill>
              <a:latin typeface="方正舒体" panose="02010601030101010101" pitchFamily="2" charset="-122"/>
              <a:ea typeface="方正舒体" panose="02010601030101010101" pitchFamily="2" charset="-122"/>
              <a:cs typeface="Arial" panose="020B0604020202020204"/>
            </a:endParaRPr>
          </a:p>
          <a:p>
            <a:pPr marR="0" indent="0" algn="ctr" defTabSz="914400" fontAlgn="auto">
              <a:lnSpc>
                <a:spcPct val="100000"/>
              </a:lnSpc>
              <a:spcBef>
                <a:spcPts val="0"/>
              </a:spcBef>
              <a:spcAft>
                <a:spcPts val="0"/>
              </a:spcAft>
              <a:buClrTx/>
              <a:buSzTx/>
              <a:buFontTx/>
              <a:buNone/>
              <a:defRPr/>
            </a:pPr>
            <a:r>
              <a:rPr lang="zh-CN" altLang="en-US" sz="4800" b="1" dirty="0">
                <a:solidFill>
                  <a:srgbClr val="44546A"/>
                </a:solidFill>
                <a:latin typeface="Arial" panose="020B0604020202020204"/>
                <a:ea typeface="微软雅黑" panose="020B0503020204020204" pitchFamily="34" charset="-122"/>
                <a:cs typeface="Arial" panose="020B0604020202020204"/>
              </a:rPr>
              <a:t>武汉拥有</a:t>
            </a:r>
            <a:r>
              <a:rPr lang="en-US" altLang="zh-CN" sz="4800" b="1" dirty="0">
                <a:solidFill>
                  <a:srgbClr val="C00000"/>
                </a:solidFill>
                <a:latin typeface="Arial" panose="020B0604020202020204"/>
                <a:ea typeface="微软雅黑" panose="020B0503020204020204" pitchFamily="34" charset="-122"/>
                <a:cs typeface="Arial" panose="020B0604020202020204"/>
              </a:rPr>
              <a:t>130</a:t>
            </a:r>
            <a:r>
              <a:rPr lang="zh-CN" altLang="en-US" sz="4800" b="1" dirty="0">
                <a:solidFill>
                  <a:srgbClr val="C00000"/>
                </a:solidFill>
                <a:latin typeface="Arial" panose="020B0604020202020204"/>
                <a:ea typeface="微软雅黑" panose="020B0503020204020204" pitchFamily="34" charset="-122"/>
                <a:cs typeface="Arial" panose="020B0604020202020204"/>
              </a:rPr>
              <a:t>余万</a:t>
            </a:r>
            <a:r>
              <a:rPr lang="zh-CN" altLang="en-US" sz="4800" b="1" dirty="0">
                <a:solidFill>
                  <a:srgbClr val="44546A"/>
                </a:solidFill>
                <a:latin typeface="Arial" panose="020B0604020202020204"/>
                <a:ea typeface="微软雅黑" panose="020B0503020204020204" pitchFamily="34" charset="-122"/>
                <a:cs typeface="Arial" panose="020B0604020202020204"/>
              </a:rPr>
              <a:t>大学生，全球最多</a:t>
            </a:r>
            <a:endParaRPr lang="en-US" altLang="zh-CN" sz="4800" b="1" dirty="0">
              <a:solidFill>
                <a:srgbClr val="44546A"/>
              </a:solidFill>
              <a:latin typeface="Arial" panose="020B0604020202020204"/>
              <a:ea typeface="微软雅黑" panose="020B0503020204020204" pitchFamily="34" charset="-122"/>
              <a:cs typeface="Arial" panose="020B0604020202020204"/>
            </a:endParaRPr>
          </a:p>
          <a:p>
            <a:pPr algn="ctr" defTabSz="914400">
              <a:defRPr/>
            </a:pPr>
            <a:r>
              <a:rPr lang="zh-CN" altLang="en-US" sz="4800" b="1" dirty="0">
                <a:solidFill>
                  <a:srgbClr val="44546A"/>
                </a:solidFill>
                <a:latin typeface="Arial" panose="020B0604020202020204"/>
                <a:ea typeface="微软雅黑" panose="020B0503020204020204" pitchFamily="34" charset="-122"/>
                <a:cs typeface="Arial" panose="020B0604020202020204"/>
              </a:rPr>
              <a:t>占常住人口比例超过</a:t>
            </a:r>
            <a:r>
              <a:rPr lang="en-US" altLang="zh-CN" sz="4800" b="1" dirty="0">
                <a:solidFill>
                  <a:srgbClr val="44546A"/>
                </a:solidFill>
                <a:latin typeface="Arial" panose="020B0604020202020204"/>
                <a:ea typeface="微软雅黑" panose="020B0503020204020204" pitchFamily="34" charset="-122"/>
                <a:cs typeface="Arial" panose="020B0604020202020204"/>
              </a:rPr>
              <a:t>12</a:t>
            </a:r>
            <a:r>
              <a:rPr lang="en-US" altLang="zh-CN" sz="4800" b="1" dirty="0" smtClean="0">
                <a:solidFill>
                  <a:srgbClr val="44546A"/>
                </a:solidFill>
                <a:latin typeface="Arial" panose="020B0604020202020204"/>
                <a:ea typeface="微软雅黑" panose="020B0503020204020204" pitchFamily="34" charset="-122"/>
                <a:cs typeface="Arial" panose="020B0604020202020204"/>
              </a:rPr>
              <a:t>%</a:t>
            </a:r>
          </a:p>
          <a:p>
            <a:pPr defTabSz="914400">
              <a:defRPr/>
            </a:pPr>
            <a:r>
              <a:rPr lang="zh-CN" altLang="en-US" sz="6600" b="1" dirty="0" smtClean="0">
                <a:solidFill>
                  <a:srgbClr val="44546A"/>
                </a:solidFill>
                <a:latin typeface="方正舒体" panose="02010601030101010101" pitchFamily="2" charset="-122"/>
                <a:ea typeface="方正舒体" panose="02010601030101010101" pitchFamily="2" charset="-122"/>
                <a:cs typeface="Arial" panose="020B0604020202020204"/>
              </a:rPr>
              <a:t>交通</a:t>
            </a:r>
            <a:r>
              <a:rPr lang="zh-CN" altLang="en-US" sz="6600" b="1" dirty="0">
                <a:solidFill>
                  <a:srgbClr val="44546A"/>
                </a:solidFill>
                <a:latin typeface="方正舒体" panose="02010601030101010101" pitchFamily="2" charset="-122"/>
                <a:ea typeface="方正舒体" panose="02010601030101010101" pitchFamily="2" charset="-122"/>
                <a:cs typeface="Arial" panose="020B0604020202020204"/>
              </a:rPr>
              <a:t>之城：</a:t>
            </a:r>
            <a:endParaRPr lang="en-US" altLang="zh-CN" sz="6600" b="1" dirty="0">
              <a:solidFill>
                <a:srgbClr val="44546A"/>
              </a:solidFill>
              <a:latin typeface="方正舒体" panose="02010601030101010101" pitchFamily="2" charset="-122"/>
              <a:ea typeface="方正舒体" panose="02010601030101010101" pitchFamily="2" charset="-122"/>
              <a:cs typeface="Arial" panose="020B0604020202020204"/>
            </a:endParaRPr>
          </a:p>
          <a:p>
            <a:pPr lvl="0" algn="ctr" defTabSz="914400">
              <a:defRPr/>
            </a:pPr>
            <a:r>
              <a:rPr lang="zh-CN" altLang="en-US" sz="4800" b="1" dirty="0">
                <a:solidFill>
                  <a:srgbClr val="44546A"/>
                </a:solidFill>
                <a:latin typeface="Arial" panose="020B0604020202020204"/>
                <a:ea typeface="微软雅黑" panose="020B0503020204020204" pitchFamily="34" charset="-122"/>
                <a:cs typeface="Arial" panose="020B0604020202020204"/>
              </a:rPr>
              <a:t>国家“</a:t>
            </a:r>
            <a:r>
              <a:rPr lang="zh-CN" altLang="en-US" sz="4800" b="1" dirty="0">
                <a:solidFill>
                  <a:srgbClr val="C00000"/>
                </a:solidFill>
                <a:latin typeface="Arial" panose="020B0604020202020204"/>
                <a:ea typeface="微软雅黑" panose="020B0503020204020204" pitchFamily="34" charset="-122"/>
                <a:cs typeface="Arial" panose="020B0604020202020204"/>
              </a:rPr>
              <a:t>八横八纵</a:t>
            </a:r>
            <a:r>
              <a:rPr lang="zh-CN" altLang="en-US" sz="4800" b="1" dirty="0">
                <a:solidFill>
                  <a:srgbClr val="44546A"/>
                </a:solidFill>
                <a:latin typeface="Arial" panose="020B0604020202020204"/>
                <a:ea typeface="微软雅黑" panose="020B0503020204020204" pitchFamily="34" charset="-122"/>
                <a:cs typeface="Arial" panose="020B0604020202020204"/>
              </a:rPr>
              <a:t>”高</a:t>
            </a:r>
            <a:r>
              <a:rPr lang="zh-CN" altLang="en-US" sz="4800" b="1" dirty="0" smtClean="0">
                <a:solidFill>
                  <a:srgbClr val="44546A"/>
                </a:solidFill>
                <a:latin typeface="Arial" panose="020B0604020202020204"/>
                <a:ea typeface="微软雅黑" panose="020B0503020204020204" pitchFamily="34" charset="-122"/>
                <a:cs typeface="Arial" panose="020B0604020202020204"/>
              </a:rPr>
              <a:t>铁网络中心</a:t>
            </a:r>
            <a:endParaRPr lang="en-US" altLang="zh-CN" sz="4800" b="1" dirty="0">
              <a:solidFill>
                <a:srgbClr val="44546A"/>
              </a:solidFill>
              <a:latin typeface="Arial" panose="020B0604020202020204"/>
              <a:ea typeface="微软雅黑" panose="020B0503020204020204" pitchFamily="34"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0" y="12582799"/>
            <a:ext cx="22860000" cy="287442"/>
          </a:xfrm>
          <a:prstGeom prst="rect">
            <a:avLst/>
          </a:prstGeom>
          <a:solidFill>
            <a:srgbClr val="32589A"/>
          </a:solidFill>
          <a:ln>
            <a:noFill/>
          </a:ln>
        </p:spPr>
        <p:style>
          <a:lnRef idx="2">
            <a:schemeClr val="accent1">
              <a:shade val="50000"/>
            </a:schemeClr>
          </a:lnRef>
          <a:fillRef idx="1">
            <a:schemeClr val="accent1"/>
          </a:fillRef>
          <a:effectRef idx="0">
            <a:schemeClr val="accent1"/>
          </a:effectRef>
          <a:fontRef idx="minor">
            <a:schemeClr val="lt1"/>
          </a:fontRef>
        </p:style>
        <p:txBody>
          <a:bodyPr lIns="203774" tIns="101887" rIns="203774" bIns="101887" anchor="ctr"/>
          <a:lstStyle/>
          <a:p>
            <a:pPr algn="ctr">
              <a:defRPr/>
            </a:pPr>
            <a:endParaRPr lang="zh-CN" altLang="en-US" dirty="0">
              <a:solidFill>
                <a:srgbClr val="32589A"/>
              </a:solidFill>
            </a:endParaRPr>
          </a:p>
        </p:txBody>
      </p:sp>
      <p:sp>
        <p:nvSpPr>
          <p:cNvPr id="20" name="直角三角形 19"/>
          <p:cNvSpPr/>
          <p:nvPr/>
        </p:nvSpPr>
        <p:spPr>
          <a:xfrm flipV="1">
            <a:off x="-1" y="-2"/>
            <a:ext cx="26052163" cy="2527723"/>
          </a:xfrm>
          <a:prstGeom prst="rtTriangle">
            <a:avLst/>
          </a:prstGeom>
          <a:solidFill>
            <a:schemeClr val="accent4">
              <a:alpha val="87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1" name="直角三角形 20"/>
          <p:cNvSpPr/>
          <p:nvPr/>
        </p:nvSpPr>
        <p:spPr>
          <a:xfrm flipV="1">
            <a:off x="0" y="-362411"/>
            <a:ext cx="26052163" cy="2848615"/>
          </a:xfrm>
          <a:prstGeom prst="rtTriangle">
            <a:avLst/>
          </a:prstGeom>
          <a:solidFill>
            <a:srgbClr val="32589A"/>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TextBox 5"/>
          <p:cNvSpPr>
            <a:spLocks noChangeArrowheads="1"/>
          </p:cNvSpPr>
          <p:nvPr/>
        </p:nvSpPr>
        <p:spPr bwMode="auto">
          <a:xfrm>
            <a:off x="1092908" y="-270633"/>
            <a:ext cx="17823658" cy="2052423"/>
          </a:xfrm>
          <a:prstGeom prst="rect">
            <a:avLst/>
          </a:prstGeom>
          <a:noFill/>
          <a:ln>
            <a:noFill/>
          </a:ln>
        </p:spPr>
        <p:txBody>
          <a:bodyPr lIns="203774" tIns="101887" rIns="203774" bIns="101887">
            <a:spAutoFit/>
          </a:bodyPr>
          <a:lstStyle/>
          <a:p>
            <a:pPr>
              <a:buFont typeface="Arial" panose="020B0604020202020204" pitchFamily="34" charset="0"/>
              <a:buNone/>
            </a:pPr>
            <a:r>
              <a:rPr lang="en-US" altLang="zh-CN" sz="6000" b="1" dirty="0">
                <a:solidFill>
                  <a:schemeClr val="bg1"/>
                </a:solidFill>
                <a:latin typeface="Arial" panose="020B0604020202020204"/>
                <a:cs typeface="Arial" panose="020B0604020202020204"/>
                <a:sym typeface="Calibri" panose="020F0502020204030204" charset="0"/>
              </a:rPr>
              <a:t>“Discover at HUST” </a:t>
            </a:r>
          </a:p>
          <a:p>
            <a:pPr>
              <a:buFont typeface="Arial" panose="020B0604020202020204" pitchFamily="34" charset="0"/>
              <a:buNone/>
            </a:pPr>
            <a:r>
              <a:rPr lang="en-US" altLang="zh-CN" sz="6000" b="1" dirty="0">
                <a:solidFill>
                  <a:schemeClr val="bg1"/>
                </a:solidFill>
                <a:latin typeface="Arial" panose="020B0604020202020204"/>
                <a:cs typeface="Arial" panose="020B0604020202020204"/>
                <a:sym typeface="Calibri" panose="020F0502020204030204" charset="0"/>
              </a:rPr>
              <a:t>Short-term Programs</a:t>
            </a:r>
            <a:endParaRPr lang="zh-CN" altLang="en-US" sz="6000" b="1" dirty="0">
              <a:solidFill>
                <a:schemeClr val="bg1"/>
              </a:solidFill>
              <a:latin typeface="Arial" panose="020B0604020202020204"/>
              <a:cs typeface="Arial" panose="020B0604020202020204"/>
              <a:sym typeface="Arial" panose="020B0604020202020204" pitchFamily="34" charset="0"/>
            </a:endParaRPr>
          </a:p>
        </p:txBody>
      </p:sp>
      <p:pic>
        <p:nvPicPr>
          <p:cNvPr id="3" name="图片 2"/>
          <p:cNvPicPr>
            <a:picLocks noChangeAspect="1"/>
          </p:cNvPicPr>
          <p:nvPr/>
        </p:nvPicPr>
        <p:blipFill rotWithShape="1">
          <a:blip r:embed="rId3" cstate="email">
            <a:extLst>
              <a:ext uri="{28A0092B-C50C-407E-A947-70E740481C1C}">
                <a14:useLocalDpi xmlns:a14="http://schemas.microsoft.com/office/drawing/2010/main"/>
              </a:ext>
            </a:extLst>
          </a:blip>
          <a:srcRect b="-3625"/>
          <a:stretch>
            <a:fillRect/>
          </a:stretch>
        </p:blipFill>
        <p:spPr>
          <a:xfrm>
            <a:off x="9063329" y="3688599"/>
            <a:ext cx="5100540" cy="1678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040394" y="6547656"/>
            <a:ext cx="5071546" cy="15326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图片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7589" y="2666905"/>
            <a:ext cx="7361848" cy="4907898"/>
          </a:xfrm>
          <a:prstGeom prst="rect">
            <a:avLst/>
          </a:prstGeom>
          <a:ln>
            <a:noFill/>
          </a:ln>
          <a:effectLst>
            <a:softEdge rad="112500"/>
          </a:effectLst>
        </p:spPr>
      </p:pic>
      <p:pic>
        <p:nvPicPr>
          <p:cNvPr id="10" name="图片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17465" y="7610830"/>
            <a:ext cx="6982096" cy="4654731"/>
          </a:xfrm>
          <a:prstGeom prst="rect">
            <a:avLst/>
          </a:prstGeom>
          <a:ln>
            <a:noFill/>
          </a:ln>
          <a:effectLst>
            <a:softEdge rad="112500"/>
          </a:effectLst>
        </p:spPr>
      </p:pic>
      <p:pic>
        <p:nvPicPr>
          <p:cNvPr id="11" name="图片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552774" y="2663666"/>
            <a:ext cx="7094246" cy="4506338"/>
          </a:xfrm>
          <a:prstGeom prst="rect">
            <a:avLst/>
          </a:prstGeom>
          <a:ln>
            <a:noFill/>
          </a:ln>
          <a:effectLst>
            <a:softEdge rad="112500"/>
          </a:effectLst>
        </p:spPr>
      </p:pic>
      <p:pic>
        <p:nvPicPr>
          <p:cNvPr id="12" name="图片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508133" y="7299870"/>
            <a:ext cx="7288176" cy="4858784"/>
          </a:xfrm>
          <a:prstGeom prst="rect">
            <a:avLst/>
          </a:prstGeom>
          <a:ln>
            <a:noFill/>
          </a:ln>
          <a:effectLst>
            <a:softEdge rad="112500"/>
          </a:effectLst>
        </p:spPr>
      </p:pic>
      <p:pic>
        <p:nvPicPr>
          <p:cNvPr id="13" name="图片 12"/>
          <p:cNvPicPr>
            <a:picLocks noChangeAspect="1"/>
          </p:cNvPicPr>
          <p:nvPr/>
        </p:nvPicPr>
        <p:blipFill rotWithShape="1">
          <a:blip r:embed="rId9" cstate="email">
            <a:extLst>
              <a:ext uri="{28A0092B-C50C-407E-A947-70E740481C1C}">
                <a14:useLocalDpi xmlns:a14="http://schemas.microsoft.com/office/drawing/2010/main"/>
              </a:ext>
            </a:extLst>
          </a:blip>
          <a:srcRect t="-1" b="-4511"/>
          <a:stretch>
            <a:fillRect/>
          </a:stretch>
        </p:blipFill>
        <p:spPr>
          <a:xfrm>
            <a:off x="9063329" y="9339239"/>
            <a:ext cx="4945993" cy="1482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28" name="矩形 27"/>
          <p:cNvSpPr/>
          <p:nvPr/>
        </p:nvSpPr>
        <p:spPr>
          <a:xfrm>
            <a:off x="0" y="12582799"/>
            <a:ext cx="22860000" cy="287442"/>
          </a:xfrm>
          <a:prstGeom prst="rect">
            <a:avLst/>
          </a:prstGeom>
          <a:solidFill>
            <a:srgbClr val="32589A"/>
          </a:solidFill>
          <a:ln>
            <a:noFill/>
          </a:ln>
        </p:spPr>
        <p:style>
          <a:lnRef idx="2">
            <a:schemeClr val="accent1">
              <a:shade val="50000"/>
            </a:schemeClr>
          </a:lnRef>
          <a:fillRef idx="1">
            <a:schemeClr val="accent1"/>
          </a:fillRef>
          <a:effectRef idx="0">
            <a:schemeClr val="accent1"/>
          </a:effectRef>
          <a:fontRef idx="minor">
            <a:schemeClr val="lt1"/>
          </a:fontRef>
        </p:style>
        <p:txBody>
          <a:bodyPr lIns="203774" tIns="101887" rIns="203774" bIns="101887" anchor="ctr"/>
          <a:lstStyle/>
          <a:p>
            <a:pPr algn="ctr">
              <a:defRPr/>
            </a:pPr>
            <a:endParaRPr lang="zh-CN" altLang="en-US" dirty="0">
              <a:solidFill>
                <a:srgbClr val="32589A"/>
              </a:solidFill>
            </a:endParaRPr>
          </a:p>
        </p:txBody>
      </p:sp>
      <p:pic>
        <p:nvPicPr>
          <p:cNvPr id="7" name="图片 6"/>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211732" y="4627984"/>
            <a:ext cx="5012267" cy="1772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p:cNvPicPr>
            <a:picLocks noChangeAspect="1"/>
          </p:cNvPicPr>
          <p:nvPr/>
        </p:nvPicPr>
        <p:blipFill rotWithShape="1">
          <a:blip r:embed="rId5" cstate="email">
            <a:extLst>
              <a:ext uri="{28A0092B-C50C-407E-A947-70E740481C1C}">
                <a14:useLocalDpi xmlns:a14="http://schemas.microsoft.com/office/drawing/2010/main"/>
              </a:ext>
            </a:extLst>
          </a:blip>
          <a:srcRect b="-4583"/>
          <a:stretch>
            <a:fillRect/>
          </a:stretch>
        </p:blipFill>
        <p:spPr>
          <a:xfrm>
            <a:off x="9234825" y="7692082"/>
            <a:ext cx="4989173" cy="1824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7589" y="2666905"/>
            <a:ext cx="7361847" cy="4907898"/>
          </a:xfrm>
          <a:prstGeom prst="rect">
            <a:avLst/>
          </a:prstGeom>
          <a:ln>
            <a:noFill/>
          </a:ln>
          <a:effectLst>
            <a:softEdge rad="112500"/>
          </a:effectLst>
        </p:spPr>
      </p:pic>
      <p:pic>
        <p:nvPicPr>
          <p:cNvPr id="10" name="图片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27589" y="7610830"/>
            <a:ext cx="7343547" cy="4654731"/>
          </a:xfrm>
          <a:prstGeom prst="rect">
            <a:avLst/>
          </a:prstGeom>
          <a:ln>
            <a:noFill/>
          </a:ln>
          <a:effectLst>
            <a:softEdge rad="112500"/>
          </a:effectLst>
        </p:spPr>
      </p:pic>
      <p:pic>
        <p:nvPicPr>
          <p:cNvPr id="11" name="图片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552774" y="2702100"/>
            <a:ext cx="7094246" cy="4516379"/>
          </a:xfrm>
          <a:prstGeom prst="rect">
            <a:avLst/>
          </a:prstGeom>
          <a:ln>
            <a:noFill/>
          </a:ln>
          <a:effectLst>
            <a:softEdge rad="112500"/>
          </a:effectLst>
        </p:spPr>
      </p:pic>
      <p:pic>
        <p:nvPicPr>
          <p:cNvPr id="12" name="图片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538616" y="7535717"/>
            <a:ext cx="7227209" cy="4729844"/>
          </a:xfrm>
          <a:prstGeom prst="rect">
            <a:avLst/>
          </a:prstGeom>
          <a:ln>
            <a:noFill/>
          </a:ln>
          <a:effectLst>
            <a:softEdge rad="112500"/>
          </a:effectLst>
        </p:spPr>
      </p:pic>
      <p:sp>
        <p:nvSpPr>
          <p:cNvPr id="13" name="文本框 12"/>
          <p:cNvSpPr txBox="1"/>
          <p:nvPr/>
        </p:nvSpPr>
        <p:spPr>
          <a:xfrm>
            <a:off x="2365375" y="401955"/>
            <a:ext cx="14710410" cy="829945"/>
          </a:xfrm>
          <a:prstGeom prst="rect">
            <a:avLst/>
          </a:prstGeom>
          <a:noFill/>
        </p:spPr>
        <p:txBody>
          <a:bodyPr wrap="square" rtlCol="0" anchor="t">
            <a:spAutoFit/>
          </a:bodyPr>
          <a:lstStyle/>
          <a:p>
            <a:r>
              <a:rPr lang="zh-CN" altLang="en-US" sz="48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Arial" panose="020B0604020202020204" pitchFamily="34" charset="0"/>
              </a:rPr>
              <a:t>“Discover at HUST” 短期项目</a:t>
            </a:r>
          </a:p>
        </p:txBody>
      </p:sp>
      <p:sp>
        <p:nvSpPr>
          <p:cNvPr id="14"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15"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16"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17" name="Rectangle 2"/>
          <p:cNvSpPr>
            <a:spLocks noChangeArrowheads="1"/>
          </p:cNvSpPr>
          <p:nvPr/>
        </p:nvSpPr>
        <p:spPr bwMode="auto">
          <a:xfrm>
            <a:off x="11852275" y="401955"/>
            <a:ext cx="11007725" cy="750570"/>
          </a:xfrm>
          <a:prstGeom prst="rect">
            <a:avLst/>
          </a:prstGeom>
          <a:solidFill>
            <a:srgbClr val="32589A"/>
          </a:solidFill>
          <a:ln>
            <a:noFill/>
          </a:ln>
          <a:effectLst/>
        </p:spPr>
        <p:txBody>
          <a:bodyPr wrap="none" lIns="171176" tIns="85588" rIns="171176" bIns="85588" anchor="ct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3" name="PA_任意多边形 12"/>
          <p:cNvSpPr/>
          <p:nvPr>
            <p:custDataLst>
              <p:tags r:id="rId1"/>
            </p:custDataLst>
          </p:nvPr>
        </p:nvSpPr>
        <p:spPr bwMode="auto">
          <a:xfrm rot="2083007">
            <a:off x="12765405" y="4654762"/>
            <a:ext cx="2915920" cy="2912956"/>
          </a:xfrm>
          <a:custGeom>
            <a:avLst/>
            <a:gdLst>
              <a:gd name="T0" fmla="*/ 50991 w 3340100"/>
              <a:gd name="T1" fmla="*/ 170315 h 3340100"/>
              <a:gd name="T2" fmla="*/ 290680 w 3340100"/>
              <a:gd name="T3" fmla="*/ 170315 h 3340100"/>
              <a:gd name="T4" fmla="*/ 170835 w 3340100"/>
              <a:gd name="T5" fmla="*/ 0 h 3340100"/>
              <a:gd name="T6" fmla="*/ 190244 w 3340100"/>
              <a:gd name="T7" fmla="*/ 20072 h 3340100"/>
              <a:gd name="T8" fmla="*/ 210623 w 3340100"/>
              <a:gd name="T9" fmla="*/ 24065 h 3340100"/>
              <a:gd name="T10" fmla="*/ 237332 w 3340100"/>
              <a:gd name="T11" fmla="*/ 13384 h 3340100"/>
              <a:gd name="T12" fmla="*/ 246399 w 3340100"/>
              <a:gd name="T13" fmla="*/ 38578 h 3340100"/>
              <a:gd name="T14" fmla="*/ 264025 w 3340100"/>
              <a:gd name="T15" fmla="*/ 50294 h 3340100"/>
              <a:gd name="T16" fmla="*/ 291634 w 3340100"/>
              <a:gd name="T17" fmla="*/ 49884 h 3340100"/>
              <a:gd name="T18" fmla="*/ 291291 w 3340100"/>
              <a:gd name="T19" fmla="*/ 77172 h 3340100"/>
              <a:gd name="T20" fmla="*/ 303386 w 3340100"/>
              <a:gd name="T21" fmla="*/ 95027 h 3340100"/>
              <a:gd name="T22" fmla="*/ 328245 w 3340100"/>
              <a:gd name="T23" fmla="*/ 104020 h 3340100"/>
              <a:gd name="T24" fmla="*/ 318079 w 3340100"/>
              <a:gd name="T25" fmla="*/ 129964 h 3340100"/>
              <a:gd name="T26" fmla="*/ 322440 w 3340100"/>
              <a:gd name="T27" fmla="*/ 151463 h 3340100"/>
              <a:gd name="T28" fmla="*/ 341671 w 3340100"/>
              <a:gd name="T29" fmla="*/ 170315 h 3340100"/>
              <a:gd name="T30" fmla="*/ 322602 w 3340100"/>
              <a:gd name="T31" fmla="*/ 189077 h 3340100"/>
              <a:gd name="T32" fmla="*/ 318268 w 3340100"/>
              <a:gd name="T33" fmla="*/ 210903 h 3340100"/>
              <a:gd name="T34" fmla="*/ 328245 w 3340100"/>
              <a:gd name="T35" fmla="*/ 236609 h 3340100"/>
              <a:gd name="T36" fmla="*/ 304021 w 3340100"/>
              <a:gd name="T37" fmla="*/ 245531 h 3340100"/>
              <a:gd name="T38" fmla="*/ 291493 w 3340100"/>
              <a:gd name="T39" fmla="*/ 264158 h 3340100"/>
              <a:gd name="T40" fmla="*/ 291634 w 3340100"/>
              <a:gd name="T41" fmla="*/ 290746 h 3340100"/>
              <a:gd name="T42" fmla="*/ 264966 w 3340100"/>
              <a:gd name="T43" fmla="*/ 290605 h 3340100"/>
              <a:gd name="T44" fmla="*/ 246281 w 3340100"/>
              <a:gd name="T45" fmla="*/ 303095 h 3340100"/>
              <a:gd name="T46" fmla="*/ 237332 w 3340100"/>
              <a:gd name="T47" fmla="*/ 327245 h 3340100"/>
              <a:gd name="T48" fmla="*/ 211548 w 3340100"/>
              <a:gd name="T49" fmla="*/ 317299 h 3340100"/>
              <a:gd name="T50" fmla="*/ 189655 w 3340100"/>
              <a:gd name="T51" fmla="*/ 321619 h 3340100"/>
              <a:gd name="T52" fmla="*/ 170835 w 3340100"/>
              <a:gd name="T53" fmla="*/ 340629 h 3340100"/>
              <a:gd name="T54" fmla="*/ 151926 w 3340100"/>
              <a:gd name="T55" fmla="*/ 321457 h 3340100"/>
              <a:gd name="T56" fmla="*/ 130361 w 3340100"/>
              <a:gd name="T57" fmla="*/ 317110 h 3340100"/>
              <a:gd name="T58" fmla="*/ 104339 w 3340100"/>
              <a:gd name="T59" fmla="*/ 327245 h 3340100"/>
              <a:gd name="T60" fmla="*/ 95318 w 3340100"/>
              <a:gd name="T61" fmla="*/ 302461 h 3340100"/>
              <a:gd name="T62" fmla="*/ 77408 w 3340100"/>
              <a:gd name="T63" fmla="*/ 290404 h 3340100"/>
              <a:gd name="T64" fmla="*/ 50037 w 3340100"/>
              <a:gd name="T65" fmla="*/ 290746 h 3340100"/>
              <a:gd name="T66" fmla="*/ 50448 w 3340100"/>
              <a:gd name="T67" fmla="*/ 263221 h 3340100"/>
              <a:gd name="T68" fmla="*/ 38695 w 3340100"/>
              <a:gd name="T69" fmla="*/ 245649 h 3340100"/>
              <a:gd name="T70" fmla="*/ 13425 w 3340100"/>
              <a:gd name="T71" fmla="*/ 236609 h 3340100"/>
              <a:gd name="T72" fmla="*/ 24139 w 3340100"/>
              <a:gd name="T73" fmla="*/ 209981 h 3340100"/>
              <a:gd name="T74" fmla="*/ 20133 w 3340100"/>
              <a:gd name="T75" fmla="*/ 189664 h 3340100"/>
              <a:gd name="T76" fmla="*/ 0 w 3340100"/>
              <a:gd name="T77" fmla="*/ 170315 h 3340100"/>
              <a:gd name="T78" fmla="*/ 20295 w 3340100"/>
              <a:gd name="T79" fmla="*/ 150876 h 3340100"/>
              <a:gd name="T80" fmla="*/ 24328 w 3340100"/>
              <a:gd name="T81" fmla="*/ 130886 h 3340100"/>
              <a:gd name="T82" fmla="*/ 13425 w 3340100"/>
              <a:gd name="T83" fmla="*/ 104020 h 3340100"/>
              <a:gd name="T84" fmla="*/ 39331 w 3340100"/>
              <a:gd name="T85" fmla="*/ 94909 h 3340100"/>
              <a:gd name="T86" fmla="*/ 50650 w 3340100"/>
              <a:gd name="T87" fmla="*/ 78111 h 3340100"/>
              <a:gd name="T88" fmla="*/ 50037 w 3340100"/>
              <a:gd name="T89" fmla="*/ 49884 h 3340100"/>
              <a:gd name="T90" fmla="*/ 78350 w 3340100"/>
              <a:gd name="T91" fmla="*/ 50496 h 3340100"/>
              <a:gd name="T92" fmla="*/ 95199 w 3340100"/>
              <a:gd name="T93" fmla="*/ 39211 h 3340100"/>
              <a:gd name="T94" fmla="*/ 104339 w 3340100"/>
              <a:gd name="T95" fmla="*/ 13384 h 3340100"/>
              <a:gd name="T96" fmla="*/ 131285 w 3340100"/>
              <a:gd name="T97" fmla="*/ 24254 h 3340100"/>
              <a:gd name="T98" fmla="*/ 151337 w 3340100"/>
              <a:gd name="T99" fmla="*/ 20234 h 33401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40100"/>
              <a:gd name="T151" fmla="*/ 0 h 3340100"/>
              <a:gd name="T152" fmla="*/ 3340100 w 3340100"/>
              <a:gd name="T153" fmla="*/ 3340100 h 33401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40100" h="3340100">
                <a:moveTo>
                  <a:pt x="1670050" y="498475"/>
                </a:moveTo>
                <a:cubicBezTo>
                  <a:pt x="1023007" y="498475"/>
                  <a:pt x="498475" y="1023007"/>
                  <a:pt x="498475" y="1670050"/>
                </a:cubicBezTo>
                <a:cubicBezTo>
                  <a:pt x="498475" y="2317093"/>
                  <a:pt x="1023007" y="2841625"/>
                  <a:pt x="1670050" y="2841625"/>
                </a:cubicBezTo>
                <a:cubicBezTo>
                  <a:pt x="2317093" y="2841625"/>
                  <a:pt x="2841625" y="2317093"/>
                  <a:pt x="2841625" y="1670050"/>
                </a:cubicBezTo>
                <a:cubicBezTo>
                  <a:pt x="2841625" y="1023007"/>
                  <a:pt x="2317093" y="498475"/>
                  <a:pt x="1670050" y="498475"/>
                </a:cubicBezTo>
                <a:close/>
                <a:moveTo>
                  <a:pt x="1670050" y="0"/>
                </a:moveTo>
                <a:lnTo>
                  <a:pt x="1753194" y="4199"/>
                </a:lnTo>
                <a:lnTo>
                  <a:pt x="1859784" y="196816"/>
                </a:lnTo>
                <a:lnTo>
                  <a:pt x="1975233" y="214435"/>
                </a:lnTo>
                <a:lnTo>
                  <a:pt x="2059006" y="235975"/>
                </a:lnTo>
                <a:lnTo>
                  <a:pt x="2231291" y="98733"/>
                </a:lnTo>
                <a:lnTo>
                  <a:pt x="2320109" y="131241"/>
                </a:lnTo>
                <a:lnTo>
                  <a:pt x="2384278" y="162153"/>
                </a:lnTo>
                <a:lnTo>
                  <a:pt x="2408748" y="378280"/>
                </a:lnTo>
                <a:lnTo>
                  <a:pt x="2508255" y="438732"/>
                </a:lnTo>
                <a:lnTo>
                  <a:pt x="2581052" y="493168"/>
                </a:lnTo>
                <a:lnTo>
                  <a:pt x="2789449" y="433248"/>
                </a:lnTo>
                <a:lnTo>
                  <a:pt x="2850954" y="489147"/>
                </a:lnTo>
                <a:lnTo>
                  <a:pt x="2906853" y="550651"/>
                </a:lnTo>
                <a:lnTo>
                  <a:pt x="2847600" y="756729"/>
                </a:lnTo>
                <a:lnTo>
                  <a:pt x="2910892" y="841369"/>
                </a:lnTo>
                <a:lnTo>
                  <a:pt x="2965835" y="931807"/>
                </a:lnTo>
                <a:lnTo>
                  <a:pt x="3177947" y="955822"/>
                </a:lnTo>
                <a:lnTo>
                  <a:pt x="3208859" y="1019991"/>
                </a:lnTo>
                <a:lnTo>
                  <a:pt x="3241367" y="1108809"/>
                </a:lnTo>
                <a:lnTo>
                  <a:pt x="3109474" y="1274380"/>
                </a:lnTo>
                <a:lnTo>
                  <a:pt x="3135189" y="1374392"/>
                </a:lnTo>
                <a:lnTo>
                  <a:pt x="3152100" y="1485194"/>
                </a:lnTo>
                <a:lnTo>
                  <a:pt x="3335902" y="1586906"/>
                </a:lnTo>
                <a:lnTo>
                  <a:pt x="3340100" y="1670050"/>
                </a:lnTo>
                <a:lnTo>
                  <a:pt x="3335902" y="1753194"/>
                </a:lnTo>
                <a:lnTo>
                  <a:pt x="3153687" y="1854028"/>
                </a:lnTo>
                <a:lnTo>
                  <a:pt x="3135189" y="1975233"/>
                </a:lnTo>
                <a:lnTo>
                  <a:pt x="3111325" y="2068045"/>
                </a:lnTo>
                <a:lnTo>
                  <a:pt x="3241367" y="2231291"/>
                </a:lnTo>
                <a:lnTo>
                  <a:pt x="3208859" y="2320109"/>
                </a:lnTo>
                <a:lnTo>
                  <a:pt x="3177947" y="2384278"/>
                </a:lnTo>
                <a:lnTo>
                  <a:pt x="2972048" y="2407590"/>
                </a:lnTo>
                <a:lnTo>
                  <a:pt x="2910892" y="2508255"/>
                </a:lnTo>
                <a:lnTo>
                  <a:pt x="2849578" y="2590250"/>
                </a:lnTo>
                <a:lnTo>
                  <a:pt x="2906853" y="2789449"/>
                </a:lnTo>
                <a:lnTo>
                  <a:pt x="2850954" y="2850954"/>
                </a:lnTo>
                <a:lnTo>
                  <a:pt x="2789449" y="2906853"/>
                </a:lnTo>
                <a:lnTo>
                  <a:pt x="2590250" y="2849578"/>
                </a:lnTo>
                <a:lnTo>
                  <a:pt x="2508255" y="2910892"/>
                </a:lnTo>
                <a:lnTo>
                  <a:pt x="2407590" y="2972048"/>
                </a:lnTo>
                <a:lnTo>
                  <a:pt x="2384278" y="3177947"/>
                </a:lnTo>
                <a:lnTo>
                  <a:pt x="2320109" y="3208859"/>
                </a:lnTo>
                <a:lnTo>
                  <a:pt x="2231291" y="3241367"/>
                </a:lnTo>
                <a:lnTo>
                  <a:pt x="2068045" y="3111325"/>
                </a:lnTo>
                <a:lnTo>
                  <a:pt x="1975233" y="3135189"/>
                </a:lnTo>
                <a:lnTo>
                  <a:pt x="1854028" y="3153687"/>
                </a:lnTo>
                <a:lnTo>
                  <a:pt x="1753194" y="3335902"/>
                </a:lnTo>
                <a:lnTo>
                  <a:pt x="1670050" y="3340100"/>
                </a:lnTo>
                <a:lnTo>
                  <a:pt x="1586906" y="3335902"/>
                </a:lnTo>
                <a:lnTo>
                  <a:pt x="1485194" y="3152100"/>
                </a:lnTo>
                <a:lnTo>
                  <a:pt x="1374392" y="3135189"/>
                </a:lnTo>
                <a:lnTo>
                  <a:pt x="1274380" y="3109474"/>
                </a:lnTo>
                <a:lnTo>
                  <a:pt x="1108809" y="3241367"/>
                </a:lnTo>
                <a:lnTo>
                  <a:pt x="1019991" y="3208859"/>
                </a:lnTo>
                <a:lnTo>
                  <a:pt x="955822" y="3177947"/>
                </a:lnTo>
                <a:lnTo>
                  <a:pt x="931807" y="2965835"/>
                </a:lnTo>
                <a:lnTo>
                  <a:pt x="841369" y="2910892"/>
                </a:lnTo>
                <a:lnTo>
                  <a:pt x="756729" y="2847600"/>
                </a:lnTo>
                <a:lnTo>
                  <a:pt x="550651" y="2906853"/>
                </a:lnTo>
                <a:lnTo>
                  <a:pt x="489147" y="2850954"/>
                </a:lnTo>
                <a:lnTo>
                  <a:pt x="433248" y="2789449"/>
                </a:lnTo>
                <a:lnTo>
                  <a:pt x="493168" y="2581052"/>
                </a:lnTo>
                <a:lnTo>
                  <a:pt x="438732" y="2508255"/>
                </a:lnTo>
                <a:lnTo>
                  <a:pt x="378280" y="2408748"/>
                </a:lnTo>
                <a:lnTo>
                  <a:pt x="162153" y="2384278"/>
                </a:lnTo>
                <a:lnTo>
                  <a:pt x="131241" y="2320109"/>
                </a:lnTo>
                <a:lnTo>
                  <a:pt x="98733" y="2231291"/>
                </a:lnTo>
                <a:lnTo>
                  <a:pt x="235976" y="2059006"/>
                </a:lnTo>
                <a:lnTo>
                  <a:pt x="214435" y="1975233"/>
                </a:lnTo>
                <a:lnTo>
                  <a:pt x="196816" y="1859784"/>
                </a:lnTo>
                <a:lnTo>
                  <a:pt x="4199" y="1753194"/>
                </a:lnTo>
                <a:lnTo>
                  <a:pt x="0" y="1670050"/>
                </a:lnTo>
                <a:lnTo>
                  <a:pt x="4199" y="1586906"/>
                </a:lnTo>
                <a:lnTo>
                  <a:pt x="198403" y="1479437"/>
                </a:lnTo>
                <a:lnTo>
                  <a:pt x="214435" y="1374392"/>
                </a:lnTo>
                <a:lnTo>
                  <a:pt x="237827" y="1283418"/>
                </a:lnTo>
                <a:lnTo>
                  <a:pt x="98733" y="1108809"/>
                </a:lnTo>
                <a:lnTo>
                  <a:pt x="131241" y="1019991"/>
                </a:lnTo>
                <a:lnTo>
                  <a:pt x="162153" y="955822"/>
                </a:lnTo>
                <a:lnTo>
                  <a:pt x="384493" y="930649"/>
                </a:lnTo>
                <a:lnTo>
                  <a:pt x="438732" y="841369"/>
                </a:lnTo>
                <a:lnTo>
                  <a:pt x="495146" y="765928"/>
                </a:lnTo>
                <a:lnTo>
                  <a:pt x="433248" y="550651"/>
                </a:lnTo>
                <a:lnTo>
                  <a:pt x="489147" y="489147"/>
                </a:lnTo>
                <a:lnTo>
                  <a:pt x="550651" y="433248"/>
                </a:lnTo>
                <a:lnTo>
                  <a:pt x="765928" y="495146"/>
                </a:lnTo>
                <a:lnTo>
                  <a:pt x="841369" y="438732"/>
                </a:lnTo>
                <a:lnTo>
                  <a:pt x="930649" y="384493"/>
                </a:lnTo>
                <a:lnTo>
                  <a:pt x="955822" y="162153"/>
                </a:lnTo>
                <a:lnTo>
                  <a:pt x="1019991" y="131241"/>
                </a:lnTo>
                <a:lnTo>
                  <a:pt x="1108809" y="98733"/>
                </a:lnTo>
                <a:lnTo>
                  <a:pt x="1283418" y="237827"/>
                </a:lnTo>
                <a:lnTo>
                  <a:pt x="1374392" y="214435"/>
                </a:lnTo>
                <a:lnTo>
                  <a:pt x="1479437" y="198403"/>
                </a:lnTo>
                <a:lnTo>
                  <a:pt x="1586906" y="4199"/>
                </a:lnTo>
                <a:lnTo>
                  <a:pt x="1670050"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defTabSz="1706880" eaLnBrk="0" fontAlgn="base" hangingPunct="0">
              <a:spcBef>
                <a:spcPct val="0"/>
              </a:spcBef>
              <a:spcAft>
                <a:spcPct val="0"/>
              </a:spcAft>
              <a:defRPr/>
            </a:pPr>
            <a:endParaRPr lang="zh-CN" altLang="en-US" sz="3360">
              <a:solidFill>
                <a:srgbClr val="000000"/>
              </a:solidFill>
              <a:latin typeface="Arial" panose="020B0604020202020204" pitchFamily="34" charset="0"/>
              <a:ea typeface="宋体" pitchFamily="2" charset="-122"/>
            </a:endParaRPr>
          </a:p>
        </p:txBody>
      </p:sp>
      <p:sp>
        <p:nvSpPr>
          <p:cNvPr id="50184" name="PA_任意多边形 15"/>
          <p:cNvSpPr/>
          <p:nvPr>
            <p:custDataLst>
              <p:tags r:id="rId2"/>
            </p:custDataLst>
          </p:nvPr>
        </p:nvSpPr>
        <p:spPr bwMode="auto">
          <a:xfrm rot="2535249">
            <a:off x="8478733" y="6633000"/>
            <a:ext cx="4000500" cy="4000500"/>
          </a:xfrm>
          <a:custGeom>
            <a:avLst/>
            <a:gdLst>
              <a:gd name="T0" fmla="*/ 131676 w 3340100"/>
              <a:gd name="T1" fmla="*/ 441157 h 3340100"/>
              <a:gd name="T2" fmla="*/ 750638 w 3340100"/>
              <a:gd name="T3" fmla="*/ 441157 h 3340100"/>
              <a:gd name="T4" fmla="*/ 441157 w 3340100"/>
              <a:gd name="T5" fmla="*/ 0 h 3340100"/>
              <a:gd name="T6" fmla="*/ 491277 w 3340100"/>
              <a:gd name="T7" fmla="*/ 51990 h 3340100"/>
              <a:gd name="T8" fmla="*/ 543903 w 3340100"/>
              <a:gd name="T9" fmla="*/ 62335 h 3340100"/>
              <a:gd name="T10" fmla="*/ 612876 w 3340100"/>
              <a:gd name="T11" fmla="*/ 34668 h 3340100"/>
              <a:gd name="T12" fmla="*/ 636291 w 3340100"/>
              <a:gd name="T13" fmla="*/ 99926 h 3340100"/>
              <a:gd name="T14" fmla="*/ 681806 w 3340100"/>
              <a:gd name="T15" fmla="*/ 130274 h 3340100"/>
              <a:gd name="T16" fmla="*/ 753103 w 3340100"/>
              <a:gd name="T17" fmla="*/ 129212 h 3340100"/>
              <a:gd name="T18" fmla="*/ 752217 w 3340100"/>
              <a:gd name="T19" fmla="*/ 199896 h 3340100"/>
              <a:gd name="T20" fmla="*/ 783449 w 3340100"/>
              <a:gd name="T21" fmla="*/ 246145 h 3340100"/>
              <a:gd name="T22" fmla="*/ 847647 w 3340100"/>
              <a:gd name="T23" fmla="*/ 269439 h 3340100"/>
              <a:gd name="T24" fmla="*/ 821393 w 3340100"/>
              <a:gd name="T25" fmla="*/ 336638 h 3340100"/>
              <a:gd name="T26" fmla="*/ 832653 w 3340100"/>
              <a:gd name="T27" fmla="*/ 392326 h 3340100"/>
              <a:gd name="T28" fmla="*/ 882315 w 3340100"/>
              <a:gd name="T29" fmla="*/ 441157 h 3340100"/>
              <a:gd name="T30" fmla="*/ 833073 w 3340100"/>
              <a:gd name="T31" fmla="*/ 489757 h 3340100"/>
              <a:gd name="T32" fmla="*/ 821882 w 3340100"/>
              <a:gd name="T33" fmla="*/ 546291 h 3340100"/>
              <a:gd name="T34" fmla="*/ 847647 w 3340100"/>
              <a:gd name="T35" fmla="*/ 612876 h 3340100"/>
              <a:gd name="T36" fmla="*/ 785091 w 3340100"/>
              <a:gd name="T37" fmla="*/ 635985 h 3340100"/>
              <a:gd name="T38" fmla="*/ 752739 w 3340100"/>
              <a:gd name="T39" fmla="*/ 684236 h 3340100"/>
              <a:gd name="T40" fmla="*/ 753103 w 3340100"/>
              <a:gd name="T41" fmla="*/ 753103 h 3340100"/>
              <a:gd name="T42" fmla="*/ 684236 w 3340100"/>
              <a:gd name="T43" fmla="*/ 752739 h 3340100"/>
              <a:gd name="T44" fmla="*/ 635985 w 3340100"/>
              <a:gd name="T45" fmla="*/ 785091 h 3340100"/>
              <a:gd name="T46" fmla="*/ 612876 w 3340100"/>
              <a:gd name="T47" fmla="*/ 847647 h 3340100"/>
              <a:gd name="T48" fmla="*/ 546291 w 3340100"/>
              <a:gd name="T49" fmla="*/ 821882 h 3340100"/>
              <a:gd name="T50" fmla="*/ 489757 w 3340100"/>
              <a:gd name="T51" fmla="*/ 833073 h 3340100"/>
              <a:gd name="T52" fmla="*/ 441157 w 3340100"/>
              <a:gd name="T53" fmla="*/ 882315 h 3340100"/>
              <a:gd name="T54" fmla="*/ 392326 w 3340100"/>
              <a:gd name="T55" fmla="*/ 832653 h 3340100"/>
              <a:gd name="T56" fmla="*/ 336638 w 3340100"/>
              <a:gd name="T57" fmla="*/ 821393 h 3340100"/>
              <a:gd name="T58" fmla="*/ 269439 w 3340100"/>
              <a:gd name="T59" fmla="*/ 847647 h 3340100"/>
              <a:gd name="T60" fmla="*/ 246145 w 3340100"/>
              <a:gd name="T61" fmla="*/ 783449 h 3340100"/>
              <a:gd name="T62" fmla="*/ 199896 w 3340100"/>
              <a:gd name="T63" fmla="*/ 752217 h 3340100"/>
              <a:gd name="T64" fmla="*/ 129212 w 3340100"/>
              <a:gd name="T65" fmla="*/ 753103 h 3340100"/>
              <a:gd name="T66" fmla="*/ 130274 w 3340100"/>
              <a:gd name="T67" fmla="*/ 681806 h 3340100"/>
              <a:gd name="T68" fmla="*/ 99926 w 3340100"/>
              <a:gd name="T69" fmla="*/ 636291 h 3340100"/>
              <a:gd name="T70" fmla="*/ 34668 w 3340100"/>
              <a:gd name="T71" fmla="*/ 612876 h 3340100"/>
              <a:gd name="T72" fmla="*/ 62335 w 3340100"/>
              <a:gd name="T73" fmla="*/ 543903 h 3340100"/>
              <a:gd name="T74" fmla="*/ 51990 w 3340100"/>
              <a:gd name="T75" fmla="*/ 491277 h 3340100"/>
              <a:gd name="T76" fmla="*/ 0 w 3340100"/>
              <a:gd name="T77" fmla="*/ 441157 h 3340100"/>
              <a:gd name="T78" fmla="*/ 52409 w 3340100"/>
              <a:gd name="T79" fmla="*/ 390806 h 3340100"/>
              <a:gd name="T80" fmla="*/ 62824 w 3340100"/>
              <a:gd name="T81" fmla="*/ 339025 h 3340100"/>
              <a:gd name="T82" fmla="*/ 34668 w 3340100"/>
              <a:gd name="T83" fmla="*/ 269439 h 3340100"/>
              <a:gd name="T84" fmla="*/ 101567 w 3340100"/>
              <a:gd name="T85" fmla="*/ 245839 h 3340100"/>
              <a:gd name="T86" fmla="*/ 130797 w 3340100"/>
              <a:gd name="T87" fmla="*/ 202326 h 3340100"/>
              <a:gd name="T88" fmla="*/ 129212 w 3340100"/>
              <a:gd name="T89" fmla="*/ 129212 h 3340100"/>
              <a:gd name="T90" fmla="*/ 202326 w 3340100"/>
              <a:gd name="T91" fmla="*/ 130797 h 3340100"/>
              <a:gd name="T92" fmla="*/ 245839 w 3340100"/>
              <a:gd name="T93" fmla="*/ 101567 h 3340100"/>
              <a:gd name="T94" fmla="*/ 269439 w 3340100"/>
              <a:gd name="T95" fmla="*/ 34668 h 3340100"/>
              <a:gd name="T96" fmla="*/ 339025 w 3340100"/>
              <a:gd name="T97" fmla="*/ 62824 h 3340100"/>
              <a:gd name="T98" fmla="*/ 390806 w 3340100"/>
              <a:gd name="T99" fmla="*/ 52409 h 33401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40100"/>
              <a:gd name="T151" fmla="*/ 0 h 3340100"/>
              <a:gd name="T152" fmla="*/ 3340100 w 3340100"/>
              <a:gd name="T153" fmla="*/ 3340100 h 33401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40100" h="3340100">
                <a:moveTo>
                  <a:pt x="1670050" y="498475"/>
                </a:moveTo>
                <a:cubicBezTo>
                  <a:pt x="1023007" y="498475"/>
                  <a:pt x="498475" y="1023007"/>
                  <a:pt x="498475" y="1670050"/>
                </a:cubicBezTo>
                <a:cubicBezTo>
                  <a:pt x="498475" y="2317093"/>
                  <a:pt x="1023007" y="2841625"/>
                  <a:pt x="1670050" y="2841625"/>
                </a:cubicBezTo>
                <a:cubicBezTo>
                  <a:pt x="2317093" y="2841625"/>
                  <a:pt x="2841625" y="2317093"/>
                  <a:pt x="2841625" y="1670050"/>
                </a:cubicBezTo>
                <a:cubicBezTo>
                  <a:pt x="2841625" y="1023007"/>
                  <a:pt x="2317093" y="498475"/>
                  <a:pt x="1670050" y="498475"/>
                </a:cubicBezTo>
                <a:close/>
                <a:moveTo>
                  <a:pt x="1670050" y="0"/>
                </a:moveTo>
                <a:lnTo>
                  <a:pt x="1753194" y="4199"/>
                </a:lnTo>
                <a:lnTo>
                  <a:pt x="1859784" y="196816"/>
                </a:lnTo>
                <a:lnTo>
                  <a:pt x="1975233" y="214435"/>
                </a:lnTo>
                <a:lnTo>
                  <a:pt x="2059006" y="235975"/>
                </a:lnTo>
                <a:lnTo>
                  <a:pt x="2231291" y="98733"/>
                </a:lnTo>
                <a:lnTo>
                  <a:pt x="2320109" y="131241"/>
                </a:lnTo>
                <a:lnTo>
                  <a:pt x="2384278" y="162153"/>
                </a:lnTo>
                <a:lnTo>
                  <a:pt x="2408748" y="378280"/>
                </a:lnTo>
                <a:lnTo>
                  <a:pt x="2508255" y="438732"/>
                </a:lnTo>
                <a:lnTo>
                  <a:pt x="2581052" y="493168"/>
                </a:lnTo>
                <a:lnTo>
                  <a:pt x="2789449" y="433248"/>
                </a:lnTo>
                <a:lnTo>
                  <a:pt x="2850954" y="489147"/>
                </a:lnTo>
                <a:lnTo>
                  <a:pt x="2906853" y="550651"/>
                </a:lnTo>
                <a:lnTo>
                  <a:pt x="2847600" y="756729"/>
                </a:lnTo>
                <a:lnTo>
                  <a:pt x="2910892" y="841369"/>
                </a:lnTo>
                <a:lnTo>
                  <a:pt x="2965835" y="931807"/>
                </a:lnTo>
                <a:lnTo>
                  <a:pt x="3177947" y="955822"/>
                </a:lnTo>
                <a:lnTo>
                  <a:pt x="3208859" y="1019991"/>
                </a:lnTo>
                <a:lnTo>
                  <a:pt x="3241367" y="1108809"/>
                </a:lnTo>
                <a:lnTo>
                  <a:pt x="3109474" y="1274380"/>
                </a:lnTo>
                <a:lnTo>
                  <a:pt x="3135189" y="1374392"/>
                </a:lnTo>
                <a:lnTo>
                  <a:pt x="3152100" y="1485194"/>
                </a:lnTo>
                <a:lnTo>
                  <a:pt x="3335902" y="1586906"/>
                </a:lnTo>
                <a:lnTo>
                  <a:pt x="3340100" y="1670050"/>
                </a:lnTo>
                <a:lnTo>
                  <a:pt x="3335902" y="1753194"/>
                </a:lnTo>
                <a:lnTo>
                  <a:pt x="3153687" y="1854028"/>
                </a:lnTo>
                <a:lnTo>
                  <a:pt x="3135189" y="1975233"/>
                </a:lnTo>
                <a:lnTo>
                  <a:pt x="3111325" y="2068045"/>
                </a:lnTo>
                <a:lnTo>
                  <a:pt x="3241367" y="2231291"/>
                </a:lnTo>
                <a:lnTo>
                  <a:pt x="3208859" y="2320109"/>
                </a:lnTo>
                <a:lnTo>
                  <a:pt x="3177947" y="2384278"/>
                </a:lnTo>
                <a:lnTo>
                  <a:pt x="2972048" y="2407590"/>
                </a:lnTo>
                <a:lnTo>
                  <a:pt x="2910892" y="2508255"/>
                </a:lnTo>
                <a:lnTo>
                  <a:pt x="2849578" y="2590250"/>
                </a:lnTo>
                <a:lnTo>
                  <a:pt x="2906853" y="2789449"/>
                </a:lnTo>
                <a:lnTo>
                  <a:pt x="2850954" y="2850954"/>
                </a:lnTo>
                <a:lnTo>
                  <a:pt x="2789449" y="2906853"/>
                </a:lnTo>
                <a:lnTo>
                  <a:pt x="2590250" y="2849578"/>
                </a:lnTo>
                <a:lnTo>
                  <a:pt x="2508255" y="2910892"/>
                </a:lnTo>
                <a:lnTo>
                  <a:pt x="2407590" y="2972048"/>
                </a:lnTo>
                <a:lnTo>
                  <a:pt x="2384278" y="3177947"/>
                </a:lnTo>
                <a:lnTo>
                  <a:pt x="2320109" y="3208859"/>
                </a:lnTo>
                <a:lnTo>
                  <a:pt x="2231291" y="3241367"/>
                </a:lnTo>
                <a:lnTo>
                  <a:pt x="2068045" y="3111325"/>
                </a:lnTo>
                <a:lnTo>
                  <a:pt x="1975233" y="3135189"/>
                </a:lnTo>
                <a:lnTo>
                  <a:pt x="1854028" y="3153687"/>
                </a:lnTo>
                <a:lnTo>
                  <a:pt x="1753194" y="3335902"/>
                </a:lnTo>
                <a:lnTo>
                  <a:pt x="1670050" y="3340100"/>
                </a:lnTo>
                <a:lnTo>
                  <a:pt x="1586906" y="3335902"/>
                </a:lnTo>
                <a:lnTo>
                  <a:pt x="1485194" y="3152100"/>
                </a:lnTo>
                <a:lnTo>
                  <a:pt x="1374392" y="3135189"/>
                </a:lnTo>
                <a:lnTo>
                  <a:pt x="1274380" y="3109474"/>
                </a:lnTo>
                <a:lnTo>
                  <a:pt x="1108809" y="3241367"/>
                </a:lnTo>
                <a:lnTo>
                  <a:pt x="1019991" y="3208859"/>
                </a:lnTo>
                <a:lnTo>
                  <a:pt x="955822" y="3177947"/>
                </a:lnTo>
                <a:lnTo>
                  <a:pt x="931807" y="2965835"/>
                </a:lnTo>
                <a:lnTo>
                  <a:pt x="841369" y="2910892"/>
                </a:lnTo>
                <a:lnTo>
                  <a:pt x="756729" y="2847600"/>
                </a:lnTo>
                <a:lnTo>
                  <a:pt x="550651" y="2906853"/>
                </a:lnTo>
                <a:lnTo>
                  <a:pt x="489147" y="2850954"/>
                </a:lnTo>
                <a:lnTo>
                  <a:pt x="433248" y="2789449"/>
                </a:lnTo>
                <a:lnTo>
                  <a:pt x="493168" y="2581052"/>
                </a:lnTo>
                <a:lnTo>
                  <a:pt x="438732" y="2508255"/>
                </a:lnTo>
                <a:lnTo>
                  <a:pt x="378280" y="2408748"/>
                </a:lnTo>
                <a:lnTo>
                  <a:pt x="162153" y="2384278"/>
                </a:lnTo>
                <a:lnTo>
                  <a:pt x="131241" y="2320109"/>
                </a:lnTo>
                <a:lnTo>
                  <a:pt x="98733" y="2231291"/>
                </a:lnTo>
                <a:lnTo>
                  <a:pt x="235976" y="2059006"/>
                </a:lnTo>
                <a:lnTo>
                  <a:pt x="214435" y="1975233"/>
                </a:lnTo>
                <a:lnTo>
                  <a:pt x="196816" y="1859784"/>
                </a:lnTo>
                <a:lnTo>
                  <a:pt x="4199" y="1753194"/>
                </a:lnTo>
                <a:lnTo>
                  <a:pt x="0" y="1670050"/>
                </a:lnTo>
                <a:lnTo>
                  <a:pt x="4199" y="1586906"/>
                </a:lnTo>
                <a:lnTo>
                  <a:pt x="198403" y="1479437"/>
                </a:lnTo>
                <a:lnTo>
                  <a:pt x="214435" y="1374392"/>
                </a:lnTo>
                <a:lnTo>
                  <a:pt x="237827" y="1283418"/>
                </a:lnTo>
                <a:lnTo>
                  <a:pt x="98733" y="1108809"/>
                </a:lnTo>
                <a:lnTo>
                  <a:pt x="131241" y="1019991"/>
                </a:lnTo>
                <a:lnTo>
                  <a:pt x="162153" y="955822"/>
                </a:lnTo>
                <a:lnTo>
                  <a:pt x="384493" y="930649"/>
                </a:lnTo>
                <a:lnTo>
                  <a:pt x="438732" y="841369"/>
                </a:lnTo>
                <a:lnTo>
                  <a:pt x="495146" y="765928"/>
                </a:lnTo>
                <a:lnTo>
                  <a:pt x="433248" y="550651"/>
                </a:lnTo>
                <a:lnTo>
                  <a:pt x="489147" y="489147"/>
                </a:lnTo>
                <a:lnTo>
                  <a:pt x="550651" y="433248"/>
                </a:lnTo>
                <a:lnTo>
                  <a:pt x="765928" y="495146"/>
                </a:lnTo>
                <a:lnTo>
                  <a:pt x="841369" y="438732"/>
                </a:lnTo>
                <a:lnTo>
                  <a:pt x="930649" y="384493"/>
                </a:lnTo>
                <a:lnTo>
                  <a:pt x="955822" y="162153"/>
                </a:lnTo>
                <a:lnTo>
                  <a:pt x="1019991" y="131241"/>
                </a:lnTo>
                <a:lnTo>
                  <a:pt x="1108809" y="98733"/>
                </a:lnTo>
                <a:lnTo>
                  <a:pt x="1283418" y="237827"/>
                </a:lnTo>
                <a:lnTo>
                  <a:pt x="1374392" y="214435"/>
                </a:lnTo>
                <a:lnTo>
                  <a:pt x="1479437" y="198403"/>
                </a:lnTo>
                <a:lnTo>
                  <a:pt x="1586906" y="4199"/>
                </a:lnTo>
                <a:lnTo>
                  <a:pt x="1670050"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defTabSz="1706880" eaLnBrk="0" fontAlgn="base" hangingPunct="0">
              <a:spcBef>
                <a:spcPct val="0"/>
              </a:spcBef>
              <a:spcAft>
                <a:spcPct val="0"/>
              </a:spcAft>
              <a:defRPr/>
            </a:pPr>
            <a:endParaRPr lang="zh-CN" altLang="en-US" sz="3360">
              <a:solidFill>
                <a:srgbClr val="000000"/>
              </a:solidFill>
              <a:latin typeface="Arial" panose="020B0604020202020204" pitchFamily="34" charset="0"/>
              <a:ea typeface="宋体" pitchFamily="2" charset="-122"/>
            </a:endParaRPr>
          </a:p>
        </p:txBody>
      </p:sp>
      <p:sp>
        <p:nvSpPr>
          <p:cNvPr id="50185" name="PA_任意多边形 18"/>
          <p:cNvSpPr/>
          <p:nvPr>
            <p:custDataLst>
              <p:tags r:id="rId3"/>
            </p:custDataLst>
          </p:nvPr>
        </p:nvSpPr>
        <p:spPr bwMode="auto">
          <a:xfrm rot="1877475">
            <a:off x="9081347" y="2402841"/>
            <a:ext cx="3970867" cy="3967904"/>
          </a:xfrm>
          <a:custGeom>
            <a:avLst/>
            <a:gdLst>
              <a:gd name="T0" fmla="*/ 128772 w 3340100"/>
              <a:gd name="T1" fmla="*/ 430462 h 3340100"/>
              <a:gd name="T2" fmla="*/ 734081 w 3340100"/>
              <a:gd name="T3" fmla="*/ 430462 h 3340100"/>
              <a:gd name="T4" fmla="*/ 431427 w 3340100"/>
              <a:gd name="T5" fmla="*/ 0 h 3340100"/>
              <a:gd name="T6" fmla="*/ 480440 w 3340100"/>
              <a:gd name="T7" fmla="*/ 50730 h 3340100"/>
              <a:gd name="T8" fmla="*/ 531906 w 3340100"/>
              <a:gd name="T9" fmla="*/ 60823 h 3340100"/>
              <a:gd name="T10" fmla="*/ 599357 w 3340100"/>
              <a:gd name="T11" fmla="*/ 33828 h 3340100"/>
              <a:gd name="T12" fmla="*/ 622255 w 3340100"/>
              <a:gd name="T13" fmla="*/ 97503 h 3340100"/>
              <a:gd name="T14" fmla="*/ 666767 w 3340100"/>
              <a:gd name="T15" fmla="*/ 127116 h 3340100"/>
              <a:gd name="T16" fmla="*/ 736491 w 3340100"/>
              <a:gd name="T17" fmla="*/ 126080 h 3340100"/>
              <a:gd name="T18" fmla="*/ 735625 w 3340100"/>
              <a:gd name="T19" fmla="*/ 195050 h 3340100"/>
              <a:gd name="T20" fmla="*/ 766168 w 3340100"/>
              <a:gd name="T21" fmla="*/ 240176 h 3340100"/>
              <a:gd name="T22" fmla="*/ 828949 w 3340100"/>
              <a:gd name="T23" fmla="*/ 262906 h 3340100"/>
              <a:gd name="T24" fmla="*/ 803275 w 3340100"/>
              <a:gd name="T25" fmla="*/ 328476 h 3340100"/>
              <a:gd name="T26" fmla="*/ 814286 w 3340100"/>
              <a:gd name="T27" fmla="*/ 382814 h 3340100"/>
              <a:gd name="T28" fmla="*/ 862853 w 3340100"/>
              <a:gd name="T29" fmla="*/ 430462 h 3340100"/>
              <a:gd name="T30" fmla="*/ 814696 w 3340100"/>
              <a:gd name="T31" fmla="*/ 477882 h 3340100"/>
              <a:gd name="T32" fmla="*/ 803753 w 3340100"/>
              <a:gd name="T33" fmla="*/ 533046 h 3340100"/>
              <a:gd name="T34" fmla="*/ 828949 w 3340100"/>
              <a:gd name="T35" fmla="*/ 598017 h 3340100"/>
              <a:gd name="T36" fmla="*/ 767774 w 3340100"/>
              <a:gd name="T37" fmla="*/ 620565 h 3340100"/>
              <a:gd name="T38" fmla="*/ 736135 w 3340100"/>
              <a:gd name="T39" fmla="*/ 667646 h 3340100"/>
              <a:gd name="T40" fmla="*/ 736491 w 3340100"/>
              <a:gd name="T41" fmla="*/ 734844 h 3340100"/>
              <a:gd name="T42" fmla="*/ 669143 w 3340100"/>
              <a:gd name="T43" fmla="*/ 734489 h 3340100"/>
              <a:gd name="T44" fmla="*/ 621956 w 3340100"/>
              <a:gd name="T45" fmla="*/ 766056 h 3340100"/>
              <a:gd name="T46" fmla="*/ 599357 w 3340100"/>
              <a:gd name="T47" fmla="*/ 827095 h 3340100"/>
              <a:gd name="T48" fmla="*/ 534241 w 3340100"/>
              <a:gd name="T49" fmla="*/ 801956 h 3340100"/>
              <a:gd name="T50" fmla="*/ 478954 w 3340100"/>
              <a:gd name="T51" fmla="*/ 812874 h 3340100"/>
              <a:gd name="T52" fmla="*/ 431427 w 3340100"/>
              <a:gd name="T53" fmla="*/ 860923 h 3340100"/>
              <a:gd name="T54" fmla="*/ 383672 w 3340100"/>
              <a:gd name="T55" fmla="*/ 812465 h 3340100"/>
              <a:gd name="T56" fmla="*/ 329213 w 3340100"/>
              <a:gd name="T57" fmla="*/ 801478 h 3340100"/>
              <a:gd name="T58" fmla="*/ 263496 w 3340100"/>
              <a:gd name="T59" fmla="*/ 827095 h 3340100"/>
              <a:gd name="T60" fmla="*/ 240715 w 3340100"/>
              <a:gd name="T61" fmla="*/ 764455 h 3340100"/>
              <a:gd name="T62" fmla="*/ 195487 w 3340100"/>
              <a:gd name="T63" fmla="*/ 733980 h 3340100"/>
              <a:gd name="T64" fmla="*/ 126362 w 3340100"/>
              <a:gd name="T65" fmla="*/ 734844 h 3340100"/>
              <a:gd name="T66" fmla="*/ 127401 w 3340100"/>
              <a:gd name="T67" fmla="*/ 665276 h 3340100"/>
              <a:gd name="T68" fmla="*/ 97722 w 3340100"/>
              <a:gd name="T69" fmla="*/ 620863 h 3340100"/>
              <a:gd name="T70" fmla="*/ 33904 w 3340100"/>
              <a:gd name="T71" fmla="*/ 598017 h 3340100"/>
              <a:gd name="T72" fmla="*/ 60960 w 3340100"/>
              <a:gd name="T73" fmla="*/ 530716 h 3340100"/>
              <a:gd name="T74" fmla="*/ 50844 w 3340100"/>
              <a:gd name="T75" fmla="*/ 479367 h 3340100"/>
              <a:gd name="T76" fmla="*/ 0 w 3340100"/>
              <a:gd name="T77" fmla="*/ 430462 h 3340100"/>
              <a:gd name="T78" fmla="*/ 51254 w 3340100"/>
              <a:gd name="T79" fmla="*/ 381330 h 3340100"/>
              <a:gd name="T80" fmla="*/ 61438 w 3340100"/>
              <a:gd name="T81" fmla="*/ 330806 h 3340100"/>
              <a:gd name="T82" fmla="*/ 33904 w 3340100"/>
              <a:gd name="T83" fmla="*/ 262906 h 3340100"/>
              <a:gd name="T84" fmla="*/ 99327 w 3340100"/>
              <a:gd name="T85" fmla="*/ 239878 h 3340100"/>
              <a:gd name="T86" fmla="*/ 127912 w 3340100"/>
              <a:gd name="T87" fmla="*/ 197420 h 3340100"/>
              <a:gd name="T88" fmla="*/ 126362 w 3340100"/>
              <a:gd name="T89" fmla="*/ 126080 h 3340100"/>
              <a:gd name="T90" fmla="*/ 197863 w 3340100"/>
              <a:gd name="T91" fmla="*/ 127626 h 3340100"/>
              <a:gd name="T92" fmla="*/ 240416 w 3340100"/>
              <a:gd name="T93" fmla="*/ 99104 h 3340100"/>
              <a:gd name="T94" fmla="*/ 263496 w 3340100"/>
              <a:gd name="T95" fmla="*/ 33828 h 3340100"/>
              <a:gd name="T96" fmla="*/ 331547 w 3340100"/>
              <a:gd name="T97" fmla="*/ 61301 h 3340100"/>
              <a:gd name="T98" fmla="*/ 382185 w 3340100"/>
              <a:gd name="T99" fmla="*/ 51139 h 33401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40100"/>
              <a:gd name="T151" fmla="*/ 0 h 3340100"/>
              <a:gd name="T152" fmla="*/ 3340100 w 3340100"/>
              <a:gd name="T153" fmla="*/ 3340100 h 33401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40100" h="3340100">
                <a:moveTo>
                  <a:pt x="1670050" y="498475"/>
                </a:moveTo>
                <a:cubicBezTo>
                  <a:pt x="1023007" y="498475"/>
                  <a:pt x="498475" y="1023007"/>
                  <a:pt x="498475" y="1670050"/>
                </a:cubicBezTo>
                <a:cubicBezTo>
                  <a:pt x="498475" y="2317093"/>
                  <a:pt x="1023007" y="2841625"/>
                  <a:pt x="1670050" y="2841625"/>
                </a:cubicBezTo>
                <a:cubicBezTo>
                  <a:pt x="2317093" y="2841625"/>
                  <a:pt x="2841625" y="2317093"/>
                  <a:pt x="2841625" y="1670050"/>
                </a:cubicBezTo>
                <a:cubicBezTo>
                  <a:pt x="2841625" y="1023007"/>
                  <a:pt x="2317093" y="498475"/>
                  <a:pt x="1670050" y="498475"/>
                </a:cubicBezTo>
                <a:close/>
                <a:moveTo>
                  <a:pt x="1670050" y="0"/>
                </a:moveTo>
                <a:lnTo>
                  <a:pt x="1753194" y="4199"/>
                </a:lnTo>
                <a:lnTo>
                  <a:pt x="1859784" y="196816"/>
                </a:lnTo>
                <a:lnTo>
                  <a:pt x="1975233" y="214435"/>
                </a:lnTo>
                <a:lnTo>
                  <a:pt x="2059006" y="235975"/>
                </a:lnTo>
                <a:lnTo>
                  <a:pt x="2231291" y="98733"/>
                </a:lnTo>
                <a:lnTo>
                  <a:pt x="2320109" y="131241"/>
                </a:lnTo>
                <a:lnTo>
                  <a:pt x="2384278" y="162153"/>
                </a:lnTo>
                <a:lnTo>
                  <a:pt x="2408748" y="378280"/>
                </a:lnTo>
                <a:lnTo>
                  <a:pt x="2508255" y="438732"/>
                </a:lnTo>
                <a:lnTo>
                  <a:pt x="2581052" y="493168"/>
                </a:lnTo>
                <a:lnTo>
                  <a:pt x="2789449" y="433248"/>
                </a:lnTo>
                <a:lnTo>
                  <a:pt x="2850954" y="489147"/>
                </a:lnTo>
                <a:lnTo>
                  <a:pt x="2906853" y="550651"/>
                </a:lnTo>
                <a:lnTo>
                  <a:pt x="2847600" y="756729"/>
                </a:lnTo>
                <a:lnTo>
                  <a:pt x="2910892" y="841369"/>
                </a:lnTo>
                <a:lnTo>
                  <a:pt x="2965835" y="931807"/>
                </a:lnTo>
                <a:lnTo>
                  <a:pt x="3177947" y="955822"/>
                </a:lnTo>
                <a:lnTo>
                  <a:pt x="3208859" y="1019991"/>
                </a:lnTo>
                <a:lnTo>
                  <a:pt x="3241367" y="1108809"/>
                </a:lnTo>
                <a:lnTo>
                  <a:pt x="3109474" y="1274380"/>
                </a:lnTo>
                <a:lnTo>
                  <a:pt x="3135189" y="1374392"/>
                </a:lnTo>
                <a:lnTo>
                  <a:pt x="3152100" y="1485194"/>
                </a:lnTo>
                <a:lnTo>
                  <a:pt x="3335902" y="1586906"/>
                </a:lnTo>
                <a:lnTo>
                  <a:pt x="3340100" y="1670050"/>
                </a:lnTo>
                <a:lnTo>
                  <a:pt x="3335902" y="1753194"/>
                </a:lnTo>
                <a:lnTo>
                  <a:pt x="3153687" y="1854028"/>
                </a:lnTo>
                <a:lnTo>
                  <a:pt x="3135189" y="1975233"/>
                </a:lnTo>
                <a:lnTo>
                  <a:pt x="3111325" y="2068045"/>
                </a:lnTo>
                <a:lnTo>
                  <a:pt x="3241367" y="2231291"/>
                </a:lnTo>
                <a:lnTo>
                  <a:pt x="3208859" y="2320109"/>
                </a:lnTo>
                <a:lnTo>
                  <a:pt x="3177947" y="2384278"/>
                </a:lnTo>
                <a:lnTo>
                  <a:pt x="2972048" y="2407590"/>
                </a:lnTo>
                <a:lnTo>
                  <a:pt x="2910892" y="2508255"/>
                </a:lnTo>
                <a:lnTo>
                  <a:pt x="2849578" y="2590250"/>
                </a:lnTo>
                <a:lnTo>
                  <a:pt x="2906853" y="2789449"/>
                </a:lnTo>
                <a:lnTo>
                  <a:pt x="2850954" y="2850954"/>
                </a:lnTo>
                <a:lnTo>
                  <a:pt x="2789449" y="2906853"/>
                </a:lnTo>
                <a:lnTo>
                  <a:pt x="2590250" y="2849578"/>
                </a:lnTo>
                <a:lnTo>
                  <a:pt x="2508255" y="2910892"/>
                </a:lnTo>
                <a:lnTo>
                  <a:pt x="2407590" y="2972048"/>
                </a:lnTo>
                <a:lnTo>
                  <a:pt x="2384278" y="3177947"/>
                </a:lnTo>
                <a:lnTo>
                  <a:pt x="2320109" y="3208859"/>
                </a:lnTo>
                <a:lnTo>
                  <a:pt x="2231291" y="3241367"/>
                </a:lnTo>
                <a:lnTo>
                  <a:pt x="2068045" y="3111325"/>
                </a:lnTo>
                <a:lnTo>
                  <a:pt x="1975233" y="3135189"/>
                </a:lnTo>
                <a:lnTo>
                  <a:pt x="1854028" y="3153687"/>
                </a:lnTo>
                <a:lnTo>
                  <a:pt x="1753194" y="3335902"/>
                </a:lnTo>
                <a:lnTo>
                  <a:pt x="1670050" y="3340100"/>
                </a:lnTo>
                <a:lnTo>
                  <a:pt x="1586906" y="3335902"/>
                </a:lnTo>
                <a:lnTo>
                  <a:pt x="1485194" y="3152100"/>
                </a:lnTo>
                <a:lnTo>
                  <a:pt x="1374392" y="3135189"/>
                </a:lnTo>
                <a:lnTo>
                  <a:pt x="1274380" y="3109474"/>
                </a:lnTo>
                <a:lnTo>
                  <a:pt x="1108809" y="3241367"/>
                </a:lnTo>
                <a:lnTo>
                  <a:pt x="1019991" y="3208859"/>
                </a:lnTo>
                <a:lnTo>
                  <a:pt x="955822" y="3177947"/>
                </a:lnTo>
                <a:lnTo>
                  <a:pt x="931807" y="2965835"/>
                </a:lnTo>
                <a:lnTo>
                  <a:pt x="841369" y="2910892"/>
                </a:lnTo>
                <a:lnTo>
                  <a:pt x="756729" y="2847600"/>
                </a:lnTo>
                <a:lnTo>
                  <a:pt x="550651" y="2906853"/>
                </a:lnTo>
                <a:lnTo>
                  <a:pt x="489147" y="2850954"/>
                </a:lnTo>
                <a:lnTo>
                  <a:pt x="433248" y="2789449"/>
                </a:lnTo>
                <a:lnTo>
                  <a:pt x="493168" y="2581052"/>
                </a:lnTo>
                <a:lnTo>
                  <a:pt x="438732" y="2508255"/>
                </a:lnTo>
                <a:lnTo>
                  <a:pt x="378280" y="2408748"/>
                </a:lnTo>
                <a:lnTo>
                  <a:pt x="162153" y="2384278"/>
                </a:lnTo>
                <a:lnTo>
                  <a:pt x="131241" y="2320109"/>
                </a:lnTo>
                <a:lnTo>
                  <a:pt x="98733" y="2231291"/>
                </a:lnTo>
                <a:lnTo>
                  <a:pt x="235976" y="2059006"/>
                </a:lnTo>
                <a:lnTo>
                  <a:pt x="214435" y="1975233"/>
                </a:lnTo>
                <a:lnTo>
                  <a:pt x="196816" y="1859784"/>
                </a:lnTo>
                <a:lnTo>
                  <a:pt x="4199" y="1753194"/>
                </a:lnTo>
                <a:lnTo>
                  <a:pt x="0" y="1670050"/>
                </a:lnTo>
                <a:lnTo>
                  <a:pt x="4199" y="1586906"/>
                </a:lnTo>
                <a:lnTo>
                  <a:pt x="198403" y="1479437"/>
                </a:lnTo>
                <a:lnTo>
                  <a:pt x="214435" y="1374392"/>
                </a:lnTo>
                <a:lnTo>
                  <a:pt x="237827" y="1283418"/>
                </a:lnTo>
                <a:lnTo>
                  <a:pt x="98733" y="1108809"/>
                </a:lnTo>
                <a:lnTo>
                  <a:pt x="131241" y="1019991"/>
                </a:lnTo>
                <a:lnTo>
                  <a:pt x="162153" y="955822"/>
                </a:lnTo>
                <a:lnTo>
                  <a:pt x="384493" y="930649"/>
                </a:lnTo>
                <a:lnTo>
                  <a:pt x="438732" y="841369"/>
                </a:lnTo>
                <a:lnTo>
                  <a:pt x="495146" y="765928"/>
                </a:lnTo>
                <a:lnTo>
                  <a:pt x="433248" y="550651"/>
                </a:lnTo>
                <a:lnTo>
                  <a:pt x="489147" y="489147"/>
                </a:lnTo>
                <a:lnTo>
                  <a:pt x="550651" y="433248"/>
                </a:lnTo>
                <a:lnTo>
                  <a:pt x="765928" y="495146"/>
                </a:lnTo>
                <a:lnTo>
                  <a:pt x="841369" y="438732"/>
                </a:lnTo>
                <a:lnTo>
                  <a:pt x="930649" y="384493"/>
                </a:lnTo>
                <a:lnTo>
                  <a:pt x="955822" y="162153"/>
                </a:lnTo>
                <a:lnTo>
                  <a:pt x="1019991" y="131241"/>
                </a:lnTo>
                <a:lnTo>
                  <a:pt x="1108809" y="98733"/>
                </a:lnTo>
                <a:lnTo>
                  <a:pt x="1283418" y="237827"/>
                </a:lnTo>
                <a:lnTo>
                  <a:pt x="1374392" y="214435"/>
                </a:lnTo>
                <a:lnTo>
                  <a:pt x="1479437" y="198403"/>
                </a:lnTo>
                <a:lnTo>
                  <a:pt x="1586906" y="4199"/>
                </a:lnTo>
                <a:lnTo>
                  <a:pt x="167005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defTabSz="1706880" eaLnBrk="0" fontAlgn="base" hangingPunct="0">
              <a:spcBef>
                <a:spcPct val="0"/>
              </a:spcBef>
              <a:spcAft>
                <a:spcPct val="0"/>
              </a:spcAft>
              <a:defRPr/>
            </a:pPr>
            <a:endParaRPr lang="zh-CN" altLang="en-US" sz="3360">
              <a:solidFill>
                <a:srgbClr val="000000"/>
              </a:solidFill>
              <a:latin typeface="Arial" panose="020B0604020202020204" pitchFamily="34" charset="0"/>
              <a:ea typeface="宋体" pitchFamily="2" charset="-122"/>
            </a:endParaRPr>
          </a:p>
        </p:txBody>
      </p:sp>
      <p:sp>
        <p:nvSpPr>
          <p:cNvPr id="50186" name="PA_文本框 19"/>
          <p:cNvSpPr>
            <a:spLocks noChangeArrowheads="1"/>
          </p:cNvSpPr>
          <p:nvPr>
            <p:custDataLst>
              <p:tags r:id="rId4"/>
            </p:custDataLst>
          </p:nvPr>
        </p:nvSpPr>
        <p:spPr bwMode="auto">
          <a:xfrm>
            <a:off x="10372091" y="3799629"/>
            <a:ext cx="138366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9pPr>
          </a:lstStyle>
          <a:p>
            <a:pPr defTabSz="1706880" fontAlgn="base">
              <a:lnSpc>
                <a:spcPct val="100000"/>
              </a:lnSpc>
              <a:spcBef>
                <a:spcPct val="0"/>
              </a:spcBef>
              <a:spcAft>
                <a:spcPct val="0"/>
              </a:spcAft>
              <a:buNone/>
              <a:defRPr/>
            </a:pPr>
            <a:r>
              <a:rPr lang="en-US" altLang="zh-CN" sz="8215" b="1" dirty="0">
                <a:solidFill>
                  <a:srgbClr val="000000"/>
                </a:solidFill>
                <a:latin typeface="Stencil" panose="040409050D0802020404" pitchFamily="82" charset="0"/>
                <a:cs typeface="Stencil" panose="040409050D0802020404" pitchFamily="82" charset="0"/>
                <a:sym typeface="微软雅黑" panose="020B0503020204020204" pitchFamily="34" charset="-122"/>
              </a:rPr>
              <a:t>01</a:t>
            </a:r>
            <a:endParaRPr lang="zh-CN" altLang="en-US" sz="8215" b="1" dirty="0">
              <a:solidFill>
                <a:srgbClr val="000000"/>
              </a:solidFill>
              <a:latin typeface="Stencil" panose="040409050D0802020404" pitchFamily="82" charset="0"/>
              <a:cs typeface="Stencil" panose="040409050D0802020404" pitchFamily="82" charset="0"/>
              <a:sym typeface="微软雅黑" panose="020B0503020204020204" pitchFamily="34" charset="-122"/>
            </a:endParaRPr>
          </a:p>
        </p:txBody>
      </p:sp>
      <p:sp>
        <p:nvSpPr>
          <p:cNvPr id="50187" name="PA_文本框 20"/>
          <p:cNvSpPr>
            <a:spLocks noChangeArrowheads="1"/>
          </p:cNvSpPr>
          <p:nvPr>
            <p:custDataLst>
              <p:tags r:id="rId5"/>
            </p:custDataLst>
          </p:nvPr>
        </p:nvSpPr>
        <p:spPr bwMode="auto">
          <a:xfrm>
            <a:off x="13598526" y="5548208"/>
            <a:ext cx="1164590"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9pPr>
          </a:lstStyle>
          <a:p>
            <a:pPr defTabSz="1706880" fontAlgn="base">
              <a:lnSpc>
                <a:spcPct val="100000"/>
              </a:lnSpc>
              <a:spcBef>
                <a:spcPct val="0"/>
              </a:spcBef>
              <a:spcAft>
                <a:spcPct val="0"/>
              </a:spcAft>
              <a:buNone/>
              <a:defRPr/>
            </a:pPr>
            <a:r>
              <a:rPr lang="en-US" altLang="zh-CN" sz="6720" b="1">
                <a:solidFill>
                  <a:srgbClr val="000000"/>
                </a:solidFill>
                <a:latin typeface="Stencil" panose="040409050D0802020404" pitchFamily="82" charset="0"/>
                <a:cs typeface="Stencil" panose="040409050D0802020404" pitchFamily="82" charset="0"/>
                <a:sym typeface="微软雅黑" panose="020B0503020204020204" pitchFamily="34" charset="-122"/>
              </a:rPr>
              <a:t>02</a:t>
            </a:r>
            <a:endParaRPr lang="zh-CN" altLang="en-US" sz="6720" b="1">
              <a:solidFill>
                <a:srgbClr val="000000"/>
              </a:solidFill>
              <a:latin typeface="Stencil" panose="040409050D0802020404" pitchFamily="82" charset="0"/>
              <a:cs typeface="Stencil" panose="040409050D0802020404" pitchFamily="82" charset="0"/>
              <a:sym typeface="微软雅黑" panose="020B0503020204020204" pitchFamily="34" charset="-122"/>
            </a:endParaRPr>
          </a:p>
        </p:txBody>
      </p:sp>
      <p:sp>
        <p:nvSpPr>
          <p:cNvPr id="50188" name="PA_文本框 21"/>
          <p:cNvSpPr>
            <a:spLocks noChangeArrowheads="1"/>
          </p:cNvSpPr>
          <p:nvPr>
            <p:custDataLst>
              <p:tags r:id="rId6"/>
            </p:custDataLst>
          </p:nvPr>
        </p:nvSpPr>
        <p:spPr bwMode="auto">
          <a:xfrm>
            <a:off x="9829377" y="7983431"/>
            <a:ext cx="1632796"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9pPr>
          </a:lstStyle>
          <a:p>
            <a:pPr defTabSz="1706880" fontAlgn="base">
              <a:lnSpc>
                <a:spcPct val="100000"/>
              </a:lnSpc>
              <a:spcBef>
                <a:spcPct val="0"/>
              </a:spcBef>
              <a:spcAft>
                <a:spcPct val="0"/>
              </a:spcAft>
              <a:buNone/>
              <a:defRPr/>
            </a:pPr>
            <a:r>
              <a:rPr lang="en-US" altLang="zh-CN" sz="8215" b="1">
                <a:solidFill>
                  <a:srgbClr val="000000"/>
                </a:solidFill>
                <a:latin typeface="Stencil" panose="040409050D0802020404" pitchFamily="82" charset="0"/>
                <a:cs typeface="Stencil" panose="040409050D0802020404" pitchFamily="82" charset="0"/>
                <a:sym typeface="微软雅黑" panose="020B0503020204020204" pitchFamily="34" charset="-122"/>
              </a:rPr>
              <a:t>03</a:t>
            </a:r>
            <a:endParaRPr lang="zh-CN" altLang="en-US" sz="8215" b="1">
              <a:solidFill>
                <a:srgbClr val="000000"/>
              </a:solidFill>
              <a:latin typeface="Stencil" panose="040409050D0802020404" pitchFamily="82" charset="0"/>
              <a:cs typeface="Stencil" panose="040409050D0802020404" pitchFamily="82" charset="0"/>
              <a:sym typeface="微软雅黑" panose="020B0503020204020204" pitchFamily="34" charset="-122"/>
            </a:endParaRPr>
          </a:p>
        </p:txBody>
      </p:sp>
      <p:sp>
        <p:nvSpPr>
          <p:cNvPr id="50189" name="PA_文本框 22"/>
          <p:cNvSpPr>
            <a:spLocks noChangeArrowheads="1"/>
          </p:cNvSpPr>
          <p:nvPr>
            <p:custDataLst>
              <p:tags r:id="rId7"/>
            </p:custDataLst>
          </p:nvPr>
        </p:nvSpPr>
        <p:spPr bwMode="auto">
          <a:xfrm>
            <a:off x="267128" y="2919095"/>
            <a:ext cx="8547753"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9pPr>
          </a:lstStyle>
          <a:p>
            <a:pPr lvl="0" algn="r" fontAlgn="base">
              <a:lnSpc>
                <a:spcPct val="100000"/>
              </a:lnSpc>
              <a:spcBef>
                <a:spcPct val="0"/>
              </a:spcBef>
              <a:spcAft>
                <a:spcPct val="0"/>
              </a:spcAft>
              <a:buFont typeface="Wingdings" panose="05000000000000000000" charset="0"/>
              <a:buChar char="Ø"/>
              <a:defRPr/>
            </a:pPr>
            <a:r>
              <a:rPr lang="zh-CN" altLang="en-US" sz="3600" b="1" dirty="0">
                <a:solidFill>
                  <a:schemeClr val="accent1">
                    <a:lumMod val="50000"/>
                  </a:schemeClr>
                </a:solidFill>
                <a:effectLst>
                  <a:outerShdw blurRad="50800" dist="38100" algn="l" rotWithShape="0">
                    <a:prstClr val="black">
                      <a:alpha val="40000"/>
                    </a:prstClr>
                  </a:outerShdw>
                </a:effectLst>
                <a:latin typeface="Britannic Bold" panose="020B0903060703020204" pitchFamily="34" charset="0"/>
                <a:ea typeface="微软雅黑" panose="020B0503020204020204" pitchFamily="34" charset="-122"/>
                <a:cs typeface="Britannic Bold" panose="020B0903060703020204" pitchFamily="34" charset="0"/>
              </a:rPr>
              <a:t>Ministry of Education：</a:t>
            </a:r>
            <a:endParaRPr lang="en-US" altLang="zh-CN" sz="3600" b="1" dirty="0">
              <a:solidFill>
                <a:schemeClr val="accent1">
                  <a:lumMod val="50000"/>
                </a:schemeClr>
              </a:solidFill>
              <a:effectLst>
                <a:outerShdw blurRad="50800" dist="38100" algn="l" rotWithShape="0">
                  <a:prstClr val="black">
                    <a:alpha val="40000"/>
                  </a:prstClr>
                </a:outerShdw>
              </a:effectLst>
              <a:latin typeface="Britannic Bold" panose="020B0903060703020204" pitchFamily="34" charset="0"/>
              <a:ea typeface="微软雅黑" panose="020B0503020204020204" pitchFamily="34" charset="-122"/>
              <a:cs typeface="Britannic Bold" panose="020B0903060703020204" pitchFamily="34" charset="0"/>
            </a:endParaRPr>
          </a:p>
          <a:p>
            <a:pPr lvl="0" algn="r" fontAlgn="base">
              <a:lnSpc>
                <a:spcPct val="100000"/>
              </a:lnSpc>
              <a:spcBef>
                <a:spcPct val="0"/>
              </a:spcBef>
              <a:spcAft>
                <a:spcPct val="0"/>
              </a:spcAft>
              <a:buNone/>
              <a:defRPr/>
            </a:pPr>
            <a:r>
              <a:rPr lang="en-US" altLang="zh-CN" sz="3600" b="1" dirty="0">
                <a:solidFill>
                  <a:schemeClr val="accent1">
                    <a:lumMod val="50000"/>
                  </a:schemeClr>
                </a:solidFill>
                <a:effectLst>
                  <a:outerShdw blurRad="50800" dist="38100" algn="l" rotWithShape="0">
                    <a:prstClr val="black">
                      <a:alpha val="40000"/>
                    </a:prstClr>
                  </a:outerShdw>
                </a:effectLst>
                <a:latin typeface="Britannic Bold" panose="020B0903060703020204" pitchFamily="34" charset="0"/>
                <a:ea typeface="微软雅黑" panose="020B0503020204020204" pitchFamily="34" charset="-122"/>
                <a:cs typeface="Britannic Bold" panose="020B0903060703020204" pitchFamily="34" charset="0"/>
              </a:rPr>
              <a:t>F</a:t>
            </a:r>
            <a:r>
              <a:rPr lang="zh-CN" altLang="en-US" sz="3600" b="1" dirty="0">
                <a:solidFill>
                  <a:schemeClr val="accent1">
                    <a:lumMod val="50000"/>
                  </a:schemeClr>
                </a:solidFill>
                <a:effectLst>
                  <a:outerShdw blurRad="50800" dist="38100" algn="l" rotWithShape="0">
                    <a:prstClr val="black">
                      <a:alpha val="40000"/>
                    </a:prstClr>
                  </a:outerShdw>
                </a:effectLst>
                <a:latin typeface="Britannic Bold" panose="020B0903060703020204" pitchFamily="34" charset="0"/>
                <a:ea typeface="微软雅黑" panose="020B0503020204020204" pitchFamily="34" charset="-122"/>
                <a:cs typeface="Britannic Bold" panose="020B0903060703020204" pitchFamily="34" charset="0"/>
              </a:rPr>
              <a:t>or International Postgraduate</a:t>
            </a:r>
            <a:endParaRPr lang="zh-CN" altLang="en-US" b="1" dirty="0">
              <a:solidFill>
                <a:schemeClr val="accent1">
                  <a:lumMod val="75000"/>
                </a:schemeClr>
              </a:solidFill>
              <a:latin typeface="微软雅黑" panose="020B0503020204020204" pitchFamily="34" charset="-122"/>
              <a:ea typeface="微软雅黑" panose="020B0503020204020204" pitchFamily="34" charset="-122"/>
            </a:endParaRPr>
          </a:p>
          <a:p>
            <a:pPr lvl="0" algn="r" fontAlgn="base">
              <a:lnSpc>
                <a:spcPct val="100000"/>
              </a:lnSpc>
              <a:spcBef>
                <a:spcPts val="1800"/>
              </a:spcBef>
              <a:spcAft>
                <a:spcPct val="0"/>
              </a:spcAft>
              <a:buNone/>
              <a:defRPr/>
            </a:pPr>
            <a:r>
              <a:rPr lang="zh-CN" altLang="en-US" sz="2400" b="1" u="sng" dirty="0">
                <a:solidFill>
                  <a:srgbClr val="000000"/>
                </a:solidFill>
                <a:effectLst>
                  <a:outerShdw blurRad="50800" dist="38100" dir="18900000" algn="bl" rotWithShape="0">
                    <a:prstClr val="black">
                      <a:alpha val="40000"/>
                    </a:prstClr>
                  </a:outerShdw>
                </a:effectLst>
                <a:latin typeface="+mn-lt"/>
                <a:ea typeface="+mn-lt"/>
              </a:rPr>
              <a:t>Full </a:t>
            </a:r>
            <a:r>
              <a:rPr lang="en-US" altLang="zh-CN" sz="2400" b="1" u="sng" dirty="0">
                <a:solidFill>
                  <a:srgbClr val="000000"/>
                </a:solidFill>
                <a:effectLst>
                  <a:outerShdw blurRad="50800" dist="38100" dir="18900000" algn="bl" rotWithShape="0">
                    <a:prstClr val="black">
                      <a:alpha val="40000"/>
                    </a:prstClr>
                  </a:outerShdw>
                </a:effectLst>
                <a:latin typeface="+mn-lt"/>
                <a:ea typeface="+mn-lt"/>
              </a:rPr>
              <a:t>S</a:t>
            </a:r>
            <a:r>
              <a:rPr lang="zh-CN" altLang="en-US" sz="2400" b="1" u="sng" dirty="0">
                <a:solidFill>
                  <a:srgbClr val="000000"/>
                </a:solidFill>
                <a:effectLst>
                  <a:outerShdw blurRad="50800" dist="38100" dir="18900000" algn="bl" rotWithShape="0">
                    <a:prstClr val="black">
                      <a:alpha val="40000"/>
                    </a:prstClr>
                  </a:outerShdw>
                </a:effectLst>
                <a:latin typeface="+mn-lt"/>
                <a:ea typeface="+mn-lt"/>
              </a:rPr>
              <a:t>cholarship:</a:t>
            </a:r>
            <a:r>
              <a:rPr lang="zh-CN" altLang="en-US" sz="2400" b="1" dirty="0">
                <a:solidFill>
                  <a:srgbClr val="000000"/>
                </a:solidFill>
                <a:latin typeface="+mn-lt"/>
                <a:ea typeface="+mn-lt"/>
              </a:rPr>
              <a:t> </a:t>
            </a:r>
            <a:r>
              <a:rPr lang="en-US" altLang="zh-CN" sz="2400" b="1" dirty="0">
                <a:solidFill>
                  <a:srgbClr val="000000"/>
                </a:solidFill>
                <a:latin typeface="+mn-lt"/>
                <a:ea typeface="+mn-lt"/>
              </a:rPr>
              <a:t>including</a:t>
            </a:r>
            <a:r>
              <a:rPr lang="zh-CN" altLang="en-US" sz="2400" b="1" dirty="0">
                <a:solidFill>
                  <a:srgbClr val="000000"/>
                </a:solidFill>
                <a:latin typeface="+mn-lt"/>
                <a:ea typeface="+mn-lt"/>
              </a:rPr>
              <a:t> tuition </a:t>
            </a:r>
            <a:r>
              <a:rPr lang="en-US" altLang="zh-CN" sz="2400" b="1" dirty="0">
                <a:solidFill>
                  <a:srgbClr val="000000"/>
                </a:solidFill>
                <a:latin typeface="+mn-lt"/>
                <a:ea typeface="+mn-lt"/>
              </a:rPr>
              <a:t>fee</a:t>
            </a:r>
            <a:r>
              <a:rPr lang="zh-CN" altLang="en-US" sz="2400" b="1" dirty="0">
                <a:solidFill>
                  <a:srgbClr val="000000"/>
                </a:solidFill>
                <a:latin typeface="+mn-lt"/>
                <a:ea typeface="+mn-lt"/>
              </a:rPr>
              <a:t>, accommodation </a:t>
            </a:r>
            <a:r>
              <a:rPr lang="en-US" altLang="zh-CN" sz="2400" b="1" dirty="0">
                <a:solidFill>
                  <a:srgbClr val="000000"/>
                </a:solidFill>
                <a:latin typeface="+mn-lt"/>
                <a:ea typeface="+mn-lt"/>
              </a:rPr>
              <a:t>fee</a:t>
            </a:r>
            <a:r>
              <a:rPr lang="zh-CN" altLang="en-US" sz="2400" b="1" dirty="0">
                <a:solidFill>
                  <a:srgbClr val="000000"/>
                </a:solidFill>
                <a:latin typeface="+mn-lt"/>
                <a:ea typeface="+mn-lt"/>
              </a:rPr>
              <a:t>, living expenses, medical insurance</a:t>
            </a:r>
            <a:r>
              <a:rPr lang="zh-CN" altLang="en-US" sz="3360" b="1" dirty="0">
                <a:solidFill>
                  <a:srgbClr val="000000"/>
                </a:solidFill>
                <a:latin typeface="方正粗黑宋简体" panose="02000000000000000000" pitchFamily="2" charset="-122"/>
                <a:ea typeface="方正粗黑宋简体" panose="02000000000000000000" pitchFamily="2" charset="-122"/>
              </a:rPr>
              <a:t>                                  </a:t>
            </a:r>
            <a:endParaRPr lang="en-US" altLang="zh-CN" sz="3360" b="1" dirty="0">
              <a:solidFill>
                <a:srgbClr val="000000"/>
              </a:solidFill>
              <a:latin typeface="方正粗黑宋简体" panose="02000000000000000000" pitchFamily="2" charset="-122"/>
              <a:ea typeface="方正粗黑宋简体" panose="02000000000000000000" pitchFamily="2" charset="-122"/>
            </a:endParaRPr>
          </a:p>
          <a:p>
            <a:pPr lvl="0" algn="r" fontAlgn="base">
              <a:lnSpc>
                <a:spcPct val="100000"/>
              </a:lnSpc>
              <a:spcBef>
                <a:spcPts val="1800"/>
              </a:spcBef>
              <a:spcAft>
                <a:spcPct val="0"/>
              </a:spcAft>
              <a:buNone/>
              <a:defRPr/>
            </a:pPr>
            <a:r>
              <a:rPr lang="en-US" altLang="zh-CN" sz="3360" b="1" dirty="0">
                <a:solidFill>
                  <a:srgbClr val="000000"/>
                </a:solidFill>
                <a:latin typeface="方正粗黑宋简体" panose="02000000000000000000" pitchFamily="2" charset="-122"/>
                <a:ea typeface="方正粗黑宋简体" panose="02000000000000000000" pitchFamily="2" charset="-122"/>
              </a:rPr>
              <a:t>     </a:t>
            </a:r>
            <a:r>
              <a:rPr lang="en-US" altLang="zh-CN" sz="3360" b="1" dirty="0">
                <a:solidFill>
                  <a:schemeClr val="accent1">
                    <a:lumMod val="50000"/>
                  </a:schemeClr>
                </a:solidFill>
                <a:latin typeface="方正粗黑宋简体" panose="02000000000000000000" pitchFamily="2" charset="-122"/>
                <a:ea typeface="方正粗黑宋简体" panose="02000000000000000000" pitchFamily="2" charset="-122"/>
              </a:rPr>
              <a:t> </a:t>
            </a:r>
            <a:r>
              <a:rPr lang="en-US" altLang="zh-CN" b="1" dirty="0">
                <a:solidFill>
                  <a:schemeClr val="accent1">
                    <a:lumMod val="50000"/>
                  </a:schemeClr>
                </a:solidFill>
                <a:latin typeface="+mn-lt"/>
                <a:ea typeface="+mn-lt"/>
              </a:rPr>
              <a:t>——F</a:t>
            </a:r>
            <a:r>
              <a:rPr lang="zh-CN" altLang="en-US" b="1" dirty="0">
                <a:solidFill>
                  <a:schemeClr val="accent1">
                    <a:lumMod val="50000"/>
                  </a:schemeClr>
                </a:solidFill>
                <a:latin typeface="+mn-lt"/>
                <a:ea typeface="+mn-lt"/>
              </a:rPr>
              <a:t>or high-level academic students</a:t>
            </a:r>
          </a:p>
        </p:txBody>
      </p:sp>
      <p:pic>
        <p:nvPicPr>
          <p:cNvPr id="18" name="图片 17" descr="0 - 2020-09-21T114712.25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6250920" y="1478280"/>
            <a:ext cx="5287645" cy="3677920"/>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PA_文本框 22"/>
          <p:cNvSpPr>
            <a:spLocks noChangeArrowheads="1"/>
          </p:cNvSpPr>
          <p:nvPr>
            <p:custDataLst>
              <p:tags r:id="rId8"/>
            </p:custDataLst>
          </p:nvPr>
        </p:nvSpPr>
        <p:spPr bwMode="auto">
          <a:xfrm>
            <a:off x="15867380" y="5367020"/>
            <a:ext cx="659892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9pPr>
          </a:lstStyle>
          <a:p>
            <a:pPr algn="l" fontAlgn="base">
              <a:lnSpc>
                <a:spcPct val="100000"/>
              </a:lnSpc>
              <a:spcBef>
                <a:spcPts val="1800"/>
              </a:spcBef>
              <a:spcAft>
                <a:spcPct val="0"/>
              </a:spcAft>
              <a:buFont typeface="Wingdings" panose="05000000000000000000" charset="0"/>
              <a:buChar char="Ø"/>
              <a:defRPr/>
            </a:pPr>
            <a:r>
              <a:rPr lang="zh-CN" altLang="en-US" sz="3600" b="1" dirty="0">
                <a:solidFill>
                  <a:schemeClr val="accent1">
                    <a:lumMod val="50000"/>
                  </a:schemeClr>
                </a:solidFill>
                <a:effectLst>
                  <a:outerShdw blurRad="50800" dist="38100" algn="l" rotWithShape="0">
                    <a:prstClr val="black">
                      <a:alpha val="40000"/>
                    </a:prstClr>
                  </a:outerShdw>
                </a:effectLst>
                <a:latin typeface="Britannic Bold" panose="020B0903060703020204" pitchFamily="34" charset="0"/>
                <a:ea typeface="+mn-lt"/>
                <a:cs typeface="Britannic Bold" panose="020B0903060703020204" pitchFamily="34" charset="0"/>
              </a:rPr>
              <a:t>HUST President Scholarships</a:t>
            </a:r>
            <a:endParaRPr lang="en-US" altLang="zh-CN" sz="3600" b="1" dirty="0">
              <a:solidFill>
                <a:schemeClr val="accent1">
                  <a:lumMod val="50000"/>
                </a:schemeClr>
              </a:solidFill>
              <a:latin typeface="Britannic Bold" panose="020B0903060703020204" pitchFamily="34" charset="0"/>
              <a:ea typeface="+mn-lt"/>
              <a:cs typeface="Britannic Bold" panose="020B0903060703020204" pitchFamily="34" charset="0"/>
            </a:endParaRPr>
          </a:p>
          <a:p>
            <a:pPr algn="l" fontAlgn="base">
              <a:lnSpc>
                <a:spcPct val="100000"/>
              </a:lnSpc>
              <a:spcBef>
                <a:spcPts val="1800"/>
              </a:spcBef>
              <a:spcAft>
                <a:spcPct val="0"/>
              </a:spcAft>
              <a:buNone/>
              <a:defRPr/>
            </a:pPr>
            <a:r>
              <a:rPr lang="zh-CN" altLang="en-US" sz="2400" b="1" u="sng" dirty="0">
                <a:solidFill>
                  <a:srgbClr val="000000"/>
                </a:solidFill>
                <a:latin typeface="+mn-lt"/>
                <a:ea typeface="+mn-lt"/>
              </a:rPr>
              <a:t>Funding Category:</a:t>
            </a:r>
            <a:r>
              <a:rPr lang="zh-CN" altLang="en-US" sz="2400" b="1" dirty="0">
                <a:solidFill>
                  <a:srgbClr val="000000"/>
                </a:solidFill>
                <a:latin typeface="+mn-lt"/>
                <a:ea typeface="+mn-lt"/>
              </a:rPr>
              <a:t> Full English Taught Master's Students</a:t>
            </a:r>
            <a:r>
              <a:rPr lang="en-US" altLang="zh-CN" sz="2400" b="1" dirty="0">
                <a:solidFill>
                  <a:srgbClr val="000000"/>
                </a:solidFill>
                <a:latin typeface="+mn-lt"/>
                <a:ea typeface="+mn-lt"/>
              </a:rPr>
              <a:t>(non-medical)</a:t>
            </a:r>
          </a:p>
          <a:p>
            <a:pPr algn="l" fontAlgn="base">
              <a:lnSpc>
                <a:spcPct val="100000"/>
              </a:lnSpc>
              <a:spcBef>
                <a:spcPts val="1800"/>
              </a:spcBef>
              <a:spcAft>
                <a:spcPct val="0"/>
              </a:spcAft>
              <a:buNone/>
              <a:defRPr/>
            </a:pPr>
            <a:r>
              <a:rPr lang="en-US" altLang="zh-CN" b="1" dirty="0">
                <a:solidFill>
                  <a:schemeClr val="accent1">
                    <a:lumMod val="50000"/>
                  </a:schemeClr>
                </a:solidFill>
                <a:latin typeface="+mn-lt"/>
                <a:ea typeface="+mn-lt"/>
              </a:rPr>
              <a:t>Partial</a:t>
            </a:r>
            <a:r>
              <a:rPr lang="zh-CN" altLang="en-US" b="1" dirty="0">
                <a:solidFill>
                  <a:schemeClr val="accent1">
                    <a:lumMod val="50000"/>
                  </a:schemeClr>
                </a:solidFill>
                <a:latin typeface="+mn-lt"/>
                <a:ea typeface="+mn-lt"/>
              </a:rPr>
              <a:t> </a:t>
            </a:r>
            <a:r>
              <a:rPr lang="en-US" altLang="zh-CN" b="1" dirty="0">
                <a:solidFill>
                  <a:schemeClr val="accent1">
                    <a:lumMod val="50000"/>
                  </a:schemeClr>
                </a:solidFill>
                <a:latin typeface="+mn-lt"/>
                <a:ea typeface="+mn-lt"/>
              </a:rPr>
              <a:t>S</a:t>
            </a:r>
            <a:r>
              <a:rPr lang="zh-CN" altLang="en-US" b="1" dirty="0">
                <a:solidFill>
                  <a:schemeClr val="accent1">
                    <a:lumMod val="50000"/>
                  </a:schemeClr>
                </a:solidFill>
                <a:latin typeface="+mn-lt"/>
                <a:ea typeface="+mn-lt"/>
              </a:rPr>
              <a:t>cholarship</a:t>
            </a:r>
          </a:p>
        </p:txBody>
      </p:sp>
      <p:sp>
        <p:nvSpPr>
          <p:cNvPr id="2" name="PA_文本框 24"/>
          <p:cNvSpPr>
            <a:spLocks noChangeArrowheads="1"/>
          </p:cNvSpPr>
          <p:nvPr>
            <p:custDataLst>
              <p:tags r:id="rId9"/>
            </p:custDataLst>
          </p:nvPr>
        </p:nvSpPr>
        <p:spPr bwMode="auto">
          <a:xfrm>
            <a:off x="12870815" y="8138795"/>
            <a:ext cx="7057390" cy="406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itchFamily="2" charset="-122"/>
                <a:sym typeface="Calibri" panose="020F0502020204030204" charset="0"/>
              </a:defRPr>
            </a:lvl9pPr>
          </a:lstStyle>
          <a:p>
            <a:pPr fontAlgn="base">
              <a:lnSpc>
                <a:spcPct val="100000"/>
              </a:lnSpc>
              <a:spcBef>
                <a:spcPts val="1800"/>
              </a:spcBef>
              <a:spcAft>
                <a:spcPct val="0"/>
              </a:spcAft>
              <a:buFont typeface="Wingdings" panose="05000000000000000000" charset="0"/>
              <a:buChar char="Ø"/>
              <a:defRPr/>
            </a:pPr>
            <a:r>
              <a:rPr lang="en-US" altLang="zh-CN" sz="3600" b="1" dirty="0">
                <a:solidFill>
                  <a:schemeClr val="accent5">
                    <a:lumMod val="50000"/>
                  </a:schemeClr>
                </a:solidFill>
                <a:latin typeface="Britannic Bold" panose="020B0903060703020204" pitchFamily="34" charset="0"/>
                <a:ea typeface="微软雅黑" panose="020B0503020204020204" pitchFamily="34" charset="-122"/>
                <a:cs typeface="Britannic Bold" panose="020B0903060703020204" pitchFamily="34" charset="0"/>
              </a:rPr>
              <a:t>International Chinese Language Teachers Scholarship</a:t>
            </a:r>
          </a:p>
          <a:p>
            <a:pPr fontAlgn="base">
              <a:lnSpc>
                <a:spcPct val="100000"/>
              </a:lnSpc>
              <a:spcBef>
                <a:spcPts val="1800"/>
              </a:spcBef>
              <a:spcAft>
                <a:spcPct val="0"/>
              </a:spcAft>
              <a:buFont typeface="Arial" panose="020B0604020202020204" pitchFamily="34" charset="0"/>
              <a:buNone/>
              <a:defRPr/>
            </a:pPr>
            <a:r>
              <a:rPr lang="zh-CN" altLang="en-US" sz="2400" b="1" u="sng" dirty="0">
                <a:solidFill>
                  <a:srgbClr val="000000"/>
                </a:solidFill>
                <a:latin typeface="+mn-lt"/>
                <a:ea typeface="+mn-lt"/>
                <a:sym typeface="+mn-ea"/>
              </a:rPr>
              <a:t>Funding Category:</a:t>
            </a:r>
            <a:r>
              <a:rPr lang="zh-CN" altLang="en-US" sz="2400" b="1" dirty="0">
                <a:solidFill>
                  <a:srgbClr val="000000"/>
                </a:solidFill>
                <a:latin typeface="+mn-lt"/>
                <a:ea typeface="+mn-lt"/>
                <a:sym typeface="+mn-ea"/>
              </a:rPr>
              <a:t> </a:t>
            </a:r>
            <a:r>
              <a:rPr lang="zh-CN" altLang="en-US" sz="2400" b="1" dirty="0">
                <a:solidFill>
                  <a:srgbClr val="000000"/>
                </a:solidFill>
                <a:latin typeface="+mn-lt"/>
                <a:ea typeface="+mn-lt"/>
              </a:rPr>
              <a:t>Non-Chinese </a:t>
            </a:r>
            <a:r>
              <a:rPr lang="en-US" altLang="zh-CN" sz="2400" b="1" dirty="0">
                <a:solidFill>
                  <a:srgbClr val="000000"/>
                </a:solidFill>
                <a:latin typeface="+mn-lt"/>
                <a:ea typeface="+mn-lt"/>
              </a:rPr>
              <a:t>citizen, pursuing</a:t>
            </a:r>
            <a:r>
              <a:rPr lang="zh-CN" altLang="en-US" sz="2400" b="1" dirty="0">
                <a:solidFill>
                  <a:srgbClr val="000000"/>
                </a:solidFill>
                <a:latin typeface="+mn-lt"/>
                <a:ea typeface="+mn-lt"/>
              </a:rPr>
              <a:t> undergraduate, master</a:t>
            </a:r>
            <a:r>
              <a:rPr lang="en-US" altLang="zh-CN" sz="2400" b="1" dirty="0">
                <a:solidFill>
                  <a:srgbClr val="000000"/>
                </a:solidFill>
                <a:latin typeface="+mn-lt"/>
                <a:ea typeface="+mn-lt"/>
              </a:rPr>
              <a:t>,</a:t>
            </a:r>
            <a:r>
              <a:rPr lang="zh-CN" altLang="en-US" sz="2400" b="1" dirty="0">
                <a:solidFill>
                  <a:srgbClr val="000000"/>
                </a:solidFill>
                <a:latin typeface="+mn-lt"/>
                <a:ea typeface="+mn-lt"/>
              </a:rPr>
              <a:t> </a:t>
            </a:r>
            <a:r>
              <a:rPr lang="en-US" altLang="zh-CN" sz="2400" b="1" dirty="0">
                <a:solidFill>
                  <a:srgbClr val="000000"/>
                </a:solidFill>
                <a:latin typeface="+mn-lt"/>
                <a:ea typeface="+mn-lt"/>
              </a:rPr>
              <a:t>PhD, or non-degree</a:t>
            </a:r>
            <a:r>
              <a:rPr lang="zh-CN" altLang="en-US" sz="2400" b="1" dirty="0">
                <a:solidFill>
                  <a:srgbClr val="000000"/>
                </a:solidFill>
                <a:latin typeface="+mn-lt"/>
                <a:ea typeface="+mn-lt"/>
              </a:rPr>
              <a:t> </a:t>
            </a:r>
            <a:r>
              <a:rPr lang="en-US" altLang="zh-CN" sz="2400" b="1" dirty="0">
                <a:solidFill>
                  <a:srgbClr val="000000"/>
                </a:solidFill>
                <a:latin typeface="+mn-lt"/>
                <a:ea typeface="+mn-lt"/>
              </a:rPr>
              <a:t>Chinese Language programs </a:t>
            </a:r>
            <a:endParaRPr lang="zh-CN" altLang="en-US" sz="2400" b="1" dirty="0">
              <a:solidFill>
                <a:srgbClr val="000000"/>
              </a:solidFill>
              <a:latin typeface="+mn-lt"/>
              <a:ea typeface="+mn-lt"/>
            </a:endParaRPr>
          </a:p>
          <a:p>
            <a:pPr fontAlgn="base">
              <a:lnSpc>
                <a:spcPct val="100000"/>
              </a:lnSpc>
              <a:spcBef>
                <a:spcPts val="1800"/>
              </a:spcBef>
              <a:spcAft>
                <a:spcPct val="0"/>
              </a:spcAft>
              <a:buNone/>
              <a:defRPr/>
            </a:pPr>
            <a:r>
              <a:rPr lang="zh-CN" altLang="en-US" b="1" dirty="0">
                <a:solidFill>
                  <a:schemeClr val="accent1">
                    <a:lumMod val="50000"/>
                  </a:schemeClr>
                </a:solidFill>
                <a:latin typeface="+mn-lt"/>
                <a:ea typeface="+mn-lt"/>
              </a:rPr>
              <a:t>Full Scholarships: tuition</a:t>
            </a:r>
            <a:r>
              <a:rPr lang="en-US" altLang="zh-CN" b="1" dirty="0">
                <a:solidFill>
                  <a:schemeClr val="accent1">
                    <a:lumMod val="50000"/>
                  </a:schemeClr>
                </a:solidFill>
                <a:latin typeface="+mn-lt"/>
                <a:ea typeface="+mn-lt"/>
              </a:rPr>
              <a:t>, </a:t>
            </a:r>
            <a:r>
              <a:rPr lang="zh-CN" altLang="en-US" b="1" dirty="0">
                <a:solidFill>
                  <a:schemeClr val="accent1">
                    <a:lumMod val="50000"/>
                  </a:schemeClr>
                </a:solidFill>
                <a:latin typeface="+mn-lt"/>
                <a:ea typeface="+mn-lt"/>
              </a:rPr>
              <a:t>accommodation</a:t>
            </a:r>
            <a:r>
              <a:rPr lang="en-US" altLang="zh-CN" b="1" dirty="0">
                <a:solidFill>
                  <a:schemeClr val="accent1">
                    <a:lumMod val="50000"/>
                  </a:schemeClr>
                </a:solidFill>
                <a:latin typeface="+mn-lt"/>
                <a:ea typeface="+mn-lt"/>
              </a:rPr>
              <a:t>, </a:t>
            </a:r>
            <a:r>
              <a:rPr lang="zh-CN" altLang="en-US" b="1" dirty="0">
                <a:solidFill>
                  <a:schemeClr val="accent1">
                    <a:lumMod val="50000"/>
                  </a:schemeClr>
                </a:solidFill>
                <a:latin typeface="+mn-lt"/>
                <a:ea typeface="+mn-lt"/>
              </a:rPr>
              <a:t>living expenses</a:t>
            </a:r>
            <a:r>
              <a:rPr lang="en-US" altLang="zh-CN" b="1" dirty="0">
                <a:solidFill>
                  <a:schemeClr val="accent1">
                    <a:lumMod val="50000"/>
                  </a:schemeClr>
                </a:solidFill>
                <a:latin typeface="+mn-lt"/>
                <a:ea typeface="+mn-lt"/>
              </a:rPr>
              <a:t>, </a:t>
            </a:r>
            <a:r>
              <a:rPr lang="zh-CN" altLang="en-US" b="1" dirty="0">
                <a:solidFill>
                  <a:schemeClr val="accent1">
                    <a:lumMod val="50000"/>
                  </a:schemeClr>
                </a:solidFill>
                <a:latin typeface="+mn-lt"/>
                <a:ea typeface="+mn-lt"/>
              </a:rPr>
              <a:t>medical insurance</a:t>
            </a:r>
          </a:p>
        </p:txBody>
      </p:sp>
      <p:sp>
        <p:nvSpPr>
          <p:cNvPr id="14" name="Rectangle 2"/>
          <p:cNvSpPr>
            <a:spLocks noChangeArrowheads="1"/>
          </p:cNvSpPr>
          <p:nvPr/>
        </p:nvSpPr>
        <p:spPr bwMode="auto">
          <a:xfrm>
            <a:off x="515224" y="402181"/>
            <a:ext cx="405000" cy="750710"/>
          </a:xfrm>
          <a:prstGeom prst="rect">
            <a:avLst/>
          </a:prstGeom>
          <a:solidFill>
            <a:schemeClr val="bg1">
              <a:lumMod val="75000"/>
            </a:schemeClr>
          </a:solidFill>
          <a:ln>
            <a:noFill/>
          </a:ln>
          <a:effectLst/>
        </p:spPr>
        <p:txBody>
          <a:bodyPr wrap="none" lIns="171176" tIns="85588" rIns="171176" bIns="85588" anchor="ctr"/>
          <a:lstStyle/>
          <a:p>
            <a:endParaRPr lang="zh-CN" altLang="en-US"/>
          </a:p>
        </p:txBody>
      </p:sp>
      <p:sp>
        <p:nvSpPr>
          <p:cNvPr id="15" name="Rectangle 2"/>
          <p:cNvSpPr>
            <a:spLocks noChangeArrowheads="1"/>
          </p:cNvSpPr>
          <p:nvPr/>
        </p:nvSpPr>
        <p:spPr bwMode="auto">
          <a:xfrm>
            <a:off x="0" y="402181"/>
            <a:ext cx="405000" cy="750710"/>
          </a:xfrm>
          <a:prstGeom prst="rect">
            <a:avLst/>
          </a:prstGeom>
          <a:solidFill>
            <a:schemeClr val="tx1">
              <a:lumMod val="75000"/>
              <a:lumOff val="25000"/>
            </a:schemeClr>
          </a:solidFill>
          <a:ln>
            <a:noFill/>
          </a:ln>
          <a:effectLst/>
        </p:spPr>
        <p:txBody>
          <a:bodyPr wrap="none" lIns="171176" tIns="85588" rIns="171176" bIns="85588" anchor="ctr"/>
          <a:lstStyle/>
          <a:p>
            <a:endParaRPr lang="zh-CN" altLang="en-US" dirty="0"/>
          </a:p>
        </p:txBody>
      </p:sp>
      <p:sp>
        <p:nvSpPr>
          <p:cNvPr id="3" name="Rectangle 2"/>
          <p:cNvSpPr>
            <a:spLocks noChangeArrowheads="1"/>
          </p:cNvSpPr>
          <p:nvPr/>
        </p:nvSpPr>
        <p:spPr bwMode="auto">
          <a:xfrm>
            <a:off x="1010312" y="402181"/>
            <a:ext cx="754061" cy="75071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4" name="Rectangle 2"/>
          <p:cNvSpPr>
            <a:spLocks noChangeArrowheads="1"/>
          </p:cNvSpPr>
          <p:nvPr/>
        </p:nvSpPr>
        <p:spPr bwMode="auto">
          <a:xfrm>
            <a:off x="13585371" y="401955"/>
            <a:ext cx="9274629" cy="750570"/>
          </a:xfrm>
          <a:prstGeom prst="rect">
            <a:avLst/>
          </a:prstGeom>
          <a:solidFill>
            <a:srgbClr val="32589A"/>
          </a:solidFill>
          <a:ln>
            <a:noFill/>
          </a:ln>
          <a:effectLst/>
        </p:spPr>
        <p:txBody>
          <a:bodyPr wrap="none" lIns="171176" tIns="85588" rIns="171176" bIns="85588" anchor="ctr"/>
          <a:lstStyle/>
          <a:p>
            <a:endParaRPr lang="zh-CN" altLang="en-US" dirty="0"/>
          </a:p>
        </p:txBody>
      </p:sp>
      <p:sp>
        <p:nvSpPr>
          <p:cNvPr id="20" name="文本框 19"/>
          <p:cNvSpPr txBox="1"/>
          <p:nvPr/>
        </p:nvSpPr>
        <p:spPr>
          <a:xfrm>
            <a:off x="2104390" y="269875"/>
            <a:ext cx="11760900" cy="922020"/>
          </a:xfrm>
          <a:prstGeom prst="rect">
            <a:avLst/>
          </a:prstGeom>
          <a:noFill/>
        </p:spPr>
        <p:txBody>
          <a:bodyPr wrap="square" rtlCol="0" anchor="t">
            <a:spAutoFit/>
          </a:bodyPr>
          <a:lstStyle/>
          <a:p>
            <a:r>
              <a:rPr lang="en-US" altLang="zh-CN" sz="5400" b="1" noProof="0" dirty="0">
                <a:ln>
                  <a:noFill/>
                </a:ln>
                <a:solidFill>
                  <a:schemeClr val="tx2"/>
                </a:solidFill>
                <a:effectLst/>
                <a:uLnTx/>
                <a:uFillTx/>
                <a:latin typeface="Stencil" panose="040409050D0802020404" pitchFamily="82" charset="0"/>
                <a:ea typeface="微软雅黑" panose="020B0503020204020204" pitchFamily="34" charset="-122"/>
                <a:cs typeface="Stencil" panose="040409050D0802020404" pitchFamily="82" charset="0"/>
                <a:sym typeface="Arial" panose="020B0604020202020204" pitchFamily="34" charset="0"/>
              </a:rPr>
              <a:t>Global – Scholarship Choices</a:t>
            </a:r>
          </a:p>
        </p:txBody>
      </p:sp>
      <p:pic>
        <p:nvPicPr>
          <p:cNvPr id="5" name="图片 4" descr="C:\Users\15879\Documents\Lydia\IACO\ISO封面.pngISO封面"/>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920115" y="7279640"/>
            <a:ext cx="7123430" cy="448500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0" y="12582799"/>
            <a:ext cx="22860000" cy="287442"/>
          </a:xfrm>
          <a:prstGeom prst="rect">
            <a:avLst/>
          </a:prstGeom>
          <a:solidFill>
            <a:srgbClr val="32589A"/>
          </a:solidFill>
          <a:ln>
            <a:noFill/>
          </a:ln>
        </p:spPr>
        <p:style>
          <a:lnRef idx="2">
            <a:schemeClr val="accent1">
              <a:shade val="50000"/>
            </a:schemeClr>
          </a:lnRef>
          <a:fillRef idx="1">
            <a:schemeClr val="accent1"/>
          </a:fillRef>
          <a:effectRef idx="0">
            <a:schemeClr val="accent1"/>
          </a:effectRef>
          <a:fontRef idx="minor">
            <a:schemeClr val="lt1"/>
          </a:fontRef>
        </p:style>
        <p:txBody>
          <a:bodyPr lIns="203774" tIns="101887" rIns="203774" bIns="101887" anchor="ctr"/>
          <a:lstStyle/>
          <a:p>
            <a:pPr algn="ctr">
              <a:defRPr/>
            </a:pPr>
            <a:endParaRPr lang="zh-CN" altLang="en-US" dirty="0">
              <a:solidFill>
                <a:srgbClr val="32589A"/>
              </a:solidFill>
            </a:endParaRPr>
          </a:p>
        </p:txBody>
      </p:sp>
      <p:sp>
        <p:nvSpPr>
          <p:cNvPr id="20" name="直角三角形 19"/>
          <p:cNvSpPr/>
          <p:nvPr/>
        </p:nvSpPr>
        <p:spPr>
          <a:xfrm flipV="1">
            <a:off x="-1" y="-2"/>
            <a:ext cx="26052163" cy="2527723"/>
          </a:xfrm>
          <a:prstGeom prst="rtTriangle">
            <a:avLst/>
          </a:prstGeom>
          <a:solidFill>
            <a:schemeClr val="accent4">
              <a:alpha val="87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1" name="直角三角形 20"/>
          <p:cNvSpPr/>
          <p:nvPr/>
        </p:nvSpPr>
        <p:spPr>
          <a:xfrm flipV="1">
            <a:off x="0" y="-362411"/>
            <a:ext cx="26052163" cy="2848615"/>
          </a:xfrm>
          <a:prstGeom prst="rtTriangle">
            <a:avLst/>
          </a:prstGeom>
          <a:solidFill>
            <a:srgbClr val="32589A"/>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TextBox 5"/>
          <p:cNvSpPr>
            <a:spLocks noChangeArrowheads="1"/>
          </p:cNvSpPr>
          <p:nvPr/>
        </p:nvSpPr>
        <p:spPr bwMode="auto">
          <a:xfrm>
            <a:off x="1092908" y="-270633"/>
            <a:ext cx="17823658" cy="1129094"/>
          </a:xfrm>
          <a:prstGeom prst="rect">
            <a:avLst/>
          </a:prstGeom>
          <a:noFill/>
          <a:ln>
            <a:noFill/>
          </a:ln>
        </p:spPr>
        <p:txBody>
          <a:bodyPr lIns="203774" tIns="101887" rIns="203774" bIns="101887">
            <a:spAutoFit/>
          </a:bodyPr>
          <a:lstStyle/>
          <a:p>
            <a:pPr>
              <a:buFont typeface="Arial" panose="020B0604020202020204" pitchFamily="34" charset="0"/>
              <a:buNone/>
            </a:pPr>
            <a:r>
              <a:rPr lang="en-US" altLang="zh-CN" sz="6000" b="1" dirty="0">
                <a:solidFill>
                  <a:schemeClr val="bg1"/>
                </a:solidFill>
                <a:latin typeface="Arial" panose="020B0604020202020204"/>
                <a:cs typeface="Arial" panose="020B0604020202020204"/>
                <a:sym typeface="Arial" panose="020B0604020202020204" pitchFamily="34" charset="0"/>
              </a:rPr>
              <a:t>Application Information</a:t>
            </a:r>
            <a:endParaRPr lang="zh-CN" altLang="en-US" sz="6000" b="1" dirty="0">
              <a:solidFill>
                <a:schemeClr val="bg1"/>
              </a:solidFill>
              <a:latin typeface="Arial" panose="020B0604020202020204"/>
              <a:cs typeface="Arial" panose="020B0604020202020204"/>
              <a:sym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9168" y="2486203"/>
            <a:ext cx="9565569" cy="960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374239" y="2486203"/>
            <a:ext cx="12285736" cy="955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p:cNvSpPr txBox="1"/>
          <p:nvPr/>
        </p:nvSpPr>
        <p:spPr>
          <a:xfrm>
            <a:off x="7743825" y="1656080"/>
            <a:ext cx="14916150" cy="829945"/>
          </a:xfrm>
          <a:prstGeom prst="rect">
            <a:avLst/>
          </a:prstGeom>
          <a:noFill/>
        </p:spPr>
        <p:txBody>
          <a:bodyPr wrap="square" rtlCol="0">
            <a:spAutoFit/>
          </a:bodyPr>
          <a:lstStyle/>
          <a:p>
            <a:pPr indent="0" fontAlgn="auto">
              <a:lnSpc>
                <a:spcPct val="120000"/>
              </a:lnSpc>
              <a:buFont typeface="Wingdings" panose="05000000000000000000" charset="0"/>
              <a:buNone/>
            </a:pPr>
            <a:r>
              <a:rPr lang="en-US" altLang="zh-CN" sz="4000" b="1" dirty="0">
                <a:solidFill>
                  <a:srgbClr val="32589A"/>
                </a:solidFill>
                <a:latin typeface="Arial" panose="020B0604020202020204" pitchFamily="34" charset="0"/>
                <a:cs typeface="Arial" panose="020B0604020202020204" pitchFamily="34" charset="0"/>
                <a:sym typeface="+mn-ea"/>
              </a:rPr>
              <a:t>2023</a:t>
            </a:r>
            <a:r>
              <a:rPr lang="zh-CN" altLang="en-US" sz="4000" b="1" dirty="0">
                <a:solidFill>
                  <a:srgbClr val="32589A"/>
                </a:solidFill>
                <a:latin typeface="Arial" panose="020B0604020202020204" pitchFamily="34" charset="0"/>
                <a:cs typeface="Arial" panose="020B0604020202020204" pitchFamily="34" charset="0"/>
                <a:sym typeface="+mn-ea"/>
              </a:rPr>
              <a:t>年华中科技大学国际学生招生</a:t>
            </a:r>
            <a:r>
              <a:rPr lang="zh-CN" altLang="en-US" sz="4000" b="1" dirty="0" smtClean="0">
                <a:solidFill>
                  <a:srgbClr val="32589A"/>
                </a:solidFill>
                <a:latin typeface="Arial" panose="020B0604020202020204" pitchFamily="34" charset="0"/>
                <a:cs typeface="Arial" panose="020B0604020202020204" pitchFamily="34" charset="0"/>
                <a:sym typeface="+mn-ea"/>
              </a:rPr>
              <a:t>简章：</a:t>
            </a:r>
            <a:r>
              <a:rPr lang="en-US" altLang="zh-CN" sz="4000" b="1" dirty="0">
                <a:solidFill>
                  <a:srgbClr val="C00000"/>
                </a:solidFill>
                <a:latin typeface="Arial" panose="020B0604020202020204" pitchFamily="34" charset="0"/>
                <a:cs typeface="Arial" panose="020B0604020202020204" pitchFamily="34" charset="0"/>
                <a:sym typeface="+mn-ea"/>
              </a:rPr>
              <a:t>http://iso.hust.edu.cn/</a:t>
            </a:r>
            <a:endParaRPr lang="zh-CN" altLang="en-US" sz="4000"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4" name="图片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638836"/>
            <a:ext cx="23016117" cy="15344078"/>
          </a:xfrm>
          <a:prstGeom prst="rect">
            <a:avLst/>
          </a:prstGeom>
        </p:spPr>
      </p:pic>
      <p:sp>
        <p:nvSpPr>
          <p:cNvPr id="6" name="矩形 5"/>
          <p:cNvSpPr/>
          <p:nvPr/>
        </p:nvSpPr>
        <p:spPr>
          <a:xfrm>
            <a:off x="78058" y="4010569"/>
            <a:ext cx="12526318" cy="1815882"/>
          </a:xfrm>
          <a:prstGeom prst="rect">
            <a:avLst/>
          </a:prstGeom>
        </p:spPr>
        <p:txBody>
          <a:bodyPr wrap="square">
            <a:spAutoFit/>
          </a:bodyPr>
          <a:lstStyle/>
          <a:p>
            <a:r>
              <a:rPr lang="fr-FR" altLang="zh-CN" sz="2800" dirty="0" smtClean="0">
                <a:solidFill>
                  <a:schemeClr val="bg1"/>
                </a:solidFill>
                <a:latin typeface="Times New Roman" panose="02020603050405020304" pitchFamily="18" charset="0"/>
                <a:cs typeface="Times New Roman" panose="02020603050405020304" pitchFamily="18" charset="0"/>
              </a:rPr>
              <a:t>Email: </a:t>
            </a:r>
            <a:r>
              <a:rPr lang="en-US" altLang="zh-CN" sz="2800" dirty="0" smtClean="0">
                <a:solidFill>
                  <a:schemeClr val="bg1"/>
                </a:solidFill>
                <a:latin typeface="Times New Roman" panose="02020603050405020304" pitchFamily="18" charset="0"/>
                <a:cs typeface="Times New Roman" panose="02020603050405020304" pitchFamily="18" charset="0"/>
              </a:rPr>
              <a:t>apply</a:t>
            </a:r>
            <a:r>
              <a:rPr lang="fr-FR" altLang="zh-CN" sz="2800" dirty="0" smtClean="0">
                <a:solidFill>
                  <a:schemeClr val="bg1"/>
                </a:solidFill>
                <a:latin typeface="Times New Roman" panose="02020603050405020304" pitchFamily="18" charset="0"/>
                <a:cs typeface="Times New Roman" panose="02020603050405020304" pitchFamily="18" charset="0"/>
              </a:rPr>
              <a:t>@hust.edu.cn</a:t>
            </a:r>
          </a:p>
          <a:p>
            <a:r>
              <a:rPr lang="fr-FR" altLang="zh-CN" sz="2800" b="1" dirty="0" smtClean="0">
                <a:solidFill>
                  <a:srgbClr val="C00000"/>
                </a:solidFill>
                <a:latin typeface="Times New Roman" panose="02020603050405020304" pitchFamily="18" charset="0"/>
                <a:cs typeface="Times New Roman" panose="02020603050405020304" pitchFamily="18" charset="0"/>
              </a:rPr>
              <a:t>Online Application</a:t>
            </a:r>
            <a:r>
              <a:rPr lang="fr-FR" altLang="zh-CN" sz="2800" b="1" dirty="0">
                <a:solidFill>
                  <a:srgbClr val="C00000"/>
                </a:solidFill>
                <a:latin typeface="Times New Roman" panose="02020603050405020304" pitchFamily="18" charset="0"/>
                <a:cs typeface="Times New Roman" panose="02020603050405020304" pitchFamily="18" charset="0"/>
              </a:rPr>
              <a:t>: http://</a:t>
            </a:r>
            <a:r>
              <a:rPr lang="fr-FR" altLang="zh-CN" sz="2800" b="1" dirty="0" smtClean="0">
                <a:solidFill>
                  <a:srgbClr val="C00000"/>
                </a:solidFill>
                <a:latin typeface="Times New Roman" panose="02020603050405020304" pitchFamily="18" charset="0"/>
                <a:cs typeface="Times New Roman" panose="02020603050405020304" pitchFamily="18" charset="0"/>
              </a:rPr>
              <a:t>admission.hust.edu.cn</a:t>
            </a:r>
          </a:p>
          <a:p>
            <a:r>
              <a:rPr lang="fr-FR" altLang="zh-CN" sz="2800" dirty="0" smtClean="0">
                <a:solidFill>
                  <a:schemeClr val="bg1"/>
                </a:solidFill>
                <a:latin typeface="Times New Roman" panose="02020603050405020304" pitchFamily="18" charset="0"/>
                <a:cs typeface="Times New Roman" panose="02020603050405020304" pitchFamily="18" charset="0"/>
              </a:rPr>
              <a:t>Admission Information: http</a:t>
            </a:r>
            <a:r>
              <a:rPr lang="fr-FR" altLang="zh-CN" sz="2800" dirty="0">
                <a:solidFill>
                  <a:schemeClr val="bg1"/>
                </a:solidFill>
                <a:latin typeface="Times New Roman" panose="02020603050405020304" pitchFamily="18" charset="0"/>
                <a:cs typeface="Times New Roman" panose="02020603050405020304" pitchFamily="18" charset="0"/>
              </a:rPr>
              <a:t>://</a:t>
            </a:r>
            <a:r>
              <a:rPr lang="fr-FR" altLang="zh-CN" sz="2800" dirty="0" smtClean="0">
                <a:solidFill>
                  <a:schemeClr val="bg1"/>
                </a:solidFill>
                <a:latin typeface="Times New Roman" panose="02020603050405020304" pitchFamily="18" charset="0"/>
                <a:cs typeface="Times New Roman" panose="02020603050405020304" pitchFamily="18" charset="0"/>
              </a:rPr>
              <a:t>iso.hust.edu.cn</a:t>
            </a:r>
          </a:p>
          <a:p>
            <a:r>
              <a:rPr lang="fr-FR" altLang="zh-CN" sz="2800" dirty="0" smtClean="0">
                <a:solidFill>
                  <a:schemeClr val="bg1"/>
                </a:solidFill>
                <a:latin typeface="Times New Roman" panose="02020603050405020304" pitchFamily="18" charset="0"/>
                <a:cs typeface="Times New Roman" panose="02020603050405020304" pitchFamily="18" charset="0"/>
              </a:rPr>
              <a:t>HUST</a:t>
            </a:r>
            <a:r>
              <a:rPr lang="fr-FR" altLang="zh-CN" sz="2800" dirty="0">
                <a:solidFill>
                  <a:schemeClr val="bg1"/>
                </a:solidFill>
                <a:latin typeface="Times New Roman" panose="02020603050405020304" pitchFamily="18" charset="0"/>
                <a:cs typeface="Times New Roman" panose="02020603050405020304" pitchFamily="18" charset="0"/>
              </a:rPr>
              <a:t>: http://english.hust.edu.cn</a:t>
            </a:r>
            <a:endParaRPr lang="zh-CN" altLang="en-US" sz="2800" dirty="0">
              <a:solidFill>
                <a:schemeClr val="bg1"/>
              </a:solidFill>
              <a:latin typeface="Times New Roman" panose="02020603050405020304" pitchFamily="18" charset="0"/>
              <a:cs typeface="Times New Roman" panose="02020603050405020304" pitchFamily="18" charset="0"/>
            </a:endParaRPr>
          </a:p>
        </p:txBody>
      </p:sp>
      <p:sp>
        <p:nvSpPr>
          <p:cNvPr id="7" name="平行四边形 6"/>
          <p:cNvSpPr/>
          <p:nvPr/>
        </p:nvSpPr>
        <p:spPr>
          <a:xfrm>
            <a:off x="-5248" y="1072436"/>
            <a:ext cx="10578353" cy="2689412"/>
          </a:xfrm>
          <a:prstGeom prst="parallelogram">
            <a:avLst>
              <a:gd name="adj" fmla="val 0"/>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文本框 7"/>
          <p:cNvSpPr txBox="1"/>
          <p:nvPr/>
        </p:nvSpPr>
        <p:spPr>
          <a:xfrm>
            <a:off x="0" y="1284865"/>
            <a:ext cx="10739718" cy="2585323"/>
          </a:xfrm>
          <a:prstGeom prst="rect">
            <a:avLst/>
          </a:prstGeom>
          <a:noFill/>
        </p:spPr>
        <p:txBody>
          <a:bodyPr wrap="square" rtlCol="0">
            <a:spAutoFit/>
          </a:bodyPr>
          <a:lstStyle/>
          <a:p>
            <a:r>
              <a:rPr kumimoji="1" lang="en-US" altLang="zh-CN" sz="4800" dirty="0" smtClean="0">
                <a:solidFill>
                  <a:srgbClr val="0070C0"/>
                </a:solidFill>
                <a:latin typeface="Britannic Bold" panose="020B0903060703020204" pitchFamily="34" charset="0"/>
              </a:rPr>
              <a:t>“Study at HUST”</a:t>
            </a:r>
            <a:r>
              <a:rPr kumimoji="1" lang="zh-CN" altLang="en-US" sz="4800" dirty="0" smtClean="0">
                <a:solidFill>
                  <a:srgbClr val="0070C0"/>
                </a:solidFill>
                <a:latin typeface="方正粗黑宋简体" panose="02000000000000000000" pitchFamily="2" charset="-122"/>
                <a:ea typeface="方正粗黑宋简体" panose="02000000000000000000" pitchFamily="2" charset="-122"/>
              </a:rPr>
              <a:t>留学华中大</a:t>
            </a:r>
            <a:endParaRPr kumimoji="1" lang="en-US" altLang="zh-CN" sz="4800" dirty="0">
              <a:solidFill>
                <a:srgbClr val="0070C0"/>
              </a:solidFill>
              <a:latin typeface="方正粗黑宋简体" panose="02000000000000000000" pitchFamily="2" charset="-122"/>
              <a:ea typeface="方正粗黑宋简体" panose="02000000000000000000" pitchFamily="2" charset="-122"/>
            </a:endParaRPr>
          </a:p>
          <a:p>
            <a:r>
              <a:rPr kumimoji="1" lang="en-US" altLang="zh-CN" sz="9600" dirty="0" smtClean="0">
                <a:solidFill>
                  <a:srgbClr val="0070C0"/>
                </a:solidFill>
                <a:latin typeface="Britannic Bold" panose="020B0903060703020204" pitchFamily="34" charset="0"/>
              </a:rPr>
              <a:t>Welcome to HUST</a:t>
            </a:r>
            <a:endParaRPr kumimoji="1" lang="en-US" altLang="zh-CN" sz="9600" dirty="0">
              <a:solidFill>
                <a:srgbClr val="0070C0"/>
              </a:solidFill>
              <a:latin typeface="Britannic Bold" panose="020B0903060703020204" pitchFamily="34" charset="0"/>
            </a:endParaRPr>
          </a:p>
          <a:p>
            <a:endParaRPr lang="zh-CN" altLang="en-US" dirty="0"/>
          </a:p>
        </p:txBody>
      </p:sp>
      <p:pic>
        <p:nvPicPr>
          <p:cNvPr id="9" name="图片 8"/>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0725691" y="1072436"/>
            <a:ext cx="2631721" cy="2689412"/>
          </a:xfrm>
          <a:prstGeom prst="rect">
            <a:avLst/>
          </a:prstGeom>
        </p:spPr>
      </p:pic>
      <p:pic>
        <p:nvPicPr>
          <p:cNvPr id="5" name="图片 4" descr="xiaohui"/>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054955" y="657860"/>
            <a:ext cx="3940810" cy="31038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图片 1"/>
          <p:cNvPicPr>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5" y="0"/>
            <a:ext cx="22858730" cy="128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06" name="组合 7"/>
          <p:cNvGrpSpPr/>
          <p:nvPr/>
        </p:nvGrpSpPr>
        <p:grpSpPr bwMode="auto">
          <a:xfrm>
            <a:off x="299720" y="5797974"/>
            <a:ext cx="9787889" cy="6577965"/>
            <a:chOff x="288583" y="3502607"/>
            <a:chExt cx="5243591" cy="3522950"/>
          </a:xfrm>
        </p:grpSpPr>
        <p:cxnSp>
          <p:nvCxnSpPr>
            <p:cNvPr id="4" name="直线连接符 3"/>
            <p:cNvCxnSpPr/>
            <p:nvPr/>
          </p:nvCxnSpPr>
          <p:spPr>
            <a:xfrm>
              <a:off x="523537" y="4761151"/>
              <a:ext cx="4662558" cy="0"/>
            </a:xfrm>
            <a:prstGeom prst="line">
              <a:avLst/>
            </a:prstGeom>
            <a:ln w="127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矩形 2"/>
            <p:cNvSpPr/>
            <p:nvPr/>
          </p:nvSpPr>
          <p:spPr>
            <a:xfrm>
              <a:off x="288583" y="3502607"/>
              <a:ext cx="5243591" cy="3522950"/>
            </a:xfrm>
            <a:prstGeom prst="rect">
              <a:avLst/>
            </a:prstGeom>
            <a:solidFill>
              <a:srgbClr val="44546A">
                <a:alpha val="4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608965" fontAlgn="auto">
                <a:spcBef>
                  <a:spcPts val="0"/>
                </a:spcBef>
                <a:spcAft>
                  <a:spcPts val="0"/>
                </a:spcAft>
                <a:defRPr/>
              </a:pPr>
              <a:endParaRPr lang="zh-CN" altLang="en-US" sz="4480">
                <a:solidFill>
                  <a:prstClr val="white"/>
                </a:solidFill>
                <a:latin typeface="Century Gothic" panose="020B0502020202020204"/>
                <a:ea typeface="微软雅黑" panose="020B0503020204020204" pitchFamily="34" charset="-122"/>
              </a:endParaRPr>
            </a:p>
          </p:txBody>
        </p:sp>
        <p:sp>
          <p:nvSpPr>
            <p:cNvPr id="47109" name="文本框 4"/>
            <p:cNvSpPr txBox="1">
              <a:spLocks noChangeArrowheads="1"/>
            </p:cNvSpPr>
            <p:nvPr/>
          </p:nvSpPr>
          <p:spPr bwMode="auto">
            <a:xfrm>
              <a:off x="429663" y="3716251"/>
              <a:ext cx="919909" cy="54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09600">
                <a:defRPr>
                  <a:solidFill>
                    <a:schemeClr val="tx1"/>
                  </a:solidFill>
                  <a:latin typeface="Arial Narrow" panose="020B0606020202030204" charset="0"/>
                  <a:ea typeface="微软雅黑" panose="020B0503020204020204" pitchFamily="34" charset="-122"/>
                </a:defRPr>
              </a:lvl1pPr>
              <a:lvl2pPr defTabSz="609600">
                <a:defRPr>
                  <a:solidFill>
                    <a:schemeClr val="tx1"/>
                  </a:solidFill>
                  <a:latin typeface="Arial Narrow" panose="020B0606020202030204" charset="0"/>
                  <a:ea typeface="微软雅黑" panose="020B0503020204020204" pitchFamily="34" charset="-122"/>
                </a:defRPr>
              </a:lvl2pPr>
              <a:lvl3pPr defTabSz="609600">
                <a:defRPr>
                  <a:solidFill>
                    <a:schemeClr val="tx1"/>
                  </a:solidFill>
                  <a:latin typeface="Arial Narrow" panose="020B0606020202030204" charset="0"/>
                  <a:ea typeface="微软雅黑" panose="020B0503020204020204" pitchFamily="34" charset="-122"/>
                </a:defRPr>
              </a:lvl3pPr>
              <a:lvl4pPr defTabSz="609600">
                <a:defRPr>
                  <a:solidFill>
                    <a:schemeClr val="tx1"/>
                  </a:solidFill>
                  <a:latin typeface="Arial Narrow" panose="020B0606020202030204" charset="0"/>
                  <a:ea typeface="微软雅黑" panose="020B0503020204020204" pitchFamily="34" charset="-122"/>
                </a:defRPr>
              </a:lvl4pPr>
              <a:lvl5pPr defTabSz="609600">
                <a:defRPr>
                  <a:solidFill>
                    <a:schemeClr val="tx1"/>
                  </a:solidFill>
                  <a:latin typeface="Arial Narrow" panose="020B0606020202030204" charset="0"/>
                  <a:ea typeface="微软雅黑" panose="020B0503020204020204" pitchFamily="34" charset="-122"/>
                </a:defRPr>
              </a:lvl5pPr>
              <a:lvl6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6pPr>
              <a:lvl7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7pPr>
              <a:lvl8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8pPr>
              <a:lvl9pPr defTabSz="609600" fontAlgn="base">
                <a:spcBef>
                  <a:spcPct val="0"/>
                </a:spcBef>
                <a:spcAft>
                  <a:spcPct val="0"/>
                </a:spcAft>
                <a:defRPr>
                  <a:solidFill>
                    <a:schemeClr val="tx1"/>
                  </a:solidFill>
                  <a:latin typeface="Arial Narrow" panose="020B0606020202030204" charset="0"/>
                  <a:ea typeface="微软雅黑" panose="020B0503020204020204" pitchFamily="34" charset="-122"/>
                </a:defRPr>
              </a:lvl9pPr>
            </a:lstStyle>
            <a:p>
              <a:r>
                <a:rPr lang="zh-CN" altLang="en-US" sz="5975" b="1" dirty="0" smtClean="0">
                  <a:solidFill>
                    <a:srgbClr val="FFFFFF"/>
                  </a:solidFill>
                  <a:latin typeface="微软雅黑" panose="020B0503020204020204" pitchFamily="34" charset="-122"/>
                </a:rPr>
                <a:t>武汉</a:t>
              </a:r>
              <a:endParaRPr lang="zh-CN" altLang="en-US" sz="2985" dirty="0">
                <a:solidFill>
                  <a:srgbClr val="FFFFFF"/>
                </a:solidFill>
                <a:latin typeface="Calibri Light" panose="020F0302020204030204" charset="0"/>
              </a:endParaRPr>
            </a:p>
          </p:txBody>
        </p:sp>
        <p:sp>
          <p:nvSpPr>
            <p:cNvPr id="33798" name="文本框 8"/>
            <p:cNvSpPr txBox="1"/>
            <p:nvPr/>
          </p:nvSpPr>
          <p:spPr>
            <a:xfrm>
              <a:off x="416995" y="4419852"/>
              <a:ext cx="4756540" cy="2514595"/>
            </a:xfrm>
            <a:prstGeom prst="rect">
              <a:avLst/>
            </a:prstGeom>
            <a:noFill/>
            <a:ln w="9525">
              <a:noFill/>
            </a:ln>
          </p:spPr>
          <p:txBody>
            <a:bodyPr>
              <a:spAutoFit/>
              <a:scene3d>
                <a:camera prst="orthographicFront"/>
                <a:lightRig rig="soft" dir="t">
                  <a:rot lat="0" lon="0" rev="15600000"/>
                </a:lightRig>
              </a:scene3d>
              <a:sp3d extrusionH="57150" prstMaterial="softEdge">
                <a:bevelT w="25400" h="38100"/>
              </a:sp3d>
            </a:bodyPr>
            <a:lstStyle/>
            <a:p>
              <a:pPr defTabSz="609600">
                <a:lnSpc>
                  <a:spcPct val="200000"/>
                </a:lnSpc>
                <a:defRPr/>
              </a:pPr>
              <a:r>
                <a:rPr lang="zh-CN" altLang="en-US" sz="3735" b="1" noProof="1">
                  <a:solidFill>
                    <a:schemeClr val="bg1"/>
                  </a:solidFill>
                  <a:latin typeface="微软雅黑" panose="020B0503020204020204" pitchFamily="34" charset="-122"/>
                  <a:sym typeface="等线" panose="02010600030101010101" pitchFamily="2" charset="-122"/>
                </a:rPr>
                <a:t>无缝接轨</a:t>
              </a:r>
              <a:r>
                <a:rPr lang="en-US" altLang="zh-CN" sz="3735" b="1" noProof="1">
                  <a:solidFill>
                    <a:schemeClr val="bg1"/>
                  </a:solidFill>
                  <a:latin typeface="微软雅黑" panose="020B0503020204020204" pitchFamily="34" charset="-122"/>
                  <a:sym typeface="等线" panose="02010600030101010101" pitchFamily="2" charset="-122"/>
                </a:rPr>
                <a:t>5</a:t>
              </a:r>
              <a:r>
                <a:rPr lang="zh-CN" altLang="en-US" sz="3735" b="1" noProof="1">
                  <a:solidFill>
                    <a:schemeClr val="bg1"/>
                  </a:solidFill>
                  <a:latin typeface="微软雅黑" panose="020B0503020204020204" pitchFamily="34" charset="-122"/>
                  <a:sym typeface="等线" panose="02010600030101010101" pitchFamily="2" charset="-122"/>
                </a:rPr>
                <a:t>小时高铁圈</a:t>
              </a:r>
              <a:endParaRPr lang="en-US" altLang="zh-CN" sz="3735" b="1" noProof="1">
                <a:solidFill>
                  <a:schemeClr val="bg1"/>
                </a:solidFill>
                <a:latin typeface="微软雅黑" panose="020B0503020204020204" pitchFamily="34" charset="-122"/>
              </a:endParaRPr>
            </a:p>
            <a:p>
              <a:pPr defTabSz="609600">
                <a:lnSpc>
                  <a:spcPct val="200000"/>
                </a:lnSpc>
                <a:defRPr/>
              </a:pPr>
              <a:r>
                <a:rPr lang="zh-CN" altLang="en-US" sz="3735" b="1" noProof="1">
                  <a:solidFill>
                    <a:schemeClr val="bg1"/>
                  </a:solidFill>
                  <a:latin typeface="微软雅黑" panose="020B0503020204020204" pitchFamily="34" charset="-122"/>
                </a:rPr>
                <a:t>武汉</a:t>
              </a:r>
              <a:r>
                <a:rPr lang="en-US" altLang="zh-CN" sz="3735" b="1" noProof="1">
                  <a:solidFill>
                    <a:schemeClr val="bg1"/>
                  </a:solidFill>
                  <a:latin typeface="微软雅黑" panose="020B0503020204020204" pitchFamily="34" charset="-122"/>
                </a:rPr>
                <a:t>-</a:t>
              </a:r>
              <a:r>
                <a:rPr lang="zh-CN" altLang="en-US" sz="3735" b="1" noProof="1">
                  <a:solidFill>
                    <a:schemeClr val="bg1"/>
                  </a:solidFill>
                  <a:latin typeface="微软雅黑" panose="020B0503020204020204" pitchFamily="34" charset="-122"/>
                </a:rPr>
                <a:t>上海：</a:t>
              </a:r>
              <a:r>
                <a:rPr lang="zh-CN" altLang="en-US" sz="3735" b="1" noProof="1">
                  <a:solidFill>
                    <a:schemeClr val="accent4"/>
                  </a:solidFill>
                  <a:latin typeface="微软雅黑" panose="020B0503020204020204" pitchFamily="34" charset="-122"/>
                </a:rPr>
                <a:t>四小时！</a:t>
              </a:r>
            </a:p>
            <a:p>
              <a:pPr defTabSz="609600">
                <a:lnSpc>
                  <a:spcPct val="200000"/>
                </a:lnSpc>
                <a:defRPr/>
              </a:pPr>
              <a:r>
                <a:rPr lang="zh-CN" altLang="en-US" sz="3735" b="1" noProof="1">
                  <a:solidFill>
                    <a:schemeClr val="bg1"/>
                  </a:solidFill>
                  <a:latin typeface="微软雅黑" panose="020B0503020204020204" pitchFamily="34" charset="-122"/>
                </a:rPr>
                <a:t>武汉</a:t>
              </a:r>
              <a:r>
                <a:rPr lang="en-US" altLang="zh-CN" sz="3735" b="1" noProof="1">
                  <a:solidFill>
                    <a:schemeClr val="bg1"/>
                  </a:solidFill>
                  <a:latin typeface="微软雅黑" panose="020B0503020204020204" pitchFamily="34" charset="-122"/>
                </a:rPr>
                <a:t>-</a:t>
              </a:r>
              <a:r>
                <a:rPr lang="zh-CN" altLang="en-US" sz="3735" b="1" noProof="1">
                  <a:solidFill>
                    <a:schemeClr val="bg1"/>
                  </a:solidFill>
                  <a:latin typeface="微软雅黑" panose="020B0503020204020204" pitchFamily="34" charset="-122"/>
                </a:rPr>
                <a:t>北京：</a:t>
              </a:r>
              <a:r>
                <a:rPr lang="zh-CN" altLang="en-US" sz="3730" b="1">
                  <a:solidFill>
                    <a:schemeClr val="accent4"/>
                  </a:solidFill>
                  <a:latin typeface="微软雅黑" panose="020B0503020204020204" pitchFamily="34" charset="-122"/>
                  <a:sym typeface="+mn-ea"/>
                </a:rPr>
                <a:t>五小时！</a:t>
              </a:r>
              <a:endParaRPr lang="zh-CN" altLang="en-US" sz="3735" b="1" noProof="1">
                <a:solidFill>
                  <a:schemeClr val="bg1"/>
                </a:solidFill>
                <a:latin typeface="微软雅黑" panose="020B0503020204020204" pitchFamily="34" charset="-122"/>
              </a:endParaRPr>
            </a:p>
            <a:p>
              <a:pPr defTabSz="609600">
                <a:lnSpc>
                  <a:spcPct val="200000"/>
                </a:lnSpc>
                <a:defRPr/>
              </a:pPr>
              <a:r>
                <a:rPr lang="zh-CN" altLang="en-US" sz="3735" b="1" noProof="1">
                  <a:solidFill>
                    <a:schemeClr val="bg1"/>
                  </a:solidFill>
                  <a:latin typeface="微软雅黑" panose="020B0503020204020204" pitchFamily="34" charset="-122"/>
                </a:rPr>
                <a:t>武汉</a:t>
              </a:r>
              <a:r>
                <a:rPr lang="en-US" altLang="zh-CN" sz="3735" b="1" noProof="1">
                  <a:solidFill>
                    <a:schemeClr val="bg1"/>
                  </a:solidFill>
                  <a:latin typeface="微软雅黑" panose="020B0503020204020204" pitchFamily="34" charset="-122"/>
                </a:rPr>
                <a:t>-</a:t>
              </a:r>
              <a:r>
                <a:rPr lang="zh-CN" altLang="en-US" sz="3735" b="1" noProof="1">
                  <a:solidFill>
                    <a:schemeClr val="bg1"/>
                  </a:solidFill>
                  <a:latin typeface="微软雅黑" panose="020B0503020204020204" pitchFamily="34" charset="-122"/>
                </a:rPr>
                <a:t>广州：</a:t>
              </a:r>
              <a:r>
                <a:rPr lang="zh-CN" altLang="en-US" sz="3730" b="1">
                  <a:solidFill>
                    <a:schemeClr val="accent4"/>
                  </a:solidFill>
                  <a:latin typeface="微软雅黑" panose="020B0503020204020204" pitchFamily="34" charset="-122"/>
                  <a:sym typeface="+mn-ea"/>
                </a:rPr>
                <a:t>五小时！</a:t>
              </a:r>
              <a:endParaRPr lang="zh-CN" altLang="en-US" sz="3735" b="1" noProof="1">
                <a:solidFill>
                  <a:schemeClr val="bg1"/>
                </a:solidFill>
                <a:latin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3962804" y="730546"/>
            <a:ext cx="7473136" cy="4714012"/>
          </a:xfrm>
          <a:prstGeom prst="rect">
            <a:avLst/>
          </a:prstGeom>
          <a:ln>
            <a:noFill/>
          </a:ln>
          <a:effectLst>
            <a:softEdge rad="112500"/>
          </a:effectLst>
        </p:spPr>
      </p:pic>
      <p:pic>
        <p:nvPicPr>
          <p:cNvPr id="7" name="图片 6"/>
          <p:cNvPicPr>
            <a:picLocks noChangeAspect="1"/>
          </p:cNvPicPr>
          <p:nvPr/>
        </p:nvPicPr>
        <p:blipFill>
          <a:blip r:embed="rId5"/>
          <a:stretch>
            <a:fillRect/>
          </a:stretch>
        </p:blipFill>
        <p:spPr>
          <a:xfrm>
            <a:off x="11650702" y="5878882"/>
            <a:ext cx="7108459" cy="4701834"/>
          </a:xfrm>
          <a:prstGeom prst="rect">
            <a:avLst/>
          </a:prstGeom>
          <a:ln>
            <a:noFill/>
          </a:ln>
          <a:effectLst>
            <a:softEdge rad="112500"/>
          </a:effectLst>
        </p:spPr>
      </p:pic>
      <p:pic>
        <p:nvPicPr>
          <p:cNvPr id="6" name="图片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650703" y="221002"/>
            <a:ext cx="7890364" cy="5223556"/>
          </a:xfrm>
          <a:prstGeom prst="rect">
            <a:avLst/>
          </a:prstGeom>
          <a:ln>
            <a:noFill/>
          </a:ln>
          <a:effectLst>
            <a:softEdge rad="112500"/>
          </a:effectLst>
        </p:spPr>
      </p:pic>
      <p:pic>
        <p:nvPicPr>
          <p:cNvPr id="48" name="图片 47"/>
          <p:cNvPicPr>
            <a:picLocks noChangeAspect="1"/>
          </p:cNvPicPr>
          <p:nvPr/>
        </p:nvPicPr>
        <p:blipFill rotWithShape="1">
          <a:blip r:embed="rId7" cstate="email">
            <a:extLst>
              <a:ext uri="{28A0092B-C50C-407E-A947-70E740481C1C}">
                <a14:useLocalDpi xmlns:a14="http://schemas.microsoft.com/office/drawing/2010/main"/>
              </a:ext>
            </a:extLst>
          </a:blip>
          <a:srcRect l="17509" r="5251"/>
          <a:stretch>
            <a:fillRect/>
          </a:stretch>
        </p:blipFill>
        <p:spPr>
          <a:xfrm>
            <a:off x="3081868" y="5958051"/>
            <a:ext cx="8246031" cy="5362981"/>
          </a:xfrm>
          <a:prstGeom prst="rect">
            <a:avLst/>
          </a:prstGeom>
          <a:ln>
            <a:noFill/>
          </a:ln>
          <a:effectLst>
            <a:softEdge rad="112500"/>
          </a:effectLst>
        </p:spPr>
      </p:pic>
      <p:sp>
        <p:nvSpPr>
          <p:cNvPr id="10" name="文本框 9"/>
          <p:cNvSpPr txBox="1"/>
          <p:nvPr/>
        </p:nvSpPr>
        <p:spPr>
          <a:xfrm>
            <a:off x="3962804" y="5470472"/>
            <a:ext cx="1107996" cy="461665"/>
          </a:xfrm>
          <a:prstGeom prst="rect">
            <a:avLst/>
          </a:prstGeom>
          <a:noFill/>
        </p:spPr>
        <p:txBody>
          <a:bodyPr wrap="none" rtlCol="0">
            <a:spAutoFit/>
          </a:bodyPr>
          <a:lstStyle/>
          <a:p>
            <a:pPr algn="l"/>
            <a:r>
              <a:rPr lang="zh-CN" altLang="en-US" sz="2400" b="1" dirty="0" smtClean="0">
                <a:solidFill>
                  <a:srgbClr val="32589A"/>
                </a:solidFill>
              </a:rPr>
              <a:t>黄鹤楼</a:t>
            </a:r>
          </a:p>
        </p:txBody>
      </p:sp>
      <p:sp>
        <p:nvSpPr>
          <p:cNvPr id="17" name="文本框 16"/>
          <p:cNvSpPr txBox="1"/>
          <p:nvPr/>
        </p:nvSpPr>
        <p:spPr>
          <a:xfrm>
            <a:off x="18740848" y="5470472"/>
            <a:ext cx="800219" cy="461665"/>
          </a:xfrm>
          <a:prstGeom prst="rect">
            <a:avLst/>
          </a:prstGeom>
          <a:noFill/>
        </p:spPr>
        <p:txBody>
          <a:bodyPr wrap="none" rtlCol="0">
            <a:spAutoFit/>
          </a:bodyPr>
          <a:lstStyle/>
          <a:p>
            <a:pPr algn="l"/>
            <a:r>
              <a:rPr lang="zh-CN" altLang="en-US" sz="2400" b="1" dirty="0" smtClean="0">
                <a:solidFill>
                  <a:srgbClr val="32589A"/>
                </a:solidFill>
              </a:rPr>
              <a:t>长江</a:t>
            </a:r>
            <a:endParaRPr lang="zh-CN" altLang="en-US" sz="2400" b="1" dirty="0">
              <a:solidFill>
                <a:srgbClr val="32589A"/>
              </a:solidFill>
            </a:endParaRPr>
          </a:p>
        </p:txBody>
      </p:sp>
      <p:sp>
        <p:nvSpPr>
          <p:cNvPr id="18" name="文本框 17"/>
          <p:cNvSpPr txBox="1"/>
          <p:nvPr/>
        </p:nvSpPr>
        <p:spPr>
          <a:xfrm>
            <a:off x="3081868" y="11313046"/>
            <a:ext cx="800219" cy="461665"/>
          </a:xfrm>
          <a:prstGeom prst="rect">
            <a:avLst/>
          </a:prstGeom>
          <a:noFill/>
        </p:spPr>
        <p:txBody>
          <a:bodyPr wrap="none" rtlCol="0">
            <a:spAutoFit/>
          </a:bodyPr>
          <a:lstStyle/>
          <a:p>
            <a:pPr algn="l"/>
            <a:r>
              <a:rPr lang="zh-CN" altLang="en-US" sz="2400" b="1" dirty="0" smtClean="0">
                <a:solidFill>
                  <a:srgbClr val="32589A"/>
                </a:solidFill>
              </a:rPr>
              <a:t>江滩</a:t>
            </a:r>
          </a:p>
        </p:txBody>
      </p:sp>
      <p:sp>
        <p:nvSpPr>
          <p:cNvPr id="19" name="文本框 18"/>
          <p:cNvSpPr txBox="1"/>
          <p:nvPr/>
        </p:nvSpPr>
        <p:spPr>
          <a:xfrm>
            <a:off x="17801776" y="10580716"/>
            <a:ext cx="800219" cy="461665"/>
          </a:xfrm>
          <a:prstGeom prst="rect">
            <a:avLst/>
          </a:prstGeom>
          <a:noFill/>
        </p:spPr>
        <p:txBody>
          <a:bodyPr wrap="none" rtlCol="0">
            <a:spAutoFit/>
          </a:bodyPr>
          <a:lstStyle/>
          <a:p>
            <a:pPr algn="l"/>
            <a:r>
              <a:rPr lang="zh-CN" altLang="en-US" sz="2400" b="1" dirty="0" smtClean="0">
                <a:solidFill>
                  <a:srgbClr val="32589A"/>
                </a:solidFill>
              </a:rPr>
              <a:t>东湖</a:t>
            </a:r>
          </a:p>
        </p:txBody>
      </p:sp>
      <p:sp>
        <p:nvSpPr>
          <p:cNvPr id="20" name="等腰三角形 19"/>
          <p:cNvSpPr/>
          <p:nvPr/>
        </p:nvSpPr>
        <p:spPr>
          <a:xfrm rot="546135">
            <a:off x="-2679961" y="8866367"/>
            <a:ext cx="25819323" cy="5538014"/>
          </a:xfrm>
          <a:prstGeom prst="triangle">
            <a:avLst>
              <a:gd name="adj" fmla="val 99772"/>
            </a:avLst>
          </a:prstGeom>
          <a:solidFill>
            <a:srgbClr val="32589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7" name="任意多边形 56"/>
          <p:cNvSpPr/>
          <p:nvPr/>
        </p:nvSpPr>
        <p:spPr>
          <a:xfrm rot="8453054" flipV="1">
            <a:off x="-1262638" y="-3002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chemeClr val="bg2">
              <a:lumMod val="9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8" name="任意多边形 57"/>
          <p:cNvSpPr/>
          <p:nvPr/>
        </p:nvSpPr>
        <p:spPr>
          <a:xfrm rot="8453054" flipV="1">
            <a:off x="-1415038" y="-4526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rgbClr val="32589A">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文本框 10"/>
          <p:cNvSpPr txBox="1"/>
          <p:nvPr/>
        </p:nvSpPr>
        <p:spPr>
          <a:xfrm>
            <a:off x="17801776" y="11481400"/>
            <a:ext cx="5890494" cy="1093470"/>
          </a:xfrm>
          <a:prstGeom prst="rect">
            <a:avLst/>
          </a:prstGeom>
          <a:noFill/>
        </p:spPr>
        <p:txBody>
          <a:bodyPr wrap="square" lIns="171176" tIns="85588" rIns="171176" bIns="85588"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rPr>
              <a:t>江城</a:t>
            </a:r>
            <a:r>
              <a:rPr kumimoji="0" lang="en-US" altLang="zh-CN" sz="6000" b="1" i="0" u="none" strike="noStrike" kern="1200" cap="none" spc="0" normalizeH="0" baseline="0"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rPr>
              <a:t>-</a:t>
            </a:r>
            <a:r>
              <a:rPr kumimoji="0" lang="zh-CN" altLang="en-US" sz="6000" b="1" i="0" u="none" strike="noStrike" kern="1200" cap="none" spc="0" normalizeH="0" baseline="0"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rPr>
              <a:t>武汉</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50800" y="2877989"/>
            <a:ext cx="15507716" cy="7045621"/>
          </a:xfrm>
          <a:prstGeom prst="rect">
            <a:avLst/>
          </a:prstGeom>
        </p:spPr>
      </p:pic>
      <p:sp>
        <p:nvSpPr>
          <p:cNvPr id="4" name="文本框 3"/>
          <p:cNvSpPr txBox="1"/>
          <p:nvPr/>
        </p:nvSpPr>
        <p:spPr>
          <a:xfrm>
            <a:off x="16550428" y="3202771"/>
            <a:ext cx="2643505" cy="6618901"/>
          </a:xfrm>
          <a:prstGeom prst="rect">
            <a:avLst/>
          </a:prstGeom>
          <a:noFill/>
        </p:spPr>
        <p:txBody>
          <a:bodyPr vert="eaVert" wrap="square" rtlCol="0">
            <a:spAutoFit/>
          </a:bodyPr>
          <a:lstStyle/>
          <a:p>
            <a:pPr>
              <a:lnSpc>
                <a:spcPct val="160000"/>
              </a:lnSpc>
            </a:pPr>
            <a:r>
              <a:rPr lang="zh-CN" altLang="en-US" sz="3200" dirty="0">
                <a:solidFill>
                  <a:schemeClr val="tx1">
                    <a:lumMod val="65000"/>
                    <a:lumOff val="35000"/>
                  </a:schemeClr>
                </a:solidFill>
                <a:latin typeface="Arial" panose="020B0604020202020204" pitchFamily="34" charset="0"/>
                <a:ea typeface="宋体" pitchFamily="2" charset="-122"/>
              </a:rPr>
              <a:t>热干面是武汉名声最响的美食名片，与河南烩面、山西刀削面、四川担担面并称为中国四大名面</a:t>
            </a:r>
            <a:r>
              <a:rPr lang="zh-CN" altLang="en-US" sz="3600" dirty="0">
                <a:solidFill>
                  <a:schemeClr val="tx1">
                    <a:lumMod val="65000"/>
                    <a:lumOff val="35000"/>
                  </a:schemeClr>
                </a:solidFill>
                <a:latin typeface="Arial" panose="020B0604020202020204" pitchFamily="34" charset="0"/>
                <a:ea typeface="宋体" pitchFamily="2" charset="-122"/>
              </a:rPr>
              <a:t>。</a:t>
            </a:r>
          </a:p>
        </p:txBody>
      </p:sp>
      <p:sp>
        <p:nvSpPr>
          <p:cNvPr id="5" name="文本框 4"/>
          <p:cNvSpPr txBox="1"/>
          <p:nvPr/>
        </p:nvSpPr>
        <p:spPr>
          <a:xfrm>
            <a:off x="19918172" y="3250184"/>
            <a:ext cx="1013460" cy="5412232"/>
          </a:xfrm>
          <a:prstGeom prst="rect">
            <a:avLst/>
          </a:prstGeom>
          <a:noFill/>
        </p:spPr>
        <p:txBody>
          <a:bodyPr vert="eaVert" wrap="square" rtlCol="0">
            <a:spAutoFit/>
          </a:bodyPr>
          <a:lstStyle/>
          <a:p>
            <a:pPr algn="l">
              <a:lnSpc>
                <a:spcPct val="90000"/>
              </a:lnSpc>
            </a:pPr>
            <a:r>
              <a:rPr lang="en-US" altLang="zh-CN" sz="6000"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rPr>
              <a:t>武汉热干面</a:t>
            </a:r>
            <a:endParaRPr lang="zh-CN" altLang="en-US" sz="6000" b="1">
              <a:solidFill>
                <a:srgbClr val="1F4E79"/>
              </a:solidFill>
              <a:latin typeface="Arial" panose="020B0604020202020204" pitchFamily="34" charset="0"/>
              <a:ea typeface="宋体" pitchFamily="2" charset="-122"/>
            </a:endParaRPr>
          </a:p>
        </p:txBody>
      </p:sp>
      <p:cxnSp>
        <p:nvCxnSpPr>
          <p:cNvPr id="6" name="直接连接符 5"/>
          <p:cNvCxnSpPr/>
          <p:nvPr/>
        </p:nvCxnSpPr>
        <p:spPr>
          <a:xfrm>
            <a:off x="19457077" y="3250184"/>
            <a:ext cx="0" cy="647073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等腰三角形 19"/>
          <p:cNvSpPr/>
          <p:nvPr/>
        </p:nvSpPr>
        <p:spPr>
          <a:xfrm rot="546135">
            <a:off x="-2679961" y="8866367"/>
            <a:ext cx="25819323" cy="5538014"/>
          </a:xfrm>
          <a:prstGeom prst="triangle">
            <a:avLst>
              <a:gd name="adj" fmla="val 99772"/>
            </a:avLst>
          </a:prstGeom>
          <a:solidFill>
            <a:srgbClr val="32589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文本框 20"/>
          <p:cNvSpPr txBox="1"/>
          <p:nvPr/>
        </p:nvSpPr>
        <p:spPr>
          <a:xfrm>
            <a:off x="17801776" y="11481400"/>
            <a:ext cx="5890494" cy="1093470"/>
          </a:xfrm>
          <a:prstGeom prst="rect">
            <a:avLst/>
          </a:prstGeom>
          <a:noFill/>
        </p:spPr>
        <p:txBody>
          <a:bodyPr wrap="square" lIns="171176" tIns="85588" rIns="171176" bIns="85588"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6000" b="1"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sym typeface="+mn-ea"/>
              </a:rPr>
              <a:t>江城</a:t>
            </a:r>
            <a:r>
              <a:rPr lang="en-US" altLang="zh-CN" sz="6000" b="1"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sym typeface="+mn-ea"/>
              </a:rPr>
              <a:t>-</a:t>
            </a:r>
            <a:r>
              <a:rPr lang="zh-CN" altLang="en-US" sz="6000" b="1"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sym typeface="+mn-ea"/>
              </a:rPr>
              <a:t>武汉</a:t>
            </a:r>
            <a:endParaRPr kumimoji="0" lang="zh-CN" altLang="en-US" sz="6000" b="1" i="0" u="none" strike="noStrike" kern="1200" cap="none" spc="0" normalizeH="0" baseline="0" noProof="0" dirty="0">
              <a:ln>
                <a:noFill/>
              </a:ln>
              <a:solidFill>
                <a:prstClr val="white"/>
              </a:solidFill>
              <a:effectLst/>
              <a:uLnTx/>
              <a:uFillTx/>
              <a:latin typeface="Arial Black" panose="020B0A04020102020204"/>
              <a:ea typeface="微软雅黑" panose="020B0503020204020204" pitchFamily="34" charset="-122"/>
              <a:cs typeface="Arial Black" panose="020B0A04020102020204"/>
            </a:endParaRPr>
          </a:p>
        </p:txBody>
      </p:sp>
      <p:sp>
        <p:nvSpPr>
          <p:cNvPr id="57" name="任意多边形 56"/>
          <p:cNvSpPr/>
          <p:nvPr/>
        </p:nvSpPr>
        <p:spPr>
          <a:xfrm rot="8453054" flipV="1">
            <a:off x="-1262638" y="-3002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chemeClr val="bg2">
              <a:lumMod val="9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8" name="任意多边形 57"/>
          <p:cNvSpPr/>
          <p:nvPr/>
        </p:nvSpPr>
        <p:spPr>
          <a:xfrm rot="8453054" flipV="1">
            <a:off x="-1415038" y="-4526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rgbClr val="32589A">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30" name="等腰三角形 29"/>
          <p:cNvSpPr/>
          <p:nvPr/>
        </p:nvSpPr>
        <p:spPr>
          <a:xfrm rot="546135">
            <a:off x="-2679961" y="8866367"/>
            <a:ext cx="25819323" cy="5538014"/>
          </a:xfrm>
          <a:prstGeom prst="triangle">
            <a:avLst>
              <a:gd name="adj" fmla="val 99772"/>
            </a:avLst>
          </a:prstGeom>
          <a:solidFill>
            <a:srgbClr val="32589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文本框 30"/>
          <p:cNvSpPr txBox="1"/>
          <p:nvPr/>
        </p:nvSpPr>
        <p:spPr>
          <a:xfrm>
            <a:off x="17801776" y="11481400"/>
            <a:ext cx="5890494" cy="1093470"/>
          </a:xfrm>
          <a:prstGeom prst="rect">
            <a:avLst/>
          </a:prstGeom>
          <a:noFill/>
        </p:spPr>
        <p:txBody>
          <a:bodyPr wrap="square" lIns="171176" tIns="85588" rIns="171176" bIns="85588"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6000" b="1"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sym typeface="+mn-ea"/>
              </a:rPr>
              <a:t>江城</a:t>
            </a:r>
            <a:r>
              <a:rPr lang="en-US" altLang="zh-CN" sz="6000" b="1"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sym typeface="+mn-ea"/>
              </a:rPr>
              <a:t>-</a:t>
            </a:r>
            <a:r>
              <a:rPr lang="zh-CN" altLang="en-US" sz="6000" b="1" noProof="0" dirty="0" smtClean="0">
                <a:ln>
                  <a:noFill/>
                </a:ln>
                <a:solidFill>
                  <a:prstClr val="white"/>
                </a:solidFill>
                <a:effectLst/>
                <a:uLnTx/>
                <a:uFillTx/>
                <a:latin typeface="Arial Black" panose="020B0A04020102020204"/>
                <a:ea typeface="微软雅黑" panose="020B0503020204020204" pitchFamily="34" charset="-122"/>
                <a:cs typeface="Arial Black" panose="020B0A04020102020204"/>
                <a:sym typeface="+mn-ea"/>
              </a:rPr>
              <a:t>武汉</a:t>
            </a:r>
            <a:endParaRPr kumimoji="0" lang="zh-CN" altLang="en-US" sz="6000" b="1" i="0" u="none" strike="noStrike" kern="1200" cap="none" spc="0" normalizeH="0" baseline="0" noProof="0" dirty="0">
              <a:ln>
                <a:noFill/>
              </a:ln>
              <a:solidFill>
                <a:prstClr val="white"/>
              </a:solidFill>
              <a:effectLst/>
              <a:uLnTx/>
              <a:uFillTx/>
              <a:latin typeface="Arial Black" panose="020B0A04020102020204"/>
              <a:ea typeface="微软雅黑" panose="020B0503020204020204" pitchFamily="34" charset="-122"/>
              <a:cs typeface="Arial Black" panose="020B0A04020102020204"/>
            </a:endParaRPr>
          </a:p>
        </p:txBody>
      </p:sp>
      <p:sp>
        <p:nvSpPr>
          <p:cNvPr id="2" name="文本框 1"/>
          <p:cNvSpPr txBox="1"/>
          <p:nvPr/>
        </p:nvSpPr>
        <p:spPr>
          <a:xfrm>
            <a:off x="323384" y="879517"/>
            <a:ext cx="987425" cy="2748280"/>
          </a:xfrm>
          <a:prstGeom prst="rect">
            <a:avLst/>
          </a:prstGeom>
          <a:noFill/>
        </p:spPr>
        <p:txBody>
          <a:bodyPr vert="eaVert" wrap="none" rtlCol="0">
            <a:spAutoFit/>
          </a:bodyPr>
          <a:lstStyle/>
          <a:p>
            <a:pPr algn="l"/>
            <a:r>
              <a:rPr lang="en-US" altLang="zh-CN" sz="5225" b="1" noProof="0" dirty="0" smtClean="0">
                <a:ln>
                  <a:noFill/>
                </a:ln>
                <a:solidFill>
                  <a:schemeClr val="tx2"/>
                </a:solidFill>
                <a:effectLst/>
                <a:uLnTx/>
                <a:uFillTx/>
                <a:latin typeface="Arial" panose="020B0604020202020204"/>
                <a:ea typeface="微软雅黑" panose="020B0503020204020204" pitchFamily="34" charset="-122"/>
                <a:cs typeface="Arial" panose="020B0604020202020204"/>
                <a:sym typeface="+mn-ea"/>
              </a:rPr>
              <a:t>烟火武汉</a:t>
            </a:r>
            <a:endParaRPr lang="zh-CN" altLang="en-US" sz="5225">
              <a:latin typeface="汉仪文黑-55简" panose="00020600040101010101" charset="-122"/>
              <a:ea typeface="汉仪文黑-55简" panose="00020600040101010101" charset="-122"/>
            </a:endParaRPr>
          </a:p>
        </p:txBody>
      </p:sp>
      <p:cxnSp>
        <p:nvCxnSpPr>
          <p:cNvPr id="3" name="直接连接符 2"/>
          <p:cNvCxnSpPr/>
          <p:nvPr/>
        </p:nvCxnSpPr>
        <p:spPr>
          <a:xfrm>
            <a:off x="1310809" y="879517"/>
            <a:ext cx="0" cy="5576993"/>
          </a:xfrm>
          <a:prstGeom prst="line">
            <a:avLst/>
          </a:prstGeom>
          <a:ln>
            <a:solidFill>
              <a:srgbClr val="1F4E79"/>
            </a:solidFill>
          </a:ln>
        </p:spPr>
        <p:style>
          <a:lnRef idx="1">
            <a:schemeClr val="accent1"/>
          </a:lnRef>
          <a:fillRef idx="0">
            <a:schemeClr val="accent1"/>
          </a:fillRef>
          <a:effectRef idx="0">
            <a:schemeClr val="accent1"/>
          </a:effectRef>
          <a:fontRef idx="minor">
            <a:schemeClr val="tx1"/>
          </a:fontRef>
        </p:style>
      </p:cxnSp>
      <p:pic>
        <p:nvPicPr>
          <p:cNvPr id="4" name="图片 3" descr="C:\Users\Administrator\Desktop\3.jpg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330430" y="1582420"/>
            <a:ext cx="4448810" cy="3777615"/>
          </a:xfrm>
          <a:custGeom>
            <a:avLst/>
            <a:gdLst/>
            <a:ahLst/>
            <a:cxnLst>
              <a:cxn ang="3">
                <a:pos x="hc" y="t"/>
              </a:cxn>
              <a:cxn ang="cd2">
                <a:pos x="l" y="vc"/>
              </a:cxn>
              <a:cxn ang="cd4">
                <a:pos x="hc" y="b"/>
              </a:cxn>
              <a:cxn ang="0">
                <a:pos x="r" y="vc"/>
              </a:cxn>
            </a:cxnLst>
            <a:rect l="l" t="t" r="r" b="b"/>
            <a:pathLst>
              <a:path w="3897" h="3279">
                <a:moveTo>
                  <a:pt x="0" y="0"/>
                </a:moveTo>
                <a:lnTo>
                  <a:pt x="3897" y="0"/>
                </a:lnTo>
                <a:lnTo>
                  <a:pt x="3897" y="3279"/>
                </a:lnTo>
                <a:lnTo>
                  <a:pt x="0" y="3279"/>
                </a:lnTo>
                <a:lnTo>
                  <a:pt x="0" y="0"/>
                </a:lnTo>
                <a:close/>
              </a:path>
            </a:pathLst>
          </a:custGeom>
        </p:spPr>
      </p:pic>
      <p:pic>
        <p:nvPicPr>
          <p:cNvPr id="10" name="图片 9" descr="C:\Users\Administrator\Desktop\7.jpg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6950690" y="5579110"/>
            <a:ext cx="4448175" cy="3775710"/>
          </a:xfrm>
          <a:custGeom>
            <a:avLst/>
            <a:gdLst/>
            <a:ahLst/>
            <a:cxnLst>
              <a:cxn ang="3">
                <a:pos x="hc" y="t"/>
              </a:cxn>
              <a:cxn ang="cd2">
                <a:pos x="l" y="vc"/>
              </a:cxn>
              <a:cxn ang="cd4">
                <a:pos x="hc" y="b"/>
              </a:cxn>
              <a:cxn ang="0">
                <a:pos x="r" y="vc"/>
              </a:cxn>
            </a:cxnLst>
            <a:rect l="l" t="t" r="r" b="b"/>
            <a:pathLst>
              <a:path w="3897" h="3279">
                <a:moveTo>
                  <a:pt x="0" y="0"/>
                </a:moveTo>
                <a:lnTo>
                  <a:pt x="3897" y="0"/>
                </a:lnTo>
                <a:lnTo>
                  <a:pt x="3897" y="3279"/>
                </a:lnTo>
                <a:lnTo>
                  <a:pt x="0" y="3279"/>
                </a:lnTo>
                <a:lnTo>
                  <a:pt x="0" y="0"/>
                </a:lnTo>
                <a:close/>
              </a:path>
            </a:pathLst>
          </a:custGeom>
        </p:spPr>
      </p:pic>
      <p:pic>
        <p:nvPicPr>
          <p:cNvPr id="11" name="图片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51311" y="1582420"/>
            <a:ext cx="4448980" cy="3776472"/>
          </a:xfrm>
          <a:custGeom>
            <a:avLst/>
            <a:gdLst/>
            <a:ahLst/>
            <a:cxnLst>
              <a:cxn ang="3">
                <a:pos x="hc" y="t"/>
              </a:cxn>
              <a:cxn ang="cd2">
                <a:pos x="l" y="vc"/>
              </a:cxn>
              <a:cxn ang="cd4">
                <a:pos x="hc" y="b"/>
              </a:cxn>
              <a:cxn ang="0">
                <a:pos x="r" y="vc"/>
              </a:cxn>
            </a:cxnLst>
            <a:rect l="l" t="t" r="r" b="b"/>
            <a:pathLst>
              <a:path w="3897" h="3279">
                <a:moveTo>
                  <a:pt x="0" y="0"/>
                </a:moveTo>
                <a:lnTo>
                  <a:pt x="3897" y="0"/>
                </a:lnTo>
                <a:lnTo>
                  <a:pt x="3897" y="3279"/>
                </a:lnTo>
                <a:lnTo>
                  <a:pt x="0" y="3279"/>
                </a:lnTo>
                <a:lnTo>
                  <a:pt x="0" y="0"/>
                </a:lnTo>
                <a:close/>
              </a:path>
            </a:pathLst>
          </a:custGeom>
        </p:spPr>
      </p:pic>
      <p:pic>
        <p:nvPicPr>
          <p:cNvPr id="12" name="图片 11" descr="C:\Users\Administrator\Desktop\5.jpg5"/>
          <p:cNvPicPr>
            <a:picLocks noChangeAspect="1"/>
          </p:cNvPicPr>
          <p:nvPr/>
        </p:nvPicPr>
        <p:blipFill>
          <a:blip r:embed="rId7"/>
          <a:srcRect/>
          <a:stretch>
            <a:fillRect/>
          </a:stretch>
        </p:blipFill>
        <p:spPr>
          <a:xfrm>
            <a:off x="7682865" y="5578475"/>
            <a:ext cx="4448810" cy="3776980"/>
          </a:xfrm>
          <a:custGeom>
            <a:avLst/>
            <a:gdLst/>
            <a:ahLst/>
            <a:cxnLst>
              <a:cxn ang="3">
                <a:pos x="hc" y="t"/>
              </a:cxn>
              <a:cxn ang="cd2">
                <a:pos x="l" y="vc"/>
              </a:cxn>
              <a:cxn ang="cd4">
                <a:pos x="hc" y="b"/>
              </a:cxn>
              <a:cxn ang="0">
                <a:pos x="r" y="vc"/>
              </a:cxn>
            </a:cxnLst>
            <a:rect l="l" t="t" r="r" b="b"/>
            <a:pathLst>
              <a:path w="3897" h="3279">
                <a:moveTo>
                  <a:pt x="0" y="0"/>
                </a:moveTo>
                <a:lnTo>
                  <a:pt x="3897" y="0"/>
                </a:lnTo>
                <a:lnTo>
                  <a:pt x="3897" y="3279"/>
                </a:lnTo>
                <a:lnTo>
                  <a:pt x="0" y="3279"/>
                </a:lnTo>
                <a:lnTo>
                  <a:pt x="0" y="0"/>
                </a:lnTo>
                <a:close/>
              </a:path>
            </a:pathLst>
          </a:custGeom>
        </p:spPr>
      </p:pic>
      <p:sp>
        <p:nvSpPr>
          <p:cNvPr id="13" name="矩形 12"/>
          <p:cNvSpPr/>
          <p:nvPr/>
        </p:nvSpPr>
        <p:spPr>
          <a:xfrm>
            <a:off x="7683161" y="1582420"/>
            <a:ext cx="4449741" cy="3776472"/>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p>
        </p:txBody>
      </p:sp>
      <p:sp>
        <p:nvSpPr>
          <p:cNvPr id="14" name="矩形 13"/>
          <p:cNvSpPr/>
          <p:nvPr/>
        </p:nvSpPr>
        <p:spPr>
          <a:xfrm>
            <a:off x="2951311" y="5579364"/>
            <a:ext cx="4449741" cy="3776472"/>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p>
        </p:txBody>
      </p:sp>
      <p:sp>
        <p:nvSpPr>
          <p:cNvPr id="6" name="矩形 5"/>
          <p:cNvSpPr/>
          <p:nvPr/>
        </p:nvSpPr>
        <p:spPr>
          <a:xfrm>
            <a:off x="12329668" y="5579364"/>
            <a:ext cx="4449741" cy="3776472"/>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p>
        </p:txBody>
      </p:sp>
      <p:sp>
        <p:nvSpPr>
          <p:cNvPr id="16" name="矩形 15"/>
          <p:cNvSpPr/>
          <p:nvPr/>
        </p:nvSpPr>
        <p:spPr>
          <a:xfrm>
            <a:off x="16950097" y="1582420"/>
            <a:ext cx="4449741" cy="3776472"/>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a:p>
        </p:txBody>
      </p:sp>
      <p:sp>
        <p:nvSpPr>
          <p:cNvPr id="17" name="文本框 16"/>
          <p:cNvSpPr txBox="1"/>
          <p:nvPr/>
        </p:nvSpPr>
        <p:spPr>
          <a:xfrm>
            <a:off x="7682865" y="3041650"/>
            <a:ext cx="4449445" cy="780415"/>
          </a:xfrm>
          <a:prstGeom prst="rect">
            <a:avLst/>
          </a:prstGeom>
          <a:noFill/>
        </p:spPr>
        <p:txBody>
          <a:bodyPr wrap="square" rtlCol="0">
            <a:spAutoFit/>
          </a:bodyPr>
          <a:lstStyle/>
          <a:p>
            <a:pPr algn="ctr"/>
            <a:r>
              <a:rPr lang="zh-CN" altLang="en-US" sz="4480">
                <a:solidFill>
                  <a:schemeClr val="bg1"/>
                </a:solidFill>
                <a:latin typeface="汉仪文黑-55简" panose="00020600040101010101" charset="-122"/>
                <a:ea typeface="汉仪文黑-55简" panose="00020600040101010101" charset="-122"/>
              </a:rPr>
              <a:t>面</a:t>
            </a:r>
            <a:r>
              <a:rPr lang="en-US" altLang="zh-CN" sz="4480">
                <a:solidFill>
                  <a:schemeClr val="bg1"/>
                </a:solidFill>
                <a:latin typeface="汉仪文黑-55简" panose="00020600040101010101" charset="-122"/>
                <a:ea typeface="汉仪文黑-55简" panose="00020600040101010101" charset="-122"/>
              </a:rPr>
              <a:t>  </a:t>
            </a:r>
            <a:r>
              <a:rPr lang="zh-CN" altLang="en-US" sz="4480">
                <a:solidFill>
                  <a:schemeClr val="bg1"/>
                </a:solidFill>
                <a:latin typeface="汉仪文黑-55简" panose="00020600040101010101" charset="-122"/>
                <a:ea typeface="汉仪文黑-55简" panose="00020600040101010101" charset="-122"/>
              </a:rPr>
              <a:t>窝</a:t>
            </a:r>
          </a:p>
        </p:txBody>
      </p:sp>
      <p:cxnSp>
        <p:nvCxnSpPr>
          <p:cNvPr id="18" name="直接连接符 17"/>
          <p:cNvCxnSpPr/>
          <p:nvPr/>
        </p:nvCxnSpPr>
        <p:spPr>
          <a:xfrm>
            <a:off x="8725069" y="2541355"/>
            <a:ext cx="23659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8725069" y="4399957"/>
            <a:ext cx="23659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16950055" y="3041650"/>
            <a:ext cx="4449445" cy="780415"/>
          </a:xfrm>
          <a:prstGeom prst="rect">
            <a:avLst/>
          </a:prstGeom>
          <a:noFill/>
        </p:spPr>
        <p:txBody>
          <a:bodyPr wrap="square" rtlCol="0">
            <a:spAutoFit/>
          </a:bodyPr>
          <a:lstStyle/>
          <a:p>
            <a:pPr algn="ctr"/>
            <a:r>
              <a:rPr lang="zh-CN" altLang="en-US" sz="4480">
                <a:solidFill>
                  <a:schemeClr val="bg1"/>
                </a:solidFill>
                <a:latin typeface="汉仪文黑-55简" panose="00020600040101010101" charset="-122"/>
                <a:ea typeface="汉仪文黑-55简" panose="00020600040101010101" charset="-122"/>
              </a:rPr>
              <a:t>珍珠圆子</a:t>
            </a:r>
          </a:p>
        </p:txBody>
      </p:sp>
      <p:cxnSp>
        <p:nvCxnSpPr>
          <p:cNvPr id="25" name="直接连接符 24"/>
          <p:cNvCxnSpPr/>
          <p:nvPr/>
        </p:nvCxnSpPr>
        <p:spPr>
          <a:xfrm>
            <a:off x="17992005" y="2541355"/>
            <a:ext cx="23659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7992005" y="4399957"/>
            <a:ext cx="23659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12329795" y="6956425"/>
            <a:ext cx="4449445" cy="780415"/>
          </a:xfrm>
          <a:prstGeom prst="rect">
            <a:avLst/>
          </a:prstGeom>
          <a:noFill/>
        </p:spPr>
        <p:txBody>
          <a:bodyPr wrap="square" rtlCol="0">
            <a:spAutoFit/>
          </a:bodyPr>
          <a:lstStyle/>
          <a:p>
            <a:pPr algn="ctr"/>
            <a:r>
              <a:rPr lang="zh-CN" altLang="en-US" sz="4480">
                <a:solidFill>
                  <a:schemeClr val="bg1"/>
                </a:solidFill>
                <a:latin typeface="汉仪文黑-55简" panose="00020600040101010101" charset="-122"/>
                <a:ea typeface="汉仪文黑-55简" panose="00020600040101010101" charset="-122"/>
              </a:rPr>
              <a:t>烧  卖</a:t>
            </a:r>
            <a:endParaRPr lang="en-US" altLang="zh-CN" sz="4480">
              <a:solidFill>
                <a:schemeClr val="bg1"/>
              </a:solidFill>
              <a:latin typeface="汉仪文黑-55简" panose="00020600040101010101" charset="-122"/>
              <a:ea typeface="汉仪文黑-55简" panose="00020600040101010101" charset="-122"/>
            </a:endParaRPr>
          </a:p>
        </p:txBody>
      </p:sp>
      <p:cxnSp>
        <p:nvCxnSpPr>
          <p:cNvPr id="28" name="直接连接符 27"/>
          <p:cNvCxnSpPr/>
          <p:nvPr/>
        </p:nvCxnSpPr>
        <p:spPr>
          <a:xfrm>
            <a:off x="13371576" y="6456511"/>
            <a:ext cx="23659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3371576" y="8315113"/>
            <a:ext cx="23659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951480" y="6956425"/>
            <a:ext cx="4448810" cy="780415"/>
          </a:xfrm>
          <a:prstGeom prst="rect">
            <a:avLst/>
          </a:prstGeom>
          <a:noFill/>
        </p:spPr>
        <p:txBody>
          <a:bodyPr wrap="square" rtlCol="0">
            <a:spAutoFit/>
          </a:bodyPr>
          <a:lstStyle/>
          <a:p>
            <a:pPr algn="ctr"/>
            <a:r>
              <a:rPr lang="zh-CN" altLang="en-US" sz="4480" dirty="0">
                <a:solidFill>
                  <a:schemeClr val="bg1"/>
                </a:solidFill>
                <a:latin typeface="汉仪文黑-55简" panose="00020600040101010101" charset="-122"/>
                <a:ea typeface="汉仪文黑-55简" panose="00020600040101010101" charset="-122"/>
              </a:rPr>
              <a:t>豆</a:t>
            </a:r>
            <a:r>
              <a:rPr lang="zh-CN" altLang="en-US" sz="4480" dirty="0" smtClean="0">
                <a:solidFill>
                  <a:schemeClr val="bg1"/>
                </a:solidFill>
                <a:latin typeface="汉仪文黑-55简" panose="00020600040101010101" charset="-122"/>
                <a:ea typeface="汉仪文黑-55简" panose="00020600040101010101" charset="-122"/>
              </a:rPr>
              <a:t>  </a:t>
            </a:r>
            <a:r>
              <a:rPr lang="zh-CN" altLang="en-US" sz="4480" dirty="0">
                <a:solidFill>
                  <a:schemeClr val="bg1"/>
                </a:solidFill>
                <a:latin typeface="汉仪文黑-55简" panose="00020600040101010101" charset="-122"/>
                <a:ea typeface="汉仪文黑-55简" panose="00020600040101010101" charset="-122"/>
              </a:rPr>
              <a:t>皮</a:t>
            </a:r>
          </a:p>
        </p:txBody>
      </p:sp>
      <p:cxnSp>
        <p:nvCxnSpPr>
          <p:cNvPr id="9" name="直接连接符 8"/>
          <p:cNvCxnSpPr/>
          <p:nvPr/>
        </p:nvCxnSpPr>
        <p:spPr>
          <a:xfrm>
            <a:off x="3993219" y="6456511"/>
            <a:ext cx="23659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3993219" y="8315113"/>
            <a:ext cx="23659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任意多边形 56"/>
          <p:cNvSpPr/>
          <p:nvPr/>
        </p:nvSpPr>
        <p:spPr>
          <a:xfrm rot="8453054" flipV="1">
            <a:off x="-1262638" y="-3002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chemeClr val="bg2">
              <a:lumMod val="9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8" name="任意多边形 57"/>
          <p:cNvSpPr/>
          <p:nvPr/>
        </p:nvSpPr>
        <p:spPr>
          <a:xfrm rot="8453054" flipV="1">
            <a:off x="-1415038" y="-452654"/>
            <a:ext cx="3712497" cy="1193800"/>
          </a:xfrm>
          <a:custGeom>
            <a:avLst/>
            <a:gdLst>
              <a:gd name="connsiteX0" fmla="*/ 0 w 3117362"/>
              <a:gd name="connsiteY0" fmla="*/ 1193800 h 1193800"/>
              <a:gd name="connsiteX1" fmla="*/ 3117362 w 3117362"/>
              <a:gd name="connsiteY1" fmla="*/ 1193800 h 1193800"/>
              <a:gd name="connsiteX2" fmla="*/ 1558681 w 3117362"/>
              <a:gd name="connsiteY2" fmla="*/ 0 h 1193800"/>
            </a:gdLst>
            <a:ahLst/>
            <a:cxnLst>
              <a:cxn ang="0">
                <a:pos x="connsiteX0" y="connsiteY0"/>
              </a:cxn>
              <a:cxn ang="0">
                <a:pos x="connsiteX1" y="connsiteY1"/>
              </a:cxn>
              <a:cxn ang="0">
                <a:pos x="connsiteX2" y="connsiteY2"/>
              </a:cxn>
            </a:cxnLst>
            <a:rect l="l" t="t" r="r" b="b"/>
            <a:pathLst>
              <a:path w="3117362" h="1193800">
                <a:moveTo>
                  <a:pt x="0" y="1193800"/>
                </a:moveTo>
                <a:lnTo>
                  <a:pt x="3117362" y="1193800"/>
                </a:lnTo>
                <a:lnTo>
                  <a:pt x="1558681" y="0"/>
                </a:lnTo>
                <a:close/>
              </a:path>
            </a:pathLst>
          </a:custGeom>
          <a:solidFill>
            <a:srgbClr val="32589A">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pic>
        <p:nvPicPr>
          <p:cNvPr id="3" name="图片 2"/>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0" y="0"/>
            <a:ext cx="5453956" cy="12801600"/>
          </a:xfrm>
          <a:prstGeom prst="rect">
            <a:avLst/>
          </a:prstGeom>
        </p:spPr>
      </p:pic>
      <p:pic>
        <p:nvPicPr>
          <p:cNvPr id="4" name="图片 3"/>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7103436" y="0"/>
            <a:ext cx="5756564" cy="12801600"/>
          </a:xfrm>
          <a:prstGeom prst="rect">
            <a:avLst/>
          </a:prstGeom>
        </p:spPr>
      </p:pic>
      <p:sp>
        <p:nvSpPr>
          <p:cNvPr id="8" name="矩形 7"/>
          <p:cNvSpPr/>
          <p:nvPr/>
        </p:nvSpPr>
        <p:spPr>
          <a:xfrm>
            <a:off x="5852160" y="4887884"/>
            <a:ext cx="9892145" cy="2809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9" name="图片 8"/>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5431472" y="-34215"/>
            <a:ext cx="6035041" cy="12835816"/>
          </a:xfrm>
          <a:prstGeom prst="rect">
            <a:avLst/>
          </a:prstGeom>
        </p:spPr>
      </p:pic>
      <p:pic>
        <p:nvPicPr>
          <p:cNvPr id="10" name="图片 9"/>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1454938" y="-34216"/>
            <a:ext cx="5648498" cy="12835816"/>
          </a:xfrm>
          <a:prstGeom prst="rect">
            <a:avLst/>
          </a:prstGeom>
        </p:spPr>
      </p:pic>
      <p:sp>
        <p:nvSpPr>
          <p:cNvPr id="7" name="矩形 6"/>
          <p:cNvSpPr/>
          <p:nvPr/>
        </p:nvSpPr>
        <p:spPr>
          <a:xfrm>
            <a:off x="-223464" y="-17108"/>
            <a:ext cx="23379953" cy="12801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4400" dirty="0" smtClean="0">
                <a:latin typeface="Vladimir Script" panose="03050402040407070305" pitchFamily="66" charset="0"/>
              </a:rPr>
              <a:t>Why </a:t>
            </a:r>
          </a:p>
          <a:p>
            <a:pPr algn="ctr"/>
            <a:r>
              <a:rPr kumimoji="1" lang="en-US" altLang="zh-CN" sz="34400" dirty="0" smtClean="0">
                <a:latin typeface="Vladimir Script" panose="03050402040407070305" pitchFamily="66" charset="0"/>
              </a:rPr>
              <a:t>HUST</a:t>
            </a:r>
            <a:endParaRPr kumimoji="1" lang="zh-CN" altLang="en-US" sz="34400" dirty="0">
              <a:latin typeface="Vladimir Script" panose="03050402040407070305"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_CONTENTSID" val="259"/>
  <p:tag name="MH_SECTIONID" val="260,261,262,263,"/>
  <p:tag name="COMMONDATA" val="eyJoZGlkIjoiODQyM2I0ZTZlMzI3YjZkNzhmMmI0NzUyMzBlMDhjZjEifQ=="/>
</p:tagLst>
</file>

<file path=ppt/tags/tag10.xml><?xml version="1.0" encoding="utf-8"?>
<p:tagLst xmlns:a="http://schemas.openxmlformats.org/drawingml/2006/main" xmlns:r="http://schemas.openxmlformats.org/officeDocument/2006/relationships" xmlns:p="http://schemas.openxmlformats.org/presentationml/2006/main">
  <p:tag name="PA" val="v4.1.3"/>
</p:tagLst>
</file>

<file path=ppt/tags/tag11.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998,&quot;width&quot;:15000}"/>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ags/tag4.xml><?xml version="1.0" encoding="utf-8"?>
<p:tagLst xmlns:a="http://schemas.openxmlformats.org/drawingml/2006/main" xmlns:r="http://schemas.openxmlformats.org/officeDocument/2006/relationships" xmlns:p="http://schemas.openxmlformats.org/presentationml/2006/main">
  <p:tag name="PA" val="v4.1.3"/>
</p:tagLst>
</file>

<file path=ppt/tags/tag5.xml><?xml version="1.0" encoding="utf-8"?>
<p:tagLst xmlns:a="http://schemas.openxmlformats.org/drawingml/2006/main" xmlns:r="http://schemas.openxmlformats.org/officeDocument/2006/relationships" xmlns:p="http://schemas.openxmlformats.org/presentationml/2006/main">
  <p:tag name="PA" val="v4.1.3"/>
</p:tagLst>
</file>

<file path=ppt/tags/tag6.xml><?xml version="1.0" encoding="utf-8"?>
<p:tagLst xmlns:a="http://schemas.openxmlformats.org/drawingml/2006/main" xmlns:r="http://schemas.openxmlformats.org/officeDocument/2006/relationships" xmlns:p="http://schemas.openxmlformats.org/presentationml/2006/main">
  <p:tag name="PA" val="v4.1.3"/>
</p:tagLst>
</file>

<file path=ppt/tags/tag7.xml><?xml version="1.0" encoding="utf-8"?>
<p:tagLst xmlns:a="http://schemas.openxmlformats.org/drawingml/2006/main" xmlns:r="http://schemas.openxmlformats.org/officeDocument/2006/relationships" xmlns:p="http://schemas.openxmlformats.org/presentationml/2006/main">
  <p:tag name="PA" val="v4.1.3"/>
</p:tagLst>
</file>

<file path=ppt/tags/tag8.xml><?xml version="1.0" encoding="utf-8"?>
<p:tagLst xmlns:a="http://schemas.openxmlformats.org/drawingml/2006/main" xmlns:r="http://schemas.openxmlformats.org/officeDocument/2006/relationships" xmlns:p="http://schemas.openxmlformats.org/presentationml/2006/main">
  <p:tag name="PA" val="v4.1.3"/>
</p:tagLst>
</file>

<file path=ppt/tags/tag9.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87000"/>
          </a:schemeClr>
        </a:solidFill>
        <a:ln>
          <a:no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87000"/>
          </a:schemeClr>
        </a:solidFill>
        <a:ln>
          <a:no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87000"/>
          </a:schemeClr>
        </a:solidFill>
        <a:ln>
          <a:no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TotalTime>
  <Words>1921</Words>
  <Application>Microsoft Office PowerPoint</Application>
  <PresentationFormat>自定义</PresentationFormat>
  <Paragraphs>292</Paragraphs>
  <Slides>44</Slides>
  <Notes>42</Notes>
  <HiddenSlides>0</HiddenSlides>
  <MMClips>0</MMClips>
  <ScaleCrop>false</ScaleCrop>
  <HeadingPairs>
    <vt:vector size="4" baseType="variant">
      <vt:variant>
        <vt:lpstr>主题</vt:lpstr>
      </vt:variant>
      <vt:variant>
        <vt:i4>4</vt:i4>
      </vt:variant>
      <vt:variant>
        <vt:lpstr>幻灯片标题</vt:lpstr>
      </vt:variant>
      <vt:variant>
        <vt:i4>44</vt:i4>
      </vt:variant>
    </vt:vector>
  </HeadingPairs>
  <TitlesOfParts>
    <vt:vector size="48" baseType="lpstr">
      <vt:lpstr>Office 主题​​</vt:lpstr>
      <vt:lpstr>自定义设计方案</vt:lpstr>
      <vt:lpstr>2_Office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蔡先森</dc:creator>
  <cp:lastModifiedBy>余文昌</cp:lastModifiedBy>
  <cp:revision>1247</cp:revision>
  <dcterms:created xsi:type="dcterms:W3CDTF">2022-10-25T07:05:12Z</dcterms:created>
  <dcterms:modified xsi:type="dcterms:W3CDTF">2022-10-26T07:21:17Z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2052-4.2.2.6882</vt:lpwstr>
  </property>
  <property fmtid="{D5CDD505-2E9C-101B-9397-08002B2CF9AE}" pid="3" name="ICV">
    <vt:lpwstr>B75F73E0A5D94926AF39F115B40A3B3C</vt:lpwstr>
  </property>
</Properties>
</file>