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2" r:id="rId3"/>
    <p:sldMasterId id="2147483703" r:id="rId4"/>
    <p:sldMasterId id="2147483704" r:id="rId5"/>
    <p:sldMasterId id="2147483705" r:id="rId6"/>
    <p:sldMasterId id="2147483706" r:id="rId7"/>
    <p:sldMasterId id="2147483707" r:id="rId8"/>
    <p:sldMasterId id="2147483709" r:id="rId9"/>
    <p:sldMasterId id="2147483710" r:id="rId10"/>
    <p:sldMasterId id="2147483711" r:id="rId11"/>
    <p:sldMasterId id="2147483713" r:id="rId12"/>
    <p:sldMasterId id="2147483714" r:id="rId13"/>
    <p:sldMasterId id="2147483715" r:id="rId14"/>
    <p:sldMasterId id="2147483716" r:id="rId15"/>
    <p:sldMasterId id="2147483717" r:id="rId16"/>
    <p:sldMasterId id="2147485661" r:id="rId17"/>
    <p:sldMasterId id="2147485673" r:id="rId18"/>
    <p:sldMasterId id="2147485685" r:id="rId19"/>
  </p:sldMasterIdLst>
  <p:notesMasterIdLst>
    <p:notesMasterId r:id="rId53"/>
  </p:notesMasterIdLst>
  <p:sldIdLst>
    <p:sldId id="319" r:id="rId20"/>
    <p:sldId id="256" r:id="rId21"/>
    <p:sldId id="258" r:id="rId22"/>
    <p:sldId id="301" r:id="rId23"/>
    <p:sldId id="310" r:id="rId24"/>
    <p:sldId id="317" r:id="rId25"/>
    <p:sldId id="318" r:id="rId26"/>
    <p:sldId id="316" r:id="rId27"/>
    <p:sldId id="309" r:id="rId28"/>
    <p:sldId id="262" r:id="rId29"/>
    <p:sldId id="291" r:id="rId30"/>
    <p:sldId id="260" r:id="rId31"/>
    <p:sldId id="264" r:id="rId32"/>
    <p:sldId id="293" r:id="rId33"/>
    <p:sldId id="311" r:id="rId34"/>
    <p:sldId id="261" r:id="rId35"/>
    <p:sldId id="294" r:id="rId36"/>
    <p:sldId id="320" r:id="rId37"/>
    <p:sldId id="307" r:id="rId38"/>
    <p:sldId id="306" r:id="rId39"/>
    <p:sldId id="270" r:id="rId40"/>
    <p:sldId id="312" r:id="rId41"/>
    <p:sldId id="313" r:id="rId42"/>
    <p:sldId id="314" r:id="rId43"/>
    <p:sldId id="263" r:id="rId44"/>
    <p:sldId id="296" r:id="rId45"/>
    <p:sldId id="297" r:id="rId46"/>
    <p:sldId id="298" r:id="rId47"/>
    <p:sldId id="321" r:id="rId48"/>
    <p:sldId id="265" r:id="rId49"/>
    <p:sldId id="299" r:id="rId50"/>
    <p:sldId id="305" r:id="rId51"/>
    <p:sldId id="302" r:id="rId52"/>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3399FF"/>
    <a:srgbClr val="66FF66"/>
    <a:srgbClr val="99FFCC"/>
    <a:srgbClr val="FF9933"/>
    <a:srgbClr val="FFCC00"/>
    <a:srgbClr val="AF212B"/>
    <a:srgbClr val="FFB7AF"/>
    <a:srgbClr val="CC0000"/>
    <a:srgbClr val="008C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27" autoAdjust="0"/>
    <p:restoredTop sz="86417" autoAdjust="0"/>
  </p:normalViewPr>
  <p:slideViewPr>
    <p:cSldViewPr snapToGrid="0">
      <p:cViewPr varScale="1">
        <p:scale>
          <a:sx n="75" d="100"/>
          <a:sy n="75" d="100"/>
        </p:scale>
        <p:origin x="818" y="68"/>
      </p:cViewPr>
      <p:guideLst>
        <p:guide orient="horz" pos="2160"/>
        <p:guide pos="3832"/>
      </p:guideLst>
    </p:cSldViewPr>
  </p:slideViewPr>
  <p:notesTextViewPr>
    <p:cViewPr>
      <p:scale>
        <a:sx n="1" d="1"/>
        <a:sy n="1" d="1"/>
      </p:scale>
      <p:origin x="0" y="0"/>
    </p:cViewPr>
  </p:notesTextViewPr>
  <p:sorterViewPr>
    <p:cViewPr>
      <p:scale>
        <a:sx n="100" d="100"/>
        <a:sy n="100" d="100"/>
      </p:scale>
      <p:origin x="0" y="-861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1506" name="页眉占位符 1"/>
          <p:cNvSpPr>
            <a:spLocks noGrp="1" noChangeArrowheads="1"/>
          </p:cNvSpPr>
          <p:nvPr>
            <p:ph type="hdr" sz="quarter"/>
          </p:nvPr>
        </p:nvSpPr>
        <p:spPr bwMode="auto">
          <a:xfrm>
            <a:off x="0" y="0"/>
            <a:ext cx="2971800" cy="458788"/>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buFont typeface="Arial" pitchFamily="34" charset="0"/>
              <a:buNone/>
              <a:defRPr sz="1200"/>
            </a:lvl1pPr>
          </a:lstStyle>
          <a:p>
            <a:pPr>
              <a:defRPr/>
            </a:pPr>
            <a:endParaRPr lang="zh-CN" altLang="en-US"/>
          </a:p>
        </p:txBody>
      </p:sp>
      <p:sp>
        <p:nvSpPr>
          <p:cNvPr id="21507" name="日期占位符 2"/>
          <p:cNvSpPr>
            <a:spLocks noGrp="1" noChangeArrowheads="1"/>
          </p:cNvSpPr>
          <p:nvPr>
            <p:ph type="dt" idx="1"/>
          </p:nvPr>
        </p:nvSpPr>
        <p:spPr bwMode="auto">
          <a:xfrm>
            <a:off x="3884613" y="0"/>
            <a:ext cx="2971800" cy="458788"/>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buFont typeface="Arial" pitchFamily="34" charset="0"/>
              <a:buNone/>
              <a:defRPr sz="1200"/>
            </a:lvl1pPr>
          </a:lstStyle>
          <a:p>
            <a:pPr>
              <a:defRPr/>
            </a:pPr>
            <a:fld id="{E10AC93C-0DDC-4AE8-91E6-D720B01271EC}" type="datetimeFigureOut">
              <a:rPr lang="zh-CN" altLang="en-US"/>
              <a:pPr>
                <a:defRPr/>
              </a:pPr>
              <a:t>2022/5/17</a:t>
            </a:fld>
            <a:endParaRPr lang="zh-CN" altLang="en-US"/>
          </a:p>
        </p:txBody>
      </p:sp>
      <p:sp>
        <p:nvSpPr>
          <p:cNvPr id="43012" name="幻灯片图像占位符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1509" name="备注占位符 4"/>
          <p:cNvSpPr>
            <a:spLocks noGrp="1" noChangeArrowheads="1"/>
          </p:cNvSpPr>
          <p:nvPr>
            <p:ph type="body" sz="quarter" idx="3"/>
          </p:nvPr>
        </p:nvSpPr>
        <p:spPr bwMode="auto">
          <a:xfrm>
            <a:off x="685800" y="4400550"/>
            <a:ext cx="5486400" cy="36004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1510" name="页脚占位符 5"/>
          <p:cNvSpPr>
            <a:spLocks noGrp="1" noChangeArrowheads="1"/>
          </p:cNvSpPr>
          <p:nvPr>
            <p:ph type="ftr" sz="quarter" idx="4"/>
          </p:nvPr>
        </p:nvSpPr>
        <p:spPr bwMode="auto">
          <a:xfrm>
            <a:off x="0" y="8685213"/>
            <a:ext cx="2971800" cy="458787"/>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buFont typeface="Arial" pitchFamily="34" charset="0"/>
              <a:buNone/>
              <a:defRPr sz="1200"/>
            </a:lvl1pPr>
          </a:lstStyle>
          <a:p>
            <a:pPr>
              <a:defRPr/>
            </a:pPr>
            <a:endParaRPr lang="zh-CN" altLang="en-US"/>
          </a:p>
        </p:txBody>
      </p:sp>
      <p:sp>
        <p:nvSpPr>
          <p:cNvPr id="21511" name="灯片编号占位符 6"/>
          <p:cNvSpPr>
            <a:spLocks noGrp="1" noChangeArrowheads="1"/>
          </p:cNvSpPr>
          <p:nvPr>
            <p:ph type="sldNum" sz="quarter" idx="5"/>
          </p:nvPr>
        </p:nvSpPr>
        <p:spPr bwMode="auto">
          <a:xfrm>
            <a:off x="3884613" y="8685213"/>
            <a:ext cx="2971800" cy="458787"/>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buFont typeface="Arial" pitchFamily="34" charset="0"/>
              <a:buNone/>
              <a:defRPr sz="1200"/>
            </a:lvl1pPr>
          </a:lstStyle>
          <a:p>
            <a:pPr>
              <a:defRPr/>
            </a:pPr>
            <a:fld id="{3D12CBAF-34F7-44EC-B4B5-B1CB814EF851}" type="slidenum">
              <a:rPr lang="zh-CN" altLang="en-US"/>
              <a:pPr>
                <a:defRPr/>
              </a:pPr>
              <a:t>‹#›</a:t>
            </a:fld>
            <a:endParaRPr lang="zh-CN" altLang="en-US"/>
          </a:p>
        </p:txBody>
      </p:sp>
    </p:spTree>
    <p:extLst>
      <p:ext uri="{BB962C8B-B14F-4D97-AF65-F5344CB8AC3E}">
        <p14:creationId xmlns:p14="http://schemas.microsoft.com/office/powerpoint/2010/main" val="38314668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D12CBAF-34F7-44EC-B4B5-B1CB814EF851}" type="slidenum">
              <a:rPr lang="zh-CN" altLang="en-US" smtClean="0"/>
              <a:pPr>
                <a:defRPr/>
              </a:pPr>
              <a:t>32</a:t>
            </a:fld>
            <a:endParaRPr lang="zh-CN" altLang="en-US"/>
          </a:p>
        </p:txBody>
      </p:sp>
    </p:spTree>
    <p:extLst>
      <p:ext uri="{BB962C8B-B14F-4D97-AF65-F5344CB8AC3E}">
        <p14:creationId xmlns:p14="http://schemas.microsoft.com/office/powerpoint/2010/main" val="214674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5540E662-5B49-4FBE-83A8-12635337557D}"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0B0B6FE-AA38-451E-BE5D-9942391C305D}" type="slidenum">
              <a:rPr lang="zh-CN" altLang="en-US"/>
              <a:pPr>
                <a:defRPr/>
              </a:pPr>
              <a:t>‹#›</a:t>
            </a:fld>
            <a:endParaRPr lang="zh-CN" altLang="en-US"/>
          </a:p>
        </p:txBody>
      </p:sp>
    </p:spTree>
    <p:extLst>
      <p:ext uri="{BB962C8B-B14F-4D97-AF65-F5344CB8AC3E}">
        <p14:creationId xmlns:p14="http://schemas.microsoft.com/office/powerpoint/2010/main" val="2691947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8551C8C3-23F9-45C4-9D0E-976AC9349A51}"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D7C4E30F-FBEA-45FD-A268-5C531992CAD8}" type="slidenum">
              <a:rPr lang="zh-CN" altLang="en-US"/>
              <a:pPr>
                <a:defRPr/>
              </a:pPr>
              <a:t>‹#›</a:t>
            </a:fld>
            <a:endParaRPr lang="zh-CN" altLang="en-US"/>
          </a:p>
        </p:txBody>
      </p:sp>
    </p:spTree>
    <p:extLst>
      <p:ext uri="{BB962C8B-B14F-4D97-AF65-F5344CB8AC3E}">
        <p14:creationId xmlns:p14="http://schemas.microsoft.com/office/powerpoint/2010/main" val="23024960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576345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26441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968758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7488155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71461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9124702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576571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126958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985798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71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BC455B71-8211-47B0-9656-DE1B0CE39DBE}"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7E559ADE-EB63-4D4E-8407-81A621380588}" type="slidenum">
              <a:rPr lang="zh-CN" altLang="en-US"/>
              <a:pPr>
                <a:defRPr/>
              </a:pPr>
              <a:t>‹#›</a:t>
            </a:fld>
            <a:endParaRPr lang="zh-CN" altLang="en-US"/>
          </a:p>
        </p:txBody>
      </p:sp>
    </p:spTree>
    <p:extLst>
      <p:ext uri="{BB962C8B-B14F-4D97-AF65-F5344CB8AC3E}">
        <p14:creationId xmlns:p14="http://schemas.microsoft.com/office/powerpoint/2010/main" val="35005138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8799110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692575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28171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07266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830169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90658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919716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50727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51213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401395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13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54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6579474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379045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956642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973235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2529772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74164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1094082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2830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9860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矩形 1"/>
          <p:cNvSpPr/>
          <p:nvPr userDrawn="1"/>
        </p:nvSpPr>
        <p:spPr>
          <a:xfrm>
            <a:off x="0" y="590550"/>
            <a:ext cx="971550" cy="533400"/>
          </a:xfrm>
          <a:prstGeom prst="rect">
            <a:avLst/>
          </a:prstGeom>
          <a:solidFill>
            <a:srgbClr val="C20F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pitchFamily="34" charset="0"/>
              <a:buNone/>
              <a:defRPr/>
            </a:pPr>
            <a:endParaRPr lang="zh-CN" altLang="en-US"/>
          </a:p>
        </p:txBody>
      </p:sp>
      <p:cxnSp>
        <p:nvCxnSpPr>
          <p:cNvPr id="3" name="直接连接符 2"/>
          <p:cNvCxnSpPr/>
          <p:nvPr userDrawn="1"/>
        </p:nvCxnSpPr>
        <p:spPr>
          <a:xfrm>
            <a:off x="1200150" y="1123950"/>
            <a:ext cx="5148263" cy="0"/>
          </a:xfrm>
          <a:prstGeom prst="line">
            <a:avLst/>
          </a:prstGeom>
          <a:ln w="73025">
            <a:solidFill>
              <a:srgbClr val="2929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7228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4598179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18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5599984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6517077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7907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79423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8143683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867020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2816437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16300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77302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920887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4788737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6004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5145049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359778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70005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30397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22C3B576-0604-4FCF-9E7B-B476EB33D41C}"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D9FA546D-2E63-4F4E-A7D4-24061C9A66C4}" type="slidenum">
              <a:rPr lang="zh-CN" altLang="en-US"/>
              <a:pPr>
                <a:defRPr/>
              </a:pPr>
              <a:t>‹#›</a:t>
            </a:fld>
            <a:endParaRPr lang="zh-CN" altLang="en-US"/>
          </a:p>
        </p:txBody>
      </p:sp>
    </p:spTree>
    <p:extLst>
      <p:ext uri="{BB962C8B-B14F-4D97-AF65-F5344CB8AC3E}">
        <p14:creationId xmlns:p14="http://schemas.microsoft.com/office/powerpoint/2010/main" val="20015046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3112AD6B-6C43-4C3B-A539-FF1D6FA89DEE}"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C3BBC75F-0930-4ECA-9BED-F7D73F3131C9}" type="slidenum">
              <a:rPr lang="zh-CN" altLang="en-US"/>
              <a:pPr>
                <a:defRPr/>
              </a:pPr>
              <a:t>‹#›</a:t>
            </a:fld>
            <a:endParaRPr lang="zh-CN" altLang="en-US"/>
          </a:p>
        </p:txBody>
      </p:sp>
    </p:spTree>
    <p:extLst>
      <p:ext uri="{BB962C8B-B14F-4D97-AF65-F5344CB8AC3E}">
        <p14:creationId xmlns:p14="http://schemas.microsoft.com/office/powerpoint/2010/main" val="24794053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CFAA43E5-745B-441A-A316-93A6FFE58E0A}"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46F9596-B8D4-4BCB-8942-4BCE5AAA7BD1}" type="slidenum">
              <a:rPr lang="zh-CN" altLang="en-US"/>
              <a:pPr>
                <a:defRPr/>
              </a:pPr>
              <a:t>‹#›</a:t>
            </a:fld>
            <a:endParaRPr lang="zh-CN" altLang="en-US"/>
          </a:p>
        </p:txBody>
      </p:sp>
    </p:spTree>
    <p:extLst>
      <p:ext uri="{BB962C8B-B14F-4D97-AF65-F5344CB8AC3E}">
        <p14:creationId xmlns:p14="http://schemas.microsoft.com/office/powerpoint/2010/main" val="3450132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Date Placeholder 3"/>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078ADE84-F2FA-4F83-88E3-C58B3FAEC9B7}" type="slidenum">
              <a:rPr lang="en-US"/>
              <a:pPr>
                <a:defRPr/>
              </a:pPr>
              <a:t>‹#›</a:t>
            </a:fld>
            <a:endParaRPr lang="en-US"/>
          </a:p>
        </p:txBody>
      </p:sp>
    </p:spTree>
    <p:extLst>
      <p:ext uri="{BB962C8B-B14F-4D97-AF65-F5344CB8AC3E}">
        <p14:creationId xmlns:p14="http://schemas.microsoft.com/office/powerpoint/2010/main" val="36820438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6C9D3D58-1D84-4A93-9DB6-3121E1495DE1}"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35750B11-A536-470D-898B-06C8BB3A830A}" type="slidenum">
              <a:rPr lang="zh-CN" altLang="en-US"/>
              <a:pPr>
                <a:defRPr/>
              </a:pPr>
              <a:t>‹#›</a:t>
            </a:fld>
            <a:endParaRPr lang="zh-CN" altLang="en-US"/>
          </a:p>
        </p:txBody>
      </p:sp>
    </p:spTree>
    <p:extLst>
      <p:ext uri="{BB962C8B-B14F-4D97-AF65-F5344CB8AC3E}">
        <p14:creationId xmlns:p14="http://schemas.microsoft.com/office/powerpoint/2010/main" val="33102494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D742A2E4-40EE-448C-AE89-21BA8EC8E7E5}" type="datetimeFigureOut">
              <a:rPr lang="zh-CN" altLang="en-US"/>
              <a:pPr>
                <a:defRPr/>
              </a:pPr>
              <a:t>2022/5/17</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B2EF992E-F46C-4B9F-B7FC-DD75AA542D34}" type="slidenum">
              <a:rPr lang="zh-CN" altLang="en-US"/>
              <a:pPr>
                <a:defRPr/>
              </a:pPr>
              <a:t>‹#›</a:t>
            </a:fld>
            <a:endParaRPr lang="zh-CN" altLang="en-US"/>
          </a:p>
        </p:txBody>
      </p:sp>
    </p:spTree>
    <p:extLst>
      <p:ext uri="{BB962C8B-B14F-4D97-AF65-F5344CB8AC3E}">
        <p14:creationId xmlns:p14="http://schemas.microsoft.com/office/powerpoint/2010/main" val="34128867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7EC0E51C-4399-40A9-8AA4-DB10F8C3EC09}" type="datetimeFigureOut">
              <a:rPr lang="zh-CN" altLang="en-US"/>
              <a:pPr>
                <a:defRPr/>
              </a:pPr>
              <a:t>2022/5/17</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18A9D06F-3EE6-413E-9616-8940DECBB900}" type="slidenum">
              <a:rPr lang="zh-CN" altLang="en-US"/>
              <a:pPr>
                <a:defRPr/>
              </a:pPr>
              <a:t>‹#›</a:t>
            </a:fld>
            <a:endParaRPr lang="zh-CN" altLang="en-US"/>
          </a:p>
        </p:txBody>
      </p:sp>
    </p:spTree>
    <p:extLst>
      <p:ext uri="{BB962C8B-B14F-4D97-AF65-F5344CB8AC3E}">
        <p14:creationId xmlns:p14="http://schemas.microsoft.com/office/powerpoint/2010/main" val="21268798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8189C89E-0FBD-4C44-98DA-94D589D6419E}" type="datetimeFigureOut">
              <a:rPr lang="zh-CN" altLang="en-US"/>
              <a:pPr>
                <a:defRPr/>
              </a:pPr>
              <a:t>2022/5/17</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278F27E5-A947-409F-BD89-9716B91303F6}" type="slidenum">
              <a:rPr lang="zh-CN" altLang="en-US"/>
              <a:pPr>
                <a:defRPr/>
              </a:pPr>
              <a:t>‹#›</a:t>
            </a:fld>
            <a:endParaRPr lang="zh-CN" altLang="en-US"/>
          </a:p>
        </p:txBody>
      </p:sp>
    </p:spTree>
    <p:extLst>
      <p:ext uri="{BB962C8B-B14F-4D97-AF65-F5344CB8AC3E}">
        <p14:creationId xmlns:p14="http://schemas.microsoft.com/office/powerpoint/2010/main" val="40056039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8C8F9CBF-5DFE-4EC9-99C5-032D2505E02F}"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9FE2D5C2-9944-48FE-96A9-4BBD7865F246}" type="slidenum">
              <a:rPr lang="zh-CN" altLang="en-US"/>
              <a:pPr>
                <a:defRPr/>
              </a:pPr>
              <a:t>‹#›</a:t>
            </a:fld>
            <a:endParaRPr lang="zh-CN" altLang="en-US"/>
          </a:p>
        </p:txBody>
      </p:sp>
    </p:spTree>
    <p:extLst>
      <p:ext uri="{BB962C8B-B14F-4D97-AF65-F5344CB8AC3E}">
        <p14:creationId xmlns:p14="http://schemas.microsoft.com/office/powerpoint/2010/main" val="12157577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3FA004D7-A45E-46F0-82A3-BED02B41EB39}"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1DBC8462-D039-4797-B4FA-506E73083726}" type="slidenum">
              <a:rPr lang="zh-CN" altLang="en-US"/>
              <a:pPr>
                <a:defRPr/>
              </a:pPr>
              <a:t>‹#›</a:t>
            </a:fld>
            <a:endParaRPr lang="zh-CN" altLang="en-US"/>
          </a:p>
        </p:txBody>
      </p:sp>
    </p:spTree>
    <p:extLst>
      <p:ext uri="{BB962C8B-B14F-4D97-AF65-F5344CB8AC3E}">
        <p14:creationId xmlns:p14="http://schemas.microsoft.com/office/powerpoint/2010/main" val="4755521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BBE3A732-E8D0-48F6-AC61-3EC32025DD1A}"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7F224A30-6E44-4BC4-93D7-494A648F2ACE}" type="slidenum">
              <a:rPr lang="zh-CN" altLang="en-US"/>
              <a:pPr>
                <a:defRPr/>
              </a:pPr>
              <a:t>‹#›</a:t>
            </a:fld>
            <a:endParaRPr lang="zh-CN" altLang="en-US"/>
          </a:p>
        </p:txBody>
      </p:sp>
    </p:spTree>
    <p:extLst>
      <p:ext uri="{BB962C8B-B14F-4D97-AF65-F5344CB8AC3E}">
        <p14:creationId xmlns:p14="http://schemas.microsoft.com/office/powerpoint/2010/main" val="28414341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A7783666-BA26-492D-B2DA-2E2A0BA9D3E7}"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8CD53B4-B721-4047-AE23-12EDAD674451}" type="slidenum">
              <a:rPr lang="zh-CN" altLang="en-US"/>
              <a:pPr>
                <a:defRPr/>
              </a:pPr>
              <a:t>‹#›</a:t>
            </a:fld>
            <a:endParaRPr lang="zh-CN" altLang="en-US"/>
          </a:p>
        </p:txBody>
      </p:sp>
    </p:spTree>
    <p:extLst>
      <p:ext uri="{BB962C8B-B14F-4D97-AF65-F5344CB8AC3E}">
        <p14:creationId xmlns:p14="http://schemas.microsoft.com/office/powerpoint/2010/main" val="15149747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7925306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98628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1E8C5895-9BEC-4E72-8AD3-B0AF02FF50DF}" type="slidenum">
              <a:rPr lang="en-US"/>
              <a:pPr>
                <a:defRPr/>
              </a:pPr>
              <a:t>‹#›</a:t>
            </a:fld>
            <a:endParaRPr lang="en-US"/>
          </a:p>
        </p:txBody>
      </p:sp>
    </p:spTree>
    <p:extLst>
      <p:ext uri="{BB962C8B-B14F-4D97-AF65-F5344CB8AC3E}">
        <p14:creationId xmlns:p14="http://schemas.microsoft.com/office/powerpoint/2010/main" val="6759012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687650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36007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496793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572725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8256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2019851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359815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784613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386276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3086741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Date Placeholder 3"/>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7E5A06D9-A787-4ABE-A97D-889C78EAA063}" type="slidenum">
              <a:rPr lang="en-US"/>
              <a:pPr>
                <a:defRPr/>
              </a:pPr>
              <a:t>‹#›</a:t>
            </a:fld>
            <a:endParaRPr lang="en-US"/>
          </a:p>
        </p:txBody>
      </p:sp>
    </p:spTree>
    <p:extLst>
      <p:ext uri="{BB962C8B-B14F-4D97-AF65-F5344CB8AC3E}">
        <p14:creationId xmlns:p14="http://schemas.microsoft.com/office/powerpoint/2010/main" val="8971516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13594591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22744628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26357463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3786539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20978232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26708759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6560494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14723456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12266328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r>
              <a:rPr lang="en-US"/>
              <a:t>&lt;#&gt;</a:t>
            </a:r>
          </a:p>
        </p:txBody>
      </p:sp>
    </p:spTree>
    <p:extLst>
      <p:ext uri="{BB962C8B-B14F-4D97-AF65-F5344CB8AC3E}">
        <p14:creationId xmlns:p14="http://schemas.microsoft.com/office/powerpoint/2010/main" val="2359096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Date Placeholder 3"/>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5"/>
          <p:cNvSpPr>
            <a:spLocks noGrp="1" noChangeArrowheads="1"/>
          </p:cNvSpPr>
          <p:nvPr>
            <p:ph type="sldNum" sz="quarter" idx="12"/>
          </p:nvPr>
        </p:nvSpPr>
        <p:spPr>
          <a:ln/>
        </p:spPr>
        <p:txBody>
          <a:bodyPr/>
          <a:lstStyle>
            <a:lvl1pPr>
              <a:defRPr/>
            </a:lvl1pPr>
          </a:lstStyle>
          <a:p>
            <a:pPr>
              <a:defRPr/>
            </a:pPr>
            <a:fld id="{D916BF7E-3E2D-401D-88D6-C702386B8D73}" type="slidenum">
              <a:rPr lang="en-US"/>
              <a:pPr>
                <a:defRPr/>
              </a:pPr>
              <a:t>‹#›</a:t>
            </a:fld>
            <a:endParaRPr lang="en-US"/>
          </a:p>
        </p:txBody>
      </p:sp>
    </p:spTree>
    <p:extLst>
      <p:ext uri="{BB962C8B-B14F-4D97-AF65-F5344CB8AC3E}">
        <p14:creationId xmlns:p14="http://schemas.microsoft.com/office/powerpoint/2010/main" val="32061109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8986B1EA-08C5-4904-B870-D1362BC8E753}"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45ADED9-501F-4CAB-AD49-11A1C8462E89}" type="slidenum">
              <a:rPr lang="zh-CN" altLang="en-US"/>
              <a:pPr>
                <a:defRPr/>
              </a:pPr>
              <a:t>‹#›</a:t>
            </a:fld>
            <a:endParaRPr lang="zh-CN" altLang="en-US"/>
          </a:p>
        </p:txBody>
      </p:sp>
    </p:spTree>
    <p:extLst>
      <p:ext uri="{BB962C8B-B14F-4D97-AF65-F5344CB8AC3E}">
        <p14:creationId xmlns:p14="http://schemas.microsoft.com/office/powerpoint/2010/main" val="42720045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655BA0FC-8D48-4141-A562-DB4F3418454D}"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6C26F12-F456-4818-B3B6-CAFBECCFB64E}" type="slidenum">
              <a:rPr lang="zh-CN" altLang="en-US"/>
              <a:pPr>
                <a:defRPr/>
              </a:pPr>
              <a:t>‹#›</a:t>
            </a:fld>
            <a:endParaRPr lang="zh-CN" altLang="en-US"/>
          </a:p>
        </p:txBody>
      </p:sp>
    </p:spTree>
    <p:extLst>
      <p:ext uri="{BB962C8B-B14F-4D97-AF65-F5344CB8AC3E}">
        <p14:creationId xmlns:p14="http://schemas.microsoft.com/office/powerpoint/2010/main" val="27063835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1C9A01A2-7517-45E1-86B8-718A2282BF60}"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7B93E4D6-0B38-49B4-A2EB-E5385C3B5AF5}" type="slidenum">
              <a:rPr lang="zh-CN" altLang="en-US"/>
              <a:pPr>
                <a:defRPr/>
              </a:pPr>
              <a:t>‹#›</a:t>
            </a:fld>
            <a:endParaRPr lang="zh-CN" altLang="en-US"/>
          </a:p>
        </p:txBody>
      </p:sp>
    </p:spTree>
    <p:extLst>
      <p:ext uri="{BB962C8B-B14F-4D97-AF65-F5344CB8AC3E}">
        <p14:creationId xmlns:p14="http://schemas.microsoft.com/office/powerpoint/2010/main" val="42761181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53E69635-25B3-45BB-B597-7C18B770A3E0}"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62B32E5C-497E-4B3B-967E-1BABA9417924}" type="slidenum">
              <a:rPr lang="zh-CN" altLang="en-US"/>
              <a:pPr>
                <a:defRPr/>
              </a:pPr>
              <a:t>‹#›</a:t>
            </a:fld>
            <a:endParaRPr lang="zh-CN" altLang="en-US"/>
          </a:p>
        </p:txBody>
      </p:sp>
    </p:spTree>
    <p:extLst>
      <p:ext uri="{BB962C8B-B14F-4D97-AF65-F5344CB8AC3E}">
        <p14:creationId xmlns:p14="http://schemas.microsoft.com/office/powerpoint/2010/main" val="23378543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71C1F9BA-8255-4D72-A008-E53161930ADD}" type="datetimeFigureOut">
              <a:rPr lang="zh-CN" altLang="en-US"/>
              <a:pPr>
                <a:defRPr/>
              </a:pPr>
              <a:t>2022/5/17</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D600ED9A-6741-4C36-B9C6-EC5339147239}" type="slidenum">
              <a:rPr lang="zh-CN" altLang="en-US"/>
              <a:pPr>
                <a:defRPr/>
              </a:pPr>
              <a:t>‹#›</a:t>
            </a:fld>
            <a:endParaRPr lang="zh-CN" altLang="en-US"/>
          </a:p>
        </p:txBody>
      </p:sp>
    </p:spTree>
    <p:extLst>
      <p:ext uri="{BB962C8B-B14F-4D97-AF65-F5344CB8AC3E}">
        <p14:creationId xmlns:p14="http://schemas.microsoft.com/office/powerpoint/2010/main" val="33029310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74994CF4-D9A3-4A32-8683-8C3C69E53D0D}" type="datetimeFigureOut">
              <a:rPr lang="zh-CN" altLang="en-US"/>
              <a:pPr>
                <a:defRPr/>
              </a:pPr>
              <a:t>2022/5/17</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110B4415-19C4-46F8-B20C-5FA0F9906727}" type="slidenum">
              <a:rPr lang="zh-CN" altLang="en-US"/>
              <a:pPr>
                <a:defRPr/>
              </a:pPr>
              <a:t>‹#›</a:t>
            </a:fld>
            <a:endParaRPr lang="zh-CN" altLang="en-US"/>
          </a:p>
        </p:txBody>
      </p:sp>
    </p:spTree>
    <p:extLst>
      <p:ext uri="{BB962C8B-B14F-4D97-AF65-F5344CB8AC3E}">
        <p14:creationId xmlns:p14="http://schemas.microsoft.com/office/powerpoint/2010/main" val="17566301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9C103CC1-0208-4D71-B5E6-83F81E6658C7}" type="datetimeFigureOut">
              <a:rPr lang="zh-CN" altLang="en-US"/>
              <a:pPr>
                <a:defRPr/>
              </a:pPr>
              <a:t>2022/5/17</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6EE41CD5-3E4B-4500-970E-A8B9CB3F6C3C}" type="slidenum">
              <a:rPr lang="zh-CN" altLang="en-US"/>
              <a:pPr>
                <a:defRPr/>
              </a:pPr>
              <a:t>‹#›</a:t>
            </a:fld>
            <a:endParaRPr lang="zh-CN" altLang="en-US"/>
          </a:p>
        </p:txBody>
      </p:sp>
    </p:spTree>
    <p:extLst>
      <p:ext uri="{BB962C8B-B14F-4D97-AF65-F5344CB8AC3E}">
        <p14:creationId xmlns:p14="http://schemas.microsoft.com/office/powerpoint/2010/main" val="16244562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525A5CD5-2BD8-4761-8AD2-DD2E54ADA886}"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9429CA5D-86A1-499E-9C8E-58E54955F64F}" type="slidenum">
              <a:rPr lang="zh-CN" altLang="en-US"/>
              <a:pPr>
                <a:defRPr/>
              </a:pPr>
              <a:t>‹#›</a:t>
            </a:fld>
            <a:endParaRPr lang="zh-CN" altLang="en-US"/>
          </a:p>
        </p:txBody>
      </p:sp>
    </p:spTree>
    <p:extLst>
      <p:ext uri="{BB962C8B-B14F-4D97-AF65-F5344CB8AC3E}">
        <p14:creationId xmlns:p14="http://schemas.microsoft.com/office/powerpoint/2010/main" val="30922815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567B0B77-799F-489D-92D8-788CF866E706}"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6AD65CE9-8250-4167-BD6A-9FA92F7FBB08}" type="slidenum">
              <a:rPr lang="zh-CN" altLang="en-US"/>
              <a:pPr>
                <a:defRPr/>
              </a:pPr>
              <a:t>‹#›</a:t>
            </a:fld>
            <a:endParaRPr lang="zh-CN" altLang="en-US"/>
          </a:p>
        </p:txBody>
      </p:sp>
    </p:spTree>
    <p:extLst>
      <p:ext uri="{BB962C8B-B14F-4D97-AF65-F5344CB8AC3E}">
        <p14:creationId xmlns:p14="http://schemas.microsoft.com/office/powerpoint/2010/main" val="8337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11F85A9C-C142-456C-A376-613614D2FEB9}"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D2E6645-6BB9-498A-8F53-253C1B5B0D69}" type="slidenum">
              <a:rPr lang="zh-CN" altLang="en-US"/>
              <a:pPr>
                <a:defRPr/>
              </a:pPr>
              <a:t>‹#›</a:t>
            </a:fld>
            <a:endParaRPr lang="zh-CN" altLang="en-US"/>
          </a:p>
        </p:txBody>
      </p:sp>
    </p:spTree>
    <p:extLst>
      <p:ext uri="{BB962C8B-B14F-4D97-AF65-F5344CB8AC3E}">
        <p14:creationId xmlns:p14="http://schemas.microsoft.com/office/powerpoint/2010/main" val="1991701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Date Placeholder 3"/>
          <p:cNvSpPr>
            <a:spLocks noGrp="1" noChangeArrowheads="1"/>
          </p:cNvSpPr>
          <p:nvPr>
            <p:ph type="dt" sz="half" idx="10"/>
          </p:nvPr>
        </p:nvSpPr>
        <p:spPr>
          <a:ln/>
        </p:spPr>
        <p:txBody>
          <a:bodyPr/>
          <a:lstStyle>
            <a:lvl1pPr>
              <a:defRPr/>
            </a:lvl1pPr>
          </a:lstStyle>
          <a:p>
            <a:pPr>
              <a:defRPr/>
            </a:pPr>
            <a:endParaRPr lang="en-US"/>
          </a:p>
        </p:txBody>
      </p:sp>
      <p:sp>
        <p:nvSpPr>
          <p:cNvPr id="8"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9" name="Slide Number Placeholder 5"/>
          <p:cNvSpPr>
            <a:spLocks noGrp="1" noChangeArrowheads="1"/>
          </p:cNvSpPr>
          <p:nvPr>
            <p:ph type="sldNum" sz="quarter" idx="12"/>
          </p:nvPr>
        </p:nvSpPr>
        <p:spPr>
          <a:ln/>
        </p:spPr>
        <p:txBody>
          <a:bodyPr/>
          <a:lstStyle>
            <a:lvl1pPr>
              <a:defRPr/>
            </a:lvl1pPr>
          </a:lstStyle>
          <a:p>
            <a:pPr>
              <a:defRPr/>
            </a:pPr>
            <a:fld id="{DBF097F6-8EDB-47E4-9B40-6A5BDFC7C0E2}" type="slidenum">
              <a:rPr lang="en-US"/>
              <a:pPr>
                <a:defRPr/>
              </a:pPr>
              <a:t>‹#›</a:t>
            </a:fld>
            <a:endParaRPr lang="en-US"/>
          </a:p>
        </p:txBody>
      </p:sp>
    </p:spTree>
    <p:extLst>
      <p:ext uri="{BB962C8B-B14F-4D97-AF65-F5344CB8AC3E}">
        <p14:creationId xmlns:p14="http://schemas.microsoft.com/office/powerpoint/2010/main" val="3862517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F9768BED-C239-4B43-B9B0-F7A987D3743D}"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7A892E52-7603-434D-9154-09928C384736}" type="slidenum">
              <a:rPr lang="zh-CN" altLang="en-US"/>
              <a:pPr>
                <a:defRPr/>
              </a:pPr>
              <a:t>‹#›</a:t>
            </a:fld>
            <a:endParaRPr lang="zh-CN" altLang="en-US"/>
          </a:p>
        </p:txBody>
      </p:sp>
    </p:spTree>
    <p:extLst>
      <p:ext uri="{BB962C8B-B14F-4D97-AF65-F5344CB8AC3E}">
        <p14:creationId xmlns:p14="http://schemas.microsoft.com/office/powerpoint/2010/main" val="5667726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9206133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4150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093882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68495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570483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900702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915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3808405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37205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DAB19FE4-1A0A-4ACE-84EA-9D427B0A3A8A}"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E5198510-A3BE-4E2A-AB46-6BD4DF4F0C62}" type="slidenum">
              <a:rPr lang="zh-CN" altLang="en-US"/>
              <a:pPr>
                <a:defRPr/>
              </a:pPr>
              <a:t>‹#›</a:t>
            </a:fld>
            <a:endParaRPr lang="zh-CN" altLang="en-US"/>
          </a:p>
        </p:txBody>
      </p:sp>
    </p:spTree>
    <p:extLst>
      <p:ext uri="{BB962C8B-B14F-4D97-AF65-F5344CB8AC3E}">
        <p14:creationId xmlns:p14="http://schemas.microsoft.com/office/powerpoint/2010/main" val="45707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Date Placeholder 3"/>
          <p:cNvSpPr>
            <a:spLocks noGrp="1" noChangeArrowheads="1"/>
          </p:cNvSpPr>
          <p:nvPr>
            <p:ph type="dt" sz="half" idx="10"/>
          </p:nvPr>
        </p:nvSpPr>
        <p:spPr>
          <a:ln/>
        </p:spPr>
        <p:txBody>
          <a:bodyPr/>
          <a:lstStyle>
            <a:lvl1pPr>
              <a:defRPr/>
            </a:lvl1pPr>
          </a:lstStyle>
          <a:p>
            <a:pPr>
              <a:defRPr/>
            </a:pPr>
            <a:endParaRPr lang="en-US"/>
          </a:p>
        </p:txBody>
      </p:sp>
      <p:sp>
        <p:nvSpPr>
          <p:cNvPr id="4"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8214F8F0-CCA9-4F65-A616-5251BAAB0D40}" type="slidenum">
              <a:rPr lang="en-US"/>
              <a:pPr>
                <a:defRPr/>
              </a:pPr>
              <a:t>‹#›</a:t>
            </a:fld>
            <a:endParaRPr lang="en-US"/>
          </a:p>
        </p:txBody>
      </p:sp>
    </p:spTree>
    <p:extLst>
      <p:ext uri="{BB962C8B-B14F-4D97-AF65-F5344CB8AC3E}">
        <p14:creationId xmlns:p14="http://schemas.microsoft.com/office/powerpoint/2010/main" val="16879880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248093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02143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1" y="2130426"/>
            <a:ext cx="10363518" cy="1470025"/>
          </a:xfrm>
        </p:spPr>
        <p:txBody>
          <a:bodyPr/>
          <a:lstStyle/>
          <a:p>
            <a:r>
              <a:rPr lang="zh-CN" altLang="en-US"/>
              <a:t>单击此处编辑母版标题样式</a:t>
            </a:r>
          </a:p>
        </p:txBody>
      </p:sp>
      <p:sp>
        <p:nvSpPr>
          <p:cNvPr id="3" name="副标题 2"/>
          <p:cNvSpPr>
            <a:spLocks noGrp="1"/>
          </p:cNvSpPr>
          <p:nvPr>
            <p:ph type="subTitle" idx="1"/>
          </p:nvPr>
        </p:nvSpPr>
        <p:spPr>
          <a:xfrm>
            <a:off x="1828483" y="3886200"/>
            <a:ext cx="853503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9313823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31114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8" y="4406901"/>
            <a:ext cx="10363516"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18" y="2906713"/>
            <a:ext cx="10363516"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113523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42288" y="1600200"/>
            <a:ext cx="5151072"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525" y="1600200"/>
            <a:ext cx="5153189"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914458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4" y="274638"/>
            <a:ext cx="10973012"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94" y="1535113"/>
            <a:ext cx="53859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494" y="2174875"/>
            <a:ext cx="53859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409" y="1535113"/>
            <a:ext cx="5388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409" y="2174875"/>
            <a:ext cx="5388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823283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4844467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1587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050"/>
            <a:ext cx="4010388"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906" y="273051"/>
            <a:ext cx="6816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5101"/>
            <a:ext cx="401038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12128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a:defRPr/>
            </a:pPr>
            <a:endParaRPr lang="en-US"/>
          </a:p>
        </p:txBody>
      </p:sp>
      <p:sp>
        <p:nvSpPr>
          <p:cNvPr id="3"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4" name="Slide Number Placeholder 5"/>
          <p:cNvSpPr>
            <a:spLocks noGrp="1" noChangeArrowheads="1"/>
          </p:cNvSpPr>
          <p:nvPr>
            <p:ph type="sldNum" sz="quarter" idx="12"/>
          </p:nvPr>
        </p:nvSpPr>
        <p:spPr>
          <a:ln/>
        </p:spPr>
        <p:txBody>
          <a:bodyPr/>
          <a:lstStyle>
            <a:lvl1pPr>
              <a:defRPr/>
            </a:lvl1pPr>
          </a:lstStyle>
          <a:p>
            <a:pPr>
              <a:defRPr/>
            </a:pPr>
            <a:fld id="{5B3B8859-D143-4B57-909E-B2D1717822EA}" type="slidenum">
              <a:rPr lang="en-US"/>
              <a:pPr>
                <a:defRPr/>
              </a:pPr>
              <a:t>‹#›</a:t>
            </a:fld>
            <a:endParaRPr lang="en-US"/>
          </a:p>
        </p:txBody>
      </p:sp>
    </p:spTree>
    <p:extLst>
      <p:ext uri="{BB962C8B-B14F-4D97-AF65-F5344CB8AC3E}">
        <p14:creationId xmlns:p14="http://schemas.microsoft.com/office/powerpoint/2010/main" val="14153150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3" y="4800600"/>
            <a:ext cx="731604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303" y="612775"/>
            <a:ext cx="731604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303" y="5367338"/>
            <a:ext cx="731604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110167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94841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385" y="590551"/>
            <a:ext cx="2626328" cy="52863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2287" y="590551"/>
            <a:ext cx="7677933" cy="52863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52099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5"/>
          <p:cNvSpPr>
            <a:spLocks noGrp="1" noChangeArrowheads="1"/>
          </p:cNvSpPr>
          <p:nvPr>
            <p:ph type="sldNum" sz="quarter" idx="12"/>
          </p:nvPr>
        </p:nvSpPr>
        <p:spPr>
          <a:ln/>
        </p:spPr>
        <p:txBody>
          <a:bodyPr/>
          <a:lstStyle>
            <a:lvl1pPr>
              <a:defRPr/>
            </a:lvl1pPr>
          </a:lstStyle>
          <a:p>
            <a:pPr>
              <a:defRPr/>
            </a:pPr>
            <a:fld id="{F4D35039-3B5A-40AF-913A-B7000FB18DA8}" type="slidenum">
              <a:rPr lang="en-US"/>
              <a:pPr>
                <a:defRPr/>
              </a:pPr>
              <a:t>‹#›</a:t>
            </a:fld>
            <a:endParaRPr lang="en-US"/>
          </a:p>
        </p:txBody>
      </p:sp>
    </p:spTree>
    <p:extLst>
      <p:ext uri="{BB962C8B-B14F-4D97-AF65-F5344CB8AC3E}">
        <p14:creationId xmlns:p14="http://schemas.microsoft.com/office/powerpoint/2010/main" val="231002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5"/>
          <p:cNvSpPr>
            <a:spLocks noGrp="1" noChangeArrowheads="1"/>
          </p:cNvSpPr>
          <p:nvPr>
            <p:ph type="sldNum" sz="quarter" idx="12"/>
          </p:nvPr>
        </p:nvSpPr>
        <p:spPr>
          <a:ln/>
        </p:spPr>
        <p:txBody>
          <a:bodyPr/>
          <a:lstStyle>
            <a:lvl1pPr>
              <a:defRPr/>
            </a:lvl1pPr>
          </a:lstStyle>
          <a:p>
            <a:pPr>
              <a:defRPr/>
            </a:pPr>
            <a:fld id="{17FFCE3E-3658-4C1F-ADDC-A30286172D2B}" type="slidenum">
              <a:rPr lang="en-US"/>
              <a:pPr>
                <a:defRPr/>
              </a:pPr>
              <a:t>‹#›</a:t>
            </a:fld>
            <a:endParaRPr lang="en-US"/>
          </a:p>
        </p:txBody>
      </p:sp>
    </p:spTree>
    <p:extLst>
      <p:ext uri="{BB962C8B-B14F-4D97-AF65-F5344CB8AC3E}">
        <p14:creationId xmlns:p14="http://schemas.microsoft.com/office/powerpoint/2010/main" val="944370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C57CEFC4-5EA4-43F6-AD14-F67C07CC5FD6}" type="slidenum">
              <a:rPr lang="en-US"/>
              <a:pPr>
                <a:defRPr/>
              </a:pPr>
              <a:t>‹#›</a:t>
            </a:fld>
            <a:endParaRPr lang="en-US"/>
          </a:p>
        </p:txBody>
      </p:sp>
    </p:spTree>
    <p:extLst>
      <p:ext uri="{BB962C8B-B14F-4D97-AF65-F5344CB8AC3E}">
        <p14:creationId xmlns:p14="http://schemas.microsoft.com/office/powerpoint/2010/main" val="4195992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ln/>
        </p:spPr>
        <p:txBody>
          <a:bodyPr/>
          <a:lstStyle>
            <a:lvl1pPr>
              <a:defRPr/>
            </a:lvl1pPr>
          </a:lstStyle>
          <a:p>
            <a:pPr>
              <a:defRPr/>
            </a:pPr>
            <a:fld id="{F8230F66-27F7-4572-BF06-D3E258F4ABE2}" type="slidenum">
              <a:rPr lang="en-US"/>
              <a:pPr>
                <a:defRPr/>
              </a:pPr>
              <a:t>‹#›</a:t>
            </a:fld>
            <a:endParaRPr lang="en-US"/>
          </a:p>
        </p:txBody>
      </p:sp>
    </p:spTree>
    <p:extLst>
      <p:ext uri="{BB962C8B-B14F-4D97-AF65-F5344CB8AC3E}">
        <p14:creationId xmlns:p14="http://schemas.microsoft.com/office/powerpoint/2010/main" val="324241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948289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50212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870472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621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A6DA362E-139D-4EDF-A52E-ED1C223707BF}" type="datetimeFigureOut">
              <a:rPr lang="zh-CN" altLang="en-US"/>
              <a:pPr>
                <a:defRPr/>
              </a:pPr>
              <a:t>2022/5/17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8E43AC9-C4F1-4527-A868-2CDAFF320AC9}" type="slidenum">
              <a:rPr lang="zh-CN" altLang="en-US"/>
              <a:pPr>
                <a:defRPr/>
              </a:pPr>
              <a:t>‹#›</a:t>
            </a:fld>
            <a:endParaRPr lang="zh-CN" altLang="en-US"/>
          </a:p>
        </p:txBody>
      </p:sp>
    </p:spTree>
    <p:extLst>
      <p:ext uri="{BB962C8B-B14F-4D97-AF65-F5344CB8AC3E}">
        <p14:creationId xmlns:p14="http://schemas.microsoft.com/office/powerpoint/2010/main" val="648189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9047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4162804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518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78045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331927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93504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51250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22811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155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94948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2FA45575-E8CB-4037-ACAC-B8A6933B1492}"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E0D96482-61AF-4161-A66B-CBCB9C222F87}" type="slidenum">
              <a:rPr lang="zh-CN" altLang="en-US"/>
              <a:pPr>
                <a:defRPr/>
              </a:pPr>
              <a:t>‹#›</a:t>
            </a:fld>
            <a:endParaRPr lang="zh-CN" altLang="en-US"/>
          </a:p>
        </p:txBody>
      </p:sp>
    </p:spTree>
    <p:extLst>
      <p:ext uri="{BB962C8B-B14F-4D97-AF65-F5344CB8AC3E}">
        <p14:creationId xmlns:p14="http://schemas.microsoft.com/office/powerpoint/2010/main" val="1718768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66213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57659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162768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30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91923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235278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35335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97564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811028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344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4C4DD5FC-5050-496A-A58F-D2FB727A9A4D}" type="datetimeFigureOut">
              <a:rPr lang="zh-CN" altLang="en-US"/>
              <a:pPr>
                <a:defRPr/>
              </a:pPr>
              <a:t>2022/5/17</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7FD8B334-10BA-4191-8EA1-2F48AC1F0A2A}" type="slidenum">
              <a:rPr lang="zh-CN" altLang="en-US"/>
              <a:pPr>
                <a:defRPr/>
              </a:pPr>
              <a:t>‹#›</a:t>
            </a:fld>
            <a:endParaRPr lang="zh-CN" altLang="en-US"/>
          </a:p>
        </p:txBody>
      </p:sp>
    </p:spTree>
    <p:extLst>
      <p:ext uri="{BB962C8B-B14F-4D97-AF65-F5344CB8AC3E}">
        <p14:creationId xmlns:p14="http://schemas.microsoft.com/office/powerpoint/2010/main" val="1320406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322926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7796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52968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584104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993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693679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00513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4798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7907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923448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1654AED3-DB5F-4643-92D4-6E0CD1980950}" type="datetimeFigureOut">
              <a:rPr lang="zh-CN" altLang="en-US"/>
              <a:pPr>
                <a:defRPr/>
              </a:pPr>
              <a:t>2022/5/17</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08E3BC46-9EF0-4DAD-B82F-C7F6AA8C80EA}" type="slidenum">
              <a:rPr lang="zh-CN" altLang="en-US"/>
              <a:pPr>
                <a:defRPr/>
              </a:pPr>
              <a:t>‹#›</a:t>
            </a:fld>
            <a:endParaRPr lang="zh-CN" altLang="en-US"/>
          </a:p>
        </p:txBody>
      </p:sp>
    </p:spTree>
    <p:extLst>
      <p:ext uri="{BB962C8B-B14F-4D97-AF65-F5344CB8AC3E}">
        <p14:creationId xmlns:p14="http://schemas.microsoft.com/office/powerpoint/2010/main" val="1749937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4481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622120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68044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91067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385262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655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251054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184089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91313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375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9B72AFCF-A49F-4339-943C-22620EBFEED1}" type="datetimeFigureOut">
              <a:rPr lang="zh-CN" altLang="en-US"/>
              <a:pPr>
                <a:defRPr/>
              </a:pPr>
              <a:t>2022/5/17</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E12A66F5-AAFD-478C-9B37-B4A1E52A2866}" type="slidenum">
              <a:rPr lang="zh-CN" altLang="en-US"/>
              <a:pPr>
                <a:defRPr/>
              </a:pPr>
              <a:t>‹#›</a:t>
            </a:fld>
            <a:endParaRPr lang="zh-CN" altLang="en-US"/>
          </a:p>
        </p:txBody>
      </p:sp>
    </p:spTree>
    <p:extLst>
      <p:ext uri="{BB962C8B-B14F-4D97-AF65-F5344CB8AC3E}">
        <p14:creationId xmlns:p14="http://schemas.microsoft.com/office/powerpoint/2010/main" val="20889003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502468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3838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087146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41812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0627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5572162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070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1722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2397486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6428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2A1142B3-6F32-4A11-BF85-00984FB8846F}"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2B5DB4D8-0671-45FB-B3DF-318516260640}" type="slidenum">
              <a:rPr lang="zh-CN" altLang="en-US"/>
              <a:pPr>
                <a:defRPr/>
              </a:pPr>
              <a:t>‹#›</a:t>
            </a:fld>
            <a:endParaRPr lang="zh-CN" altLang="en-US"/>
          </a:p>
        </p:txBody>
      </p:sp>
    </p:spTree>
    <p:extLst>
      <p:ext uri="{BB962C8B-B14F-4D97-AF65-F5344CB8AC3E}">
        <p14:creationId xmlns:p14="http://schemas.microsoft.com/office/powerpoint/2010/main" val="2540802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59663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5871795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94169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001363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557538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515555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4000815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4807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336622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82084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EA1EA4CC-3E58-416C-8B4A-03D3F7C71CB7}" type="datetimeFigureOut">
              <a:rPr lang="zh-CN" altLang="en-US"/>
              <a:pPr>
                <a:defRPr/>
              </a:pPr>
              <a:t>2022/5/17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431214E4-9635-4301-AC2E-CF9CD48CDF8A}" type="slidenum">
              <a:rPr lang="zh-CN" altLang="en-US"/>
              <a:pPr>
                <a:defRPr/>
              </a:pPr>
              <a:t>‹#›</a:t>
            </a:fld>
            <a:endParaRPr lang="zh-CN" altLang="en-US"/>
          </a:p>
        </p:txBody>
      </p:sp>
    </p:spTree>
    <p:extLst>
      <p:ext uri="{BB962C8B-B14F-4D97-AF65-F5344CB8AC3E}">
        <p14:creationId xmlns:p14="http://schemas.microsoft.com/office/powerpoint/2010/main" val="28854193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98065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899818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4719557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8453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173025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583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1007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5221156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5931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73200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3.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762D8450-2956-45FE-A00F-F8B597F46879}" type="datetimeFigureOut">
              <a:rPr lang="zh-CN" altLang="en-US"/>
              <a:pPr>
                <a:defRPr/>
              </a:pPr>
              <a:t>2022/5/17</a:t>
            </a:fld>
            <a:endParaRPr lang="zh-CN" altLang="en-US"/>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0B57DBDA-9696-473F-AFF7-B92AAFB822E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658" r:id="rId12"/>
    <p:sldLayoutId id="2147485659" r:id="rId13"/>
    <p:sldLayoutId id="2147485660" r:id="rId14"/>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10242" name="Rounded Rectangle 25"/>
          <p:cNvSpPr>
            <a:spLocks noChangeArrowheads="1"/>
          </p:cNvSpPr>
          <p:nvPr/>
        </p:nvSpPr>
        <p:spPr bwMode="auto">
          <a:xfrm>
            <a:off x="838200" y="6267450"/>
            <a:ext cx="10515600" cy="46038"/>
          </a:xfrm>
          <a:prstGeom prst="roundRect">
            <a:avLst>
              <a:gd name="adj" fmla="val 50000"/>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cxnSp>
        <p:nvCxnSpPr>
          <p:cNvPr id="10243" name="Straight Connector 27"/>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10244" name="Oval 34"/>
          <p:cNvSpPr>
            <a:spLocks noChangeArrowheads="1"/>
          </p:cNvSpPr>
          <p:nvPr/>
        </p:nvSpPr>
        <p:spPr bwMode="auto">
          <a:xfrm>
            <a:off x="10933113" y="6424613"/>
            <a:ext cx="314325" cy="314325"/>
          </a:xfrm>
          <a:prstGeom prst="ellipse">
            <a:avLst/>
          </a:prstGeom>
          <a:solidFill>
            <a:srgbClr val="00AB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13317" name="TextBox 43"/>
          <p:cNvSpPr txBox="1">
            <a:spLocks noChangeArrowheads="1"/>
          </p:cNvSpPr>
          <p:nvPr/>
        </p:nvSpPr>
        <p:spPr bwMode="auto">
          <a:xfrm>
            <a:off x="838200" y="6473825"/>
            <a:ext cx="2616200" cy="212725"/>
          </a:xfrm>
          <a:prstGeom prst="rect">
            <a:avLst/>
          </a:prstGeom>
          <a:noFill/>
          <a:ln>
            <a:noFill/>
          </a:ln>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buFont typeface="Arial" pitchFamily="34" charset="0"/>
              <a:buNone/>
              <a:defRPr/>
            </a:pPr>
            <a:r>
              <a:rPr lang="en-US" sz="800">
                <a:solidFill>
                  <a:srgbClr val="FFFFFF"/>
                </a:solidFill>
                <a:latin typeface="Open Sans Light"/>
                <a:ea typeface="Open Sans Light"/>
              </a:rPr>
              <a:t>Laukpauk Presentation | www.yourwebsite.com</a:t>
            </a:r>
          </a:p>
        </p:txBody>
      </p:sp>
      <p:sp>
        <p:nvSpPr>
          <p:cNvPr id="10246" name="Rectangle 11"/>
          <p:cNvSpPr>
            <a:spLocks noChangeArrowheads="1"/>
          </p:cNvSpPr>
          <p:nvPr/>
        </p:nvSpPr>
        <p:spPr bwMode="auto">
          <a:xfrm>
            <a:off x="10947400" y="6454775"/>
            <a:ext cx="2857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fld id="{D22FC269-81ED-4FC7-B217-2BF2D93B0CBB}" type="slidenum">
              <a:rPr lang="en-US" altLang="zh-CN" sz="1100">
                <a:solidFill>
                  <a:srgbClr val="FFFFFF"/>
                </a:solidFill>
                <a:latin typeface="Open Sans Light"/>
                <a:ea typeface="Open Sans Light"/>
              </a:rPr>
              <a:pPr algn="ctr">
                <a:buFont typeface="Arial" pitchFamily="34" charset="0"/>
                <a:buNone/>
              </a:pPr>
              <a:t>‹#›</a:t>
            </a:fld>
            <a:endParaRPr lang="en-US" altLang="zh-CN" sz="1100">
              <a:solidFill>
                <a:srgbClr val="FFFFFF"/>
              </a:solidFill>
              <a:latin typeface="Open Sans Light"/>
              <a:ea typeface="Open Sans Light"/>
            </a:endParaRPr>
          </a:p>
        </p:txBody>
      </p:sp>
      <p:sp>
        <p:nvSpPr>
          <p:cNvPr id="10247"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10248"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11266" name="Rounded Rectangle 21"/>
          <p:cNvSpPr>
            <a:spLocks noChangeArrowheads="1"/>
          </p:cNvSpPr>
          <p:nvPr/>
        </p:nvSpPr>
        <p:spPr bwMode="auto">
          <a:xfrm>
            <a:off x="838200" y="6267450"/>
            <a:ext cx="10515600" cy="46038"/>
          </a:xfrm>
          <a:prstGeom prst="roundRect">
            <a:avLst>
              <a:gd name="adj" fmla="val 50000"/>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11267" name="Oval 22"/>
          <p:cNvSpPr>
            <a:spLocks noChangeArrowheads="1"/>
          </p:cNvSpPr>
          <p:nvPr/>
        </p:nvSpPr>
        <p:spPr bwMode="auto">
          <a:xfrm>
            <a:off x="10933113" y="6424613"/>
            <a:ext cx="314325" cy="314325"/>
          </a:xfrm>
          <a:prstGeom prst="ellipse">
            <a:avLst/>
          </a:prstGeom>
          <a:solidFill>
            <a:srgbClr val="00AB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14340" name="TextBox 23"/>
          <p:cNvSpPr txBox="1">
            <a:spLocks noChangeArrowheads="1"/>
          </p:cNvSpPr>
          <p:nvPr/>
        </p:nvSpPr>
        <p:spPr bwMode="auto">
          <a:xfrm>
            <a:off x="838200" y="6473825"/>
            <a:ext cx="2616200" cy="212725"/>
          </a:xfrm>
          <a:prstGeom prst="rect">
            <a:avLst/>
          </a:prstGeom>
          <a:noFill/>
          <a:ln>
            <a:noFill/>
          </a:ln>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buFont typeface="Arial" pitchFamily="34" charset="0"/>
              <a:buNone/>
              <a:defRPr/>
            </a:pPr>
            <a:r>
              <a:rPr lang="en-US" sz="800">
                <a:solidFill>
                  <a:srgbClr val="FFFFFF"/>
                </a:solidFill>
                <a:latin typeface="Open Sans Light"/>
                <a:ea typeface="Open Sans Light"/>
              </a:rPr>
              <a:t>Laukpauk Presentation | www.yourwebsite.com</a:t>
            </a:r>
          </a:p>
        </p:txBody>
      </p:sp>
      <p:sp>
        <p:nvSpPr>
          <p:cNvPr id="11269" name="Rectangle 15"/>
          <p:cNvSpPr>
            <a:spLocks noChangeArrowheads="1"/>
          </p:cNvSpPr>
          <p:nvPr/>
        </p:nvSpPr>
        <p:spPr bwMode="auto">
          <a:xfrm>
            <a:off x="10947400" y="6454775"/>
            <a:ext cx="2857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fld id="{AEAE120E-9B37-4BB6-87B6-C1524B1B290B}" type="slidenum">
              <a:rPr lang="en-US" altLang="zh-CN" sz="1100">
                <a:solidFill>
                  <a:srgbClr val="FFFFFF"/>
                </a:solidFill>
                <a:latin typeface="Open Sans Light"/>
                <a:ea typeface="Open Sans Light"/>
              </a:rPr>
              <a:pPr algn="ctr">
                <a:buFont typeface="Arial" pitchFamily="34" charset="0"/>
                <a:buNone/>
              </a:pPr>
              <a:t>‹#›</a:t>
            </a:fld>
            <a:endParaRPr lang="en-US" altLang="zh-CN" sz="1100">
              <a:solidFill>
                <a:srgbClr val="FFFFFF"/>
              </a:solidFill>
              <a:latin typeface="Open Sans Light"/>
              <a:ea typeface="Open Sans Light"/>
            </a:endParaRPr>
          </a:p>
        </p:txBody>
      </p:sp>
      <p:sp>
        <p:nvSpPr>
          <p:cNvPr id="11270"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11271"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92" r:id="rId1"/>
    <p:sldLayoutId id="2147485593" r:id="rId2"/>
    <p:sldLayoutId id="2147485594" r:id="rId3"/>
    <p:sldLayoutId id="2147485595" r:id="rId4"/>
    <p:sldLayoutId id="2147485596" r:id="rId5"/>
    <p:sldLayoutId id="2147485597" r:id="rId6"/>
    <p:sldLayoutId id="2147485598" r:id="rId7"/>
    <p:sldLayoutId id="2147485599" r:id="rId8"/>
    <p:sldLayoutId id="2147485600" r:id="rId9"/>
    <p:sldLayoutId id="2147485601" r:id="rId10"/>
    <p:sldLayoutId id="2147485602"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cxnSp>
        <p:nvCxnSpPr>
          <p:cNvPr id="12290" name="Straight Connector 9"/>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12291"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12292"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13314"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13315"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614" r:id="rId1"/>
    <p:sldLayoutId id="2147485615" r:id="rId2"/>
    <p:sldLayoutId id="2147485616" r:id="rId3"/>
    <p:sldLayoutId id="2147485617" r:id="rId4"/>
    <p:sldLayoutId id="2147485618" r:id="rId5"/>
    <p:sldLayoutId id="2147485619" r:id="rId6"/>
    <p:sldLayoutId id="2147485620" r:id="rId7"/>
    <p:sldLayoutId id="2147485621" r:id="rId8"/>
    <p:sldLayoutId id="2147485622" r:id="rId9"/>
    <p:sldLayoutId id="2147485623" r:id="rId10"/>
    <p:sldLayoutId id="2147485624"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14338"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14339"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
        <p:nvSpPr>
          <p:cNvPr id="18436" name="日期占位符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latin typeface="+mn-lt"/>
                <a:ea typeface="+mn-ea"/>
                <a:cs typeface="+mn-cs"/>
              </a:defRPr>
            </a:lvl1pPr>
          </a:lstStyle>
          <a:p>
            <a:pPr>
              <a:defRPr/>
            </a:pPr>
            <a:fld id="{87252E07-F486-420B-A365-A00929B20B72}" type="datetimeFigureOut">
              <a:rPr lang="zh-CN" altLang="en-US"/>
              <a:pPr>
                <a:defRPr/>
              </a:pPr>
              <a:t>2022/5/17</a:t>
            </a:fld>
            <a:endParaRPr lang="zh-CN" altLang="en-US"/>
          </a:p>
        </p:txBody>
      </p:sp>
      <p:sp>
        <p:nvSpPr>
          <p:cNvPr id="18437" name="页脚占位符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latin typeface="+mn-lt"/>
                <a:ea typeface="+mn-ea"/>
                <a:cs typeface="+mn-cs"/>
              </a:defRPr>
            </a:lvl1pPr>
          </a:lstStyle>
          <a:p>
            <a:pPr>
              <a:defRPr/>
            </a:pPr>
            <a:endParaRPr lang="zh-CN" altLang="en-US"/>
          </a:p>
        </p:txBody>
      </p:sp>
      <p:sp>
        <p:nvSpPr>
          <p:cNvPr id="18438" name="灯片编号占位符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latin typeface="+mn-lt"/>
                <a:ea typeface="+mn-ea"/>
                <a:cs typeface="+mn-cs"/>
              </a:defRPr>
            </a:lvl1pPr>
          </a:lstStyle>
          <a:p>
            <a:pPr>
              <a:defRPr/>
            </a:pPr>
            <a:fld id="{F0D33F35-2298-453E-867C-C230702F639C}"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5625" r:id="rId1"/>
    <p:sldLayoutId id="2147485626" r:id="rId2"/>
    <p:sldLayoutId id="2147485627" r:id="rId3"/>
    <p:sldLayoutId id="2147485628" r:id="rId4"/>
    <p:sldLayoutId id="2147485629" r:id="rId5"/>
    <p:sldLayoutId id="2147485630" r:id="rId6"/>
    <p:sldLayoutId id="2147485631" r:id="rId7"/>
    <p:sldLayoutId id="2147485632" r:id="rId8"/>
    <p:sldLayoutId id="2147485633" r:id="rId9"/>
    <p:sldLayoutId id="2147485634" r:id="rId10"/>
    <p:sldLayoutId id="2147485635"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5362"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t>单击此处编辑母版标题样式</a:t>
            </a:r>
          </a:p>
        </p:txBody>
      </p:sp>
      <p:sp>
        <p:nvSpPr>
          <p:cNvPr id="15363"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386" name="Group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0575" y="865188"/>
            <a:ext cx="407988"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txBox="1">
            <a:spLocks noChangeArrowheads="1"/>
          </p:cNvSpPr>
          <p:nvPr/>
        </p:nvSpPr>
        <p:spPr bwMode="auto">
          <a:xfrm>
            <a:off x="4572000" y="482600"/>
            <a:ext cx="3048000" cy="304800"/>
          </a:xfrm>
          <a:prstGeom prst="rect">
            <a:avLst/>
          </a:prstGeom>
          <a:noFill/>
          <a:ln>
            <a:noFill/>
          </a:ln>
        </p:spPr>
        <p:txBody>
          <a:bodyPr lIns="121920" tIns="60960" rIns="121920" bIns="6096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buFont typeface="Arial" pitchFamily="34" charset="0"/>
              <a:buNone/>
              <a:defRPr/>
            </a:pPr>
            <a:r>
              <a:rPr lang="en-US" sz="1200">
                <a:solidFill>
                  <a:srgbClr val="7F7F7F"/>
                </a:solidFill>
                <a:latin typeface="Calibri Light" pitchFamily="34" charset="0"/>
              </a:rPr>
              <a:t>Your Sub Title Here</a:t>
            </a:r>
          </a:p>
        </p:txBody>
      </p:sp>
      <p:cxnSp>
        <p:nvCxnSpPr>
          <p:cNvPr id="16388" name="Straight Connector 12"/>
          <p:cNvCxnSpPr>
            <a:cxnSpLocks noChangeShapeType="1"/>
          </p:cNvCxnSpPr>
          <p:nvPr/>
        </p:nvCxnSpPr>
        <p:spPr bwMode="auto">
          <a:xfrm flipV="1">
            <a:off x="350838" y="6408738"/>
            <a:ext cx="9986962" cy="3175"/>
          </a:xfrm>
          <a:prstGeom prst="line">
            <a:avLst/>
          </a:prstGeom>
          <a:noFill/>
          <a:ln w="6350">
            <a:solidFill>
              <a:schemeClr val="accent1"/>
            </a:solidFill>
            <a:round/>
            <a:headEnd/>
            <a:tailEnd/>
          </a:ln>
          <a:extLst>
            <a:ext uri="{909E8E84-426E-40DD-AFC4-6F175D3DCCD1}">
              <a14:hiddenFill xmlns:a14="http://schemas.microsoft.com/office/drawing/2010/main">
                <a:noFill/>
              </a14:hiddenFill>
            </a:ext>
          </a:extLst>
        </p:spPr>
      </p:cxnSp>
      <p:sp>
        <p:nvSpPr>
          <p:cNvPr id="16389" name="Rectangle 13"/>
          <p:cNvSpPr>
            <a:spLocks noChangeArrowheads="1"/>
          </p:cNvSpPr>
          <p:nvPr/>
        </p:nvSpPr>
        <p:spPr bwMode="auto">
          <a:xfrm rot="-2700000">
            <a:off x="10939463" y="6253163"/>
            <a:ext cx="309562" cy="309562"/>
          </a:xfrm>
          <a:prstGeom prst="rect">
            <a:avLst/>
          </a:prstGeom>
          <a:solidFill>
            <a:schemeClr val="tx2"/>
          </a:solidFill>
          <a:ln w="3175">
            <a:solidFill>
              <a:schemeClr val="bg1"/>
            </a:solidFill>
            <a:miter lim="800000"/>
            <a:headEnd/>
            <a:tailEnd/>
          </a:ln>
        </p:spPr>
        <p:txBody>
          <a:bodyPr anchor="ctr"/>
          <a:lstStyle/>
          <a:p>
            <a:pPr algn="ctr">
              <a:buFont typeface="Arial" pitchFamily="34" charset="0"/>
              <a:buNone/>
            </a:pPr>
            <a:endParaRPr lang="en-US" altLang="zh-CN" sz="2400">
              <a:solidFill>
                <a:srgbClr val="FFFFFF"/>
              </a:solidFill>
            </a:endParaRPr>
          </a:p>
        </p:txBody>
      </p:sp>
      <p:grpSp>
        <p:nvGrpSpPr>
          <p:cNvPr id="16390" name="Group 20"/>
          <p:cNvGrpSpPr>
            <a:grpSpLocks/>
          </p:cNvGrpSpPr>
          <p:nvPr/>
        </p:nvGrpSpPr>
        <p:grpSpPr bwMode="auto">
          <a:xfrm>
            <a:off x="11428413" y="6280150"/>
            <a:ext cx="242887" cy="257175"/>
            <a:chOff x="0" y="0"/>
            <a:chExt cx="182848" cy="192872"/>
          </a:xfrm>
        </p:grpSpPr>
        <p:sp>
          <p:nvSpPr>
            <p:cNvPr id="16397" name="Rectangle 15">
              <a:hlinkClick r:id="" action="ppaction://hlinkshowjump?jump=nextslide"/>
            </p:cNvPr>
            <p:cNvSpPr>
              <a:spLocks noChangeArrowheads="1"/>
            </p:cNvSpPr>
            <p:nvPr/>
          </p:nvSpPr>
          <p:spPr bwMode="auto">
            <a:xfrm rot="-2700000">
              <a:off x="0" y="9525"/>
              <a:ext cx="173287" cy="173823"/>
            </a:xfrm>
            <a:prstGeom prst="rect">
              <a:avLst/>
            </a:prstGeom>
            <a:solidFill>
              <a:schemeClr val="accent2"/>
            </a:solidFill>
            <a:ln w="3175">
              <a:solidFill>
                <a:schemeClr val="bg1"/>
              </a:solidFill>
              <a:miter lim="800000"/>
              <a:headEnd/>
              <a:tailEnd/>
            </a:ln>
          </p:spPr>
          <p:txBody>
            <a:bodyPr anchor="ctr"/>
            <a:lstStyle/>
            <a:p>
              <a:pPr algn="ctr">
                <a:buFont typeface="Arial" pitchFamily="34" charset="0"/>
                <a:buNone/>
              </a:pPr>
              <a:endParaRPr lang="en-US" altLang="zh-CN" sz="2400">
                <a:solidFill>
                  <a:srgbClr val="FFFFFF"/>
                </a:solidFill>
              </a:endParaRPr>
            </a:p>
          </p:txBody>
        </p:sp>
        <p:sp>
          <p:nvSpPr>
            <p:cNvPr id="16398" name="Flowchart: Extract 16"/>
            <p:cNvSpPr>
              <a:spLocks noChangeArrowheads="1"/>
            </p:cNvSpPr>
            <p:nvPr/>
          </p:nvSpPr>
          <p:spPr bwMode="auto">
            <a:xfrm rot="5400000">
              <a:off x="38011" y="48035"/>
              <a:ext cx="192872" cy="96802"/>
            </a:xfrm>
            <a:prstGeom prst="flowChartExtract">
              <a:avLst/>
            </a:prstGeom>
            <a:solidFill>
              <a:srgbClr val="F4B1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en-US" altLang="zh-CN" sz="2400">
                <a:solidFill>
                  <a:srgbClr val="FFFFFF"/>
                </a:solidFill>
              </a:endParaRPr>
            </a:p>
          </p:txBody>
        </p:sp>
      </p:grpSp>
      <p:grpSp>
        <p:nvGrpSpPr>
          <p:cNvPr id="16391" name="Group 21"/>
          <p:cNvGrpSpPr>
            <a:grpSpLocks/>
          </p:cNvGrpSpPr>
          <p:nvPr/>
        </p:nvGrpSpPr>
        <p:grpSpPr bwMode="auto">
          <a:xfrm>
            <a:off x="10520363" y="6280150"/>
            <a:ext cx="244475" cy="257175"/>
            <a:chOff x="0" y="0"/>
            <a:chExt cx="182848" cy="192872"/>
          </a:xfrm>
        </p:grpSpPr>
        <p:sp>
          <p:nvSpPr>
            <p:cNvPr id="16395" name="Rectangle 18">
              <a:hlinkClick r:id="" action="ppaction://hlinkshowjump?jump=previousslide"/>
            </p:cNvPr>
            <p:cNvSpPr>
              <a:spLocks noChangeArrowheads="1"/>
            </p:cNvSpPr>
            <p:nvPr/>
          </p:nvSpPr>
          <p:spPr bwMode="auto">
            <a:xfrm rot="-2700000">
              <a:off x="9499" y="9525"/>
              <a:ext cx="173349" cy="173823"/>
            </a:xfrm>
            <a:prstGeom prst="rect">
              <a:avLst/>
            </a:prstGeom>
            <a:solidFill>
              <a:schemeClr val="accent2"/>
            </a:solidFill>
            <a:ln w="3175">
              <a:solidFill>
                <a:schemeClr val="bg1"/>
              </a:solidFill>
              <a:miter lim="800000"/>
              <a:headEnd/>
              <a:tailEnd/>
            </a:ln>
          </p:spPr>
          <p:txBody>
            <a:bodyPr anchor="ctr"/>
            <a:lstStyle/>
            <a:p>
              <a:pPr algn="ctr">
                <a:buFont typeface="Arial" pitchFamily="34" charset="0"/>
                <a:buNone/>
              </a:pPr>
              <a:endParaRPr lang="en-US" altLang="zh-CN" sz="2400">
                <a:solidFill>
                  <a:srgbClr val="FFFFFF"/>
                </a:solidFill>
              </a:endParaRPr>
            </a:p>
          </p:txBody>
        </p:sp>
        <p:sp>
          <p:nvSpPr>
            <p:cNvPr id="16396" name="Flowchart: Extract 19"/>
            <p:cNvSpPr>
              <a:spLocks noChangeArrowheads="1"/>
            </p:cNvSpPr>
            <p:nvPr/>
          </p:nvSpPr>
          <p:spPr bwMode="auto">
            <a:xfrm rot="5400000" flipH="1" flipV="1">
              <a:off x="-48350" y="48350"/>
              <a:ext cx="192872" cy="96173"/>
            </a:xfrm>
            <a:prstGeom prst="flowChartExtract">
              <a:avLst/>
            </a:prstGeom>
            <a:solidFill>
              <a:srgbClr val="F4B1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en-US" altLang="zh-CN" sz="2400">
                <a:solidFill>
                  <a:srgbClr val="FFFFFF"/>
                </a:solidFill>
              </a:endParaRPr>
            </a:p>
          </p:txBody>
        </p:sp>
      </p:grpSp>
      <p:sp>
        <p:nvSpPr>
          <p:cNvPr id="16392"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t>单击此处编辑母版标题样式</a:t>
            </a:r>
          </a:p>
        </p:txBody>
      </p:sp>
      <p:sp>
        <p:nvSpPr>
          <p:cNvPr id="16393"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20494" name="Slide Number Placeholder 5"/>
          <p:cNvSpPr>
            <a:spLocks noGrp="1" noChangeArrowheads="1"/>
          </p:cNvSpPr>
          <p:nvPr>
            <p:ph type="sldNum" sz="quarter" idx="4"/>
          </p:nvPr>
        </p:nvSpPr>
        <p:spPr bwMode="auto">
          <a:xfrm>
            <a:off x="10841038" y="6256338"/>
            <a:ext cx="508000" cy="304800"/>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000" b="1">
                <a:solidFill>
                  <a:srgbClr val="FFFFFF"/>
                </a:solidFill>
                <a:latin typeface="+mj-lt"/>
                <a:ea typeface="+mn-ea"/>
              </a:defRPr>
            </a:lvl1pPr>
          </a:lstStyle>
          <a:p>
            <a:pPr>
              <a:defRPr/>
            </a:pPr>
            <a:r>
              <a:rPr lang="en-US"/>
              <a:t>&lt;#&gt;</a:t>
            </a:r>
          </a:p>
        </p:txBody>
      </p:sp>
    </p:spTree>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 id="2147485651" r:id="rId5"/>
    <p:sldLayoutId id="2147485652" r:id="rId6"/>
    <p:sldLayoutId id="2147485653" r:id="rId7"/>
    <p:sldLayoutId id="2147485654" r:id="rId8"/>
    <p:sldLayoutId id="2147485655" r:id="rId9"/>
    <p:sldLayoutId id="2147485656" r:id="rId10"/>
    <p:sldLayoutId id="2147485657"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微软雅黑" pitchFamily="34"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微软雅黑" pitchFamily="34"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2051"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2052"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buFont typeface="Arial" pitchFamily="34" charset="0"/>
              <a:buNone/>
              <a:defRPr/>
            </a:pPr>
            <a:fld id="{2B4CBE54-8791-46E7-A04C-679906FDCD50}" type="datetimeFigureOut">
              <a:rPr lang="zh-CN" altLang="en-US"/>
              <a:pPr>
                <a:buFont typeface="Arial" pitchFamily="34" charset="0"/>
                <a:buNone/>
                <a:defRPr/>
              </a:pPr>
              <a:t>2022/5/17</a:t>
            </a:fld>
            <a:endParaRPr lang="zh-CN" altLang="en-US"/>
          </a:p>
        </p:txBody>
      </p:sp>
      <p:sp>
        <p:nvSpPr>
          <p:cNvPr id="2053"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buFont typeface="Arial" pitchFamily="34" charset="0"/>
              <a:buNone/>
              <a:defRPr/>
            </a:pPr>
            <a:endParaRPr lang="zh-CN" altLang="en-US"/>
          </a:p>
        </p:txBody>
      </p:sp>
      <p:sp>
        <p:nvSpPr>
          <p:cNvPr id="2054"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buFont typeface="Arial" pitchFamily="34" charset="0"/>
              <a:buNone/>
              <a:defRPr/>
            </a:pPr>
            <a:fld id="{84C43481-3D9F-4CF9-9411-E69EAAB562A5}" type="slidenum">
              <a:rPr lang="zh-CN" altLang="en-US"/>
              <a:pPr>
                <a:buFont typeface="Arial" pitchFamily="34" charset="0"/>
                <a:buNone/>
                <a:defRPr/>
              </a:pPr>
              <a:t>‹#›</a:t>
            </a:fld>
            <a:endParaRPr lang="zh-CN" altLang="en-US"/>
          </a:p>
        </p:txBody>
      </p:sp>
    </p:spTree>
    <p:extLst>
      <p:ext uri="{BB962C8B-B14F-4D97-AF65-F5344CB8AC3E}">
        <p14:creationId xmlns:p14="http://schemas.microsoft.com/office/powerpoint/2010/main" val="3175261538"/>
      </p:ext>
    </p:extLst>
  </p:cSld>
  <p:clrMap bg1="lt1" tx1="dk1" bg2="lt2" tx2="dk2" accent1="accent1" accent2="accent2" accent3="accent3" accent4="accent4" accent5="accent5" accent6="accent6" hlink="hlink" folHlink="folHlink"/>
  <p:sldLayoutIdLst>
    <p:sldLayoutId id="2147485662" r:id="rId1"/>
    <p:sldLayoutId id="2147485663" r:id="rId2"/>
    <p:sldLayoutId id="2147485664" r:id="rId3"/>
    <p:sldLayoutId id="2147485665" r:id="rId4"/>
    <p:sldLayoutId id="2147485666" r:id="rId5"/>
    <p:sldLayoutId id="2147485667" r:id="rId6"/>
    <p:sldLayoutId id="2147485668" r:id="rId7"/>
    <p:sldLayoutId id="2147485669" r:id="rId8"/>
    <p:sldLayoutId id="2147485670" r:id="rId9"/>
    <p:sldLayoutId id="2147485671" r:id="rId10"/>
    <p:sldLayoutId id="2147485672"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8434"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18435"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Tree>
    <p:extLst>
      <p:ext uri="{BB962C8B-B14F-4D97-AF65-F5344CB8AC3E}">
        <p14:creationId xmlns:p14="http://schemas.microsoft.com/office/powerpoint/2010/main" val="2217917341"/>
      </p:ext>
    </p:extLst>
  </p:cSld>
  <p:clrMap bg1="lt1" tx1="dk1" bg2="lt2" tx2="dk2" accent1="accent1" accent2="accent2" accent3="accent3" accent4="accent4" accent5="accent5" accent6="accent6" hlink="hlink" folHlink="folHlink"/>
  <p:sldLayoutIdLst>
    <p:sldLayoutId id="2147485674" r:id="rId1"/>
    <p:sldLayoutId id="2147485675" r:id="rId2"/>
    <p:sldLayoutId id="2147485676" r:id="rId3"/>
    <p:sldLayoutId id="2147485677" r:id="rId4"/>
    <p:sldLayoutId id="2147485678" r:id="rId5"/>
    <p:sldLayoutId id="2147485679" r:id="rId6"/>
    <p:sldLayoutId id="2147485680" r:id="rId7"/>
    <p:sldLayoutId id="2147485681" r:id="rId8"/>
    <p:sldLayoutId id="2147485682" r:id="rId9"/>
    <p:sldLayoutId id="2147485683" r:id="rId10"/>
    <p:sldLayoutId id="2147485684"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Freeform 7"/>
          <p:cNvSpPr>
            <a:spLocks/>
          </p:cNvSpPr>
          <p:nvPr/>
        </p:nvSpPr>
        <p:spPr bwMode="auto">
          <a:xfrm>
            <a:off x="11425238" y="6305550"/>
            <a:ext cx="701675" cy="525463"/>
          </a:xfrm>
          <a:custGeom>
            <a:avLst/>
            <a:gdLst>
              <a:gd name="T0" fmla="*/ 2147483647 w 1007"/>
              <a:gd name="T1" fmla="*/ 0 h 1007"/>
              <a:gd name="T2" fmla="*/ 2147483647 w 1007"/>
              <a:gd name="T3" fmla="*/ 2147483647 h 1007"/>
              <a:gd name="T4" fmla="*/ 2147483647 w 1007"/>
              <a:gd name="T5" fmla="*/ 2147483647 h 1007"/>
              <a:gd name="T6" fmla="*/ 0 w 1007"/>
              <a:gd name="T7" fmla="*/ 2147483647 h 1007"/>
              <a:gd name="T8" fmla="*/ 2147483647 w 1007"/>
              <a:gd name="T9" fmla="*/ 0 h 10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7" h="1007">
                <a:moveTo>
                  <a:pt x="1007" y="0"/>
                </a:moveTo>
                <a:lnTo>
                  <a:pt x="1007" y="881"/>
                </a:lnTo>
                <a:cubicBezTo>
                  <a:pt x="1007" y="950"/>
                  <a:pt x="951" y="1007"/>
                  <a:pt x="882" y="1007"/>
                </a:cubicBezTo>
                <a:lnTo>
                  <a:pt x="0" y="1007"/>
                </a:lnTo>
                <a:lnTo>
                  <a:pt x="100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buFont typeface="Arial" pitchFamily="34" charset="0"/>
              <a:buNone/>
            </a:pPr>
            <a:endParaRPr lang="zh-CN" altLang="en-US">
              <a:solidFill>
                <a:srgbClr val="4D4D4D"/>
              </a:solidFill>
            </a:endParaRPr>
          </a:p>
        </p:txBody>
      </p:sp>
      <p:sp>
        <p:nvSpPr>
          <p:cNvPr id="3075" name="TextBox 4"/>
          <p:cNvSpPr txBox="1">
            <a:spLocks noChangeArrowheads="1"/>
          </p:cNvSpPr>
          <p:nvPr/>
        </p:nvSpPr>
        <p:spPr bwMode="auto">
          <a:xfrm>
            <a:off x="11718925" y="6510338"/>
            <a:ext cx="40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buFont typeface="Arial" pitchFamily="34" charset="0"/>
              <a:buNone/>
              <a:defRPr/>
            </a:pPr>
            <a:fld id="{F4293FBF-B3EF-422C-944F-3A8E51EAC26D}" type="slidenum">
              <a:rPr lang="zh-CN" altLang="en-US" sz="1400" smtClean="0">
                <a:solidFill>
                  <a:srgbClr val="FFFFFF"/>
                </a:solidFill>
              </a:rPr>
              <a:pPr algn="ctr" eaLnBrk="1" hangingPunct="1">
                <a:buFont typeface="Arial" pitchFamily="34" charset="0"/>
                <a:buNone/>
                <a:defRPr/>
              </a:pPr>
              <a:t>‹#›</a:t>
            </a:fld>
            <a:endParaRPr lang="zh-CN" altLang="en-US" sz="1400">
              <a:solidFill>
                <a:srgbClr val="FFFFFF"/>
              </a:solidFill>
            </a:endParaRPr>
          </a:p>
        </p:txBody>
      </p:sp>
      <p:sp>
        <p:nvSpPr>
          <p:cNvPr id="114692" name="Rectangle 2"/>
          <p:cNvSpPr>
            <a:spLocks noGrp="1" noChangeArrowheads="1"/>
          </p:cNvSpPr>
          <p:nvPr>
            <p:ph type="title"/>
          </p:nvPr>
        </p:nvSpPr>
        <p:spPr bwMode="auto">
          <a:xfrm>
            <a:off x="842963" y="590550"/>
            <a:ext cx="105060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114693" name="Rectangle 3"/>
          <p:cNvSpPr>
            <a:spLocks noGrp="1" noChangeArrowheads="1"/>
          </p:cNvSpPr>
          <p:nvPr>
            <p:ph type="body" idx="1"/>
          </p:nvPr>
        </p:nvSpPr>
        <p:spPr bwMode="auto">
          <a:xfrm>
            <a:off x="842963" y="1600200"/>
            <a:ext cx="1050607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p:txBody>
      </p:sp>
    </p:spTree>
    <p:extLst>
      <p:ext uri="{BB962C8B-B14F-4D97-AF65-F5344CB8AC3E}">
        <p14:creationId xmlns:p14="http://schemas.microsoft.com/office/powerpoint/2010/main" val="1032776387"/>
      </p:ext>
    </p:extLst>
  </p:cSld>
  <p:clrMap bg1="dk2" tx1="lt1" bg2="dk1" tx2="lt2" accent1="accent1" accent2="accent2" accent3="accent3" accent4="accent4" accent5="accent5" accent6="accent6" hlink="hlink" folHlink="folHlink"/>
  <p:sldLayoutIdLst>
    <p:sldLayoutId id="2147485686" r:id="rId1"/>
    <p:sldLayoutId id="2147485687" r:id="rId2"/>
    <p:sldLayoutId id="2147485688" r:id="rId3"/>
    <p:sldLayoutId id="2147485689" r:id="rId4"/>
    <p:sldLayoutId id="2147485690" r:id="rId5"/>
    <p:sldLayoutId id="2147485691" r:id="rId6"/>
    <p:sldLayoutId id="2147485692" r:id="rId7"/>
    <p:sldLayoutId id="2147485693" r:id="rId8"/>
    <p:sldLayoutId id="2147485694" r:id="rId9"/>
    <p:sldLayoutId id="2147485695" r:id="rId10"/>
    <p:sldLayoutId id="214748569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300" fill="hold"/>
                                        <p:tgtEl>
                                          <p:spTgt spid="3074"/>
                                        </p:tgtEl>
                                        <p:attrNameLst>
                                          <p:attrName>ppt_w</p:attrName>
                                        </p:attrNameLst>
                                      </p:cBhvr>
                                      <p:tavLst>
                                        <p:tav tm="0">
                                          <p:val>
                                            <p:fltVal val="0"/>
                                          </p:val>
                                        </p:tav>
                                        <p:tav tm="100000">
                                          <p:val>
                                            <p:strVal val="#ppt_w"/>
                                          </p:val>
                                        </p:tav>
                                      </p:tavLst>
                                    </p:anim>
                                    <p:anim calcmode="lin" valueType="num">
                                      <p:cBhvr>
                                        <p:cTn id="8" dur="300" fill="hold"/>
                                        <p:tgtEl>
                                          <p:spTgt spid="3074"/>
                                        </p:tgtEl>
                                        <p:attrNameLst>
                                          <p:attrName>ppt_h</p:attrName>
                                        </p:attrNameLst>
                                      </p:cBhvr>
                                      <p:tavLst>
                                        <p:tav tm="0">
                                          <p:val>
                                            <p:fltVal val="0"/>
                                          </p:val>
                                        </p:tav>
                                        <p:tav tm="100000">
                                          <p:val>
                                            <p:strVal val="#ppt_h"/>
                                          </p:val>
                                        </p:tav>
                                      </p:tavLst>
                                    </p:anim>
                                    <p:anim calcmode="lin" valueType="num">
                                      <p:cBhvr>
                                        <p:cTn id="9" dur="300" fill="hold"/>
                                        <p:tgtEl>
                                          <p:spTgt spid="3074"/>
                                        </p:tgtEl>
                                        <p:attrNameLst>
                                          <p:attrName>style.rotation</p:attrName>
                                        </p:attrNameLst>
                                      </p:cBhvr>
                                      <p:tavLst>
                                        <p:tav tm="0">
                                          <p:val>
                                            <p:fltVal val="90"/>
                                          </p:val>
                                        </p:tav>
                                        <p:tav tm="100000">
                                          <p:val>
                                            <p:fltVal val="0"/>
                                          </p:val>
                                        </p:tav>
                                      </p:tavLst>
                                    </p:anim>
                                    <p:animEffect transition="in" filter="fade">
                                      <p:cBhvr>
                                        <p:cTn id="10" dur="3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4" grpId="1" animBg="1"/>
    </p:bldLst>
  </p:timing>
  <p:txStyles>
    <p:titleStyle>
      <a:lvl1pPr algn="l" rtl="0" eaLnBrk="0" fontAlgn="base" hangingPunct="0">
        <a:spcBef>
          <a:spcPct val="0"/>
        </a:spcBef>
        <a:spcAft>
          <a:spcPct val="0"/>
        </a:spcAft>
        <a:defRPr sz="2400">
          <a:solidFill>
            <a:srgbClr val="4D4D4D"/>
          </a:solidFill>
          <a:latin typeface="+mj-lt"/>
          <a:ea typeface="+mj-ea"/>
          <a:cs typeface="+mj-cs"/>
        </a:defRPr>
      </a:lvl1pPr>
      <a:lvl2pPr algn="l" rtl="0" eaLnBrk="0" fontAlgn="base" hangingPunct="0">
        <a:spcBef>
          <a:spcPct val="0"/>
        </a:spcBef>
        <a:spcAft>
          <a:spcPct val="0"/>
        </a:spcAft>
        <a:defRPr sz="2400">
          <a:solidFill>
            <a:srgbClr val="4D4D4D"/>
          </a:solidFill>
          <a:latin typeface="Arial" pitchFamily="34" charset="0"/>
          <a:ea typeface="微软雅黑" pitchFamily="34" charset="-122"/>
        </a:defRPr>
      </a:lvl2pPr>
      <a:lvl3pPr algn="l" rtl="0" eaLnBrk="0" fontAlgn="base" hangingPunct="0">
        <a:spcBef>
          <a:spcPct val="0"/>
        </a:spcBef>
        <a:spcAft>
          <a:spcPct val="0"/>
        </a:spcAft>
        <a:defRPr sz="2400">
          <a:solidFill>
            <a:srgbClr val="4D4D4D"/>
          </a:solidFill>
          <a:latin typeface="Arial" pitchFamily="34" charset="0"/>
          <a:ea typeface="微软雅黑" pitchFamily="34" charset="-122"/>
        </a:defRPr>
      </a:lvl3pPr>
      <a:lvl4pPr algn="l" rtl="0" eaLnBrk="0" fontAlgn="base" hangingPunct="0">
        <a:spcBef>
          <a:spcPct val="0"/>
        </a:spcBef>
        <a:spcAft>
          <a:spcPct val="0"/>
        </a:spcAft>
        <a:defRPr sz="2400">
          <a:solidFill>
            <a:srgbClr val="4D4D4D"/>
          </a:solidFill>
          <a:latin typeface="Arial" pitchFamily="34" charset="0"/>
          <a:ea typeface="微软雅黑" pitchFamily="34" charset="-122"/>
        </a:defRPr>
      </a:lvl4pPr>
      <a:lvl5pPr algn="l" rtl="0" eaLnBrk="0" fontAlgn="base" hangingPunct="0">
        <a:spcBef>
          <a:spcPct val="0"/>
        </a:spcBef>
        <a:spcAft>
          <a:spcPct val="0"/>
        </a:spcAft>
        <a:defRPr sz="2400">
          <a:solidFill>
            <a:srgbClr val="4D4D4D"/>
          </a:solidFill>
          <a:latin typeface="Arial" pitchFamily="34" charset="0"/>
          <a:ea typeface="微软雅黑" pitchFamily="34" charset="-122"/>
        </a:defRPr>
      </a:lvl5pPr>
      <a:lvl6pPr marL="457200" algn="l" rtl="0" eaLnBrk="0" fontAlgn="base" hangingPunct="0">
        <a:spcBef>
          <a:spcPct val="0"/>
        </a:spcBef>
        <a:spcAft>
          <a:spcPct val="0"/>
        </a:spcAft>
        <a:defRPr sz="2400">
          <a:solidFill>
            <a:srgbClr val="4D4D4D"/>
          </a:solidFill>
          <a:latin typeface="Arial" pitchFamily="34" charset="0"/>
          <a:ea typeface="微软雅黑" pitchFamily="34" charset="-122"/>
        </a:defRPr>
      </a:lvl6pPr>
      <a:lvl7pPr marL="914400" algn="l" rtl="0" eaLnBrk="0" fontAlgn="base" hangingPunct="0">
        <a:spcBef>
          <a:spcPct val="0"/>
        </a:spcBef>
        <a:spcAft>
          <a:spcPct val="0"/>
        </a:spcAft>
        <a:defRPr sz="2400">
          <a:solidFill>
            <a:srgbClr val="4D4D4D"/>
          </a:solidFill>
          <a:latin typeface="Arial" pitchFamily="34" charset="0"/>
          <a:ea typeface="微软雅黑" pitchFamily="34" charset="-122"/>
        </a:defRPr>
      </a:lvl7pPr>
      <a:lvl8pPr marL="1371600" algn="l" rtl="0" eaLnBrk="0" fontAlgn="base" hangingPunct="0">
        <a:spcBef>
          <a:spcPct val="0"/>
        </a:spcBef>
        <a:spcAft>
          <a:spcPct val="0"/>
        </a:spcAft>
        <a:defRPr sz="2400">
          <a:solidFill>
            <a:srgbClr val="4D4D4D"/>
          </a:solidFill>
          <a:latin typeface="Arial" pitchFamily="34" charset="0"/>
          <a:ea typeface="微软雅黑" pitchFamily="34" charset="-122"/>
        </a:defRPr>
      </a:lvl8pPr>
      <a:lvl9pPr marL="1828800" algn="l" rtl="0" eaLnBrk="0" fontAlgn="base" hangingPunct="0">
        <a:spcBef>
          <a:spcPct val="0"/>
        </a:spcBef>
        <a:spcAft>
          <a:spcPct val="0"/>
        </a:spcAft>
        <a:defRPr sz="2400">
          <a:solidFill>
            <a:srgbClr val="4D4D4D"/>
          </a:solidFill>
          <a:latin typeface="Arial" pitchFamily="34" charset="0"/>
          <a:ea typeface="微软雅黑" pitchFamily="34" charset="-122"/>
        </a:defRPr>
      </a:lvl9pPr>
    </p:titleStyle>
    <p:bodyStyle>
      <a:lvl1pPr marL="342900" indent="-342900" algn="l" rtl="0" eaLnBrk="0" fontAlgn="base" hangingPunct="0">
        <a:spcBef>
          <a:spcPct val="20000"/>
        </a:spcBef>
        <a:spcAft>
          <a:spcPct val="0"/>
        </a:spcAft>
        <a:buChar char="•"/>
        <a:defRPr sz="2000">
          <a:solidFill>
            <a:srgbClr val="4D4D4D"/>
          </a:solidFill>
          <a:latin typeface="+mn-lt"/>
          <a:ea typeface="+mn-ea"/>
          <a:cs typeface="微软雅黑" pitchFamily="34" charset="-122"/>
        </a:defRPr>
      </a:lvl1pPr>
      <a:lvl2pPr marL="742950" indent="-285750" algn="l" rtl="0" eaLnBrk="0" fontAlgn="base" hangingPunct="0">
        <a:spcBef>
          <a:spcPct val="20000"/>
        </a:spcBef>
        <a:spcAft>
          <a:spcPct val="0"/>
        </a:spcAft>
        <a:buChar char="–"/>
        <a:defRPr sz="2000">
          <a:solidFill>
            <a:srgbClr val="4D4D4D"/>
          </a:solidFill>
          <a:latin typeface="+mn-lt"/>
          <a:ea typeface="仿宋_GB2312" pitchFamily="1" charset="-122"/>
          <a:cs typeface="仿宋_GB2312"/>
        </a:defRPr>
      </a:lvl2pPr>
      <a:lvl3pPr marL="1143000" indent="-228600" algn="l" rtl="0" eaLnBrk="0" fontAlgn="base" hangingPunct="0">
        <a:spcBef>
          <a:spcPct val="20000"/>
        </a:spcBef>
        <a:spcAft>
          <a:spcPct val="0"/>
        </a:spcAft>
        <a:buChar char="•"/>
        <a:defRPr sz="2400">
          <a:solidFill>
            <a:schemeClr val="tx1"/>
          </a:solidFill>
          <a:latin typeface="+mn-lt"/>
          <a:ea typeface="宋体" pitchFamily="2" charset="-122"/>
          <a:cs typeface="仿宋_GB2312"/>
        </a:defRPr>
      </a:lvl3pPr>
      <a:lvl4pPr marL="1600200" indent="-228600" algn="l" rtl="0" eaLnBrk="0" fontAlgn="base" hangingPunct="0">
        <a:spcBef>
          <a:spcPct val="20000"/>
        </a:spcBef>
        <a:spcAft>
          <a:spcPct val="0"/>
        </a:spcAft>
        <a:buChar char="–"/>
        <a:defRPr sz="2000">
          <a:solidFill>
            <a:schemeClr val="tx1"/>
          </a:solidFill>
          <a:latin typeface="+mn-lt"/>
          <a:ea typeface="宋体" pitchFamily="2" charset="-122"/>
          <a:cs typeface="仿宋_GB231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cs typeface="仿宋_GB2312"/>
        </a:defRPr>
      </a:lvl5pPr>
      <a:lvl6pPr marL="2514600" indent="-228600" algn="l" rtl="0" eaLnBrk="0" fontAlgn="base" hangingPunct="0">
        <a:spcBef>
          <a:spcPct val="20000"/>
        </a:spcBef>
        <a:spcAft>
          <a:spcPct val="0"/>
        </a:spcAft>
        <a:buChar char="»"/>
        <a:defRPr sz="2000">
          <a:solidFill>
            <a:schemeClr val="tx1"/>
          </a:solidFill>
          <a:latin typeface="+mn-lt"/>
          <a:ea typeface="宋体"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2051"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
        <p:nvSpPr>
          <p:cNvPr id="3076" name="Date Placeholder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latin typeface="+mn-lt"/>
                <a:ea typeface="+mn-ea"/>
                <a:cs typeface="+mn-cs"/>
              </a:defRPr>
            </a:lvl1pPr>
          </a:lstStyle>
          <a:p>
            <a:pPr>
              <a:defRPr/>
            </a:pPr>
            <a:endParaRPr lang="en-US"/>
          </a:p>
        </p:txBody>
      </p:sp>
      <p:sp>
        <p:nvSpPr>
          <p:cNvPr id="3077" name="Footer Placeholder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latin typeface="+mn-lt"/>
                <a:ea typeface="+mn-ea"/>
                <a:cs typeface="+mn-cs"/>
              </a:defRPr>
            </a:lvl1pPr>
          </a:lstStyle>
          <a:p>
            <a:pPr>
              <a:defRPr/>
            </a:pPr>
            <a:endParaRPr lang="en-US"/>
          </a:p>
        </p:txBody>
      </p:sp>
      <p:sp>
        <p:nvSpPr>
          <p:cNvPr id="3078" name="Slide Number Placeholder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latin typeface="+mn-lt"/>
                <a:ea typeface="+mn-ea"/>
                <a:cs typeface="+mn-cs"/>
              </a:defRPr>
            </a:lvl1pPr>
          </a:lstStyle>
          <a:p>
            <a:pPr>
              <a:defRPr/>
            </a:pPr>
            <a:fld id="{651123B9-571B-492B-9DB5-4E4A851EA2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3074"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3075"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cxnSp>
        <p:nvCxnSpPr>
          <p:cNvPr id="4098" name="Straight Connector 27"/>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4099"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4100"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 id="2147485524" r:id="rId10"/>
    <p:sldLayoutId id="2147485525"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5122" name="Rounded Rectangle 25"/>
          <p:cNvSpPr>
            <a:spLocks noChangeArrowheads="1"/>
          </p:cNvSpPr>
          <p:nvPr/>
        </p:nvSpPr>
        <p:spPr bwMode="auto">
          <a:xfrm>
            <a:off x="838200" y="6267450"/>
            <a:ext cx="10515600" cy="46038"/>
          </a:xfrm>
          <a:prstGeom prst="roundRect">
            <a:avLst>
              <a:gd name="adj" fmla="val 50000"/>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cxnSp>
        <p:nvCxnSpPr>
          <p:cNvPr id="5123" name="Straight Connector 27"/>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5124" name="Oval 34"/>
          <p:cNvSpPr>
            <a:spLocks noChangeArrowheads="1"/>
          </p:cNvSpPr>
          <p:nvPr/>
        </p:nvSpPr>
        <p:spPr bwMode="auto">
          <a:xfrm>
            <a:off x="10933113" y="6424613"/>
            <a:ext cx="314325" cy="314325"/>
          </a:xfrm>
          <a:prstGeom prst="ellipse">
            <a:avLst/>
          </a:prstGeom>
          <a:solidFill>
            <a:srgbClr val="00AB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7173" name="TextBox 43"/>
          <p:cNvSpPr txBox="1">
            <a:spLocks noChangeArrowheads="1"/>
          </p:cNvSpPr>
          <p:nvPr/>
        </p:nvSpPr>
        <p:spPr bwMode="auto">
          <a:xfrm>
            <a:off x="838200" y="6473825"/>
            <a:ext cx="2616200" cy="212725"/>
          </a:xfrm>
          <a:prstGeom prst="rect">
            <a:avLst/>
          </a:prstGeom>
          <a:noFill/>
          <a:ln>
            <a:noFill/>
          </a:ln>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buFont typeface="Arial" pitchFamily="34" charset="0"/>
              <a:buNone/>
              <a:defRPr/>
            </a:pPr>
            <a:r>
              <a:rPr lang="en-US" sz="800">
                <a:solidFill>
                  <a:srgbClr val="FFFFFF"/>
                </a:solidFill>
                <a:latin typeface="Open Sans Light"/>
                <a:ea typeface="Open Sans Light"/>
              </a:rPr>
              <a:t>Laukpauk Presentation | www.yourwebsite.com</a:t>
            </a:r>
          </a:p>
        </p:txBody>
      </p:sp>
      <p:sp>
        <p:nvSpPr>
          <p:cNvPr id="5126" name="Rectangle 1"/>
          <p:cNvSpPr>
            <a:spLocks noChangeArrowheads="1"/>
          </p:cNvSpPr>
          <p:nvPr/>
        </p:nvSpPr>
        <p:spPr bwMode="auto">
          <a:xfrm>
            <a:off x="10947400" y="6454775"/>
            <a:ext cx="2857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fld id="{D8AF9DC9-0169-4F53-9E27-B4B4EE1771D7}" type="slidenum">
              <a:rPr lang="en-US" altLang="zh-CN" sz="1100">
                <a:solidFill>
                  <a:srgbClr val="FFFFFF"/>
                </a:solidFill>
                <a:latin typeface="Open Sans Light"/>
                <a:ea typeface="Open Sans Light"/>
              </a:rPr>
              <a:pPr algn="ctr">
                <a:buFont typeface="Arial" pitchFamily="34" charset="0"/>
                <a:buNone/>
              </a:pPr>
              <a:t>‹#›</a:t>
            </a:fld>
            <a:endParaRPr lang="en-US" altLang="zh-CN" sz="1100">
              <a:solidFill>
                <a:srgbClr val="FFFFFF"/>
              </a:solidFill>
              <a:latin typeface="Open Sans Light"/>
              <a:ea typeface="Open Sans Light"/>
            </a:endParaRPr>
          </a:p>
        </p:txBody>
      </p:sp>
      <p:sp>
        <p:nvSpPr>
          <p:cNvPr id="5127"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5128"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6146" name="Rounded Rectangle 25"/>
          <p:cNvSpPr>
            <a:spLocks noChangeArrowheads="1"/>
          </p:cNvSpPr>
          <p:nvPr/>
        </p:nvSpPr>
        <p:spPr bwMode="auto">
          <a:xfrm>
            <a:off x="838200" y="6267450"/>
            <a:ext cx="10515600" cy="46038"/>
          </a:xfrm>
          <a:prstGeom prst="roundRect">
            <a:avLst>
              <a:gd name="adj" fmla="val 50000"/>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cxnSp>
        <p:nvCxnSpPr>
          <p:cNvPr id="6147" name="Straight Connector 27"/>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6148" name="Oval 34"/>
          <p:cNvSpPr>
            <a:spLocks noChangeArrowheads="1"/>
          </p:cNvSpPr>
          <p:nvPr/>
        </p:nvSpPr>
        <p:spPr bwMode="auto">
          <a:xfrm>
            <a:off x="10933113" y="6424613"/>
            <a:ext cx="314325" cy="314325"/>
          </a:xfrm>
          <a:prstGeom prst="ellipse">
            <a:avLst/>
          </a:prstGeom>
          <a:solidFill>
            <a:srgbClr val="00AB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8197" name="TextBox 43"/>
          <p:cNvSpPr txBox="1">
            <a:spLocks noChangeArrowheads="1"/>
          </p:cNvSpPr>
          <p:nvPr/>
        </p:nvSpPr>
        <p:spPr bwMode="auto">
          <a:xfrm>
            <a:off x="838200" y="6473825"/>
            <a:ext cx="2616200" cy="212725"/>
          </a:xfrm>
          <a:prstGeom prst="rect">
            <a:avLst/>
          </a:prstGeom>
          <a:noFill/>
          <a:ln>
            <a:noFill/>
          </a:ln>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buFont typeface="Arial" pitchFamily="34" charset="0"/>
              <a:buNone/>
              <a:defRPr/>
            </a:pPr>
            <a:r>
              <a:rPr lang="en-US" sz="800">
                <a:solidFill>
                  <a:srgbClr val="FFFFFF"/>
                </a:solidFill>
                <a:latin typeface="Open Sans Light"/>
                <a:ea typeface="Open Sans Light"/>
              </a:rPr>
              <a:t>Laukpauk Presentation | www.yourwebsite.com</a:t>
            </a:r>
          </a:p>
        </p:txBody>
      </p:sp>
      <p:sp>
        <p:nvSpPr>
          <p:cNvPr id="6150" name="Rectangle 15"/>
          <p:cNvSpPr>
            <a:spLocks noChangeArrowheads="1"/>
          </p:cNvSpPr>
          <p:nvPr/>
        </p:nvSpPr>
        <p:spPr bwMode="auto">
          <a:xfrm>
            <a:off x="10947400" y="6454775"/>
            <a:ext cx="2857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fld id="{FBAD8B42-51D3-4FD0-8B19-A865F26BE682}" type="slidenum">
              <a:rPr lang="en-US" altLang="zh-CN" sz="1100">
                <a:solidFill>
                  <a:srgbClr val="FFFFFF"/>
                </a:solidFill>
                <a:latin typeface="Open Sans Light"/>
                <a:ea typeface="Open Sans Light"/>
              </a:rPr>
              <a:pPr algn="ctr">
                <a:buFont typeface="Arial" pitchFamily="34" charset="0"/>
                <a:buNone/>
              </a:pPr>
              <a:t>‹#›</a:t>
            </a:fld>
            <a:endParaRPr lang="en-US" altLang="zh-CN" sz="1100">
              <a:solidFill>
                <a:srgbClr val="FFFFFF"/>
              </a:solidFill>
              <a:latin typeface="Open Sans Light"/>
              <a:ea typeface="Open Sans Light"/>
            </a:endParaRPr>
          </a:p>
        </p:txBody>
      </p:sp>
      <p:sp>
        <p:nvSpPr>
          <p:cNvPr id="6151"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6152"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7170" name="Rounded Rectangle 25"/>
          <p:cNvSpPr>
            <a:spLocks noChangeArrowheads="1"/>
          </p:cNvSpPr>
          <p:nvPr/>
        </p:nvSpPr>
        <p:spPr bwMode="auto">
          <a:xfrm>
            <a:off x="838200" y="6267450"/>
            <a:ext cx="10515600" cy="46038"/>
          </a:xfrm>
          <a:prstGeom prst="roundRect">
            <a:avLst>
              <a:gd name="adj" fmla="val 50000"/>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cxnSp>
        <p:nvCxnSpPr>
          <p:cNvPr id="7171" name="Straight Connector 27"/>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7172" name="Oval 34"/>
          <p:cNvSpPr>
            <a:spLocks noChangeArrowheads="1"/>
          </p:cNvSpPr>
          <p:nvPr/>
        </p:nvSpPr>
        <p:spPr bwMode="auto">
          <a:xfrm>
            <a:off x="10933113" y="6424613"/>
            <a:ext cx="314325" cy="314325"/>
          </a:xfrm>
          <a:prstGeom prst="ellipse">
            <a:avLst/>
          </a:prstGeom>
          <a:solidFill>
            <a:srgbClr val="00AB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9221" name="TextBox 43"/>
          <p:cNvSpPr txBox="1">
            <a:spLocks noChangeArrowheads="1"/>
          </p:cNvSpPr>
          <p:nvPr/>
        </p:nvSpPr>
        <p:spPr bwMode="auto">
          <a:xfrm>
            <a:off x="838200" y="6473825"/>
            <a:ext cx="2616200" cy="212725"/>
          </a:xfrm>
          <a:prstGeom prst="rect">
            <a:avLst/>
          </a:prstGeom>
          <a:noFill/>
          <a:ln>
            <a:noFill/>
          </a:ln>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buFont typeface="Arial" pitchFamily="34" charset="0"/>
              <a:buNone/>
              <a:defRPr/>
            </a:pPr>
            <a:r>
              <a:rPr lang="en-US" sz="800">
                <a:solidFill>
                  <a:srgbClr val="FFFFFF"/>
                </a:solidFill>
                <a:latin typeface="Open Sans Light"/>
                <a:ea typeface="Open Sans Light"/>
              </a:rPr>
              <a:t>Laukpauk Presentation | www.yourwebsite.com</a:t>
            </a:r>
          </a:p>
        </p:txBody>
      </p:sp>
      <p:sp>
        <p:nvSpPr>
          <p:cNvPr id="7174" name="Rectangle 11"/>
          <p:cNvSpPr>
            <a:spLocks noChangeArrowheads="1"/>
          </p:cNvSpPr>
          <p:nvPr/>
        </p:nvSpPr>
        <p:spPr bwMode="auto">
          <a:xfrm>
            <a:off x="10947400" y="6454775"/>
            <a:ext cx="2857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fld id="{CC39B581-F9EB-4905-B1B7-D8DEE5BA54E3}" type="slidenum">
              <a:rPr lang="en-US" altLang="zh-CN" sz="1100">
                <a:solidFill>
                  <a:srgbClr val="FFFFFF"/>
                </a:solidFill>
                <a:latin typeface="Open Sans Light"/>
                <a:ea typeface="Open Sans Light"/>
              </a:rPr>
              <a:pPr algn="ctr">
                <a:buFont typeface="Arial" pitchFamily="34" charset="0"/>
                <a:buNone/>
              </a:pPr>
              <a:t>‹#›</a:t>
            </a:fld>
            <a:endParaRPr lang="en-US" altLang="zh-CN" sz="1100">
              <a:solidFill>
                <a:srgbClr val="FFFFFF"/>
              </a:solidFill>
              <a:latin typeface="Open Sans Light"/>
              <a:ea typeface="Open Sans Light"/>
            </a:endParaRPr>
          </a:p>
        </p:txBody>
      </p:sp>
      <p:sp>
        <p:nvSpPr>
          <p:cNvPr id="7175"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7176"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8194" name="Rounded Rectangle 8"/>
          <p:cNvSpPr>
            <a:spLocks noChangeArrowheads="1"/>
          </p:cNvSpPr>
          <p:nvPr/>
        </p:nvSpPr>
        <p:spPr bwMode="auto">
          <a:xfrm>
            <a:off x="838200" y="6267450"/>
            <a:ext cx="10515600" cy="46038"/>
          </a:xfrm>
          <a:prstGeom prst="roundRect">
            <a:avLst>
              <a:gd name="adj" fmla="val 50000"/>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cxnSp>
        <p:nvCxnSpPr>
          <p:cNvPr id="8195" name="Straight Connector 9"/>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8196" name="Oval 10"/>
          <p:cNvSpPr>
            <a:spLocks noChangeArrowheads="1"/>
          </p:cNvSpPr>
          <p:nvPr/>
        </p:nvSpPr>
        <p:spPr bwMode="auto">
          <a:xfrm>
            <a:off x="10933113" y="6424613"/>
            <a:ext cx="314325" cy="314325"/>
          </a:xfrm>
          <a:prstGeom prst="ellipse">
            <a:avLst/>
          </a:prstGeom>
          <a:solidFill>
            <a:srgbClr val="00AB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10245" name="TextBox 11"/>
          <p:cNvSpPr txBox="1">
            <a:spLocks noChangeArrowheads="1"/>
          </p:cNvSpPr>
          <p:nvPr/>
        </p:nvSpPr>
        <p:spPr bwMode="auto">
          <a:xfrm>
            <a:off x="838200" y="6473825"/>
            <a:ext cx="2616200" cy="212725"/>
          </a:xfrm>
          <a:prstGeom prst="rect">
            <a:avLst/>
          </a:prstGeom>
          <a:noFill/>
          <a:ln>
            <a:noFill/>
          </a:ln>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buFont typeface="Arial" pitchFamily="34" charset="0"/>
              <a:buNone/>
              <a:defRPr/>
            </a:pPr>
            <a:r>
              <a:rPr lang="en-US" sz="800">
                <a:solidFill>
                  <a:srgbClr val="FFFFFF"/>
                </a:solidFill>
                <a:latin typeface="Open Sans Light"/>
                <a:ea typeface="Open Sans Light"/>
              </a:rPr>
              <a:t>Laukpauk Presentation | www.yourwebsite.com</a:t>
            </a:r>
          </a:p>
        </p:txBody>
      </p:sp>
      <p:sp>
        <p:nvSpPr>
          <p:cNvPr id="8198" name="Rectangle 12"/>
          <p:cNvSpPr>
            <a:spLocks noChangeArrowheads="1"/>
          </p:cNvSpPr>
          <p:nvPr/>
        </p:nvSpPr>
        <p:spPr bwMode="auto">
          <a:xfrm>
            <a:off x="10947400" y="6454775"/>
            <a:ext cx="2857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fld id="{2813DF75-5B6A-405A-BC18-4726C11C5242}" type="slidenum">
              <a:rPr lang="en-US" altLang="zh-CN" sz="1100">
                <a:solidFill>
                  <a:srgbClr val="FFFFFF"/>
                </a:solidFill>
                <a:latin typeface="Open Sans Light"/>
                <a:ea typeface="Open Sans Light"/>
              </a:rPr>
              <a:pPr algn="ctr">
                <a:buFont typeface="Arial" pitchFamily="34" charset="0"/>
                <a:buNone/>
              </a:pPr>
              <a:t>‹#›</a:t>
            </a:fld>
            <a:endParaRPr lang="en-US" altLang="zh-CN" sz="1100">
              <a:solidFill>
                <a:srgbClr val="FFFFFF"/>
              </a:solidFill>
              <a:latin typeface="Open Sans Light"/>
              <a:ea typeface="Open Sans Light"/>
            </a:endParaRPr>
          </a:p>
        </p:txBody>
      </p:sp>
      <p:sp>
        <p:nvSpPr>
          <p:cNvPr id="8199"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8200"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222A35"/>
        </a:solidFill>
        <a:effectLst/>
      </p:bgPr>
    </p:bg>
    <p:spTree>
      <p:nvGrpSpPr>
        <p:cNvPr id="1" name=""/>
        <p:cNvGrpSpPr/>
        <p:nvPr/>
      </p:nvGrpSpPr>
      <p:grpSpPr>
        <a:xfrm>
          <a:off x="0" y="0"/>
          <a:ext cx="0" cy="0"/>
          <a:chOff x="0" y="0"/>
          <a:chExt cx="0" cy="0"/>
        </a:xfrm>
      </p:grpSpPr>
      <p:sp>
        <p:nvSpPr>
          <p:cNvPr id="9218" name="Rounded Rectangle 25"/>
          <p:cNvSpPr>
            <a:spLocks noChangeArrowheads="1"/>
          </p:cNvSpPr>
          <p:nvPr/>
        </p:nvSpPr>
        <p:spPr bwMode="auto">
          <a:xfrm>
            <a:off x="838200" y="6267450"/>
            <a:ext cx="10515600" cy="46038"/>
          </a:xfrm>
          <a:prstGeom prst="roundRect">
            <a:avLst>
              <a:gd name="adj" fmla="val 50000"/>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cxnSp>
        <p:nvCxnSpPr>
          <p:cNvPr id="9219" name="Straight Connector 27"/>
          <p:cNvCxnSpPr>
            <a:cxnSpLocks noChangeShapeType="1"/>
          </p:cNvCxnSpPr>
          <p:nvPr/>
        </p:nvCxnSpPr>
        <p:spPr bwMode="auto">
          <a:xfrm>
            <a:off x="5367338" y="909638"/>
            <a:ext cx="1457325" cy="0"/>
          </a:xfrm>
          <a:prstGeom prst="line">
            <a:avLst/>
          </a:prstGeom>
          <a:noFill/>
          <a:ln w="6350">
            <a:solidFill>
              <a:srgbClr val="00ABF0"/>
            </a:solidFill>
            <a:round/>
            <a:headEnd/>
            <a:tailEnd/>
          </a:ln>
          <a:extLst>
            <a:ext uri="{909E8E84-426E-40DD-AFC4-6F175D3DCCD1}">
              <a14:hiddenFill xmlns:a14="http://schemas.microsoft.com/office/drawing/2010/main">
                <a:noFill/>
              </a14:hiddenFill>
            </a:ext>
          </a:extLst>
        </p:spPr>
      </p:cxnSp>
      <p:sp>
        <p:nvSpPr>
          <p:cNvPr id="9220" name="Oval 34"/>
          <p:cNvSpPr>
            <a:spLocks noChangeArrowheads="1"/>
          </p:cNvSpPr>
          <p:nvPr/>
        </p:nvSpPr>
        <p:spPr bwMode="auto">
          <a:xfrm>
            <a:off x="10933113" y="6424613"/>
            <a:ext cx="314325" cy="314325"/>
          </a:xfrm>
          <a:prstGeom prst="ellipse">
            <a:avLst/>
          </a:prstGeom>
          <a:solidFill>
            <a:srgbClr val="00AB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ea typeface="Open Sans Light"/>
            </a:endParaRPr>
          </a:p>
        </p:txBody>
      </p:sp>
      <p:sp>
        <p:nvSpPr>
          <p:cNvPr id="12293" name="TextBox 43"/>
          <p:cNvSpPr txBox="1">
            <a:spLocks noChangeArrowheads="1"/>
          </p:cNvSpPr>
          <p:nvPr/>
        </p:nvSpPr>
        <p:spPr bwMode="auto">
          <a:xfrm>
            <a:off x="838200" y="6473825"/>
            <a:ext cx="2616200" cy="212725"/>
          </a:xfrm>
          <a:prstGeom prst="rect">
            <a:avLst/>
          </a:prstGeom>
          <a:noFill/>
          <a:ln>
            <a:noFill/>
          </a:ln>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buFont typeface="Arial" pitchFamily="34" charset="0"/>
              <a:buNone/>
              <a:defRPr/>
            </a:pPr>
            <a:r>
              <a:rPr lang="en-US" sz="800">
                <a:solidFill>
                  <a:srgbClr val="FFFFFF"/>
                </a:solidFill>
                <a:latin typeface="Open Sans Light"/>
                <a:ea typeface="Open Sans Light"/>
              </a:rPr>
              <a:t>Laukpauk Presentation | www.yourwebsite.com</a:t>
            </a:r>
          </a:p>
        </p:txBody>
      </p:sp>
      <p:sp>
        <p:nvSpPr>
          <p:cNvPr id="9222" name="Rectangle 11"/>
          <p:cNvSpPr>
            <a:spLocks noChangeArrowheads="1"/>
          </p:cNvSpPr>
          <p:nvPr/>
        </p:nvSpPr>
        <p:spPr bwMode="auto">
          <a:xfrm>
            <a:off x="10947400" y="6454775"/>
            <a:ext cx="2857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fld id="{D5D735F4-9061-44C0-9567-8DC75E4B0EED}" type="slidenum">
              <a:rPr lang="en-US" altLang="zh-CN" sz="1100">
                <a:solidFill>
                  <a:srgbClr val="FFFFFF"/>
                </a:solidFill>
                <a:latin typeface="Open Sans Light"/>
                <a:ea typeface="Open Sans Light"/>
              </a:rPr>
              <a:pPr algn="ctr">
                <a:buFont typeface="Arial" pitchFamily="34" charset="0"/>
                <a:buNone/>
              </a:pPr>
              <a:t>‹#›</a:t>
            </a:fld>
            <a:endParaRPr lang="en-US" altLang="zh-CN" sz="1100">
              <a:solidFill>
                <a:srgbClr val="FFFFFF"/>
              </a:solidFill>
              <a:latin typeface="Open Sans Light"/>
              <a:ea typeface="Open Sans Light"/>
            </a:endParaRPr>
          </a:p>
        </p:txBody>
      </p:sp>
      <p:sp>
        <p:nvSpPr>
          <p:cNvPr id="9223"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zh-CN" altLang="zh-CN"/>
          </a:p>
        </p:txBody>
      </p:sp>
      <p:sp>
        <p:nvSpPr>
          <p:cNvPr id="9224"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zh-CN" altLang="zh-CN"/>
          </a:p>
        </p:txBody>
      </p:sp>
    </p:spTree>
  </p:cSld>
  <p:clrMap bg1="lt1" tx1="dk1" bg2="lt2" tx2="dk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Lst>
  <p:txStyles>
    <p:titleStyle>
      <a:lvl1pPr algn="ctr" rtl="0" eaLnBrk="0" fontAlgn="base" hangingPunct="0">
        <a:lnSpc>
          <a:spcPct val="90000"/>
        </a:lnSpc>
        <a:spcBef>
          <a:spcPct val="0"/>
        </a:spcBef>
        <a:spcAft>
          <a:spcPct val="0"/>
        </a:spcAft>
        <a:defRPr sz="2400">
          <a:solidFill>
            <a:schemeClr val="bg1"/>
          </a:solidFill>
          <a:latin typeface="+mj-lt"/>
          <a:ea typeface="+mj-ea"/>
          <a:cs typeface="+mj-cs"/>
        </a:defRPr>
      </a:lvl1pPr>
      <a:lvl2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2pPr>
      <a:lvl3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3pPr>
      <a:lvl4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4pPr>
      <a:lvl5pPr algn="ctr" rtl="0" eaLnBrk="0" fontAlgn="base" hangingPunct="0">
        <a:lnSpc>
          <a:spcPct val="90000"/>
        </a:lnSpc>
        <a:spcBef>
          <a:spcPct val="0"/>
        </a:spcBef>
        <a:spcAft>
          <a:spcPct val="0"/>
        </a:spcAft>
        <a:defRPr sz="2400">
          <a:solidFill>
            <a:schemeClr val="bg1"/>
          </a:solidFill>
          <a:latin typeface="Open Sans Light"/>
          <a:ea typeface="Open Sans Light"/>
          <a:cs typeface="Open Sans Light"/>
        </a:defRPr>
      </a:lvl5pPr>
      <a:lvl6pPr marL="457200" algn="ctr" rtl="0" fontAlgn="base">
        <a:lnSpc>
          <a:spcPct val="90000"/>
        </a:lnSpc>
        <a:spcBef>
          <a:spcPct val="0"/>
        </a:spcBef>
        <a:spcAft>
          <a:spcPct val="0"/>
        </a:spcAft>
        <a:defRPr sz="2400">
          <a:solidFill>
            <a:schemeClr val="bg1"/>
          </a:solidFill>
          <a:latin typeface="Open Sans Light"/>
          <a:ea typeface="Open Sans Light"/>
          <a:cs typeface="Open Sans Light"/>
        </a:defRPr>
      </a:lvl6pPr>
      <a:lvl7pPr marL="914400" algn="ctr" rtl="0" fontAlgn="base">
        <a:lnSpc>
          <a:spcPct val="90000"/>
        </a:lnSpc>
        <a:spcBef>
          <a:spcPct val="0"/>
        </a:spcBef>
        <a:spcAft>
          <a:spcPct val="0"/>
        </a:spcAft>
        <a:defRPr sz="2400">
          <a:solidFill>
            <a:schemeClr val="bg1"/>
          </a:solidFill>
          <a:latin typeface="Open Sans Light"/>
          <a:ea typeface="Open Sans Light"/>
          <a:cs typeface="Open Sans Light"/>
        </a:defRPr>
      </a:lvl7pPr>
      <a:lvl8pPr marL="1371600" algn="ctr" rtl="0" fontAlgn="base">
        <a:lnSpc>
          <a:spcPct val="90000"/>
        </a:lnSpc>
        <a:spcBef>
          <a:spcPct val="0"/>
        </a:spcBef>
        <a:spcAft>
          <a:spcPct val="0"/>
        </a:spcAft>
        <a:defRPr sz="2400">
          <a:solidFill>
            <a:schemeClr val="bg1"/>
          </a:solidFill>
          <a:latin typeface="Open Sans Light"/>
          <a:ea typeface="Open Sans Light"/>
          <a:cs typeface="Open Sans Light"/>
        </a:defRPr>
      </a:lvl8pPr>
      <a:lvl9pPr marL="1828800" algn="ctr" rtl="0" fontAlgn="base">
        <a:lnSpc>
          <a:spcPct val="90000"/>
        </a:lnSpc>
        <a:spcBef>
          <a:spcPct val="0"/>
        </a:spcBef>
        <a:spcAft>
          <a:spcPct val="0"/>
        </a:spcAft>
        <a:defRPr sz="2400">
          <a:solidFill>
            <a:schemeClr val="bg1"/>
          </a:solidFill>
          <a:latin typeface="Open Sans Light"/>
          <a:ea typeface="Open Sans Light"/>
          <a:cs typeface="Open Sans Light"/>
        </a:defRPr>
      </a:lvl9pPr>
    </p:titleStyle>
    <p:bodyStyle>
      <a:lvl1pPr marL="342900" indent="-342900" algn="ctr" rtl="0" eaLnBrk="0" fontAlgn="base" hangingPunct="0">
        <a:lnSpc>
          <a:spcPct val="90000"/>
        </a:lnSpc>
        <a:spcBef>
          <a:spcPts val="1000"/>
        </a:spcBef>
        <a:spcAft>
          <a:spcPct val="0"/>
        </a:spcAft>
        <a:buFont typeface="Arial" pitchFamily="34" charset="0"/>
        <a:defRPr sz="1100">
          <a:solidFill>
            <a:schemeClr val="bg1"/>
          </a:solidFill>
          <a:latin typeface="+mn-lt"/>
          <a:ea typeface="+mn-ea"/>
          <a:cs typeface="+mn-cs"/>
        </a:defRPr>
      </a:lvl1pPr>
      <a:lvl2pPr marL="457200" algn="l" rtl="0" eaLnBrk="0" fontAlgn="base" hangingPunct="0">
        <a:lnSpc>
          <a:spcPct val="90000"/>
        </a:lnSpc>
        <a:spcBef>
          <a:spcPts val="500"/>
        </a:spcBef>
        <a:spcAft>
          <a:spcPct val="0"/>
        </a:spcAft>
        <a:buFont typeface="Arial" pitchFamily="34" charset="0"/>
        <a:defRPr sz="2400">
          <a:solidFill>
            <a:schemeClr val="tx1"/>
          </a:solidFill>
          <a:latin typeface="+mn-lt"/>
          <a:ea typeface="+mn-ea"/>
          <a:cs typeface="+mn-cs"/>
        </a:defRPr>
      </a:lvl2pPr>
      <a:lvl3pPr marL="914400" algn="l" rtl="0" eaLnBrk="0" fontAlgn="base" hangingPunct="0">
        <a:lnSpc>
          <a:spcPct val="90000"/>
        </a:lnSpc>
        <a:spcBef>
          <a:spcPts val="500"/>
        </a:spcBef>
        <a:spcAft>
          <a:spcPct val="0"/>
        </a:spcAft>
        <a:buFont typeface="Arial" pitchFamily="34" charset="0"/>
        <a:defRPr sz="20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itchFamily="34" charset="0"/>
        <a:defRPr>
          <a:solidFill>
            <a:schemeClr val="tx1"/>
          </a:solidFill>
          <a:latin typeface="+mn-lt"/>
          <a:ea typeface="+mn-ea"/>
          <a:cs typeface="+mn-cs"/>
        </a:defRPr>
      </a:lvl5pPr>
      <a:lvl6pPr marL="2286000" algn="l" rtl="0" fontAlgn="base">
        <a:lnSpc>
          <a:spcPct val="90000"/>
        </a:lnSpc>
        <a:spcBef>
          <a:spcPts val="500"/>
        </a:spcBef>
        <a:spcAft>
          <a:spcPct val="0"/>
        </a:spcAft>
        <a:buFont typeface="Arial" pitchFamily="34" charset="0"/>
        <a:defRPr>
          <a:solidFill>
            <a:schemeClr val="tx1"/>
          </a:solidFill>
          <a:latin typeface="+mn-lt"/>
          <a:ea typeface="+mn-ea"/>
          <a:cs typeface="+mn-cs"/>
        </a:defRPr>
      </a:lvl6pPr>
      <a:lvl7pPr marL="2743200" algn="l" rtl="0" fontAlgn="base">
        <a:lnSpc>
          <a:spcPct val="90000"/>
        </a:lnSpc>
        <a:spcBef>
          <a:spcPts val="500"/>
        </a:spcBef>
        <a:spcAft>
          <a:spcPct val="0"/>
        </a:spcAft>
        <a:buFont typeface="Arial" pitchFamily="34" charset="0"/>
        <a:defRPr>
          <a:solidFill>
            <a:schemeClr val="tx1"/>
          </a:solidFill>
          <a:latin typeface="+mn-lt"/>
          <a:ea typeface="+mn-ea"/>
          <a:cs typeface="+mn-cs"/>
        </a:defRPr>
      </a:lvl7pPr>
      <a:lvl8pPr marL="3200400" algn="l" rtl="0" fontAlgn="base">
        <a:lnSpc>
          <a:spcPct val="90000"/>
        </a:lnSpc>
        <a:spcBef>
          <a:spcPts val="500"/>
        </a:spcBef>
        <a:spcAft>
          <a:spcPct val="0"/>
        </a:spcAft>
        <a:buFont typeface="Arial" pitchFamily="34" charset="0"/>
        <a:defRPr>
          <a:solidFill>
            <a:schemeClr val="tx1"/>
          </a:solidFill>
          <a:latin typeface="+mn-lt"/>
          <a:ea typeface="+mn-ea"/>
          <a:cs typeface="+mn-cs"/>
        </a:defRPr>
      </a:lvl8pPr>
      <a:lvl9pPr marL="3657600" algn="l" rtl="0" fontAlgn="base">
        <a:lnSpc>
          <a:spcPct val="90000"/>
        </a:lnSpc>
        <a:spcBef>
          <a:spcPts val="500"/>
        </a:spcBef>
        <a:spcAft>
          <a:spcPct val="0"/>
        </a:spcAft>
        <a:buFont typeface="Arial" pitchFamily="34" charset="0"/>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6.xml"/><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08.xml"/><Relationship Id="rId5" Type="http://schemas.openxmlformats.org/officeDocument/2006/relationships/image" Target="../media/image79.jpg"/><Relationship Id="rId4" Type="http://schemas.openxmlformats.org/officeDocument/2006/relationships/image" Target="../media/image78.jp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 Id="rId5" Type="http://schemas.openxmlformats.org/officeDocument/2006/relationships/image" Target="../media/image94.jpg"/><Relationship Id="rId4" Type="http://schemas.openxmlformats.org/officeDocument/2006/relationships/hyperlink" Target="mailto:20201086@cmu.edu.c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6.xml"/><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2.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2.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4ECB55-FF01-41F8-8333-9181BC262077}"/>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0EB74CBA-BF48-44B0-9818-06AEA6F9D1AF}"/>
              </a:ext>
            </a:extLst>
          </p:cNvPr>
          <p:cNvSpPr>
            <a:spLocks noGrp="1"/>
          </p:cNvSpPr>
          <p:nvPr>
            <p:ph type="subTitle" idx="1"/>
          </p:nvPr>
        </p:nvSpPr>
        <p:spPr/>
        <p:txBody>
          <a:bodyPr/>
          <a:lstStyle/>
          <a:p>
            <a:endParaRPr lang="zh-CN" altLang="en-US"/>
          </a:p>
        </p:txBody>
      </p:sp>
      <p:pic>
        <p:nvPicPr>
          <p:cNvPr id="4" name="82749a6572018c24f4a037d9957476d9">
            <a:hlinkClick r:id="" action="ppaction://media"/>
            <a:extLst>
              <a:ext uri="{FF2B5EF4-FFF2-40B4-BE49-F238E27FC236}">
                <a16:creationId xmlns:a16="http://schemas.microsoft.com/office/drawing/2014/main" id="{AABBFA67-17A0-4480-B2EF-7DB8334105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660" y="299447"/>
            <a:ext cx="11733087" cy="6039708"/>
          </a:xfrm>
          <a:prstGeom prst="rect">
            <a:avLst/>
          </a:prstGeom>
        </p:spPr>
      </p:pic>
    </p:spTree>
    <p:extLst>
      <p:ext uri="{BB962C8B-B14F-4D97-AF65-F5344CB8AC3E}">
        <p14:creationId xmlns:p14="http://schemas.microsoft.com/office/powerpoint/2010/main" val="314153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78"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4579"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4580" name="文本框 1"/>
          <p:cNvSpPr txBox="1">
            <a:spLocks noChangeArrowheads="1"/>
          </p:cNvSpPr>
          <p:nvPr/>
        </p:nvSpPr>
        <p:spPr bwMode="auto">
          <a:xfrm>
            <a:off x="777875" y="327025"/>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a:solidFill>
                  <a:srgbClr val="FF5844"/>
                </a:solidFill>
                <a:latin typeface="Arial" pitchFamily="34" charset="0"/>
                <a:ea typeface="微软雅黑" pitchFamily="34" charset="-122"/>
                <a:cs typeface="Arial" pitchFamily="34" charset="0"/>
              </a:rPr>
              <a:t>Impression</a:t>
            </a:r>
            <a:r>
              <a:rPr lang="en-US" altLang="zh-CN" sz="2800" b="1">
                <a:solidFill>
                  <a:srgbClr val="FF5844"/>
                </a:solidFill>
                <a:latin typeface="Arial" pitchFamily="34" charset="0"/>
                <a:ea typeface="微软雅黑" pitchFamily="34" charset="-122"/>
                <a:cs typeface="Arial" pitchFamily="34" charset="0"/>
              </a:rPr>
              <a:t> of CMU</a:t>
            </a:r>
            <a:endParaRPr lang="zh-CN" altLang="en-US" sz="2800" b="1">
              <a:solidFill>
                <a:srgbClr val="FF5844"/>
              </a:solidFill>
              <a:latin typeface="Arial" pitchFamily="34" charset="0"/>
              <a:ea typeface="微软雅黑" pitchFamily="34" charset="-122"/>
              <a:cs typeface="Arial" pitchFamily="34" charset="0"/>
            </a:endParaRPr>
          </a:p>
        </p:txBody>
      </p:sp>
      <p:pic>
        <p:nvPicPr>
          <p:cNvPr id="24581" name="组合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1901825"/>
            <a:ext cx="75565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35"/>
          <p:cNvSpPr txBox="1">
            <a:spLocks noChangeArrowheads="1"/>
          </p:cNvSpPr>
          <p:nvPr/>
        </p:nvSpPr>
        <p:spPr bwMode="auto">
          <a:xfrm>
            <a:off x="628650" y="1570038"/>
            <a:ext cx="34956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50000"/>
              </a:lnSpc>
              <a:buFont typeface="Arial" pitchFamily="34" charset="0"/>
              <a:buNone/>
            </a:pPr>
            <a:r>
              <a:rPr lang="en-US" altLang="zh-CN" sz="1200">
                <a:solidFill>
                  <a:srgbClr val="262626"/>
                </a:solidFill>
                <a:latin typeface="Arial" pitchFamily="34" charset="0"/>
                <a:ea typeface="微软雅黑" pitchFamily="34" charset="-122"/>
                <a:cs typeface="Arial" pitchFamily="34" charset="0"/>
                <a:sym typeface="Gill Sans"/>
              </a:rPr>
              <a:t>China Medical University is located in Shenyang, Liaoning province. It was the first medical school established by the Chinese Communist Party, and the only school that had finished the entire 12,500 km Long March while persisted in running the school. It was also one of the earliest schools that delivered college education of western medicine in China. The precursor of the university was the Military Medical School of the Chinese Workers’ and Peasants’ Red Army. It was founded in November of 1931 with the approval of The Central Military Commission in Ruijin of Jiangxi province which was the birthplace of the Provisional Central Government of the Soviet Republic of China.</a:t>
            </a:r>
          </a:p>
        </p:txBody>
      </p:sp>
      <p:sp>
        <p:nvSpPr>
          <p:cNvPr id="24583" name="AutoShape 116"/>
          <p:cNvSpPr>
            <a:spLocks/>
          </p:cNvSpPr>
          <p:nvPr/>
        </p:nvSpPr>
        <p:spPr bwMode="auto">
          <a:xfrm>
            <a:off x="5321300" y="4059238"/>
            <a:ext cx="823913" cy="8223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0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600"/>
              <a:gd name="T157" fmla="*/ 0 h 21600"/>
              <a:gd name="T158" fmla="*/ 21600 w 21600"/>
              <a:gd name="T159" fmla="*/ 21600 h 216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600" h="21600">
                <a:moveTo>
                  <a:pt x="10806" y="0"/>
                </a:moveTo>
                <a:cubicBezTo>
                  <a:pt x="12303" y="0"/>
                  <a:pt x="13705" y="280"/>
                  <a:pt x="15013" y="844"/>
                </a:cubicBezTo>
                <a:cubicBezTo>
                  <a:pt x="16321" y="1409"/>
                  <a:pt x="17466" y="2177"/>
                  <a:pt x="18449" y="3157"/>
                </a:cubicBezTo>
                <a:cubicBezTo>
                  <a:pt x="19433" y="4134"/>
                  <a:pt x="20204" y="5278"/>
                  <a:pt x="20761" y="6588"/>
                </a:cubicBezTo>
                <a:cubicBezTo>
                  <a:pt x="21320" y="7901"/>
                  <a:pt x="21600" y="9305"/>
                  <a:pt x="21600" y="10801"/>
                </a:cubicBezTo>
                <a:cubicBezTo>
                  <a:pt x="21600" y="12295"/>
                  <a:pt x="21320" y="13699"/>
                  <a:pt x="20761" y="15009"/>
                </a:cubicBezTo>
                <a:cubicBezTo>
                  <a:pt x="20204" y="16322"/>
                  <a:pt x="19430" y="17466"/>
                  <a:pt x="18449" y="18446"/>
                </a:cubicBezTo>
                <a:cubicBezTo>
                  <a:pt x="17466" y="19423"/>
                  <a:pt x="16322" y="20194"/>
                  <a:pt x="15013" y="20756"/>
                </a:cubicBezTo>
                <a:cubicBezTo>
                  <a:pt x="13705" y="21320"/>
                  <a:pt x="12303" y="21600"/>
                  <a:pt x="10806" y="21600"/>
                </a:cubicBezTo>
                <a:cubicBezTo>
                  <a:pt x="9311" y="21600"/>
                  <a:pt x="7906" y="21320"/>
                  <a:pt x="6592" y="20756"/>
                </a:cubicBezTo>
                <a:cubicBezTo>
                  <a:pt x="5281" y="20194"/>
                  <a:pt x="4137" y="19423"/>
                  <a:pt x="3156" y="18446"/>
                </a:cubicBezTo>
                <a:cubicBezTo>
                  <a:pt x="2179" y="17466"/>
                  <a:pt x="1410" y="16322"/>
                  <a:pt x="845" y="15009"/>
                </a:cubicBezTo>
                <a:cubicBezTo>
                  <a:pt x="283" y="13699"/>
                  <a:pt x="0" y="12295"/>
                  <a:pt x="0" y="10801"/>
                </a:cubicBezTo>
                <a:cubicBezTo>
                  <a:pt x="0" y="9305"/>
                  <a:pt x="283" y="7901"/>
                  <a:pt x="845" y="6588"/>
                </a:cubicBezTo>
                <a:cubicBezTo>
                  <a:pt x="1410" y="5278"/>
                  <a:pt x="2181" y="4134"/>
                  <a:pt x="3156" y="3157"/>
                </a:cubicBezTo>
                <a:cubicBezTo>
                  <a:pt x="4137" y="2177"/>
                  <a:pt x="5281" y="1409"/>
                  <a:pt x="6592" y="844"/>
                </a:cubicBezTo>
                <a:cubicBezTo>
                  <a:pt x="7906" y="280"/>
                  <a:pt x="9311" y="0"/>
                  <a:pt x="10806" y="0"/>
                </a:cubicBezTo>
                <a:moveTo>
                  <a:pt x="10806" y="18358"/>
                </a:moveTo>
                <a:cubicBezTo>
                  <a:pt x="11862" y="18358"/>
                  <a:pt x="12846" y="18158"/>
                  <a:pt x="13756" y="17762"/>
                </a:cubicBezTo>
                <a:cubicBezTo>
                  <a:pt x="14666" y="17364"/>
                  <a:pt x="15462" y="16825"/>
                  <a:pt x="16152" y="16141"/>
                </a:cubicBezTo>
                <a:cubicBezTo>
                  <a:pt x="16839" y="15455"/>
                  <a:pt x="17378" y="14656"/>
                  <a:pt x="17774" y="13747"/>
                </a:cubicBezTo>
                <a:cubicBezTo>
                  <a:pt x="18170" y="12837"/>
                  <a:pt x="18370" y="11855"/>
                  <a:pt x="18370" y="10801"/>
                </a:cubicBezTo>
                <a:cubicBezTo>
                  <a:pt x="18370" y="9745"/>
                  <a:pt x="18172" y="8763"/>
                  <a:pt x="17774" y="7853"/>
                </a:cubicBezTo>
                <a:cubicBezTo>
                  <a:pt x="17375" y="6944"/>
                  <a:pt x="16839" y="6148"/>
                  <a:pt x="16152" y="5459"/>
                </a:cubicBezTo>
                <a:cubicBezTo>
                  <a:pt x="15465" y="4775"/>
                  <a:pt x="14666" y="4236"/>
                  <a:pt x="13750" y="3838"/>
                </a:cubicBezTo>
                <a:cubicBezTo>
                  <a:pt x="12835" y="3442"/>
                  <a:pt x="11851" y="3242"/>
                  <a:pt x="10806" y="3242"/>
                </a:cubicBezTo>
                <a:cubicBezTo>
                  <a:pt x="9752" y="3242"/>
                  <a:pt x="8765" y="3442"/>
                  <a:pt x="7850" y="3838"/>
                </a:cubicBezTo>
                <a:cubicBezTo>
                  <a:pt x="6934" y="4236"/>
                  <a:pt x="6138" y="4775"/>
                  <a:pt x="5457" y="5459"/>
                </a:cubicBezTo>
                <a:cubicBezTo>
                  <a:pt x="4776" y="6148"/>
                  <a:pt x="4236" y="6944"/>
                  <a:pt x="3840" y="7853"/>
                </a:cubicBezTo>
                <a:cubicBezTo>
                  <a:pt x="3442" y="8763"/>
                  <a:pt x="3244" y="9745"/>
                  <a:pt x="3244" y="10801"/>
                </a:cubicBezTo>
                <a:cubicBezTo>
                  <a:pt x="3244" y="11855"/>
                  <a:pt x="3442" y="12837"/>
                  <a:pt x="3840" y="13747"/>
                </a:cubicBezTo>
                <a:cubicBezTo>
                  <a:pt x="4239" y="14656"/>
                  <a:pt x="4776" y="15455"/>
                  <a:pt x="5457" y="16141"/>
                </a:cubicBezTo>
                <a:cubicBezTo>
                  <a:pt x="6135" y="16825"/>
                  <a:pt x="6932" y="17364"/>
                  <a:pt x="7850" y="17762"/>
                </a:cubicBezTo>
                <a:cubicBezTo>
                  <a:pt x="8765" y="18158"/>
                  <a:pt x="9752" y="18358"/>
                  <a:pt x="10806" y="18358"/>
                </a:cubicBezTo>
                <a:moveTo>
                  <a:pt x="14538" y="10801"/>
                </a:moveTo>
                <a:cubicBezTo>
                  <a:pt x="14835" y="10801"/>
                  <a:pt x="15089" y="10906"/>
                  <a:pt x="15304" y="11118"/>
                </a:cubicBezTo>
                <a:cubicBezTo>
                  <a:pt x="15513" y="11332"/>
                  <a:pt x="15618" y="11584"/>
                  <a:pt x="15618" y="11883"/>
                </a:cubicBezTo>
                <a:lnTo>
                  <a:pt x="15618" y="12965"/>
                </a:lnTo>
                <a:cubicBezTo>
                  <a:pt x="15618" y="13261"/>
                  <a:pt x="15513" y="13515"/>
                  <a:pt x="15304" y="13727"/>
                </a:cubicBezTo>
                <a:cubicBezTo>
                  <a:pt x="15090" y="13939"/>
                  <a:pt x="14835" y="14043"/>
                  <a:pt x="14538" y="14043"/>
                </a:cubicBezTo>
                <a:lnTo>
                  <a:pt x="9670" y="14043"/>
                </a:lnTo>
                <a:cubicBezTo>
                  <a:pt x="9373" y="14043"/>
                  <a:pt x="9116" y="13939"/>
                  <a:pt x="8904" y="13727"/>
                </a:cubicBezTo>
                <a:cubicBezTo>
                  <a:pt x="8692" y="13515"/>
                  <a:pt x="8587" y="13261"/>
                  <a:pt x="8587" y="12965"/>
                </a:cubicBezTo>
                <a:lnTo>
                  <a:pt x="8587" y="6676"/>
                </a:lnTo>
                <a:cubicBezTo>
                  <a:pt x="8587" y="6379"/>
                  <a:pt x="8692" y="6125"/>
                  <a:pt x="8904" y="5916"/>
                </a:cubicBezTo>
                <a:cubicBezTo>
                  <a:pt x="9113" y="5699"/>
                  <a:pt x="9370" y="5594"/>
                  <a:pt x="9670" y="5594"/>
                </a:cubicBezTo>
                <a:lnTo>
                  <a:pt x="10752" y="5594"/>
                </a:lnTo>
                <a:cubicBezTo>
                  <a:pt x="11066" y="5594"/>
                  <a:pt x="11323" y="5699"/>
                  <a:pt x="11521" y="5916"/>
                </a:cubicBezTo>
                <a:cubicBezTo>
                  <a:pt x="11718" y="6125"/>
                  <a:pt x="11817" y="6379"/>
                  <a:pt x="11817" y="6676"/>
                </a:cubicBezTo>
                <a:lnTo>
                  <a:pt x="11817" y="10801"/>
                </a:lnTo>
                <a:lnTo>
                  <a:pt x="14538" y="10801"/>
                </a:lnTo>
                <a:close/>
                <a:moveTo>
                  <a:pt x="14538" y="10801"/>
                </a:move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24584" name="TextBox 12"/>
          <p:cNvSpPr txBox="1">
            <a:spLocks noChangeArrowheads="1"/>
          </p:cNvSpPr>
          <p:nvPr/>
        </p:nvSpPr>
        <p:spPr bwMode="auto">
          <a:xfrm>
            <a:off x="746125" y="923925"/>
            <a:ext cx="2632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University Overview</a:t>
            </a:r>
            <a:endParaRPr lang="zh-CN" altLang="en-US" sz="2000" b="1">
              <a:solidFill>
                <a:srgbClr val="FF5844"/>
              </a:solidFill>
              <a:latin typeface="Arial" pitchFamily="34" charset="0"/>
              <a:ea typeface="微软雅黑" pitchFamily="34" charset="-122"/>
              <a:cs typeface="Arial" pitchFamily="34" charset="0"/>
            </a:endParaRPr>
          </a:p>
        </p:txBody>
      </p:sp>
      <p:pic>
        <p:nvPicPr>
          <p:cNvPr id="2458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913" y="1316038"/>
            <a:ext cx="41243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3463" y="1316037"/>
            <a:ext cx="23193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7863" y="3452813"/>
            <a:ext cx="2347912"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6F2122-F8FF-4257-8BCC-CD07B7071B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775" y="3452813"/>
            <a:ext cx="4137025" cy="23304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3" descr="xuexiaodongm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12192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03238" y="2606675"/>
            <a:ext cx="37798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200">
                <a:solidFill>
                  <a:schemeClr val="bg1"/>
                </a:solidFill>
                <a:latin typeface="Impact" pitchFamily="34" charset="0"/>
              </a:rPr>
              <a:t>Discipline </a:t>
            </a:r>
          </a:p>
          <a:p>
            <a:pPr eaLnBrk="1" hangingPunct="1">
              <a:buFont typeface="Arial" pitchFamily="34" charset="0"/>
              <a:buNone/>
            </a:pPr>
            <a:r>
              <a:rPr lang="en-US" altLang="zh-CN" sz="3200">
                <a:solidFill>
                  <a:schemeClr val="bg1"/>
                </a:solidFill>
                <a:latin typeface="Impact" pitchFamily="34" charset="0"/>
              </a:rPr>
              <a:t>Construction</a:t>
            </a:r>
            <a:endParaRPr lang="zh-CN" altLang="en-US" sz="3200">
              <a:solidFill>
                <a:schemeClr val="bg1"/>
              </a:solidFill>
              <a:latin typeface="Impact" pitchFamily="34" charset="0"/>
            </a:endParaRPr>
          </a:p>
        </p:txBody>
      </p:sp>
      <p:sp>
        <p:nvSpPr>
          <p:cNvPr id="10" name="TextBox 9"/>
          <p:cNvSpPr txBox="1">
            <a:spLocks noChangeArrowheads="1"/>
          </p:cNvSpPr>
          <p:nvPr/>
        </p:nvSpPr>
        <p:spPr bwMode="auto">
          <a:xfrm>
            <a:off x="6835775" y="2487613"/>
            <a:ext cx="24749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200">
                <a:solidFill>
                  <a:schemeClr val="bg1"/>
                </a:solidFill>
                <a:latin typeface="Impact" pitchFamily="34" charset="0"/>
              </a:rPr>
              <a:t> International</a:t>
            </a:r>
          </a:p>
          <a:p>
            <a:pPr eaLnBrk="1" hangingPunct="1">
              <a:buFont typeface="Arial" pitchFamily="34" charset="0"/>
              <a:buNone/>
            </a:pPr>
            <a:r>
              <a:rPr lang="en-US" altLang="zh-CN" sz="3200">
                <a:solidFill>
                  <a:schemeClr val="bg1"/>
                </a:solidFill>
                <a:latin typeface="Impact" pitchFamily="34" charset="0"/>
              </a:rPr>
              <a:t> Cooperation</a:t>
            </a:r>
            <a:endParaRPr lang="zh-CN" altLang="en-US" sz="3200">
              <a:solidFill>
                <a:schemeClr val="bg1"/>
              </a:solidFill>
              <a:latin typeface="Impact" pitchFamily="34" charset="0"/>
            </a:endParaRPr>
          </a:p>
        </p:txBody>
      </p:sp>
      <p:sp>
        <p:nvSpPr>
          <p:cNvPr id="13" name="文本框 56"/>
          <p:cNvSpPr txBox="1"/>
          <p:nvPr/>
        </p:nvSpPr>
        <p:spPr>
          <a:xfrm>
            <a:off x="5998129" y="3652838"/>
            <a:ext cx="5519956"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zh-CN"/>
            </a:defPPr>
            <a:lvl1pPr algn="just">
              <a:lnSpc>
                <a:spcPct val="110000"/>
              </a:lnSpc>
              <a:defRPr sz="1400">
                <a:solidFill>
                  <a:schemeClr val="tx1">
                    <a:lumMod val="50000"/>
                    <a:lumOff val="50000"/>
                  </a:schemeClr>
                </a:solidFill>
              </a:defRPr>
            </a:lvl1pPr>
          </a:lstStyle>
          <a:p>
            <a:pPr fontAlgn="auto">
              <a:lnSpc>
                <a:spcPct val="100000"/>
              </a:lnSpc>
              <a:spcBef>
                <a:spcPts val="0"/>
              </a:spcBef>
              <a:spcAft>
                <a:spcPts val="0"/>
              </a:spcAft>
              <a:buFont typeface="Arial" pitchFamily="34" charset="0"/>
              <a:buNone/>
              <a:defRPr/>
            </a:pPr>
            <a:r>
              <a:rPr lang="en-US" altLang="zh-CN" sz="1200" dirty="0">
                <a:solidFill>
                  <a:schemeClr val="bg2">
                    <a:lumMod val="25000"/>
                  </a:schemeClr>
                </a:solidFill>
              </a:rPr>
              <a:t>In cooperation with Queen's University of Belfast in the United Kingdom, it has established China Medical University-The Queen’s University of Belfast Joint College.</a:t>
            </a:r>
            <a:endParaRPr lang="en-US" altLang="zh-CN" sz="1200" dirty="0">
              <a:solidFill>
                <a:schemeClr val="bg2">
                  <a:lumMod val="25000"/>
                </a:schemeClr>
              </a:solidFill>
              <a:latin typeface="Impact" pitchFamily="34" charset="0"/>
            </a:endParaRPr>
          </a:p>
        </p:txBody>
      </p:sp>
      <p:sp>
        <p:nvSpPr>
          <p:cNvPr id="25606" name="矩形 16"/>
          <p:cNvSpPr>
            <a:spLocks noChangeArrowheads="1"/>
          </p:cNvSpPr>
          <p:nvPr/>
        </p:nvSpPr>
        <p:spPr bwMode="auto">
          <a:xfrm>
            <a:off x="0" y="0"/>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5607" name="矩形 7"/>
          <p:cNvSpPr>
            <a:spLocks noChangeArrowheads="1"/>
          </p:cNvSpPr>
          <p:nvPr/>
        </p:nvSpPr>
        <p:spPr bwMode="auto">
          <a:xfrm>
            <a:off x="585788" y="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5608" name="文本框 1"/>
          <p:cNvSpPr txBox="1">
            <a:spLocks noChangeArrowheads="1"/>
          </p:cNvSpPr>
          <p:nvPr/>
        </p:nvSpPr>
        <p:spPr bwMode="auto">
          <a:xfrm>
            <a:off x="747713" y="0"/>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a:solidFill>
                  <a:srgbClr val="FF5844"/>
                </a:solidFill>
                <a:latin typeface="Arial" pitchFamily="34" charset="0"/>
                <a:ea typeface="微软雅黑" pitchFamily="34" charset="-122"/>
                <a:cs typeface="Arial" pitchFamily="34" charset="0"/>
              </a:rPr>
              <a:t>Impression</a:t>
            </a:r>
            <a:r>
              <a:rPr lang="en-US" altLang="zh-CN" sz="2800" b="1">
                <a:solidFill>
                  <a:srgbClr val="FF5844"/>
                </a:solidFill>
                <a:latin typeface="Arial" pitchFamily="34" charset="0"/>
                <a:ea typeface="微软雅黑" pitchFamily="34" charset="-122"/>
                <a:cs typeface="Arial" pitchFamily="34" charset="0"/>
              </a:rPr>
              <a:t> of CMU</a:t>
            </a:r>
            <a:endParaRPr lang="zh-CN" altLang="en-US" sz="2800" b="1">
              <a:solidFill>
                <a:srgbClr val="FF5844"/>
              </a:solidFill>
              <a:latin typeface="Arial" pitchFamily="34" charset="0"/>
              <a:ea typeface="微软雅黑" pitchFamily="34" charset="-122"/>
              <a:cs typeface="Arial" pitchFamily="34" charset="0"/>
            </a:endParaRPr>
          </a:p>
        </p:txBody>
      </p:sp>
      <p:sp>
        <p:nvSpPr>
          <p:cNvPr id="25609" name="TextBox 12"/>
          <p:cNvSpPr txBox="1">
            <a:spLocks noChangeArrowheads="1"/>
          </p:cNvSpPr>
          <p:nvPr/>
        </p:nvSpPr>
        <p:spPr bwMode="auto">
          <a:xfrm>
            <a:off x="757238" y="612775"/>
            <a:ext cx="3127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400" b="1">
                <a:solidFill>
                  <a:srgbClr val="FF5844"/>
                </a:solidFill>
                <a:latin typeface="Arial" pitchFamily="34" charset="0"/>
                <a:ea typeface="微软雅黑" pitchFamily="34" charset="-122"/>
                <a:cs typeface="Arial" pitchFamily="34" charset="0"/>
              </a:rPr>
              <a:t>University Overview</a:t>
            </a:r>
            <a:endParaRPr lang="zh-CN" altLang="en-US" sz="2400" b="1">
              <a:solidFill>
                <a:srgbClr val="FF5844"/>
              </a:solidFill>
              <a:latin typeface="Arial" pitchFamily="34" charset="0"/>
              <a:ea typeface="微软雅黑" pitchFamily="34" charset="-122"/>
              <a:cs typeface="Arial" pitchFamily="34" charset="0"/>
            </a:endParaRPr>
          </a:p>
        </p:txBody>
      </p:sp>
      <p:graphicFrame>
        <p:nvGraphicFramePr>
          <p:cNvPr id="20" name="表格 19"/>
          <p:cNvGraphicFramePr>
            <a:graphicFrameLocks noGrp="1"/>
          </p:cNvGraphicFramePr>
          <p:nvPr>
            <p:extLst>
              <p:ext uri="{D42A27DB-BD31-4B8C-83A1-F6EECF244321}">
                <p14:modId xmlns:p14="http://schemas.microsoft.com/office/powerpoint/2010/main" val="2102190280"/>
              </p:ext>
            </p:extLst>
          </p:nvPr>
        </p:nvGraphicFramePr>
        <p:xfrm>
          <a:off x="122238" y="3721100"/>
          <a:ext cx="3878262" cy="2655934"/>
        </p:xfrm>
        <a:graphic>
          <a:graphicData uri="http://schemas.openxmlformats.org/drawingml/2006/table">
            <a:tbl>
              <a:tblPr firstRow="1" bandRow="1">
                <a:tableStyleId>{68D230F3-CF80-4859-8CE7-A43EE81993B5}</a:tableStyleId>
              </a:tblPr>
              <a:tblGrid>
                <a:gridCol w="3442419">
                  <a:extLst>
                    <a:ext uri="{9D8B030D-6E8A-4147-A177-3AD203B41FA5}">
                      <a16:colId xmlns:a16="http://schemas.microsoft.com/office/drawing/2014/main" val="20000"/>
                    </a:ext>
                  </a:extLst>
                </a:gridCol>
                <a:gridCol w="435843">
                  <a:extLst>
                    <a:ext uri="{9D8B030D-6E8A-4147-A177-3AD203B41FA5}">
                      <a16:colId xmlns:a16="http://schemas.microsoft.com/office/drawing/2014/main" val="20001"/>
                    </a:ext>
                  </a:extLst>
                </a:gridCol>
              </a:tblGrid>
              <a:tr h="274293">
                <a:tc>
                  <a:txBody>
                    <a:bodyPr/>
                    <a:lstStyle/>
                    <a:p>
                      <a:r>
                        <a:rPr lang="en-US" altLang="zh-CN" sz="1200" b="0" dirty="0"/>
                        <a:t>Doctoral programs </a:t>
                      </a:r>
                      <a:endParaRPr lang="zh-CN" altLang="en-US" sz="1200" b="0" dirty="0"/>
                    </a:p>
                  </a:txBody>
                  <a:tcPr marL="91433" marR="91433" marT="45711" marB="45711"/>
                </a:tc>
                <a:tc>
                  <a:txBody>
                    <a:bodyPr/>
                    <a:lstStyle/>
                    <a:p>
                      <a:r>
                        <a:rPr lang="en-US" altLang="zh-CN" sz="1200" b="0" dirty="0"/>
                        <a:t>70</a:t>
                      </a:r>
                      <a:endParaRPr lang="zh-CN" altLang="en-US" sz="1200" b="0" dirty="0"/>
                    </a:p>
                  </a:txBody>
                  <a:tcPr marL="91433" marR="91433" marT="45711" marB="45711"/>
                </a:tc>
                <a:extLst>
                  <a:ext uri="{0D108BD9-81ED-4DB2-BD59-A6C34878D82A}">
                    <a16:rowId xmlns:a16="http://schemas.microsoft.com/office/drawing/2014/main" val="10000"/>
                  </a:ext>
                </a:extLst>
              </a:tr>
              <a:tr h="294015">
                <a:tc>
                  <a:txBody>
                    <a:bodyPr/>
                    <a:lstStyle/>
                    <a:p>
                      <a:r>
                        <a:rPr lang="en-US" altLang="zh-CN" sz="1200" dirty="0"/>
                        <a:t>Master programs</a:t>
                      </a:r>
                      <a:endParaRPr lang="zh-CN" altLang="en-US" sz="1200" b="0" dirty="0"/>
                    </a:p>
                  </a:txBody>
                  <a:tcPr marL="91433" marR="91433" marT="45711" marB="45711"/>
                </a:tc>
                <a:tc>
                  <a:txBody>
                    <a:bodyPr/>
                    <a:lstStyle/>
                    <a:p>
                      <a:r>
                        <a:rPr lang="en-US" altLang="zh-CN" sz="1200" dirty="0"/>
                        <a:t>75</a:t>
                      </a:r>
                      <a:endParaRPr lang="zh-CN" altLang="en-US" sz="1200" dirty="0"/>
                    </a:p>
                  </a:txBody>
                  <a:tcPr marL="91433" marR="91433" marT="45711" marB="45711"/>
                </a:tc>
                <a:extLst>
                  <a:ext uri="{0D108BD9-81ED-4DB2-BD59-A6C34878D82A}">
                    <a16:rowId xmlns:a16="http://schemas.microsoft.com/office/drawing/2014/main" val="10001"/>
                  </a:ext>
                </a:extLst>
              </a:tr>
              <a:tr h="2818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Undergraduate programs</a:t>
                      </a:r>
                      <a:endParaRPr lang="en-US" altLang="zh-CN" sz="1200" b="0" dirty="0">
                        <a:solidFill>
                          <a:schemeClr val="tx1">
                            <a:lumMod val="75000"/>
                            <a:lumOff val="25000"/>
                          </a:schemeClr>
                        </a:solidFill>
                        <a:latin typeface="+mn-lt"/>
                      </a:endParaRPr>
                    </a:p>
                  </a:txBody>
                  <a:tcPr marL="91433" marR="91433" marT="45711" marB="45711"/>
                </a:tc>
                <a:tc>
                  <a:txBody>
                    <a:bodyPr/>
                    <a:lstStyle/>
                    <a:p>
                      <a:r>
                        <a:rPr lang="en-US" altLang="zh-CN" sz="1200" dirty="0"/>
                        <a:t>22</a:t>
                      </a:r>
                      <a:endParaRPr lang="zh-CN" altLang="en-US" sz="1200" dirty="0"/>
                    </a:p>
                  </a:txBody>
                  <a:tcPr marL="91433" marR="91433" marT="45711" marB="45711"/>
                </a:tc>
                <a:extLst>
                  <a:ext uri="{0D108BD9-81ED-4DB2-BD59-A6C34878D82A}">
                    <a16:rowId xmlns:a16="http://schemas.microsoft.com/office/drawing/2014/main" val="10002"/>
                  </a:ext>
                </a:extLst>
              </a:tr>
              <a:tr h="274293">
                <a:tc>
                  <a:txBody>
                    <a:bodyPr/>
                    <a:lstStyle/>
                    <a:p>
                      <a:r>
                        <a:rPr lang="en-US" altLang="zh-CN" sz="1200" dirty="0"/>
                        <a:t>National key academic disciplines</a:t>
                      </a:r>
                      <a:endParaRPr lang="zh-CN" altLang="en-US" sz="1200" b="0" dirty="0"/>
                    </a:p>
                  </a:txBody>
                  <a:tcPr marL="91433" marR="91433" marT="45711" marB="45711"/>
                </a:tc>
                <a:tc>
                  <a:txBody>
                    <a:bodyPr/>
                    <a:lstStyle/>
                    <a:p>
                      <a:r>
                        <a:rPr lang="en-US" altLang="zh-CN" sz="1200" dirty="0"/>
                        <a:t>5</a:t>
                      </a:r>
                      <a:endParaRPr lang="zh-CN" altLang="en-US" sz="1200" dirty="0"/>
                    </a:p>
                  </a:txBody>
                  <a:tcPr marL="91433" marR="91433" marT="45711" marB="45711"/>
                </a:tc>
                <a:extLst>
                  <a:ext uri="{0D108BD9-81ED-4DB2-BD59-A6C34878D82A}">
                    <a16:rowId xmlns:a16="http://schemas.microsoft.com/office/drawing/2014/main" val="10003"/>
                  </a:ext>
                </a:extLst>
              </a:tr>
              <a:tr h="326304">
                <a:tc>
                  <a:txBody>
                    <a:bodyPr/>
                    <a:lstStyle/>
                    <a:p>
                      <a:r>
                        <a:rPr lang="en-US" altLang="zh-CN" sz="1200" dirty="0"/>
                        <a:t>National key academic discipline in cultivation</a:t>
                      </a:r>
                      <a:endParaRPr lang="zh-CN" altLang="en-US" sz="1200" b="0" dirty="0"/>
                    </a:p>
                  </a:txBody>
                  <a:tcPr marL="91433" marR="91433" marT="45711" marB="45711"/>
                </a:tc>
                <a:tc>
                  <a:txBody>
                    <a:bodyPr/>
                    <a:lstStyle/>
                    <a:p>
                      <a:r>
                        <a:rPr lang="en-US" altLang="zh-CN" sz="1200" dirty="0"/>
                        <a:t>1</a:t>
                      </a:r>
                      <a:endParaRPr lang="zh-CN" altLang="en-US" sz="1200" dirty="0"/>
                    </a:p>
                  </a:txBody>
                  <a:tcPr marL="91433" marR="91433" marT="45711" marB="45711"/>
                </a:tc>
                <a:extLst>
                  <a:ext uri="{0D108BD9-81ED-4DB2-BD59-A6C34878D82A}">
                    <a16:rowId xmlns:a16="http://schemas.microsoft.com/office/drawing/2014/main" val="10004"/>
                  </a:ext>
                </a:extLst>
              </a:tr>
              <a:tr h="473642">
                <a:tc>
                  <a:txBody>
                    <a:bodyPr/>
                    <a:lstStyle/>
                    <a:p>
                      <a:r>
                        <a:rPr lang="en-US" altLang="zh-CN" sz="1200" dirty="0"/>
                        <a:t>National key clinical specialty construction projects of national health commission of china</a:t>
                      </a:r>
                      <a:endParaRPr lang="zh-CN" altLang="en-US" sz="1200" b="0" dirty="0"/>
                    </a:p>
                  </a:txBody>
                  <a:tcPr marL="91433" marR="91433" marT="45711" marB="45711"/>
                </a:tc>
                <a:tc>
                  <a:txBody>
                    <a:bodyPr/>
                    <a:lstStyle/>
                    <a:p>
                      <a:r>
                        <a:rPr lang="en-US" altLang="zh-CN" sz="1200" dirty="0"/>
                        <a:t>40</a:t>
                      </a:r>
                      <a:endParaRPr lang="zh-CN" altLang="en-US" sz="1200" dirty="0"/>
                    </a:p>
                  </a:txBody>
                  <a:tcPr marL="91433" marR="91433" marT="45711" marB="45711"/>
                </a:tc>
                <a:extLst>
                  <a:ext uri="{0D108BD9-81ED-4DB2-BD59-A6C34878D82A}">
                    <a16:rowId xmlns:a16="http://schemas.microsoft.com/office/drawing/2014/main" val="10005"/>
                  </a:ext>
                </a:extLst>
              </a:tr>
              <a:tr h="457164">
                <a:tc>
                  <a:txBody>
                    <a:bodyPr/>
                    <a:lstStyle/>
                    <a:p>
                      <a:r>
                        <a:rPr lang="en-US" altLang="zh-CN" sz="1200" dirty="0"/>
                        <a:t>First class distinctive disciplines of universities and colleges in Liaoning</a:t>
                      </a:r>
                      <a:endParaRPr lang="zh-CN" altLang="en-US" sz="1200" b="0" dirty="0"/>
                    </a:p>
                  </a:txBody>
                  <a:tcPr marL="91433" marR="91433" marT="45711" marB="45711"/>
                </a:tc>
                <a:tc>
                  <a:txBody>
                    <a:bodyPr/>
                    <a:lstStyle/>
                    <a:p>
                      <a:r>
                        <a:rPr lang="en-US" altLang="zh-CN" sz="1200" dirty="0"/>
                        <a:t>7</a:t>
                      </a:r>
                      <a:endParaRPr lang="zh-CN" altLang="en-US" sz="1200" dirty="0"/>
                    </a:p>
                  </a:txBody>
                  <a:tcPr marL="91433" marR="91433" marT="45711" marB="45711"/>
                </a:tc>
                <a:extLst>
                  <a:ext uri="{0D108BD9-81ED-4DB2-BD59-A6C34878D82A}">
                    <a16:rowId xmlns:a16="http://schemas.microsoft.com/office/drawing/2014/main" val="10006"/>
                  </a:ext>
                </a:extLst>
              </a:tr>
              <a:tr h="2742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Mobile post doctoral stations</a:t>
                      </a:r>
                      <a:endParaRPr lang="zh-CN" altLang="zh-CN" sz="1200" b="0" dirty="0">
                        <a:solidFill>
                          <a:schemeClr val="tx1">
                            <a:lumMod val="75000"/>
                            <a:lumOff val="25000"/>
                          </a:schemeClr>
                        </a:solidFill>
                      </a:endParaRPr>
                    </a:p>
                  </a:txBody>
                  <a:tcPr marL="91433" marR="91433" marT="45711" marB="45711"/>
                </a:tc>
                <a:tc>
                  <a:txBody>
                    <a:bodyPr/>
                    <a:lstStyle/>
                    <a:p>
                      <a:r>
                        <a:rPr lang="en-US" altLang="zh-CN" sz="1200" dirty="0"/>
                        <a:t>7</a:t>
                      </a:r>
                      <a:endParaRPr lang="zh-CN" altLang="en-US" sz="1200" dirty="0"/>
                    </a:p>
                  </a:txBody>
                  <a:tcPr marL="91433" marR="91433" marT="45711" marB="45711"/>
                </a:tc>
                <a:extLst>
                  <a:ext uri="{0D108BD9-81ED-4DB2-BD59-A6C34878D82A}">
                    <a16:rowId xmlns:a16="http://schemas.microsoft.com/office/drawing/2014/main" val="10007"/>
                  </a:ext>
                </a:extLst>
              </a:tr>
            </a:tbl>
          </a:graphicData>
        </a:graphic>
      </p:graphicFrame>
      <p:sp>
        <p:nvSpPr>
          <p:cNvPr id="23" name="文本框 56"/>
          <p:cNvSpPr txBox="1"/>
          <p:nvPr/>
        </p:nvSpPr>
        <p:spPr>
          <a:xfrm>
            <a:off x="5998129" y="4368800"/>
            <a:ext cx="5519955"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zh-CN"/>
            </a:defPPr>
            <a:lvl1pPr algn="just">
              <a:lnSpc>
                <a:spcPct val="110000"/>
              </a:lnSpc>
              <a:defRPr sz="1400">
                <a:solidFill>
                  <a:schemeClr val="tx1">
                    <a:lumMod val="50000"/>
                    <a:lumOff val="50000"/>
                  </a:schemeClr>
                </a:solidFill>
              </a:defRPr>
            </a:lvl1pPr>
          </a:lstStyle>
          <a:p>
            <a:pPr fontAlgn="auto">
              <a:lnSpc>
                <a:spcPct val="100000"/>
              </a:lnSpc>
              <a:spcBef>
                <a:spcPts val="0"/>
              </a:spcBef>
              <a:spcAft>
                <a:spcPts val="0"/>
              </a:spcAft>
              <a:buFont typeface="Arial" pitchFamily="34" charset="0"/>
              <a:buNone/>
              <a:defRPr/>
            </a:pPr>
            <a:r>
              <a:rPr lang="en-US" altLang="zh-CN" sz="1200" dirty="0">
                <a:solidFill>
                  <a:schemeClr val="bg2">
                    <a:lumMod val="25000"/>
                  </a:schemeClr>
                </a:solidFill>
              </a:rPr>
              <a:t>Alongside </a:t>
            </a:r>
            <a:r>
              <a:rPr lang="en-US" altLang="zh-CN" sz="1200" dirty="0">
                <a:solidFill>
                  <a:srgbClr val="FF0000"/>
                </a:solidFill>
              </a:rPr>
              <a:t>107</a:t>
            </a:r>
            <a:r>
              <a:rPr lang="en-US" altLang="zh-CN" sz="1200" dirty="0">
                <a:solidFill>
                  <a:schemeClr val="bg2">
                    <a:lumMod val="25000"/>
                  </a:schemeClr>
                </a:solidFill>
              </a:rPr>
              <a:t> universities and regions in the United States, Britain, France, Japan, Russia, Korea, Canada, Australia, Italy, Denmark, Spain, Korea, Finland, Macao and Taiwan, academic and scientific research institutes have established good communication relations, and have carried out fruitful cooperation with the World Bank Group (WBG), the China Medical Board (CMB), the Japan International Cooperation Agency (JICA) and other institutions.</a:t>
            </a:r>
            <a:endParaRPr lang="en-US" altLang="zh-CN" sz="1200" dirty="0">
              <a:solidFill>
                <a:schemeClr val="bg2">
                  <a:lumMod val="25000"/>
                </a:schemeClr>
              </a:solidFill>
              <a:latin typeface="Impact" pitchFamily="34" charset="0"/>
            </a:endParaRPr>
          </a:p>
        </p:txBody>
      </p:sp>
      <p:sp>
        <p:nvSpPr>
          <p:cNvPr id="24" name="文本框 56"/>
          <p:cNvSpPr txBox="1"/>
          <p:nvPr/>
        </p:nvSpPr>
        <p:spPr>
          <a:xfrm>
            <a:off x="5998128" y="5862638"/>
            <a:ext cx="5519955"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zh-CN"/>
            </a:defPPr>
            <a:lvl1pPr algn="just">
              <a:lnSpc>
                <a:spcPct val="110000"/>
              </a:lnSpc>
              <a:defRPr sz="1400">
                <a:solidFill>
                  <a:schemeClr val="tx1">
                    <a:lumMod val="50000"/>
                    <a:lumOff val="50000"/>
                  </a:schemeClr>
                </a:solidFill>
              </a:defRPr>
            </a:lvl1pPr>
          </a:lstStyle>
          <a:p>
            <a:pPr fontAlgn="auto">
              <a:lnSpc>
                <a:spcPct val="100000"/>
              </a:lnSpc>
              <a:spcBef>
                <a:spcPts val="0"/>
              </a:spcBef>
              <a:spcAft>
                <a:spcPts val="0"/>
              </a:spcAft>
              <a:buFont typeface="Arial" pitchFamily="34" charset="0"/>
              <a:buNone/>
              <a:defRPr/>
            </a:pPr>
            <a:r>
              <a:rPr lang="en-US" altLang="zh-CN" sz="1200" dirty="0">
                <a:solidFill>
                  <a:srgbClr val="FF0000"/>
                </a:solidFill>
              </a:rPr>
              <a:t>434</a:t>
            </a:r>
            <a:r>
              <a:rPr lang="en-US" altLang="zh-CN" sz="1200" dirty="0">
                <a:solidFill>
                  <a:schemeClr val="bg2">
                    <a:lumMod val="25000"/>
                  </a:schemeClr>
                </a:solidFill>
              </a:rPr>
              <a:t> internationally renowned experts and scholars have been employed as honorary titles of the University. In recent years, </a:t>
            </a:r>
            <a:r>
              <a:rPr lang="en-US" altLang="zh-CN" sz="1200" dirty="0">
                <a:solidFill>
                  <a:srgbClr val="FF0000"/>
                </a:solidFill>
              </a:rPr>
              <a:t>113</a:t>
            </a:r>
            <a:r>
              <a:rPr lang="en-US" altLang="zh-CN" sz="1200" dirty="0">
                <a:solidFill>
                  <a:schemeClr val="bg2">
                    <a:lumMod val="25000"/>
                  </a:schemeClr>
                </a:solidFill>
              </a:rPr>
              <a:t> important international cooperation projects and </a:t>
            </a:r>
            <a:r>
              <a:rPr lang="en-US" altLang="zh-CN" sz="1200" dirty="0">
                <a:solidFill>
                  <a:srgbClr val="FF0000"/>
                </a:solidFill>
              </a:rPr>
              <a:t>38</a:t>
            </a:r>
            <a:r>
              <a:rPr lang="en-US" altLang="zh-CN" sz="1200" dirty="0">
                <a:solidFill>
                  <a:schemeClr val="bg2">
                    <a:lumMod val="25000"/>
                  </a:schemeClr>
                </a:solidFill>
              </a:rPr>
              <a:t> CMB projects have been carried out.</a:t>
            </a:r>
          </a:p>
        </p:txBody>
      </p:sp>
    </p:spTree>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afterGroup">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6626" name="Oval 53"/>
          <p:cNvSpPr>
            <a:spLocks noChangeAspect="1" noChangeArrowheads="1"/>
          </p:cNvSpPr>
          <p:nvPr/>
        </p:nvSpPr>
        <p:spPr bwMode="auto">
          <a:xfrm>
            <a:off x="334833" y="2180432"/>
            <a:ext cx="336810" cy="336811"/>
          </a:xfrm>
          <a:prstGeom prst="ellipse">
            <a:avLst/>
          </a:prstGeom>
          <a:solidFill>
            <a:srgbClr val="00B1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latin typeface="FontAwesome"/>
            </a:endParaRPr>
          </a:p>
        </p:txBody>
      </p:sp>
      <p:sp>
        <p:nvSpPr>
          <p:cNvPr id="26627" name="Oval 54"/>
          <p:cNvSpPr>
            <a:spLocks noChangeAspect="1" noChangeArrowheads="1"/>
          </p:cNvSpPr>
          <p:nvPr/>
        </p:nvSpPr>
        <p:spPr bwMode="auto">
          <a:xfrm>
            <a:off x="318827" y="3006412"/>
            <a:ext cx="336811" cy="337781"/>
          </a:xfrm>
          <a:prstGeom prst="ellipse">
            <a:avLst/>
          </a:prstGeom>
          <a:solidFill>
            <a:srgbClr val="71C1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en-US" altLang="zh-CN">
              <a:solidFill>
                <a:srgbClr val="FFFFFF"/>
              </a:solidFill>
              <a:latin typeface="FontAwesome"/>
            </a:endParaRPr>
          </a:p>
        </p:txBody>
      </p:sp>
      <p:sp>
        <p:nvSpPr>
          <p:cNvPr id="26630" name="矩形 16"/>
          <p:cNvSpPr>
            <a:spLocks noChangeArrowheads="1"/>
          </p:cNvSpPr>
          <p:nvPr/>
        </p:nvSpPr>
        <p:spPr bwMode="auto">
          <a:xfrm>
            <a:off x="0" y="114300"/>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6631" name="矩形 7"/>
          <p:cNvSpPr>
            <a:spLocks noChangeArrowheads="1"/>
          </p:cNvSpPr>
          <p:nvPr/>
        </p:nvSpPr>
        <p:spPr bwMode="auto">
          <a:xfrm>
            <a:off x="579438" y="1222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6632" name="文本框 1"/>
          <p:cNvSpPr txBox="1">
            <a:spLocks noChangeArrowheads="1"/>
          </p:cNvSpPr>
          <p:nvPr/>
        </p:nvSpPr>
        <p:spPr bwMode="auto">
          <a:xfrm>
            <a:off x="784225" y="715963"/>
            <a:ext cx="861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International Students Education in CMU</a:t>
            </a:r>
            <a:endParaRPr lang="zh-CN" altLang="en-US" sz="2000" b="1">
              <a:solidFill>
                <a:srgbClr val="FF5844"/>
              </a:solidFill>
              <a:latin typeface="Arial" pitchFamily="34" charset="0"/>
              <a:ea typeface="微软雅黑" pitchFamily="34" charset="-122"/>
              <a:cs typeface="Arial" pitchFamily="34" charset="0"/>
            </a:endParaRPr>
          </a:p>
        </p:txBody>
      </p:sp>
      <p:sp>
        <p:nvSpPr>
          <p:cNvPr id="26634" name="文本框 1"/>
          <p:cNvSpPr txBox="1">
            <a:spLocks noChangeArrowheads="1"/>
          </p:cNvSpPr>
          <p:nvPr/>
        </p:nvSpPr>
        <p:spPr bwMode="auto">
          <a:xfrm>
            <a:off x="755650" y="106363"/>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a:solidFill>
                  <a:srgbClr val="FF5844"/>
                </a:solidFill>
                <a:latin typeface="Arial" pitchFamily="34" charset="0"/>
                <a:ea typeface="微软雅黑" pitchFamily="34" charset="-122"/>
                <a:cs typeface="Arial" pitchFamily="34" charset="0"/>
              </a:rPr>
              <a:t>Impression</a:t>
            </a:r>
            <a:r>
              <a:rPr lang="en-US" altLang="zh-CN" sz="2800" b="1">
                <a:solidFill>
                  <a:srgbClr val="FF5844"/>
                </a:solidFill>
                <a:latin typeface="Arial" pitchFamily="34" charset="0"/>
                <a:ea typeface="微软雅黑" pitchFamily="34" charset="-122"/>
                <a:cs typeface="Arial" pitchFamily="34" charset="0"/>
              </a:rPr>
              <a:t> of CMU</a:t>
            </a:r>
            <a:endParaRPr lang="zh-CN" altLang="en-US" sz="2800" b="1">
              <a:solidFill>
                <a:srgbClr val="FF5844"/>
              </a:solidFill>
              <a:latin typeface="Arial" pitchFamily="34" charset="0"/>
              <a:ea typeface="微软雅黑" pitchFamily="34" charset="-122"/>
              <a:cs typeface="Arial" pitchFamily="34" charset="0"/>
            </a:endParaRPr>
          </a:p>
        </p:txBody>
      </p:sp>
      <p:pic>
        <p:nvPicPr>
          <p:cNvPr id="13" name="图片 12">
            <a:extLst>
              <a:ext uri="{FF2B5EF4-FFF2-40B4-BE49-F238E27FC236}">
                <a16:creationId xmlns:a16="http://schemas.microsoft.com/office/drawing/2014/main" id="{EE896A14-29AB-4E20-90EB-19A1C4F11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48" y="1660276"/>
            <a:ext cx="4845451" cy="4195239"/>
          </a:xfrm>
          <a:prstGeom prst="rect">
            <a:avLst/>
          </a:prstGeom>
        </p:spPr>
      </p:pic>
      <p:pic>
        <p:nvPicPr>
          <p:cNvPr id="4" name="图片 3">
            <a:extLst>
              <a:ext uri="{FF2B5EF4-FFF2-40B4-BE49-F238E27FC236}">
                <a16:creationId xmlns:a16="http://schemas.microsoft.com/office/drawing/2014/main" id="{FCE45265-4942-461E-B74F-1BF792744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1432" y="1660276"/>
            <a:ext cx="4947385" cy="419523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7650"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7651"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7668" name="Isosceles Triangle 7"/>
          <p:cNvSpPr>
            <a:spLocks noChangeArrowheads="1"/>
          </p:cNvSpPr>
          <p:nvPr/>
        </p:nvSpPr>
        <p:spPr bwMode="auto">
          <a:xfrm rot="-5400000">
            <a:off x="7307816" y="4157661"/>
            <a:ext cx="260350" cy="225425"/>
          </a:xfrm>
          <a:prstGeom prst="triangle">
            <a:avLst>
              <a:gd name="adj" fmla="val 50000"/>
            </a:avLst>
          </a:prstGeom>
          <a:solidFill>
            <a:srgbClr val="CAD2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en-US" altLang="zh-CN">
              <a:solidFill>
                <a:srgbClr val="FFFFFF"/>
              </a:solidFill>
            </a:endParaRPr>
          </a:p>
        </p:txBody>
      </p:sp>
      <p:sp>
        <p:nvSpPr>
          <p:cNvPr id="27669" name="文本框 1"/>
          <p:cNvSpPr txBox="1">
            <a:spLocks noChangeArrowheads="1"/>
          </p:cNvSpPr>
          <p:nvPr/>
        </p:nvSpPr>
        <p:spPr bwMode="auto">
          <a:xfrm>
            <a:off x="808038" y="266700"/>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a:solidFill>
                  <a:srgbClr val="FF5844"/>
                </a:solidFill>
                <a:latin typeface="Arial" pitchFamily="34" charset="0"/>
                <a:ea typeface="微软雅黑" pitchFamily="34" charset="-122"/>
                <a:cs typeface="Arial" pitchFamily="34" charset="0"/>
              </a:rPr>
              <a:t>Impression</a:t>
            </a:r>
            <a:r>
              <a:rPr lang="en-US" altLang="zh-CN" sz="2800" b="1">
                <a:solidFill>
                  <a:srgbClr val="FF5844"/>
                </a:solidFill>
                <a:latin typeface="Arial" pitchFamily="34" charset="0"/>
                <a:ea typeface="微软雅黑" pitchFamily="34" charset="-122"/>
                <a:cs typeface="Arial" pitchFamily="34" charset="0"/>
              </a:rPr>
              <a:t> of CMU</a:t>
            </a:r>
            <a:endParaRPr lang="zh-CN" altLang="en-US" sz="2800" b="1">
              <a:solidFill>
                <a:srgbClr val="FF5844"/>
              </a:solidFill>
              <a:latin typeface="Arial" pitchFamily="34" charset="0"/>
              <a:ea typeface="微软雅黑" pitchFamily="34" charset="-122"/>
              <a:cs typeface="Arial" pitchFamily="34" charset="0"/>
            </a:endParaRPr>
          </a:p>
        </p:txBody>
      </p:sp>
      <p:sp>
        <p:nvSpPr>
          <p:cNvPr id="27670" name="文本框 1"/>
          <p:cNvSpPr txBox="1">
            <a:spLocks noChangeArrowheads="1"/>
          </p:cNvSpPr>
          <p:nvPr/>
        </p:nvSpPr>
        <p:spPr bwMode="auto">
          <a:xfrm>
            <a:off x="830263" y="808038"/>
            <a:ext cx="8618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International Students Education in CMU</a:t>
            </a:r>
            <a:endParaRPr lang="zh-CN" altLang="en-US" sz="2000" b="1">
              <a:solidFill>
                <a:srgbClr val="FF5844"/>
              </a:solidFill>
              <a:latin typeface="Arial" pitchFamily="34" charset="0"/>
              <a:ea typeface="微软雅黑" pitchFamily="34" charset="-122"/>
              <a:cs typeface="Arial" pitchFamily="34" charset="0"/>
            </a:endParaRPr>
          </a:p>
        </p:txBody>
      </p:sp>
      <p:sp>
        <p:nvSpPr>
          <p:cNvPr id="31" name="TextBox 16">
            <a:extLst>
              <a:ext uri="{FF2B5EF4-FFF2-40B4-BE49-F238E27FC236}">
                <a16:creationId xmlns:a16="http://schemas.microsoft.com/office/drawing/2014/main" id="{8F99BA52-94C3-483C-91E8-365833D1205F}"/>
              </a:ext>
            </a:extLst>
          </p:cNvPr>
          <p:cNvSpPr txBox="1">
            <a:spLocks noChangeArrowheads="1"/>
          </p:cNvSpPr>
          <p:nvPr/>
        </p:nvSpPr>
        <p:spPr bwMode="auto">
          <a:xfrm>
            <a:off x="1381139" y="1658480"/>
            <a:ext cx="3684587" cy="2031325"/>
          </a:xfrm>
          <a:prstGeom prst="rect">
            <a:avLst/>
          </a:prstGeom>
          <a:ln>
            <a:headEnd/>
            <a:tailEnd/>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buFont typeface="Arial" pitchFamily="34" charset="0"/>
              <a:buNone/>
              <a:defRPr/>
            </a:pPr>
            <a:r>
              <a:rPr lang="en-US" altLang="zh-CN" sz="1400" dirty="0">
                <a:solidFill>
                  <a:schemeClr val="bg2">
                    <a:lumMod val="25000"/>
                  </a:schemeClr>
                </a:solidFill>
              </a:rPr>
              <a:t>CMU is one of the first institutions of higher learning approved by the Ministry of Education to recruit international students. It is also one of the earliest medical schools qualified to conduct all-English medical education as prescribed by the Ministry of Education.</a:t>
            </a:r>
            <a:endParaRPr lang="en-US" sz="1400" dirty="0">
              <a:solidFill>
                <a:schemeClr val="bg2">
                  <a:lumMod val="25000"/>
                </a:schemeClr>
              </a:solidFill>
              <a:latin typeface="微软雅黑" pitchFamily="34" charset="-122"/>
              <a:ea typeface="微软雅黑" pitchFamily="34" charset="-122"/>
              <a:sym typeface="Gill Sans"/>
            </a:endParaRPr>
          </a:p>
        </p:txBody>
      </p:sp>
      <p:sp>
        <p:nvSpPr>
          <p:cNvPr id="32" name="TextBox 16">
            <a:extLst>
              <a:ext uri="{FF2B5EF4-FFF2-40B4-BE49-F238E27FC236}">
                <a16:creationId xmlns:a16="http://schemas.microsoft.com/office/drawing/2014/main" id="{67791305-6A45-436E-900F-CD9FC2C82D86}"/>
              </a:ext>
            </a:extLst>
          </p:cNvPr>
          <p:cNvSpPr txBox="1">
            <a:spLocks noChangeArrowheads="1"/>
          </p:cNvSpPr>
          <p:nvPr/>
        </p:nvSpPr>
        <p:spPr bwMode="auto">
          <a:xfrm>
            <a:off x="1366043" y="4052043"/>
            <a:ext cx="3699683" cy="199791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just" eaLnBrk="0" hangingPunct="0">
              <a:lnSpc>
                <a:spcPct val="150000"/>
              </a:lnSpc>
              <a:buFont typeface="Arial" pitchFamily="34" charset="0"/>
              <a:buNone/>
              <a:defRPr/>
            </a:pPr>
            <a:r>
              <a:rPr lang="en-US" altLang="zh-CN" sz="1400" dirty="0">
                <a:solidFill>
                  <a:schemeClr val="bg2">
                    <a:lumMod val="25000"/>
                  </a:schemeClr>
                </a:solidFill>
              </a:rPr>
              <a:t>CMU has a long history of strong teaching and scientific research with many talented people and abundant educational resources for international students, and has made great progress in education for international students through years of efforts. </a:t>
            </a:r>
            <a:endParaRPr lang="zh-CN" altLang="zh-CN" sz="1400" dirty="0">
              <a:solidFill>
                <a:schemeClr val="bg2">
                  <a:lumMod val="25000"/>
                </a:schemeClr>
              </a:solidFill>
            </a:endParaRPr>
          </a:p>
        </p:txBody>
      </p:sp>
      <p:pic>
        <p:nvPicPr>
          <p:cNvPr id="3" name="图片 2">
            <a:extLst>
              <a:ext uri="{FF2B5EF4-FFF2-40B4-BE49-F238E27FC236}">
                <a16:creationId xmlns:a16="http://schemas.microsoft.com/office/drawing/2014/main" id="{01193515-35FB-4D9F-A22F-BD6C2D039442}"/>
              </a:ext>
            </a:extLst>
          </p:cNvPr>
          <p:cNvPicPr>
            <a:picLocks noChangeAspect="1"/>
          </p:cNvPicPr>
          <p:nvPr/>
        </p:nvPicPr>
        <p:blipFill>
          <a:blip r:embed="rId3"/>
          <a:stretch>
            <a:fillRect/>
          </a:stretch>
        </p:blipFill>
        <p:spPr>
          <a:xfrm>
            <a:off x="5584578" y="1480115"/>
            <a:ext cx="5734100" cy="48752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6"/>
          <p:cNvSpPr txBox="1">
            <a:spLocks noChangeArrowheads="1"/>
          </p:cNvSpPr>
          <p:nvPr/>
        </p:nvSpPr>
        <p:spPr bwMode="auto">
          <a:xfrm>
            <a:off x="5232823" y="2778127"/>
            <a:ext cx="6724650" cy="2308324"/>
          </a:xfrm>
          <a:prstGeom prst="rect">
            <a:avLst/>
          </a:prstGeom>
          <a:noFill/>
          <a:ln w="9525">
            <a:noFill/>
            <a:miter lim="800000"/>
            <a:headEnd/>
            <a:tailEnd/>
          </a:ln>
        </p:spPr>
        <p:txBody>
          <a:bodyPr>
            <a:spAutoFit/>
          </a:bodyPr>
          <a:lstStyle/>
          <a:p>
            <a:pPr algn="just" eaLnBrk="0" hangingPunct="0">
              <a:lnSpc>
                <a:spcPct val="150000"/>
              </a:lnSpc>
              <a:buFont typeface="Arial" pitchFamily="34" charset="0"/>
              <a:buNone/>
              <a:defRPr/>
            </a:pPr>
            <a:r>
              <a:rPr lang="en-US" altLang="zh-CN" sz="1600" dirty="0">
                <a:solidFill>
                  <a:schemeClr val="bg2">
                    <a:lumMod val="25000"/>
                  </a:schemeClr>
                </a:solidFill>
              </a:rPr>
              <a:t>So far, our school has trained more than </a:t>
            </a:r>
            <a:r>
              <a:rPr lang="en-US" altLang="zh-CN" sz="1600" b="1" dirty="0">
                <a:solidFill>
                  <a:srgbClr val="FF0000"/>
                </a:solidFill>
              </a:rPr>
              <a:t>1524</a:t>
            </a:r>
            <a:r>
              <a:rPr lang="en-US" altLang="zh-CN" sz="1600" dirty="0">
                <a:solidFill>
                  <a:schemeClr val="bg2">
                    <a:lumMod val="25000"/>
                  </a:schemeClr>
                </a:solidFill>
              </a:rPr>
              <a:t> international graduates, including  morn than </a:t>
            </a:r>
            <a:r>
              <a:rPr lang="en-US" altLang="zh-CN" sz="1600" dirty="0">
                <a:solidFill>
                  <a:srgbClr val="FF0000"/>
                </a:solidFill>
              </a:rPr>
              <a:t>200</a:t>
            </a:r>
            <a:r>
              <a:rPr lang="en-US" altLang="zh-CN" sz="1600" dirty="0">
                <a:solidFill>
                  <a:schemeClr val="bg2">
                    <a:lumMod val="25000"/>
                  </a:schemeClr>
                </a:solidFill>
              </a:rPr>
              <a:t> postgraduate students. </a:t>
            </a:r>
          </a:p>
          <a:p>
            <a:pPr algn="just" eaLnBrk="0" hangingPunct="0">
              <a:lnSpc>
                <a:spcPct val="150000"/>
              </a:lnSpc>
              <a:buFont typeface="Arial" pitchFamily="34" charset="0"/>
              <a:buNone/>
              <a:defRPr/>
            </a:pPr>
            <a:endParaRPr lang="en-US" altLang="zh-CN" sz="1600" dirty="0">
              <a:solidFill>
                <a:schemeClr val="bg2">
                  <a:lumMod val="25000"/>
                </a:schemeClr>
              </a:solidFill>
            </a:endParaRPr>
          </a:p>
          <a:p>
            <a:pPr algn="just" eaLnBrk="0" hangingPunct="0">
              <a:lnSpc>
                <a:spcPct val="150000"/>
              </a:lnSpc>
              <a:buFont typeface="Arial" pitchFamily="34" charset="0"/>
              <a:buNone/>
              <a:defRPr/>
            </a:pPr>
            <a:r>
              <a:rPr lang="en-US" altLang="zh-CN" sz="1600" dirty="0">
                <a:solidFill>
                  <a:schemeClr val="bg2">
                    <a:lumMod val="25000"/>
                  </a:schemeClr>
                </a:solidFill>
              </a:rPr>
              <a:t>They are playing a mission to protect human health in medical care in different corners of the world, which is also a strong motivation for us to carry out medical education for international students in China.</a:t>
            </a:r>
            <a:endParaRPr lang="zh-CN" altLang="zh-CN" sz="1600" dirty="0">
              <a:solidFill>
                <a:schemeClr val="bg2">
                  <a:lumMod val="25000"/>
                </a:schemeClr>
              </a:solidFill>
            </a:endParaRPr>
          </a:p>
        </p:txBody>
      </p:sp>
      <p:sp>
        <p:nvSpPr>
          <p:cNvPr id="2" name="矩形 1"/>
          <p:cNvSpPr/>
          <p:nvPr/>
        </p:nvSpPr>
        <p:spPr>
          <a:xfrm>
            <a:off x="739775" y="5184775"/>
            <a:ext cx="11117263" cy="1155700"/>
          </a:xfrm>
          <a:prstGeom prst="rect">
            <a:avLst/>
          </a:prstGeom>
          <a:solidFill>
            <a:srgbClr val="C20F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pitchFamily="34" charset="0"/>
              <a:buNone/>
              <a:defRPr/>
            </a:pPr>
            <a:endParaRPr lang="zh-CN" altLang="en-US"/>
          </a:p>
        </p:txBody>
      </p:sp>
      <p:sp>
        <p:nvSpPr>
          <p:cNvPr id="8" name="矩形 7"/>
          <p:cNvSpPr/>
          <p:nvPr/>
        </p:nvSpPr>
        <p:spPr>
          <a:xfrm>
            <a:off x="5254625" y="1613694"/>
            <a:ext cx="6953250" cy="1125538"/>
          </a:xfrm>
          <a:prstGeom prst="rect">
            <a:avLst/>
          </a:prstGeom>
          <a:solidFill>
            <a:srgbClr val="C20F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pitchFamily="34" charset="0"/>
              <a:buNone/>
              <a:defRPr/>
            </a:pPr>
            <a:endParaRPr lang="zh-CN" altLang="en-US"/>
          </a:p>
        </p:txBody>
      </p:sp>
      <p:sp>
        <p:nvSpPr>
          <p:cNvPr id="9" name="文本框 56"/>
          <p:cNvSpPr txBox="1">
            <a:spLocks noChangeArrowheads="1"/>
          </p:cNvSpPr>
          <p:nvPr/>
        </p:nvSpPr>
        <p:spPr bwMode="auto">
          <a:xfrm>
            <a:off x="5463011" y="1841898"/>
            <a:ext cx="6494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2000" dirty="0">
                <a:solidFill>
                  <a:schemeClr val="bg1"/>
                </a:solidFill>
                <a:latin typeface="Arial" pitchFamily="34" charset="0"/>
                <a:cs typeface="Arial" pitchFamily="34" charset="0"/>
              </a:rPr>
              <a:t>Currently, the number of international students in our school has grown to 1524, mainly from 72 countries .</a:t>
            </a:r>
            <a:endParaRPr lang="zh-CN" altLang="en-US" sz="1400" dirty="0">
              <a:solidFill>
                <a:schemeClr val="bg1"/>
              </a:solidFill>
              <a:latin typeface="Arial" pitchFamily="34" charset="0"/>
              <a:cs typeface="Arial" pitchFamily="34" charset="0"/>
            </a:endParaRPr>
          </a:p>
        </p:txBody>
      </p:sp>
      <p:sp>
        <p:nvSpPr>
          <p:cNvPr id="28678" name="文本框 1"/>
          <p:cNvSpPr txBox="1">
            <a:spLocks noChangeArrowheads="1"/>
          </p:cNvSpPr>
          <p:nvPr/>
        </p:nvSpPr>
        <p:spPr bwMode="auto">
          <a:xfrm>
            <a:off x="1257300" y="0"/>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dirty="0">
                <a:solidFill>
                  <a:srgbClr val="FF5844"/>
                </a:solidFill>
                <a:latin typeface="Arial" pitchFamily="34" charset="0"/>
                <a:ea typeface="微软雅黑" pitchFamily="34" charset="-122"/>
                <a:cs typeface="Arial" pitchFamily="34" charset="0"/>
              </a:rPr>
              <a:t>Impression</a:t>
            </a:r>
            <a:r>
              <a:rPr lang="en-US" altLang="zh-CN" sz="2800" b="1" dirty="0">
                <a:solidFill>
                  <a:srgbClr val="FF5844"/>
                </a:solidFill>
                <a:latin typeface="Arial" pitchFamily="34" charset="0"/>
                <a:ea typeface="微软雅黑" pitchFamily="34" charset="-122"/>
                <a:cs typeface="Arial" pitchFamily="34" charset="0"/>
              </a:rPr>
              <a:t> of CMU</a:t>
            </a:r>
            <a:endParaRPr lang="zh-CN" altLang="en-US" sz="2800" b="1" dirty="0">
              <a:solidFill>
                <a:srgbClr val="FF5844"/>
              </a:solidFill>
              <a:latin typeface="Arial" pitchFamily="34" charset="0"/>
              <a:ea typeface="微软雅黑" pitchFamily="34" charset="-122"/>
              <a:cs typeface="Arial" pitchFamily="34" charset="0"/>
            </a:endParaRPr>
          </a:p>
        </p:txBody>
      </p:sp>
      <p:sp>
        <p:nvSpPr>
          <p:cNvPr id="28679" name="文本框 1"/>
          <p:cNvSpPr txBox="1">
            <a:spLocks noChangeArrowheads="1"/>
          </p:cNvSpPr>
          <p:nvPr/>
        </p:nvSpPr>
        <p:spPr bwMode="auto">
          <a:xfrm>
            <a:off x="1273175" y="601663"/>
            <a:ext cx="861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International Students Education in CMU</a:t>
            </a:r>
            <a:endParaRPr lang="zh-CN" altLang="en-US" sz="2000" b="1">
              <a:solidFill>
                <a:srgbClr val="FF5844"/>
              </a:solidFill>
              <a:latin typeface="Arial" pitchFamily="34" charset="0"/>
              <a:ea typeface="微软雅黑" pitchFamily="34" charset="-122"/>
              <a:cs typeface="Arial" pitchFamily="34" charset="0"/>
            </a:endParaRPr>
          </a:p>
        </p:txBody>
      </p:sp>
      <p:pic>
        <p:nvPicPr>
          <p:cNvPr id="28681" name="Picture 10" descr="C:\Users\Administrator\Desktop\DSC_4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5" y="5227638"/>
            <a:ext cx="27273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238" y="5227638"/>
            <a:ext cx="248443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175" y="5241925"/>
            <a:ext cx="36576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5241925"/>
            <a:ext cx="19939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DAB60762-EF00-4F61-8078-FE1DD839C2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195" y="1635918"/>
            <a:ext cx="4367230" cy="3301842"/>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3370" y="1420238"/>
            <a:ext cx="4711427" cy="384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6"/>
          <p:cNvSpPr>
            <a:spLocks noChangeArrowheads="1"/>
          </p:cNvSpPr>
          <p:nvPr/>
        </p:nvSpPr>
        <p:spPr bwMode="auto">
          <a:xfrm>
            <a:off x="0" y="274638"/>
            <a:ext cx="561975"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5" name="矩形 7"/>
          <p:cNvSpPr>
            <a:spLocks noChangeArrowheads="1"/>
          </p:cNvSpPr>
          <p:nvPr/>
        </p:nvSpPr>
        <p:spPr bwMode="auto">
          <a:xfrm flipH="1">
            <a:off x="666750" y="284163"/>
            <a:ext cx="104775"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6" name="文本框 1"/>
          <p:cNvSpPr txBox="1">
            <a:spLocks noChangeArrowheads="1"/>
          </p:cNvSpPr>
          <p:nvPr/>
        </p:nvSpPr>
        <p:spPr bwMode="auto">
          <a:xfrm>
            <a:off x="965469" y="262917"/>
            <a:ext cx="89178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dirty="0">
                <a:solidFill>
                  <a:srgbClr val="FF5844"/>
                </a:solidFill>
                <a:latin typeface="Arial" pitchFamily="34" charset="0"/>
                <a:ea typeface="微软雅黑" pitchFamily="34" charset="-122"/>
                <a:cs typeface="Arial" pitchFamily="34" charset="0"/>
              </a:rPr>
              <a:t>Study at </a:t>
            </a:r>
            <a:r>
              <a:rPr lang="en-US" altLang="zh-CN" sz="2800" b="1" dirty="0">
                <a:solidFill>
                  <a:srgbClr val="FF5844"/>
                </a:solidFill>
                <a:latin typeface="Arial" pitchFamily="34" charset="0"/>
                <a:ea typeface="微软雅黑" pitchFamily="34" charset="-122"/>
                <a:cs typeface="Arial" pitchFamily="34" charset="0"/>
              </a:rPr>
              <a:t>CMU as an International Student</a:t>
            </a:r>
            <a:endParaRPr lang="zh-CN" altLang="en-US" sz="2800" b="1" dirty="0">
              <a:solidFill>
                <a:srgbClr val="FF5844"/>
              </a:solidFill>
              <a:latin typeface="Arial" pitchFamily="34" charset="0"/>
              <a:ea typeface="微软雅黑" pitchFamily="34" charset="-122"/>
              <a:cs typeface="Arial" pitchFamily="34" charset="0"/>
            </a:endParaRPr>
          </a:p>
        </p:txBody>
      </p:sp>
      <p:sp>
        <p:nvSpPr>
          <p:cNvPr id="7" name="Line 6"/>
          <p:cNvSpPr>
            <a:spLocks noChangeShapeType="1"/>
          </p:cNvSpPr>
          <p:nvPr/>
        </p:nvSpPr>
        <p:spPr bwMode="auto">
          <a:xfrm>
            <a:off x="6708673" y="977867"/>
            <a:ext cx="0" cy="5324475"/>
          </a:xfrm>
          <a:prstGeom prst="line">
            <a:avLst/>
          </a:prstGeom>
          <a:noFill/>
          <a:ln w="11">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 name="TextBox 7"/>
          <p:cNvSpPr txBox="1"/>
          <p:nvPr/>
        </p:nvSpPr>
        <p:spPr>
          <a:xfrm>
            <a:off x="280987" y="1439694"/>
            <a:ext cx="2500043" cy="461665"/>
          </a:xfrm>
          <a:prstGeom prst="rect">
            <a:avLst/>
          </a:prstGeom>
          <a:noFill/>
        </p:spPr>
        <p:txBody>
          <a:bodyPr wrap="none" rtlCol="0">
            <a:spAutoFit/>
          </a:bodyPr>
          <a:lstStyle/>
          <a:p>
            <a:r>
              <a:rPr lang="en-US" altLang="zh-CN" sz="2400" b="1" dirty="0">
                <a:solidFill>
                  <a:srgbClr val="008CDD"/>
                </a:solidFill>
              </a:rPr>
              <a:t>Teaching schedule</a:t>
            </a:r>
            <a:endParaRPr lang="zh-CN" altLang="en-US" sz="2400" b="1" dirty="0">
              <a:solidFill>
                <a:srgbClr val="008CDD"/>
              </a:solidFill>
            </a:endParaRPr>
          </a:p>
        </p:txBody>
      </p:sp>
      <p:graphicFrame>
        <p:nvGraphicFramePr>
          <p:cNvPr id="9" name="表格 8"/>
          <p:cNvGraphicFramePr>
            <a:graphicFrameLocks noGrp="1"/>
          </p:cNvGraphicFramePr>
          <p:nvPr>
            <p:extLst>
              <p:ext uri="{D42A27DB-BD31-4B8C-83A1-F6EECF244321}">
                <p14:modId xmlns:p14="http://schemas.microsoft.com/office/powerpoint/2010/main" val="3873158956"/>
              </p:ext>
            </p:extLst>
          </p:nvPr>
        </p:nvGraphicFramePr>
        <p:xfrm>
          <a:off x="141050" y="2131617"/>
          <a:ext cx="6567622" cy="3278586"/>
        </p:xfrm>
        <a:graphic>
          <a:graphicData uri="http://schemas.openxmlformats.org/drawingml/2006/table">
            <a:tbl>
              <a:tblPr/>
              <a:tblGrid>
                <a:gridCol w="1044371">
                  <a:extLst>
                    <a:ext uri="{9D8B030D-6E8A-4147-A177-3AD203B41FA5}">
                      <a16:colId xmlns:a16="http://schemas.microsoft.com/office/drawing/2014/main" val="20000"/>
                    </a:ext>
                  </a:extLst>
                </a:gridCol>
                <a:gridCol w="955698">
                  <a:extLst>
                    <a:ext uri="{9D8B030D-6E8A-4147-A177-3AD203B41FA5}">
                      <a16:colId xmlns:a16="http://schemas.microsoft.com/office/drawing/2014/main" val="20001"/>
                    </a:ext>
                  </a:extLst>
                </a:gridCol>
                <a:gridCol w="753453">
                  <a:extLst>
                    <a:ext uri="{9D8B030D-6E8A-4147-A177-3AD203B41FA5}">
                      <a16:colId xmlns:a16="http://schemas.microsoft.com/office/drawing/2014/main" val="20002"/>
                    </a:ext>
                  </a:extLst>
                </a:gridCol>
                <a:gridCol w="717010">
                  <a:extLst>
                    <a:ext uri="{9D8B030D-6E8A-4147-A177-3AD203B41FA5}">
                      <a16:colId xmlns:a16="http://schemas.microsoft.com/office/drawing/2014/main" val="20003"/>
                    </a:ext>
                  </a:extLst>
                </a:gridCol>
                <a:gridCol w="3097090">
                  <a:extLst>
                    <a:ext uri="{9D8B030D-6E8A-4147-A177-3AD203B41FA5}">
                      <a16:colId xmlns:a16="http://schemas.microsoft.com/office/drawing/2014/main" val="20004"/>
                    </a:ext>
                  </a:extLst>
                </a:gridCol>
              </a:tblGrid>
              <a:tr h="403814">
                <a:tc>
                  <a:txBody>
                    <a:bodyPr/>
                    <a:lstStyle/>
                    <a:p>
                      <a:pPr algn="l" fontAlgn="ctr"/>
                      <a:r>
                        <a:rPr lang="zh-CN" altLang="en-US" sz="1100" b="1" i="0" u="none" strike="noStrike" dirty="0">
                          <a:solidFill>
                            <a:srgbClr val="FFFFFF"/>
                          </a:solidFill>
                          <a:effectLst/>
                          <a:latin typeface="Arial"/>
                        </a:rPr>
                        <a:t>　</a:t>
                      </a:r>
                    </a:p>
                  </a:txBody>
                  <a:tcPr marL="9525" marR="9525" marT="9525" marB="0" anchor="ctr">
                    <a:lnL w="6350" cap="flat" cmpd="sng" algn="ctr">
                      <a:solidFill>
                        <a:srgbClr val="F2F2F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sz="1100" b="1" i="0" u="none" strike="noStrike">
                          <a:solidFill>
                            <a:srgbClr val="FFFFFF"/>
                          </a:solidFill>
                          <a:effectLst/>
                          <a:latin typeface="Arial"/>
                        </a:rPr>
                        <a:t>Location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sz="1100" b="1" i="0" u="none" strike="noStrike">
                          <a:solidFill>
                            <a:srgbClr val="FFFFFF"/>
                          </a:solidFill>
                          <a:effectLst/>
                          <a:latin typeface="Arial"/>
                        </a:rPr>
                        <a:t>Academic</a:t>
                      </a:r>
                      <a:br>
                        <a:rPr lang="en-US" sz="1100" b="1" i="0" u="none" strike="noStrike">
                          <a:solidFill>
                            <a:srgbClr val="FFFFFF"/>
                          </a:solidFill>
                          <a:effectLst/>
                          <a:latin typeface="Arial"/>
                        </a:rPr>
                      </a:br>
                      <a:r>
                        <a:rPr lang="en-US" sz="1100" b="1" i="0" u="none" strike="noStrike">
                          <a:solidFill>
                            <a:srgbClr val="FFFFFF"/>
                          </a:solidFill>
                          <a:effectLst/>
                          <a:latin typeface="Arial"/>
                        </a:rPr>
                        <a:t> year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sz="1100" b="1" i="0" u="none" strike="noStrike">
                          <a:solidFill>
                            <a:srgbClr val="FFFFFF"/>
                          </a:solidFill>
                          <a:effectLst/>
                          <a:latin typeface="Arial"/>
                        </a:rPr>
                        <a:t>Semester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sz="1100" b="1" i="0" u="none" strike="noStrike">
                          <a:solidFill>
                            <a:srgbClr val="FFFFFF"/>
                          </a:solidFill>
                          <a:effectLst/>
                          <a:latin typeface="Arial"/>
                        </a:rPr>
                        <a:t>Curriculum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F2F2F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0000"/>
                  </a:ext>
                </a:extLst>
              </a:tr>
              <a:tr h="230751">
                <a:tc rowSpan="6">
                  <a:txBody>
                    <a:bodyPr/>
                    <a:lstStyle/>
                    <a:p>
                      <a:pPr algn="ctr" fontAlgn="ctr"/>
                      <a:r>
                        <a:rPr lang="en-US" sz="1200" b="1" i="0" u="none" strike="noStrike">
                          <a:solidFill>
                            <a:srgbClr val="FFFFFF"/>
                          </a:solidFill>
                          <a:effectLst/>
                          <a:latin typeface="Arial"/>
                        </a:rPr>
                        <a:t>Basic science</a:t>
                      </a:r>
                      <a:br>
                        <a:rPr lang="en-US" sz="1200" b="1" i="0" u="none" strike="noStrike">
                          <a:solidFill>
                            <a:srgbClr val="FFFFFF"/>
                          </a:solidFill>
                          <a:effectLst/>
                          <a:latin typeface="Arial"/>
                        </a:rPr>
                      </a:br>
                      <a:r>
                        <a:rPr lang="en-US" sz="1200" b="1" i="0" u="none" strike="noStrike">
                          <a:solidFill>
                            <a:srgbClr val="FFFFFF"/>
                          </a:solidFill>
                          <a:effectLst/>
                          <a:latin typeface="Arial"/>
                        </a:rPr>
                        <a:t>(pre-clinical)</a:t>
                      </a:r>
                    </a:p>
                  </a:txBody>
                  <a:tcPr marL="9525" marR="9525" marT="9525" marB="0" anchor="ctr">
                    <a:lnL w="6350" cap="flat" cmpd="sng" algn="ctr">
                      <a:solidFill>
                        <a:srgbClr val="F2F2F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rowSpan="6">
                  <a:txBody>
                    <a:bodyPr/>
                    <a:lstStyle/>
                    <a:p>
                      <a:pPr algn="ctr" fontAlgn="ctr"/>
                      <a:r>
                        <a:rPr lang="en-US" sz="1100" b="1" i="0" u="none" strike="noStrike" dirty="0">
                          <a:solidFill>
                            <a:srgbClr val="FFFFFF"/>
                          </a:solidFill>
                          <a:effectLst/>
                          <a:latin typeface="Arial"/>
                        </a:rPr>
                        <a:t>Campus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rowSpan="2">
                  <a:txBody>
                    <a:bodyPr/>
                    <a:lstStyle/>
                    <a:p>
                      <a:pPr algn="ctr" fontAlgn="ctr"/>
                      <a:r>
                        <a:rPr lang="en-US" altLang="zh-CN" sz="1100" b="1" i="0" u="none" strike="noStrike" dirty="0">
                          <a:solidFill>
                            <a:srgbClr val="FFFFFF"/>
                          </a:solidFill>
                          <a:effectLst/>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altLang="zh-CN" sz="1100" b="1" i="0" u="none" strike="noStrike">
                          <a:solidFill>
                            <a:srgbClr val="FFFFFF"/>
                          </a:solidFill>
                          <a:effectLst/>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rowSpan="6">
                  <a:txBody>
                    <a:bodyPr/>
                    <a:lstStyle/>
                    <a:p>
                      <a:pPr algn="ctr" fontAlgn="ctr"/>
                      <a:r>
                        <a:rPr lang="en-US" sz="1100" b="0" i="0" u="none" strike="noStrike" dirty="0">
                          <a:solidFill>
                            <a:srgbClr val="FFFFFF"/>
                          </a:solidFill>
                          <a:effectLst/>
                          <a:latin typeface="Arial"/>
                        </a:rPr>
                        <a:t>Human Anatomy, Histology &amp; Embryology, </a:t>
                      </a:r>
                      <a:br>
                        <a:rPr lang="en-US" sz="1100" b="0" i="0" u="none" strike="noStrike" dirty="0">
                          <a:solidFill>
                            <a:srgbClr val="FFFFFF"/>
                          </a:solidFill>
                          <a:effectLst/>
                          <a:latin typeface="Arial"/>
                        </a:rPr>
                      </a:br>
                      <a:r>
                        <a:rPr lang="en-US" sz="1100" b="0" i="0" u="none" strike="noStrike" dirty="0">
                          <a:solidFill>
                            <a:srgbClr val="FFFFFF"/>
                          </a:solidFill>
                          <a:effectLst/>
                          <a:latin typeface="Arial"/>
                        </a:rPr>
                        <a:t>Cell-biology, Regional Anatomy, Biochemistry, Physiology, Medical Genetics, Medical Immunology, Path-physiology, Pathogenic microbiology, Pathology, Pharmacology , etc.</a:t>
                      </a:r>
                      <a:br>
                        <a:rPr lang="en-US" sz="1100" b="0" i="0" u="none" strike="noStrike" dirty="0">
                          <a:solidFill>
                            <a:srgbClr val="FFFFFF"/>
                          </a:solidFill>
                          <a:effectLst/>
                          <a:latin typeface="Arial"/>
                        </a:rPr>
                      </a:br>
                      <a:endParaRPr lang="en-US" sz="1100" b="0" i="0" u="none" strike="noStrike" dirty="0">
                        <a:solidFill>
                          <a:srgbClr val="FFFFFF"/>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extLst>
                  <a:ext uri="{0D108BD9-81ED-4DB2-BD59-A6C34878D82A}">
                    <a16:rowId xmlns:a16="http://schemas.microsoft.com/office/drawing/2014/main" val="10001"/>
                  </a:ext>
                </a:extLst>
              </a:tr>
              <a:tr h="23075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100" b="1" i="0" u="none" strike="noStrike">
                          <a:solidFill>
                            <a:srgbClr val="FFFFFF"/>
                          </a:solidFill>
                          <a:effectLst/>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vMerge="1">
                  <a:txBody>
                    <a:bodyPr/>
                    <a:lstStyle/>
                    <a:p>
                      <a:endParaRPr lang="zh-CN" altLang="en-US"/>
                    </a:p>
                  </a:txBody>
                  <a:tcPr/>
                </a:tc>
                <a:extLst>
                  <a:ext uri="{0D108BD9-81ED-4DB2-BD59-A6C34878D82A}">
                    <a16:rowId xmlns:a16="http://schemas.microsoft.com/office/drawing/2014/main" val="10002"/>
                  </a:ext>
                </a:extLst>
              </a:tr>
              <a:tr h="230751">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100" b="1" i="0" u="none" strike="noStrike">
                          <a:solidFill>
                            <a:srgbClr val="FFFFFF"/>
                          </a:solidFill>
                          <a:effectLst/>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altLang="zh-CN" sz="1100" b="1" i="0" u="none" strike="noStrike">
                          <a:solidFill>
                            <a:srgbClr val="FFFFFF"/>
                          </a:solidFill>
                          <a:effectLst/>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vMerge="1">
                  <a:txBody>
                    <a:bodyPr/>
                    <a:lstStyle/>
                    <a:p>
                      <a:endParaRPr lang="zh-CN" altLang="en-US"/>
                    </a:p>
                  </a:txBody>
                  <a:tcPr/>
                </a:tc>
                <a:extLst>
                  <a:ext uri="{0D108BD9-81ED-4DB2-BD59-A6C34878D82A}">
                    <a16:rowId xmlns:a16="http://schemas.microsoft.com/office/drawing/2014/main" val="10003"/>
                  </a:ext>
                </a:extLst>
              </a:tr>
              <a:tr h="23075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100" b="1" i="0" u="none" strike="noStrike" dirty="0">
                          <a:solidFill>
                            <a:srgbClr val="FFFFFF"/>
                          </a:solidFill>
                          <a:effectLst/>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vMerge="1">
                  <a:txBody>
                    <a:bodyPr/>
                    <a:lstStyle/>
                    <a:p>
                      <a:endParaRPr lang="zh-CN" altLang="en-US"/>
                    </a:p>
                  </a:txBody>
                  <a:tcPr/>
                </a:tc>
                <a:extLst>
                  <a:ext uri="{0D108BD9-81ED-4DB2-BD59-A6C34878D82A}">
                    <a16:rowId xmlns:a16="http://schemas.microsoft.com/office/drawing/2014/main" val="10004"/>
                  </a:ext>
                </a:extLst>
              </a:tr>
              <a:tr h="230751">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100" b="1" i="0" u="none" strike="noStrike">
                          <a:solidFill>
                            <a:srgbClr val="FFFFFF"/>
                          </a:solidFill>
                          <a:effectLst/>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altLang="zh-CN" sz="1100" b="1" i="0" u="none" strike="noStrike">
                          <a:solidFill>
                            <a:srgbClr val="FFFFFF"/>
                          </a:solidFill>
                          <a:effectLst/>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vMerge="1">
                  <a:txBody>
                    <a:bodyPr/>
                    <a:lstStyle/>
                    <a:p>
                      <a:endParaRPr lang="zh-CN" altLang="en-US"/>
                    </a:p>
                  </a:txBody>
                  <a:tcPr/>
                </a:tc>
                <a:extLst>
                  <a:ext uri="{0D108BD9-81ED-4DB2-BD59-A6C34878D82A}">
                    <a16:rowId xmlns:a16="http://schemas.microsoft.com/office/drawing/2014/main" val="10005"/>
                  </a:ext>
                </a:extLst>
              </a:tr>
              <a:tr h="23075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100" b="1" i="0" u="none" strike="noStrike">
                          <a:solidFill>
                            <a:srgbClr val="FFFFFF"/>
                          </a:solidFill>
                          <a:effectLst/>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vMerge="1">
                  <a:txBody>
                    <a:bodyPr/>
                    <a:lstStyle/>
                    <a:p>
                      <a:endParaRPr lang="zh-CN" altLang="en-US"/>
                    </a:p>
                  </a:txBody>
                  <a:tcPr/>
                </a:tc>
                <a:extLst>
                  <a:ext uri="{0D108BD9-81ED-4DB2-BD59-A6C34878D82A}">
                    <a16:rowId xmlns:a16="http://schemas.microsoft.com/office/drawing/2014/main" val="10006"/>
                  </a:ext>
                </a:extLst>
              </a:tr>
              <a:tr h="230751">
                <a:tc rowSpan="6">
                  <a:txBody>
                    <a:bodyPr/>
                    <a:lstStyle/>
                    <a:p>
                      <a:pPr algn="ctr" fontAlgn="ctr"/>
                      <a:r>
                        <a:rPr lang="en-US" sz="1200" b="1" i="0" u="none" strike="noStrike" dirty="0">
                          <a:solidFill>
                            <a:srgbClr val="262626"/>
                          </a:solidFill>
                          <a:effectLst/>
                          <a:latin typeface="Arial"/>
                        </a:rPr>
                        <a:t>Clinical science</a:t>
                      </a:r>
                    </a:p>
                  </a:txBody>
                  <a:tcPr marL="9525" marR="9525" marT="9525" marB="0" anchor="ctr">
                    <a:lnL w="6350" cap="flat" cmpd="sng" algn="ctr">
                      <a:solidFill>
                        <a:srgbClr val="F2F2F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C5D9F1"/>
                    </a:solidFill>
                  </a:tcPr>
                </a:tc>
                <a:tc rowSpan="6">
                  <a:txBody>
                    <a:bodyPr/>
                    <a:lstStyle/>
                    <a:p>
                      <a:pPr algn="ctr" fontAlgn="ctr"/>
                      <a:r>
                        <a:rPr lang="en-US" sz="1100" b="1" i="0" u="none" strike="noStrike" dirty="0">
                          <a:solidFill>
                            <a:srgbClr val="262626"/>
                          </a:solidFill>
                          <a:effectLst/>
                          <a:latin typeface="Arial"/>
                        </a:rPr>
                        <a:t>Affiliated hospital </a:t>
                      </a:r>
                      <a:br>
                        <a:rPr lang="en-US" sz="1100" b="1" i="0" u="none" strike="noStrike" dirty="0">
                          <a:solidFill>
                            <a:srgbClr val="262626"/>
                          </a:solidFill>
                          <a:effectLst/>
                          <a:latin typeface="Arial"/>
                        </a:rPr>
                      </a:br>
                      <a:r>
                        <a:rPr lang="en-US" sz="1100" b="1" i="0" u="none" strike="noStrike" dirty="0">
                          <a:solidFill>
                            <a:srgbClr val="262626"/>
                          </a:solidFill>
                          <a:effectLst/>
                          <a:latin typeface="Arial"/>
                        </a:rPr>
                        <a:t>of CMU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C5D9F1"/>
                    </a:solidFill>
                  </a:tcPr>
                </a:tc>
                <a:tc rowSpan="2">
                  <a:txBody>
                    <a:bodyPr/>
                    <a:lstStyle/>
                    <a:p>
                      <a:pPr algn="ctr" fontAlgn="ctr"/>
                      <a:r>
                        <a:rPr lang="en-US" altLang="zh-CN" sz="1100" b="1" i="0" u="none" strike="noStrike" dirty="0">
                          <a:solidFill>
                            <a:srgbClr val="262626"/>
                          </a:solidFill>
                          <a:effectLst/>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CN" sz="1100" b="1" i="0" u="none" strike="noStrike">
                          <a:solidFill>
                            <a:srgbClr val="262626"/>
                          </a:solidFill>
                          <a:effectLst/>
                          <a:latin typeface="Arial"/>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3">
                  <a:txBody>
                    <a:bodyPr/>
                    <a:lstStyle/>
                    <a:p>
                      <a:pPr algn="ctr" fontAlgn="t"/>
                      <a:r>
                        <a:rPr lang="en-US" sz="1100" b="0" i="0" u="none" strike="noStrike" dirty="0">
                          <a:solidFill>
                            <a:srgbClr val="262626"/>
                          </a:solidFill>
                          <a:effectLst/>
                          <a:latin typeface="Arial"/>
                        </a:rPr>
                        <a:t>Internal Medicine, Surgery,  Pediatrics</a:t>
                      </a:r>
                      <a:r>
                        <a:rPr lang="en-US" sz="1100" b="0" i="0" u="none" strike="noStrike" dirty="0">
                          <a:solidFill>
                            <a:srgbClr val="262626"/>
                          </a:solidFill>
                          <a:effectLst/>
                          <a:latin typeface="宋体"/>
                        </a:rPr>
                        <a:t>，</a:t>
                      </a:r>
                      <a:r>
                        <a:rPr lang="en-US" sz="1100" b="0" i="0" u="none" strike="noStrike" dirty="0">
                          <a:solidFill>
                            <a:srgbClr val="262626"/>
                          </a:solidFill>
                          <a:effectLst/>
                          <a:latin typeface="Arial"/>
                        </a:rPr>
                        <a:t>Obstetrics &amp; Gynecology , Imagine Diagnosis, Infectious Disease, Clinical Epidemiology, Otorhinolaryngology, etc.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7"/>
                  </a:ext>
                </a:extLst>
              </a:tr>
              <a:tr h="33651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100" b="1" i="0" u="none" strike="noStrike" dirty="0">
                          <a:solidFill>
                            <a:srgbClr val="262626"/>
                          </a:solidFill>
                          <a:effectLst/>
                          <a:latin typeface="Arial"/>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vMerge="1">
                  <a:txBody>
                    <a:bodyPr/>
                    <a:lstStyle/>
                    <a:p>
                      <a:endParaRPr lang="zh-CN" altLang="en-US"/>
                    </a:p>
                  </a:txBody>
                  <a:tcPr/>
                </a:tc>
                <a:extLst>
                  <a:ext uri="{0D108BD9-81ED-4DB2-BD59-A6C34878D82A}">
                    <a16:rowId xmlns:a16="http://schemas.microsoft.com/office/drawing/2014/main" val="10008"/>
                  </a:ext>
                </a:extLst>
              </a:tr>
              <a:tr h="230751">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100" b="1" i="0" u="none" strike="noStrike">
                          <a:solidFill>
                            <a:srgbClr val="262626"/>
                          </a:solidFill>
                          <a:effectLst/>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CN" sz="1100" b="1" i="0" u="none" strike="noStrike" dirty="0">
                          <a:solidFill>
                            <a:srgbClr val="262626"/>
                          </a:solidFill>
                          <a:effectLst/>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vMerge="1">
                  <a:txBody>
                    <a:bodyPr/>
                    <a:lstStyle/>
                    <a:p>
                      <a:endParaRPr lang="zh-CN" altLang="en-US"/>
                    </a:p>
                  </a:txBody>
                  <a:tcPr/>
                </a:tc>
                <a:extLst>
                  <a:ext uri="{0D108BD9-81ED-4DB2-BD59-A6C34878D82A}">
                    <a16:rowId xmlns:a16="http://schemas.microsoft.com/office/drawing/2014/main" val="10009"/>
                  </a:ext>
                </a:extLst>
              </a:tr>
              <a:tr h="23075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100" b="1" i="0" u="none" strike="noStrike">
                          <a:solidFill>
                            <a:srgbClr val="262626"/>
                          </a:solidFill>
                          <a:effectLst/>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rowSpan="3">
                  <a:txBody>
                    <a:bodyPr/>
                    <a:lstStyle/>
                    <a:p>
                      <a:pPr algn="ctr" fontAlgn="t"/>
                      <a:br>
                        <a:rPr lang="en-US" sz="1200" b="1" i="0" u="none" strike="noStrike" dirty="0">
                          <a:solidFill>
                            <a:srgbClr val="262626"/>
                          </a:solidFill>
                          <a:effectLst/>
                          <a:latin typeface="Arial"/>
                        </a:rPr>
                      </a:br>
                      <a:r>
                        <a:rPr lang="en-US" sz="1200" b="1" i="0" u="none" strike="noStrike" dirty="0">
                          <a:solidFill>
                            <a:srgbClr val="262626"/>
                          </a:solidFill>
                          <a:effectLst/>
                          <a:latin typeface="Arial"/>
                        </a:rPr>
                        <a:t>Internship (Compulsory for the 10</a:t>
                      </a:r>
                      <a:r>
                        <a:rPr lang="en-US" sz="1200" b="1" i="0" u="none" strike="noStrike" baseline="30000" dirty="0">
                          <a:solidFill>
                            <a:srgbClr val="262626"/>
                          </a:solidFill>
                          <a:effectLst/>
                          <a:latin typeface="Arial"/>
                        </a:rPr>
                        <a:t>th</a:t>
                      </a:r>
                      <a:r>
                        <a:rPr lang="en-US" sz="1200" b="1" i="0" u="none" strike="noStrike" dirty="0">
                          <a:solidFill>
                            <a:srgbClr val="262626"/>
                          </a:solidFill>
                          <a:effectLst/>
                          <a:latin typeface="Arial"/>
                        </a:rPr>
                        <a:t> -11</a:t>
                      </a:r>
                      <a:r>
                        <a:rPr lang="en-US" sz="1200" b="1" i="0" u="none" strike="noStrike" baseline="30000" dirty="0">
                          <a:solidFill>
                            <a:srgbClr val="262626"/>
                          </a:solidFill>
                          <a:effectLst/>
                          <a:latin typeface="Arial"/>
                        </a:rPr>
                        <a:t>th</a:t>
                      </a:r>
                      <a:r>
                        <a:rPr lang="en-US" sz="1200" b="1" i="0" u="none" strike="noStrike" dirty="0">
                          <a:solidFill>
                            <a:srgbClr val="262626"/>
                          </a:solidFill>
                          <a:effectLst/>
                          <a:latin typeface="Arial"/>
                        </a:rPr>
                        <a:t>  semester, selective for the 12</a:t>
                      </a:r>
                      <a:r>
                        <a:rPr lang="en-US" sz="1200" b="1" i="0" u="none" strike="noStrike" baseline="30000" dirty="0">
                          <a:solidFill>
                            <a:srgbClr val="262626"/>
                          </a:solidFill>
                          <a:effectLst/>
                          <a:latin typeface="Arial"/>
                        </a:rPr>
                        <a:t>th </a:t>
                      </a:r>
                      <a:r>
                        <a:rPr lang="en-US" sz="1200" b="1" i="0" u="none" strike="noStrike" dirty="0">
                          <a:solidFill>
                            <a:srgbClr val="262626"/>
                          </a:solidFill>
                          <a:effectLst/>
                          <a:latin typeface="Arial"/>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F2F2F2"/>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DA9694"/>
                    </a:solidFill>
                  </a:tcPr>
                </a:tc>
                <a:extLst>
                  <a:ext uri="{0D108BD9-81ED-4DB2-BD59-A6C34878D82A}">
                    <a16:rowId xmlns:a16="http://schemas.microsoft.com/office/drawing/2014/main" val="10010"/>
                  </a:ext>
                </a:extLst>
              </a:tr>
              <a:tr h="230751">
                <a:tc vMerge="1">
                  <a:txBody>
                    <a:bodyPr/>
                    <a:lstStyle/>
                    <a:p>
                      <a:endParaRPr lang="zh-CN" altLang="en-US"/>
                    </a:p>
                  </a:txBody>
                  <a:tcPr/>
                </a:tc>
                <a:tc vMerge="1">
                  <a:txBody>
                    <a:bodyPr/>
                    <a:lstStyle/>
                    <a:p>
                      <a:endParaRPr lang="zh-CN" altLang="en-US"/>
                    </a:p>
                  </a:txBody>
                  <a:tcPr/>
                </a:tc>
                <a:tc rowSpan="2">
                  <a:txBody>
                    <a:bodyPr/>
                    <a:lstStyle/>
                    <a:p>
                      <a:pPr algn="ctr" fontAlgn="ctr"/>
                      <a:r>
                        <a:rPr lang="en-US" altLang="zh-CN" sz="1100" b="1" i="0" u="none" strike="noStrike">
                          <a:solidFill>
                            <a:srgbClr val="262626"/>
                          </a:solidFill>
                          <a:effectLst/>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C5D9F1"/>
                    </a:solidFill>
                  </a:tcPr>
                </a:tc>
                <a:tc>
                  <a:txBody>
                    <a:bodyPr/>
                    <a:lstStyle/>
                    <a:p>
                      <a:pPr algn="ctr" fontAlgn="ctr"/>
                      <a:r>
                        <a:rPr lang="en-US" altLang="zh-CN" sz="1100" b="1" i="0" u="none" strike="noStrike" dirty="0">
                          <a:solidFill>
                            <a:srgbClr val="262626"/>
                          </a:solidFill>
                          <a:effectLst/>
                          <a:latin typeface="Arial"/>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vMerge="1">
                  <a:txBody>
                    <a:bodyPr/>
                    <a:lstStyle/>
                    <a:p>
                      <a:endParaRPr lang="zh-CN" altLang="en-US"/>
                    </a:p>
                  </a:txBody>
                  <a:tcPr/>
                </a:tc>
                <a:extLst>
                  <a:ext uri="{0D108BD9-81ED-4DB2-BD59-A6C34878D82A}">
                    <a16:rowId xmlns:a16="http://schemas.microsoft.com/office/drawing/2014/main" val="10011"/>
                  </a:ext>
                </a:extLst>
              </a:tr>
              <a:tr h="230751">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en-US" altLang="zh-CN" sz="1100" b="1" i="0" u="none" strike="noStrike" dirty="0">
                          <a:solidFill>
                            <a:srgbClr val="262626"/>
                          </a:solidFill>
                          <a:effectLst/>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DA9694"/>
                    </a:solidFill>
                  </a:tcPr>
                </a:tc>
                <a:tc vMerge="1">
                  <a:txBody>
                    <a:bodyPr/>
                    <a:lstStyle/>
                    <a:p>
                      <a:endParaRPr lang="zh-CN" altLang="en-US"/>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8721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698" name="矩形 16"/>
          <p:cNvSpPr>
            <a:spLocks noChangeArrowheads="1"/>
          </p:cNvSpPr>
          <p:nvPr/>
        </p:nvSpPr>
        <p:spPr bwMode="auto">
          <a:xfrm>
            <a:off x="0" y="274638"/>
            <a:ext cx="561975"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9699" name="矩形 7"/>
          <p:cNvSpPr>
            <a:spLocks noChangeArrowheads="1"/>
          </p:cNvSpPr>
          <p:nvPr/>
        </p:nvSpPr>
        <p:spPr bwMode="auto">
          <a:xfrm flipH="1">
            <a:off x="666750" y="284163"/>
            <a:ext cx="104775"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grpSp>
        <p:nvGrpSpPr>
          <p:cNvPr id="29700" name="组合 2"/>
          <p:cNvGrpSpPr>
            <a:grpSpLocks/>
          </p:cNvGrpSpPr>
          <p:nvPr/>
        </p:nvGrpSpPr>
        <p:grpSpPr bwMode="auto">
          <a:xfrm>
            <a:off x="666750" y="1882315"/>
            <a:ext cx="10579825" cy="4215828"/>
            <a:chOff x="-65809" y="316872"/>
            <a:chExt cx="10579656" cy="4216881"/>
          </a:xfrm>
        </p:grpSpPr>
        <p:sp>
          <p:nvSpPr>
            <p:cNvPr id="2" name="Rectangle 47"/>
            <p:cNvSpPr>
              <a:spLocks noChangeArrowheads="1"/>
            </p:cNvSpPr>
            <p:nvPr/>
          </p:nvSpPr>
          <p:spPr bwMode="auto">
            <a:xfrm>
              <a:off x="-65809" y="2294668"/>
              <a:ext cx="4082539" cy="223908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buFont typeface="Arial" pitchFamily="34" charset="0"/>
                <a:buNone/>
                <a:defRPr/>
              </a:pPr>
              <a:endParaRPr lang="en-US" altLang="zh-CN" sz="5400" dirty="0">
                <a:solidFill>
                  <a:srgbClr val="FF0000"/>
                </a:solidFill>
                <a:highlight>
                  <a:srgbClr val="FF5844"/>
                </a:highlight>
                <a:latin typeface="FontAwesome"/>
              </a:endParaRPr>
            </a:p>
          </p:txBody>
        </p:sp>
        <p:grpSp>
          <p:nvGrpSpPr>
            <p:cNvPr id="29711" name="组合 12"/>
            <p:cNvGrpSpPr>
              <a:grpSpLocks/>
            </p:cNvGrpSpPr>
            <p:nvPr/>
          </p:nvGrpSpPr>
          <p:grpSpPr bwMode="auto">
            <a:xfrm>
              <a:off x="29845" y="2247905"/>
              <a:ext cx="3970147" cy="2088593"/>
              <a:chOff x="-2151797" y="-297207"/>
              <a:chExt cx="3984656" cy="2088593"/>
            </a:xfrm>
          </p:grpSpPr>
          <p:sp>
            <p:nvSpPr>
              <p:cNvPr id="29715" name="TextBox 15"/>
              <p:cNvSpPr txBox="1">
                <a:spLocks noChangeArrowheads="1"/>
              </p:cNvSpPr>
              <p:nvPr/>
            </p:nvSpPr>
            <p:spPr bwMode="auto">
              <a:xfrm>
                <a:off x="-1238992" y="-297207"/>
                <a:ext cx="2381454" cy="4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u="sng" dirty="0">
                    <a:solidFill>
                      <a:srgbClr val="FF0000"/>
                    </a:solidFill>
                  </a:rPr>
                  <a:t>School Conditions</a:t>
                </a:r>
                <a:endParaRPr lang="zh-CN" altLang="zh-CN" sz="2000" u="sng" dirty="0">
                  <a:solidFill>
                    <a:srgbClr val="FF0000"/>
                  </a:solidFill>
                </a:endParaRPr>
              </a:p>
            </p:txBody>
          </p:sp>
          <p:sp>
            <p:nvSpPr>
              <p:cNvPr id="29716" name="TextBox 16"/>
              <p:cNvSpPr txBox="1">
                <a:spLocks noChangeArrowheads="1"/>
              </p:cNvSpPr>
              <p:nvPr/>
            </p:nvSpPr>
            <p:spPr bwMode="auto">
              <a:xfrm>
                <a:off x="-2151797" y="36622"/>
                <a:ext cx="3984656" cy="17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50000"/>
                  </a:lnSpc>
                  <a:buFont typeface="Arial" pitchFamily="34" charset="0"/>
                  <a:buNone/>
                </a:pPr>
                <a:r>
                  <a:rPr lang="en-US" altLang="zh-CN" sz="1200" dirty="0">
                    <a:latin typeface="Arial" pitchFamily="34" charset="0"/>
                    <a:cs typeface="Arial" pitchFamily="34" charset="0"/>
                  </a:rPr>
                  <a:t>The school library is very modernized with abundant </a:t>
                </a:r>
              </a:p>
              <a:p>
                <a:pPr algn="just">
                  <a:lnSpc>
                    <a:spcPct val="150000"/>
                  </a:lnSpc>
                  <a:buFont typeface="Arial" pitchFamily="34" charset="0"/>
                  <a:buNone/>
                </a:pPr>
                <a:r>
                  <a:rPr lang="en-US" altLang="zh-CN" sz="1200" dirty="0">
                    <a:latin typeface="Arial" pitchFamily="34" charset="0"/>
                    <a:cs typeface="Arial" pitchFamily="34" charset="0"/>
                  </a:rPr>
                  <a:t>collection, providing students with a beautiful and comfortable learning environment. At the same time, the public teaching building and teaching building for international students can fully meet the needs of daily teaching.</a:t>
                </a:r>
                <a:endParaRPr lang="en-US" altLang="zh-CN" sz="1200" dirty="0">
                  <a:latin typeface="Arial" pitchFamily="34" charset="0"/>
                  <a:ea typeface="微软雅黑" pitchFamily="34" charset="-122"/>
                  <a:cs typeface="Arial" pitchFamily="34" charset="0"/>
                  <a:sym typeface="Gill Sans"/>
                </a:endParaRPr>
              </a:p>
            </p:txBody>
          </p:sp>
        </p:grpSp>
        <p:grpSp>
          <p:nvGrpSpPr>
            <p:cNvPr id="29712" name="组合 15"/>
            <p:cNvGrpSpPr>
              <a:grpSpLocks/>
            </p:cNvGrpSpPr>
            <p:nvPr/>
          </p:nvGrpSpPr>
          <p:grpSpPr bwMode="auto">
            <a:xfrm>
              <a:off x="8753584" y="316872"/>
              <a:ext cx="1760263" cy="1526256"/>
              <a:chOff x="0" y="0"/>
              <a:chExt cx="1766695" cy="1526256"/>
            </a:xfrm>
          </p:grpSpPr>
          <p:sp>
            <p:nvSpPr>
              <p:cNvPr id="29713" name="TextBox 15"/>
              <p:cNvSpPr txBox="1">
                <a:spLocks noChangeArrowheads="1"/>
              </p:cNvSpPr>
              <p:nvPr/>
            </p:nvSpPr>
            <p:spPr bwMode="auto">
              <a:xfrm>
                <a:off x="0" y="0"/>
                <a:ext cx="1703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b="1">
                    <a:solidFill>
                      <a:srgbClr val="FFFFFF"/>
                    </a:solidFill>
                    <a:latin typeface="微软雅黑" pitchFamily="34" charset="-122"/>
                    <a:ea typeface="微软雅黑" pitchFamily="34" charset="-122"/>
                    <a:sym typeface="Gill Sans"/>
                  </a:rPr>
                  <a:t>向天而歌</a:t>
                </a:r>
              </a:p>
            </p:txBody>
          </p:sp>
          <p:sp>
            <p:nvSpPr>
              <p:cNvPr id="29714" name="TextBox 16"/>
              <p:cNvSpPr txBox="1">
                <a:spLocks noChangeArrowheads="1"/>
              </p:cNvSpPr>
              <p:nvPr/>
            </p:nvSpPr>
            <p:spPr bwMode="auto">
              <a:xfrm>
                <a:off x="44391" y="356705"/>
                <a:ext cx="172230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dirty="0">
                    <a:solidFill>
                      <a:srgbClr val="FFFFFF"/>
                    </a:solidFill>
                    <a:latin typeface="微软雅黑" pitchFamily="34" charset="-122"/>
                    <a:ea typeface="微软雅黑" pitchFamily="34" charset="-122"/>
                    <a:sym typeface="Gill Sans"/>
                  </a:rPr>
                  <a:t>丫丫精饰</a:t>
                </a:r>
                <a:r>
                  <a:rPr lang="en-US" altLang="zh-CN" sz="1400" dirty="0">
                    <a:solidFill>
                      <a:srgbClr val="FFFFFF"/>
                    </a:solidFill>
                    <a:latin typeface="微软雅黑" pitchFamily="34" charset="-122"/>
                    <a:ea typeface="微软雅黑" pitchFamily="34" charset="-122"/>
                    <a:sym typeface="Gill Sans"/>
                  </a:rPr>
                  <a:t>PPT</a:t>
                </a:r>
                <a:r>
                  <a:rPr lang="zh-CN" altLang="en-US" sz="1400" dirty="0">
                    <a:solidFill>
                      <a:srgbClr val="FFFFFF"/>
                    </a:solidFill>
                    <a:latin typeface="微软雅黑" pitchFamily="34" charset="-122"/>
                    <a:ea typeface="微软雅黑" pitchFamily="34" charset="-122"/>
                    <a:sym typeface="Gill Sans"/>
                  </a:rPr>
                  <a:t>，是集</a:t>
                </a:r>
                <a:r>
                  <a:rPr lang="en-US" altLang="zh-CN" sz="1400" dirty="0">
                    <a:solidFill>
                      <a:srgbClr val="FFFFFF"/>
                    </a:solidFill>
                    <a:latin typeface="微软雅黑" pitchFamily="34" charset="-122"/>
                    <a:ea typeface="微软雅黑" pitchFamily="34" charset="-122"/>
                    <a:sym typeface="Gill Sans"/>
                  </a:rPr>
                  <a:t>PPT</a:t>
                </a:r>
                <a:r>
                  <a:rPr lang="zh-CN" altLang="en-US" sz="1400" dirty="0">
                    <a:solidFill>
                      <a:srgbClr val="FFFFFF"/>
                    </a:solidFill>
                    <a:latin typeface="微软雅黑" pitchFamily="34" charset="-122"/>
                    <a:ea typeface="微软雅黑" pitchFamily="34" charset="-122"/>
                    <a:sym typeface="Gill Sans"/>
                  </a:rPr>
                  <a:t>模板开发、</a:t>
                </a:r>
                <a:r>
                  <a:rPr lang="en-US" altLang="zh-CN" sz="1400" dirty="0">
                    <a:solidFill>
                      <a:srgbClr val="FFFFFF"/>
                    </a:solidFill>
                    <a:latin typeface="微软雅黑" pitchFamily="34" charset="-122"/>
                    <a:ea typeface="微软雅黑" pitchFamily="34" charset="-122"/>
                    <a:sym typeface="Gill Sans"/>
                  </a:rPr>
                  <a:t>PPT</a:t>
                </a:r>
                <a:r>
                  <a:rPr lang="zh-CN" altLang="en-US" sz="1400" dirty="0">
                    <a:solidFill>
                      <a:srgbClr val="FFFFFF"/>
                    </a:solidFill>
                    <a:latin typeface="微软雅黑" pitchFamily="34" charset="-122"/>
                    <a:ea typeface="微软雅黑" pitchFamily="34" charset="-122"/>
                    <a:sym typeface="Gill Sans"/>
                  </a:rPr>
                  <a:t>设计定制、</a:t>
                </a:r>
                <a:r>
                  <a:rPr lang="en-US" altLang="zh-CN" sz="1400" dirty="0">
                    <a:solidFill>
                      <a:srgbClr val="FFFFFF"/>
                    </a:solidFill>
                    <a:latin typeface="微软雅黑" pitchFamily="34" charset="-122"/>
                    <a:ea typeface="微软雅黑" pitchFamily="34" charset="-122"/>
                    <a:sym typeface="Gill Sans"/>
                  </a:rPr>
                  <a:t>PPT</a:t>
                </a:r>
                <a:r>
                  <a:rPr lang="zh-CN" altLang="en-US" sz="1400" dirty="0">
                    <a:solidFill>
                      <a:srgbClr val="FFFFFF"/>
                    </a:solidFill>
                    <a:latin typeface="微软雅黑" pitchFamily="34" charset="-122"/>
                    <a:ea typeface="微软雅黑" pitchFamily="34" charset="-122"/>
                    <a:sym typeface="Gill Sans"/>
                  </a:rPr>
                  <a:t>培训于一体的专业</a:t>
                </a:r>
                <a:r>
                  <a:rPr lang="en-US" altLang="zh-CN" sz="1400" dirty="0">
                    <a:solidFill>
                      <a:srgbClr val="FFFFFF"/>
                    </a:solidFill>
                    <a:latin typeface="微软雅黑" pitchFamily="34" charset="-122"/>
                    <a:ea typeface="微软雅黑" pitchFamily="34" charset="-122"/>
                    <a:sym typeface="Gill Sans"/>
                  </a:rPr>
                  <a:t>PPT</a:t>
                </a:r>
                <a:r>
                  <a:rPr lang="zh-CN" altLang="en-US" sz="1400" dirty="0">
                    <a:solidFill>
                      <a:srgbClr val="FFFFFF"/>
                    </a:solidFill>
                    <a:latin typeface="微软雅黑" pitchFamily="34" charset="-122"/>
                    <a:ea typeface="微软雅黑" pitchFamily="34" charset="-122"/>
                    <a:sym typeface="Gill Sans"/>
                  </a:rPr>
                  <a:t>服务提供商。</a:t>
                </a:r>
                <a:endParaRPr lang="en-US" sz="1400" dirty="0">
                  <a:solidFill>
                    <a:srgbClr val="FFFFFF"/>
                  </a:solidFill>
                  <a:latin typeface="微软雅黑" pitchFamily="34" charset="-122"/>
                  <a:ea typeface="微软雅黑" pitchFamily="34" charset="-122"/>
                  <a:sym typeface="Gill Sans"/>
                </a:endParaRPr>
              </a:p>
            </p:txBody>
          </p:sp>
        </p:grpSp>
      </p:grpSp>
      <p:pic>
        <p:nvPicPr>
          <p:cNvPr id="2970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0699" y="1334795"/>
            <a:ext cx="2348257" cy="241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文本框 1"/>
          <p:cNvSpPr txBox="1">
            <a:spLocks noChangeArrowheads="1"/>
          </p:cNvSpPr>
          <p:nvPr/>
        </p:nvSpPr>
        <p:spPr bwMode="auto">
          <a:xfrm>
            <a:off x="867186" y="284163"/>
            <a:ext cx="379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dirty="0">
                <a:solidFill>
                  <a:srgbClr val="FF5844"/>
                </a:solidFill>
                <a:latin typeface="Arial" pitchFamily="34" charset="0"/>
                <a:ea typeface="微软雅黑" pitchFamily="34" charset="-122"/>
                <a:cs typeface="Arial" pitchFamily="34" charset="0"/>
              </a:rPr>
              <a:t>Basic Science </a:t>
            </a:r>
            <a:endParaRPr lang="zh-CN" altLang="zh-CN" sz="3200" b="1" dirty="0">
              <a:solidFill>
                <a:srgbClr val="FF5844"/>
              </a:solidFill>
              <a:latin typeface="Arial" pitchFamily="34" charset="0"/>
              <a:ea typeface="微软雅黑" pitchFamily="34" charset="-122"/>
              <a:cs typeface="Arial"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2507" y="3839885"/>
            <a:ext cx="2484866" cy="2238526"/>
          </a:xfrm>
          <a:prstGeom prst="rect">
            <a:avLst/>
          </a:prstGeom>
        </p:spPr>
      </p:pic>
      <p:sp>
        <p:nvSpPr>
          <p:cNvPr id="19" name="文本框 1"/>
          <p:cNvSpPr txBox="1">
            <a:spLocks noChangeArrowheads="1"/>
          </p:cNvSpPr>
          <p:nvPr/>
        </p:nvSpPr>
        <p:spPr bwMode="auto">
          <a:xfrm>
            <a:off x="867185" y="863837"/>
            <a:ext cx="3794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Campus Life</a:t>
            </a:r>
            <a:endParaRPr lang="zh-CN" altLang="zh-CN" sz="2000" b="1" dirty="0">
              <a:solidFill>
                <a:srgbClr val="FF5844"/>
              </a:solidFill>
              <a:latin typeface="Arial" pitchFamily="34" charset="0"/>
              <a:ea typeface="微软雅黑" pitchFamily="34" charset="-122"/>
              <a:cs typeface="Arial" pitchFamily="34" charset="0"/>
            </a:endParaRPr>
          </a:p>
        </p:txBody>
      </p:sp>
      <p:pic>
        <p:nvPicPr>
          <p:cNvPr id="6" name="图片 5">
            <a:extLst>
              <a:ext uri="{FF2B5EF4-FFF2-40B4-BE49-F238E27FC236}">
                <a16:creationId xmlns:a16="http://schemas.microsoft.com/office/drawing/2014/main" id="{2568934D-23F7-4E1D-9E8B-9459063005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3933" y="1335334"/>
            <a:ext cx="2250206" cy="2412904"/>
          </a:xfrm>
          <a:prstGeom prst="rect">
            <a:avLst/>
          </a:prstGeom>
        </p:spPr>
      </p:pic>
      <p:pic>
        <p:nvPicPr>
          <p:cNvPr id="23" name="图片 22">
            <a:extLst>
              <a:ext uri="{FF2B5EF4-FFF2-40B4-BE49-F238E27FC236}">
                <a16:creationId xmlns:a16="http://schemas.microsoft.com/office/drawing/2014/main" id="{95E6B8DC-7AD3-46D8-B803-C455A101B7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9175" y="1335335"/>
            <a:ext cx="2478198" cy="2412904"/>
          </a:xfrm>
          <a:prstGeom prst="rect">
            <a:avLst/>
          </a:prstGeom>
        </p:spPr>
      </p:pic>
      <p:pic>
        <p:nvPicPr>
          <p:cNvPr id="24" name="图片 23">
            <a:extLst>
              <a:ext uri="{FF2B5EF4-FFF2-40B4-BE49-F238E27FC236}">
                <a16:creationId xmlns:a16="http://schemas.microsoft.com/office/drawing/2014/main" id="{B209CF64-51D3-4C12-A8D4-AE9F4C8F4B8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339" y="1339319"/>
            <a:ext cx="4082603" cy="2412904"/>
          </a:xfrm>
          <a:prstGeom prst="rect">
            <a:avLst/>
          </a:prstGeom>
          <a:noFill/>
          <a:ln>
            <a:noFill/>
          </a:ln>
        </p:spPr>
      </p:pic>
      <p:pic>
        <p:nvPicPr>
          <p:cNvPr id="10" name="图片 9">
            <a:extLst>
              <a:ext uri="{FF2B5EF4-FFF2-40B4-BE49-F238E27FC236}">
                <a16:creationId xmlns:a16="http://schemas.microsoft.com/office/drawing/2014/main" id="{EFC1B890-7CA5-4749-ACBD-70F292D084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3933" y="3859616"/>
            <a:ext cx="4695023" cy="223852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0723"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0724" name="文本框 1"/>
          <p:cNvSpPr txBox="1">
            <a:spLocks noChangeArrowheads="1"/>
          </p:cNvSpPr>
          <p:nvPr/>
        </p:nvSpPr>
        <p:spPr bwMode="auto">
          <a:xfrm>
            <a:off x="867187" y="868363"/>
            <a:ext cx="3794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Campus Life</a:t>
            </a:r>
            <a:endParaRPr lang="zh-CN" altLang="zh-CN" sz="2000" b="1" dirty="0">
              <a:solidFill>
                <a:srgbClr val="FF5844"/>
              </a:solidFill>
              <a:latin typeface="Arial" pitchFamily="34" charset="0"/>
              <a:ea typeface="微软雅黑" pitchFamily="34" charset="-122"/>
              <a:cs typeface="Arial" pitchFamily="34" charset="0"/>
            </a:endParaRPr>
          </a:p>
        </p:txBody>
      </p:sp>
      <p:grpSp>
        <p:nvGrpSpPr>
          <p:cNvPr id="30725" name="组合 2"/>
          <p:cNvGrpSpPr>
            <a:grpSpLocks/>
          </p:cNvGrpSpPr>
          <p:nvPr/>
        </p:nvGrpSpPr>
        <p:grpSpPr bwMode="auto">
          <a:xfrm>
            <a:off x="792163" y="1808163"/>
            <a:ext cx="10499725" cy="2655887"/>
            <a:chOff x="14605" y="316872"/>
            <a:chExt cx="10499242" cy="2656507"/>
          </a:xfrm>
        </p:grpSpPr>
        <p:grpSp>
          <p:nvGrpSpPr>
            <p:cNvPr id="30733" name="组合 12"/>
            <p:cNvGrpSpPr>
              <a:grpSpLocks/>
            </p:cNvGrpSpPr>
            <p:nvPr/>
          </p:nvGrpSpPr>
          <p:grpSpPr bwMode="auto">
            <a:xfrm>
              <a:off x="14605" y="2247905"/>
              <a:ext cx="3970147" cy="725474"/>
              <a:chOff x="-2167093" y="-297207"/>
              <a:chExt cx="3984656" cy="725474"/>
            </a:xfrm>
          </p:grpSpPr>
          <p:sp>
            <p:nvSpPr>
              <p:cNvPr id="30737" name="TextBox 15"/>
              <p:cNvSpPr txBox="1">
                <a:spLocks noChangeArrowheads="1"/>
              </p:cNvSpPr>
              <p:nvPr/>
            </p:nvSpPr>
            <p:spPr bwMode="auto">
              <a:xfrm>
                <a:off x="-1238992" y="-297207"/>
                <a:ext cx="1955230" cy="36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endParaRPr lang="zh-CN" altLang="zh-CN">
                  <a:solidFill>
                    <a:schemeClr val="bg1"/>
                  </a:solidFill>
                </a:endParaRPr>
              </a:p>
            </p:txBody>
          </p:sp>
          <p:sp>
            <p:nvSpPr>
              <p:cNvPr id="30738" name="TextBox 16"/>
              <p:cNvSpPr txBox="1">
                <a:spLocks noChangeArrowheads="1"/>
              </p:cNvSpPr>
              <p:nvPr/>
            </p:nvSpPr>
            <p:spPr bwMode="auto">
              <a:xfrm>
                <a:off x="-2167093" y="120463"/>
                <a:ext cx="3984656" cy="3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buFont typeface="Arial" pitchFamily="34" charset="0"/>
                  <a:buNone/>
                </a:pPr>
                <a:endParaRPr lang="en-US" altLang="zh-CN" sz="1400">
                  <a:solidFill>
                    <a:schemeClr val="bg1"/>
                  </a:solidFill>
                  <a:latin typeface="Arial" pitchFamily="34" charset="0"/>
                  <a:ea typeface="微软雅黑" pitchFamily="34" charset="-122"/>
                  <a:cs typeface="Arial" pitchFamily="34" charset="0"/>
                  <a:sym typeface="Gill Sans"/>
                </a:endParaRPr>
              </a:p>
            </p:txBody>
          </p:sp>
        </p:grpSp>
        <p:grpSp>
          <p:nvGrpSpPr>
            <p:cNvPr id="30734" name="组合 15"/>
            <p:cNvGrpSpPr>
              <a:grpSpLocks/>
            </p:cNvGrpSpPr>
            <p:nvPr/>
          </p:nvGrpSpPr>
          <p:grpSpPr bwMode="auto">
            <a:xfrm>
              <a:off x="8753584" y="316872"/>
              <a:ext cx="1760263" cy="1526256"/>
              <a:chOff x="0" y="0"/>
              <a:chExt cx="1766695" cy="1526256"/>
            </a:xfrm>
          </p:grpSpPr>
          <p:sp>
            <p:nvSpPr>
              <p:cNvPr id="30735" name="TextBox 15"/>
              <p:cNvSpPr txBox="1">
                <a:spLocks noChangeArrowheads="1"/>
              </p:cNvSpPr>
              <p:nvPr/>
            </p:nvSpPr>
            <p:spPr bwMode="auto">
              <a:xfrm>
                <a:off x="0" y="0"/>
                <a:ext cx="1703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b="1">
                    <a:solidFill>
                      <a:srgbClr val="FFFFFF"/>
                    </a:solidFill>
                    <a:latin typeface="微软雅黑" pitchFamily="34" charset="-122"/>
                    <a:ea typeface="微软雅黑" pitchFamily="34" charset="-122"/>
                    <a:sym typeface="Gill Sans"/>
                  </a:rPr>
                  <a:t>向天而歌</a:t>
                </a:r>
              </a:p>
            </p:txBody>
          </p:sp>
          <p:sp>
            <p:nvSpPr>
              <p:cNvPr id="30736" name="TextBox 16"/>
              <p:cNvSpPr txBox="1">
                <a:spLocks noChangeArrowheads="1"/>
              </p:cNvSpPr>
              <p:nvPr/>
            </p:nvSpPr>
            <p:spPr bwMode="auto">
              <a:xfrm>
                <a:off x="44391" y="356705"/>
                <a:ext cx="172230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a:solidFill>
                      <a:srgbClr val="FFFFFF"/>
                    </a:solidFill>
                    <a:latin typeface="微软雅黑" pitchFamily="34" charset="-122"/>
                    <a:ea typeface="微软雅黑" pitchFamily="34" charset="-122"/>
                    <a:sym typeface="Gill Sans"/>
                  </a:rPr>
                  <a:t>丫丫精饰</a:t>
                </a:r>
                <a:r>
                  <a:rPr lang="en-US" altLang="zh-CN" sz="1400">
                    <a:solidFill>
                      <a:srgbClr val="FFFFFF"/>
                    </a:solidFill>
                    <a:latin typeface="微软雅黑" pitchFamily="34" charset="-122"/>
                    <a:ea typeface="微软雅黑" pitchFamily="34" charset="-122"/>
                    <a:sym typeface="Gill Sans"/>
                  </a:rPr>
                  <a:t>PPT</a:t>
                </a:r>
                <a:r>
                  <a:rPr lang="zh-CN" altLang="en-US" sz="1400">
                    <a:solidFill>
                      <a:srgbClr val="FFFFFF"/>
                    </a:solidFill>
                    <a:latin typeface="微软雅黑" pitchFamily="34" charset="-122"/>
                    <a:ea typeface="微软雅黑" pitchFamily="34" charset="-122"/>
                    <a:sym typeface="Gill Sans"/>
                  </a:rPr>
                  <a:t>，是集</a:t>
                </a:r>
                <a:r>
                  <a:rPr lang="en-US" altLang="zh-CN" sz="1400">
                    <a:solidFill>
                      <a:srgbClr val="FFFFFF"/>
                    </a:solidFill>
                    <a:latin typeface="微软雅黑" pitchFamily="34" charset="-122"/>
                    <a:ea typeface="微软雅黑" pitchFamily="34" charset="-122"/>
                    <a:sym typeface="Gill Sans"/>
                  </a:rPr>
                  <a:t>PPT</a:t>
                </a:r>
                <a:r>
                  <a:rPr lang="zh-CN" altLang="en-US" sz="1400">
                    <a:solidFill>
                      <a:srgbClr val="FFFFFF"/>
                    </a:solidFill>
                    <a:latin typeface="微软雅黑" pitchFamily="34" charset="-122"/>
                    <a:ea typeface="微软雅黑" pitchFamily="34" charset="-122"/>
                    <a:sym typeface="Gill Sans"/>
                  </a:rPr>
                  <a:t>模板开发、</a:t>
                </a:r>
                <a:r>
                  <a:rPr lang="en-US" altLang="zh-CN" sz="1400">
                    <a:solidFill>
                      <a:srgbClr val="FFFFFF"/>
                    </a:solidFill>
                    <a:latin typeface="微软雅黑" pitchFamily="34" charset="-122"/>
                    <a:ea typeface="微软雅黑" pitchFamily="34" charset="-122"/>
                    <a:sym typeface="Gill Sans"/>
                  </a:rPr>
                  <a:t>PPT</a:t>
                </a:r>
                <a:r>
                  <a:rPr lang="zh-CN" altLang="en-US" sz="1400">
                    <a:solidFill>
                      <a:srgbClr val="FFFFFF"/>
                    </a:solidFill>
                    <a:latin typeface="微软雅黑" pitchFamily="34" charset="-122"/>
                    <a:ea typeface="微软雅黑" pitchFamily="34" charset="-122"/>
                    <a:sym typeface="Gill Sans"/>
                  </a:rPr>
                  <a:t>设计定制、</a:t>
                </a:r>
                <a:r>
                  <a:rPr lang="en-US" altLang="zh-CN" sz="1400">
                    <a:solidFill>
                      <a:srgbClr val="FFFFFF"/>
                    </a:solidFill>
                    <a:latin typeface="微软雅黑" pitchFamily="34" charset="-122"/>
                    <a:ea typeface="微软雅黑" pitchFamily="34" charset="-122"/>
                    <a:sym typeface="Gill Sans"/>
                  </a:rPr>
                  <a:t>PPT</a:t>
                </a:r>
                <a:r>
                  <a:rPr lang="zh-CN" altLang="en-US" sz="1400">
                    <a:solidFill>
                      <a:srgbClr val="FFFFFF"/>
                    </a:solidFill>
                    <a:latin typeface="微软雅黑" pitchFamily="34" charset="-122"/>
                    <a:ea typeface="微软雅黑" pitchFamily="34" charset="-122"/>
                    <a:sym typeface="Gill Sans"/>
                  </a:rPr>
                  <a:t>培训于一体的专业</a:t>
                </a:r>
                <a:r>
                  <a:rPr lang="en-US" altLang="zh-CN" sz="1400">
                    <a:solidFill>
                      <a:srgbClr val="FFFFFF"/>
                    </a:solidFill>
                    <a:latin typeface="微软雅黑" pitchFamily="34" charset="-122"/>
                    <a:ea typeface="微软雅黑" pitchFamily="34" charset="-122"/>
                    <a:sym typeface="Gill Sans"/>
                  </a:rPr>
                  <a:t>PPT</a:t>
                </a:r>
                <a:r>
                  <a:rPr lang="zh-CN" altLang="en-US" sz="1400">
                    <a:solidFill>
                      <a:srgbClr val="FFFFFF"/>
                    </a:solidFill>
                    <a:latin typeface="微软雅黑" pitchFamily="34" charset="-122"/>
                    <a:ea typeface="微软雅黑" pitchFamily="34" charset="-122"/>
                    <a:sym typeface="Gill Sans"/>
                  </a:rPr>
                  <a:t>服务提供商。</a:t>
                </a:r>
                <a:endParaRPr lang="en-US" sz="1400">
                  <a:solidFill>
                    <a:srgbClr val="FFFFFF"/>
                  </a:solidFill>
                  <a:latin typeface="微软雅黑" pitchFamily="34" charset="-122"/>
                  <a:ea typeface="微软雅黑" pitchFamily="34" charset="-122"/>
                  <a:sym typeface="Gill Sans"/>
                </a:endParaRPr>
              </a:p>
            </p:txBody>
          </p:sp>
        </p:grpSp>
      </p:grpSp>
      <p:sp>
        <p:nvSpPr>
          <p:cNvPr id="21" name="TextBox 20"/>
          <p:cNvSpPr txBox="1"/>
          <p:nvPr/>
        </p:nvSpPr>
        <p:spPr>
          <a:xfrm>
            <a:off x="4822824" y="1508125"/>
            <a:ext cx="2535231" cy="411503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eaLnBrk="0" hangingPunct="0">
              <a:lnSpc>
                <a:spcPct val="150000"/>
              </a:lnSpc>
              <a:buFont typeface="Arial" pitchFamily="34" charset="0"/>
              <a:buNone/>
              <a:defRPr/>
            </a:pPr>
            <a:r>
              <a:rPr lang="en-US" altLang="zh-CN" b="1" u="sng" dirty="0">
                <a:solidFill>
                  <a:schemeClr val="tx1"/>
                </a:solidFill>
                <a:latin typeface="Arial" pitchFamily="34" charset="0"/>
                <a:cs typeface="Arial" pitchFamily="34" charset="0"/>
              </a:rPr>
              <a:t>Laboratory </a:t>
            </a:r>
          </a:p>
          <a:p>
            <a:pPr algn="just" eaLnBrk="0" hangingPunct="0">
              <a:lnSpc>
                <a:spcPct val="150000"/>
              </a:lnSpc>
              <a:buFont typeface="Arial" pitchFamily="34" charset="0"/>
              <a:buNone/>
              <a:defRPr/>
            </a:pPr>
            <a:r>
              <a:rPr lang="en-US" altLang="zh-CN" sz="1200" dirty="0">
                <a:solidFill>
                  <a:schemeClr val="tx1"/>
                </a:solidFill>
                <a:latin typeface="Arial" pitchFamily="34" charset="0"/>
                <a:cs typeface="Arial" pitchFamily="34" charset="0"/>
              </a:rPr>
              <a:t>The University has </a:t>
            </a:r>
            <a:r>
              <a:rPr lang="en-US" altLang="zh-CN" sz="1200" b="1" dirty="0">
                <a:solidFill>
                  <a:srgbClr val="FF0000"/>
                </a:solidFill>
                <a:latin typeface="Arial" pitchFamily="34" charset="0"/>
                <a:cs typeface="Arial" pitchFamily="34" charset="0"/>
              </a:rPr>
              <a:t>643</a:t>
            </a:r>
            <a:r>
              <a:rPr lang="en-US" altLang="zh-CN" sz="1200" dirty="0">
                <a:solidFill>
                  <a:schemeClr val="tx1"/>
                </a:solidFill>
                <a:latin typeface="Arial" pitchFamily="34" charset="0"/>
                <a:cs typeface="Arial" pitchFamily="34" charset="0"/>
              </a:rPr>
              <a:t> training rooms with a total area of </a:t>
            </a:r>
            <a:r>
              <a:rPr lang="en-US" altLang="zh-CN" sz="1200" b="1" dirty="0">
                <a:solidFill>
                  <a:srgbClr val="FF0000"/>
                </a:solidFill>
                <a:latin typeface="Arial" pitchFamily="34" charset="0"/>
                <a:cs typeface="Arial" pitchFamily="34" charset="0"/>
              </a:rPr>
              <a:t>35,456</a:t>
            </a:r>
            <a:r>
              <a:rPr lang="en-US" altLang="zh-CN" sz="1200" dirty="0">
                <a:solidFill>
                  <a:schemeClr val="tx1"/>
                </a:solidFill>
                <a:latin typeface="Arial" pitchFamily="34" charset="0"/>
                <a:cs typeface="Arial" pitchFamily="34" charset="0"/>
              </a:rPr>
              <a:t> square meters. There are </a:t>
            </a:r>
            <a:r>
              <a:rPr lang="en-US" altLang="zh-CN" sz="1200" b="1" dirty="0">
                <a:solidFill>
                  <a:srgbClr val="FF0000"/>
                </a:solidFill>
                <a:latin typeface="Arial" pitchFamily="34" charset="0"/>
                <a:cs typeface="Arial" pitchFamily="34" charset="0"/>
              </a:rPr>
              <a:t>2</a:t>
            </a:r>
            <a:r>
              <a:rPr lang="en-US" altLang="zh-CN" sz="1200" dirty="0">
                <a:solidFill>
                  <a:schemeClr val="tx1"/>
                </a:solidFill>
                <a:latin typeface="Arial" pitchFamily="34" charset="0"/>
                <a:cs typeface="Arial" pitchFamily="34" charset="0"/>
              </a:rPr>
              <a:t> national experimental teaching demonstration centers, </a:t>
            </a:r>
            <a:r>
              <a:rPr lang="en-US" altLang="zh-CN" sz="1200" b="1" dirty="0">
                <a:solidFill>
                  <a:srgbClr val="FF0000"/>
                </a:solidFill>
                <a:latin typeface="Arial" pitchFamily="34" charset="0"/>
                <a:cs typeface="Arial" pitchFamily="34" charset="0"/>
              </a:rPr>
              <a:t>11</a:t>
            </a:r>
            <a:r>
              <a:rPr lang="en-US" altLang="zh-CN" sz="1200" dirty="0">
                <a:solidFill>
                  <a:schemeClr val="tx1"/>
                </a:solidFill>
                <a:latin typeface="Arial" pitchFamily="34" charset="0"/>
                <a:cs typeface="Arial" pitchFamily="34" charset="0"/>
              </a:rPr>
              <a:t> provincial experimental teaching demonstration centers, </a:t>
            </a:r>
            <a:r>
              <a:rPr lang="en-US" altLang="zh-CN" sz="1200" b="1" dirty="0">
                <a:solidFill>
                  <a:srgbClr val="FF0000"/>
                </a:solidFill>
                <a:latin typeface="Arial" pitchFamily="34" charset="0"/>
                <a:cs typeface="Arial" pitchFamily="34" charset="0"/>
              </a:rPr>
              <a:t>2</a:t>
            </a:r>
            <a:r>
              <a:rPr lang="en-US" altLang="zh-CN" sz="1200" dirty="0">
                <a:solidFill>
                  <a:schemeClr val="tx1"/>
                </a:solidFill>
                <a:latin typeface="Arial" pitchFamily="34" charset="0"/>
                <a:cs typeface="Arial" pitchFamily="34" charset="0"/>
              </a:rPr>
              <a:t> provincial virtual simulation centers, </a:t>
            </a:r>
            <a:r>
              <a:rPr lang="en-US" altLang="zh-CN" sz="1200" b="1" dirty="0">
                <a:solidFill>
                  <a:srgbClr val="FF0000"/>
                </a:solidFill>
                <a:latin typeface="Arial" pitchFamily="34" charset="0"/>
                <a:cs typeface="Arial" pitchFamily="34" charset="0"/>
              </a:rPr>
              <a:t>8</a:t>
            </a:r>
            <a:r>
              <a:rPr lang="en-US" altLang="zh-CN" sz="1200" dirty="0">
                <a:solidFill>
                  <a:schemeClr val="tx1"/>
                </a:solidFill>
                <a:latin typeface="Arial" pitchFamily="34" charset="0"/>
                <a:cs typeface="Arial" pitchFamily="34" charset="0"/>
              </a:rPr>
              <a:t> provincial practice teaching bases and </a:t>
            </a:r>
            <a:r>
              <a:rPr lang="en-US" altLang="zh-CN" sz="1200" b="1" dirty="0">
                <a:solidFill>
                  <a:srgbClr val="FF0000"/>
                </a:solidFill>
                <a:latin typeface="Arial" pitchFamily="34" charset="0"/>
                <a:cs typeface="Arial" pitchFamily="34" charset="0"/>
              </a:rPr>
              <a:t>1</a:t>
            </a:r>
            <a:r>
              <a:rPr lang="en-US" altLang="zh-CN" sz="1200" dirty="0">
                <a:solidFill>
                  <a:schemeClr val="tx1"/>
                </a:solidFill>
                <a:latin typeface="Arial" pitchFamily="34" charset="0"/>
                <a:cs typeface="Arial" pitchFamily="34" charset="0"/>
              </a:rPr>
              <a:t> provincial cross-professional training platform.</a:t>
            </a:r>
          </a:p>
          <a:p>
            <a:pPr algn="just" eaLnBrk="0" hangingPunct="0">
              <a:lnSpc>
                <a:spcPct val="150000"/>
              </a:lnSpc>
              <a:buFont typeface="Arial" pitchFamily="34" charset="0"/>
              <a:buNone/>
              <a:defRPr/>
            </a:pPr>
            <a:endParaRPr lang="zh-CN" altLang="en-US" sz="1400" dirty="0">
              <a:latin typeface="Arial" pitchFamily="34" charset="0"/>
              <a:cs typeface="Arial" pitchFamily="34" charset="0"/>
            </a:endParaRPr>
          </a:p>
        </p:txBody>
      </p:sp>
      <p:pic>
        <p:nvPicPr>
          <p:cNvPr id="30728" name="图片 18" descr="TIM截图201811151037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638" y="1495425"/>
            <a:ext cx="396716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3714750"/>
            <a:ext cx="39592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图片 21" descr="IMG_08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3681413"/>
            <a:ext cx="3957637"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50" y="1514475"/>
            <a:ext cx="20526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1" descr="F:\学院相关照片\站群\中国医科大学\MBBS教学设施设备\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3225" y="1495425"/>
            <a:ext cx="18573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
          <p:cNvSpPr txBox="1">
            <a:spLocks noChangeArrowheads="1"/>
          </p:cNvSpPr>
          <p:nvPr/>
        </p:nvSpPr>
        <p:spPr bwMode="auto">
          <a:xfrm>
            <a:off x="867187" y="284163"/>
            <a:ext cx="30047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dirty="0">
                <a:solidFill>
                  <a:srgbClr val="FF5844"/>
                </a:solidFill>
                <a:latin typeface="Arial" pitchFamily="34" charset="0"/>
                <a:ea typeface="微软雅黑" pitchFamily="34" charset="-122"/>
                <a:cs typeface="Arial" pitchFamily="34" charset="0"/>
              </a:rPr>
              <a:t>Basic Science </a:t>
            </a:r>
            <a:endParaRPr lang="zh-CN" altLang="zh-CN" sz="3200" b="1" dirty="0">
              <a:solidFill>
                <a:srgbClr val="FF5844"/>
              </a:solidFill>
              <a:latin typeface="Arial" pitchFamily="34" charset="0"/>
              <a:ea typeface="微软雅黑" pitchFamily="34" charset="-122"/>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5" name="组合 21"/>
          <p:cNvGrpSpPr>
            <a:grpSpLocks/>
          </p:cNvGrpSpPr>
          <p:nvPr/>
        </p:nvGrpSpPr>
        <p:grpSpPr bwMode="auto">
          <a:xfrm>
            <a:off x="3538538" y="1593850"/>
            <a:ext cx="2432050" cy="1903413"/>
            <a:chOff x="2700301" y="1332022"/>
            <a:chExt cx="1779691" cy="1393400"/>
          </a:xfrm>
        </p:grpSpPr>
        <p:sp>
          <p:nvSpPr>
            <p:cNvPr id="23" name="Freeform 63"/>
            <p:cNvSpPr>
              <a:spLocks noChangeAspect="1"/>
            </p:cNvSpPr>
            <p:nvPr/>
          </p:nvSpPr>
          <p:spPr bwMode="auto">
            <a:xfrm>
              <a:off x="3235834" y="1332022"/>
              <a:ext cx="708624" cy="687984"/>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eaLnBrk="0" hangingPunct="0">
                <a:buFont typeface="Arial" pitchFamily="34" charset="0"/>
                <a:buNone/>
                <a:defRPr/>
              </a:pPr>
              <a:endParaRPr lang="zh-CN" altLang="en-US" sz="1013"/>
            </a:p>
          </p:txBody>
        </p:sp>
        <p:sp>
          <p:nvSpPr>
            <p:cNvPr id="33808" name="矩形 55"/>
            <p:cNvSpPr>
              <a:spLocks noChangeArrowheads="1"/>
            </p:cNvSpPr>
            <p:nvPr/>
          </p:nvSpPr>
          <p:spPr bwMode="auto">
            <a:xfrm>
              <a:off x="2700301" y="2063339"/>
              <a:ext cx="1779691" cy="66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20000"/>
                </a:lnSpc>
                <a:buFont typeface="Arial" pitchFamily="34" charset="0"/>
                <a:buNone/>
              </a:pPr>
              <a:r>
                <a:rPr lang="zh-CN" altLang="zh-CN" sz="1100">
                  <a:solidFill>
                    <a:schemeClr val="bg1"/>
                  </a:solidFill>
                  <a:latin typeface="华文细黑" pitchFamily="2" charset="-122"/>
                  <a:ea typeface="华文细黑" pitchFamily="2" charset="-122"/>
                  <a:cs typeface="Open Sans"/>
                  <a:sym typeface="News Gothic MT"/>
                </a:rPr>
                <a:t>Lorem ipsum dolor sit amet, consectetur adipisicing elit, sed do eiusmod tempor incididunt ut labore et dolore magna</a:t>
              </a:r>
              <a:endParaRPr lang="zh-CN" altLang="en-US" sz="1100">
                <a:solidFill>
                  <a:schemeClr val="bg1"/>
                </a:solidFill>
                <a:latin typeface="华文细黑" pitchFamily="2" charset="-122"/>
                <a:ea typeface="华文细黑" pitchFamily="2" charset="-122"/>
                <a:cs typeface="Open Sans"/>
              </a:endParaRPr>
            </a:p>
          </p:txBody>
        </p:sp>
      </p:grpSp>
      <p:sp>
        <p:nvSpPr>
          <p:cNvPr id="33797" name="文本框 1"/>
          <p:cNvSpPr txBox="1">
            <a:spLocks noChangeArrowheads="1"/>
          </p:cNvSpPr>
          <p:nvPr/>
        </p:nvSpPr>
        <p:spPr bwMode="auto">
          <a:xfrm>
            <a:off x="5016925" y="316532"/>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 Accommodation</a:t>
            </a:r>
            <a:endParaRPr lang="zh-CN" altLang="en-US" sz="2000" b="1" dirty="0">
              <a:solidFill>
                <a:srgbClr val="FF5844"/>
              </a:solidFill>
              <a:latin typeface="Arial" pitchFamily="34" charset="0"/>
              <a:ea typeface="微软雅黑" pitchFamily="34" charset="-122"/>
              <a:cs typeface="Arial" pitchFamily="34" charset="0"/>
            </a:endParaRPr>
          </a:p>
        </p:txBody>
      </p:sp>
      <p:sp>
        <p:nvSpPr>
          <p:cNvPr id="33798" name="矩形 16"/>
          <p:cNvSpPr>
            <a:spLocks noChangeArrowheads="1"/>
          </p:cNvSpPr>
          <p:nvPr/>
        </p:nvSpPr>
        <p:spPr bwMode="auto">
          <a:xfrm>
            <a:off x="0" y="144463"/>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3799" name="矩形 7"/>
          <p:cNvSpPr>
            <a:spLocks noChangeArrowheads="1"/>
          </p:cNvSpPr>
          <p:nvPr/>
        </p:nvSpPr>
        <p:spPr bwMode="auto">
          <a:xfrm>
            <a:off x="555625" y="15240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pic>
        <p:nvPicPr>
          <p:cNvPr id="3" name="图片 2">
            <a:extLst>
              <a:ext uri="{FF2B5EF4-FFF2-40B4-BE49-F238E27FC236}">
                <a16:creationId xmlns:a16="http://schemas.microsoft.com/office/drawing/2014/main" id="{57471596-6399-4C3B-A8F3-897C50C4F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721" y="3279096"/>
            <a:ext cx="2681681" cy="2693687"/>
          </a:xfrm>
          <a:prstGeom prst="rect">
            <a:avLst/>
          </a:prstGeom>
        </p:spPr>
      </p:pic>
      <p:pic>
        <p:nvPicPr>
          <p:cNvPr id="18" name="图片 9" descr="sush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619" y="2063750"/>
            <a:ext cx="3067843" cy="403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319" y="803955"/>
            <a:ext cx="5360098" cy="235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20219" y="3279096"/>
            <a:ext cx="2622613" cy="2862322"/>
          </a:xfrm>
          <a:prstGeom prst="rect">
            <a:avLst/>
          </a:prstGeom>
          <a:noFill/>
        </p:spPr>
        <p:txBody>
          <a:bodyPr wrap="square" rtlCol="0">
            <a:spAutoFit/>
          </a:bodyPr>
          <a:lstStyle/>
          <a:p>
            <a:pPr algn="just"/>
            <a:r>
              <a:rPr lang="en-US" altLang="zh-CN" sz="1200" dirty="0">
                <a:solidFill>
                  <a:schemeClr val="tx1">
                    <a:lumMod val="65000"/>
                    <a:lumOff val="35000"/>
                  </a:schemeClr>
                </a:solidFill>
                <a:latin typeface="+mn-lt"/>
              </a:rPr>
              <a:t>Living on campus is a core part of the China Medical University experience. Our residence halls have always been the center of establishing new friendships, creating a sense of belonging, and coming together to interact and engage with each other in a shared community. CMU has two dormitories for international students on its campus. Students will live in single rooms attached with bathroom and other necessary facilities. </a:t>
            </a:r>
            <a:r>
              <a:rPr lang="en-US" altLang="zh-CN" sz="1200" dirty="0">
                <a:solidFill>
                  <a:srgbClr val="FF0000"/>
                </a:solidFill>
                <a:latin typeface="+mn-lt"/>
              </a:rPr>
              <a:t>Furthermore, CMU also prepares the dorm near the affiliated hospital which will be put into use around 2023.</a:t>
            </a:r>
            <a:endParaRPr lang="zh-CN" altLang="en-US" sz="1200" dirty="0">
              <a:solidFill>
                <a:srgbClr val="FF0000"/>
              </a:solidFill>
              <a:latin typeface="+mn-lt"/>
            </a:endParaRPr>
          </a:p>
        </p:txBody>
      </p:sp>
      <p:sp>
        <p:nvSpPr>
          <p:cNvPr id="21" name="文本框 1"/>
          <p:cNvSpPr txBox="1">
            <a:spLocks noChangeArrowheads="1"/>
          </p:cNvSpPr>
          <p:nvPr/>
        </p:nvSpPr>
        <p:spPr bwMode="auto">
          <a:xfrm>
            <a:off x="762392" y="164189"/>
            <a:ext cx="30047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dirty="0">
                <a:solidFill>
                  <a:srgbClr val="FF5844"/>
                </a:solidFill>
                <a:latin typeface="Arial" pitchFamily="34" charset="0"/>
                <a:ea typeface="微软雅黑" pitchFamily="34" charset="-122"/>
                <a:cs typeface="Arial" pitchFamily="34" charset="0"/>
              </a:rPr>
              <a:t>Basic Science </a:t>
            </a:r>
            <a:endParaRPr lang="zh-CN" altLang="zh-CN" sz="3200" b="1" dirty="0">
              <a:solidFill>
                <a:srgbClr val="FF5844"/>
              </a:solidFill>
              <a:latin typeface="Arial" pitchFamily="34" charset="0"/>
              <a:ea typeface="微软雅黑" pitchFamily="34" charset="-122"/>
              <a:cs typeface="Arial" pitchFamily="34" charset="0"/>
            </a:endParaRPr>
          </a:p>
        </p:txBody>
      </p:sp>
      <p:sp>
        <p:nvSpPr>
          <p:cNvPr id="22" name="文本框 1"/>
          <p:cNvSpPr txBox="1">
            <a:spLocks noChangeArrowheads="1"/>
          </p:cNvSpPr>
          <p:nvPr/>
        </p:nvSpPr>
        <p:spPr bwMode="auto">
          <a:xfrm>
            <a:off x="762392" y="1556460"/>
            <a:ext cx="167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On Campus </a:t>
            </a:r>
            <a:endParaRPr lang="zh-CN" altLang="zh-CN" sz="2000" b="1" dirty="0">
              <a:solidFill>
                <a:srgbClr val="FF5844"/>
              </a:solidFill>
              <a:latin typeface="Arial" pitchFamily="34" charset="0"/>
              <a:ea typeface="微软雅黑" pitchFamily="34" charset="-122"/>
              <a:cs typeface="Arial" pitchFamily="34" charset="0"/>
            </a:endParaRPr>
          </a:p>
        </p:txBody>
      </p:sp>
      <p:pic>
        <p:nvPicPr>
          <p:cNvPr id="5" name="图片 4">
            <a:extLst>
              <a:ext uri="{FF2B5EF4-FFF2-40B4-BE49-F238E27FC236}">
                <a16:creationId xmlns:a16="http://schemas.microsoft.com/office/drawing/2014/main" id="{692E9EB0-B895-4D99-A2A4-2B1D618DC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875" y="949237"/>
            <a:ext cx="2744770" cy="2678753"/>
          </a:xfrm>
          <a:prstGeom prst="rect">
            <a:avLst/>
          </a:prstGeom>
        </p:spPr>
      </p:pic>
      <p:pic>
        <p:nvPicPr>
          <p:cNvPr id="7" name="图片 6">
            <a:extLst>
              <a:ext uri="{FF2B5EF4-FFF2-40B4-BE49-F238E27FC236}">
                <a16:creationId xmlns:a16="http://schemas.microsoft.com/office/drawing/2014/main" id="{0A37C991-1245-4FF2-9B9A-F93BF0187B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4875" y="3801438"/>
            <a:ext cx="2744770" cy="2578814"/>
          </a:xfrm>
          <a:prstGeom prst="rect">
            <a:avLst/>
          </a:prstGeom>
        </p:spPr>
      </p:pic>
      <p:sp>
        <p:nvSpPr>
          <p:cNvPr id="20" name="文本框 1">
            <a:extLst>
              <a:ext uri="{FF2B5EF4-FFF2-40B4-BE49-F238E27FC236}">
                <a16:creationId xmlns:a16="http://schemas.microsoft.com/office/drawing/2014/main" id="{51FE40B6-B604-4242-ACAD-B79A246AD22F}"/>
              </a:ext>
            </a:extLst>
          </p:cNvPr>
          <p:cNvSpPr txBox="1">
            <a:spLocks noChangeArrowheads="1"/>
          </p:cNvSpPr>
          <p:nvPr/>
        </p:nvSpPr>
        <p:spPr bwMode="auto">
          <a:xfrm>
            <a:off x="9618579" y="465124"/>
            <a:ext cx="1677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Off Campus </a:t>
            </a:r>
            <a:endParaRPr lang="zh-CN" altLang="zh-CN" sz="2000" b="1" dirty="0">
              <a:solidFill>
                <a:srgbClr val="FF5844"/>
              </a:solidFill>
              <a:latin typeface="Arial" pitchFamily="34" charset="0"/>
              <a:ea typeface="微软雅黑" pitchFamily="34" charset="-122"/>
              <a:cs typeface="Arial" pitchFamily="34" charset="0"/>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组合 7"/>
          <p:cNvGrpSpPr>
            <a:grpSpLocks/>
          </p:cNvGrpSpPr>
          <p:nvPr/>
        </p:nvGrpSpPr>
        <p:grpSpPr bwMode="auto">
          <a:xfrm>
            <a:off x="5106261" y="2249777"/>
            <a:ext cx="2559050" cy="2835421"/>
            <a:chOff x="70890" y="2899241"/>
            <a:chExt cx="1872051" cy="1872051"/>
          </a:xfrm>
        </p:grpSpPr>
        <p:sp>
          <p:nvSpPr>
            <p:cNvPr id="9" name="矩形 8"/>
            <p:cNvSpPr/>
            <p:nvPr/>
          </p:nvSpPr>
          <p:spPr>
            <a:xfrm>
              <a:off x="70890" y="2899241"/>
              <a:ext cx="1872051" cy="1872051"/>
            </a:xfrm>
            <a:prstGeom prst="rect">
              <a:avLst/>
            </a:prstGeom>
            <a:solidFill>
              <a:srgbClr val="53BA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 typeface="Arial" pitchFamily="34" charset="0"/>
                <a:buNone/>
                <a:defRPr/>
              </a:pPr>
              <a:endParaRPr lang="zh-CN" altLang="en-US"/>
            </a:p>
          </p:txBody>
        </p:sp>
        <p:sp>
          <p:nvSpPr>
            <p:cNvPr id="33810" name="文本框 10"/>
            <p:cNvSpPr txBox="1">
              <a:spLocks noChangeArrowheads="1"/>
            </p:cNvSpPr>
            <p:nvPr/>
          </p:nvSpPr>
          <p:spPr bwMode="auto">
            <a:xfrm>
              <a:off x="86955" y="2998247"/>
              <a:ext cx="1839919" cy="145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r>
                <a:rPr lang="en-US" altLang="zh-CN" sz="1200" dirty="0">
                  <a:solidFill>
                    <a:schemeClr val="bg1"/>
                  </a:solidFill>
                </a:rPr>
                <a:t>With many restaurants and a few student refectories across campus, you’ll find a vast array of dining locations, open at all times of the day. Besides a variety of Chinese food, the student refectory on the campus also serves Muslim food. On the student street, students can experience various types of traditional food from China such as Sichuan Spicy Hot Pot, Chinese noodle, wonton, and Hangzhou Steamed Dumplings, etc. </a:t>
              </a:r>
              <a:endParaRPr lang="zh-CN" altLang="zh-CN" sz="1200" dirty="0">
                <a:solidFill>
                  <a:schemeClr val="bg1"/>
                </a:solidFill>
              </a:endParaRPr>
            </a:p>
            <a:p>
              <a:pPr algn="just"/>
              <a:endParaRPr lang="zh-CN" altLang="zh-CN" sz="1200" dirty="0">
                <a:solidFill>
                  <a:schemeClr val="bg1"/>
                </a:solidFill>
              </a:endParaRPr>
            </a:p>
          </p:txBody>
        </p:sp>
      </p:grpSp>
      <p:sp>
        <p:nvSpPr>
          <p:cNvPr id="23" name="Freeform 63"/>
          <p:cNvSpPr>
            <a:spLocks noChangeAspect="1"/>
          </p:cNvSpPr>
          <p:nvPr/>
        </p:nvSpPr>
        <p:spPr bwMode="auto">
          <a:xfrm>
            <a:off x="4270373" y="1593849"/>
            <a:ext cx="968375" cy="939800"/>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eaLnBrk="0" hangingPunct="0">
              <a:buFont typeface="Arial" pitchFamily="34" charset="0"/>
              <a:buNone/>
              <a:defRPr/>
            </a:pPr>
            <a:endParaRPr lang="zh-CN" altLang="en-US" sz="1013"/>
          </a:p>
        </p:txBody>
      </p:sp>
      <p:sp>
        <p:nvSpPr>
          <p:cNvPr id="33797" name="文本框 1"/>
          <p:cNvSpPr txBox="1">
            <a:spLocks noChangeArrowheads="1"/>
          </p:cNvSpPr>
          <p:nvPr/>
        </p:nvSpPr>
        <p:spPr bwMode="auto">
          <a:xfrm>
            <a:off x="5770093" y="1593849"/>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Dining</a:t>
            </a:r>
            <a:endParaRPr lang="zh-CN" altLang="en-US" sz="2000" b="1" dirty="0">
              <a:solidFill>
                <a:srgbClr val="FF5844"/>
              </a:solidFill>
              <a:latin typeface="Arial" pitchFamily="34" charset="0"/>
              <a:ea typeface="微软雅黑" pitchFamily="34" charset="-122"/>
              <a:cs typeface="Arial" pitchFamily="34" charset="0"/>
            </a:endParaRPr>
          </a:p>
        </p:txBody>
      </p:sp>
      <p:sp>
        <p:nvSpPr>
          <p:cNvPr id="33798" name="矩形 16"/>
          <p:cNvSpPr>
            <a:spLocks noChangeArrowheads="1"/>
          </p:cNvSpPr>
          <p:nvPr/>
        </p:nvSpPr>
        <p:spPr bwMode="auto">
          <a:xfrm>
            <a:off x="0" y="144463"/>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3799" name="矩形 7"/>
          <p:cNvSpPr>
            <a:spLocks noChangeArrowheads="1"/>
          </p:cNvSpPr>
          <p:nvPr/>
        </p:nvSpPr>
        <p:spPr bwMode="auto">
          <a:xfrm>
            <a:off x="555625" y="15240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pic>
        <p:nvPicPr>
          <p:cNvPr id="10" name="图片 9">
            <a:extLst>
              <a:ext uri="{FF2B5EF4-FFF2-40B4-BE49-F238E27FC236}">
                <a16:creationId xmlns:a16="http://schemas.microsoft.com/office/drawing/2014/main" id="{647BBBFD-7B23-4729-880D-8A302C0D1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6656" y="1337971"/>
            <a:ext cx="3164854" cy="2397873"/>
          </a:xfrm>
          <a:prstGeom prst="rect">
            <a:avLst/>
          </a:prstGeom>
        </p:spPr>
      </p:pic>
      <p:pic>
        <p:nvPicPr>
          <p:cNvPr id="12" name="图片 11">
            <a:extLst>
              <a:ext uri="{FF2B5EF4-FFF2-40B4-BE49-F238E27FC236}">
                <a16:creationId xmlns:a16="http://schemas.microsoft.com/office/drawing/2014/main" id="{D813E063-016C-4811-ADEB-6DC1FF7B4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136" y="4099180"/>
            <a:ext cx="3154374" cy="2397873"/>
          </a:xfrm>
          <a:prstGeom prst="rect">
            <a:avLst/>
          </a:prstGeom>
        </p:spPr>
      </p:pic>
      <p:sp>
        <p:nvSpPr>
          <p:cNvPr id="14" name="文本框 1"/>
          <p:cNvSpPr txBox="1">
            <a:spLocks noChangeArrowheads="1"/>
          </p:cNvSpPr>
          <p:nvPr/>
        </p:nvSpPr>
        <p:spPr bwMode="auto">
          <a:xfrm>
            <a:off x="762392" y="164189"/>
            <a:ext cx="30047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dirty="0">
                <a:solidFill>
                  <a:srgbClr val="FF5844"/>
                </a:solidFill>
                <a:latin typeface="Arial" pitchFamily="34" charset="0"/>
                <a:ea typeface="微软雅黑" pitchFamily="34" charset="-122"/>
                <a:cs typeface="Arial" pitchFamily="34" charset="0"/>
              </a:rPr>
              <a:t>Basic Science </a:t>
            </a:r>
            <a:endParaRPr lang="zh-CN" altLang="zh-CN" sz="3200" b="1" dirty="0">
              <a:solidFill>
                <a:srgbClr val="FF5844"/>
              </a:solidFill>
              <a:latin typeface="Arial" pitchFamily="34" charset="0"/>
              <a:ea typeface="微软雅黑" pitchFamily="34" charset="-122"/>
              <a:cs typeface="Arial" pitchFamily="34" charset="0"/>
            </a:endParaRPr>
          </a:p>
        </p:txBody>
      </p:sp>
      <p:sp>
        <p:nvSpPr>
          <p:cNvPr id="15" name="文本框 1"/>
          <p:cNvSpPr txBox="1">
            <a:spLocks noChangeArrowheads="1"/>
          </p:cNvSpPr>
          <p:nvPr/>
        </p:nvSpPr>
        <p:spPr bwMode="auto">
          <a:xfrm>
            <a:off x="762392" y="880692"/>
            <a:ext cx="3794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Campus Life</a:t>
            </a:r>
            <a:endParaRPr lang="zh-CN" altLang="zh-CN" sz="2000" b="1" dirty="0">
              <a:solidFill>
                <a:srgbClr val="FF5844"/>
              </a:solidFill>
              <a:latin typeface="Arial" pitchFamily="34" charset="0"/>
              <a:ea typeface="微软雅黑" pitchFamily="34" charset="-122"/>
              <a:cs typeface="Arial" pitchFamily="34" charset="0"/>
            </a:endParaRPr>
          </a:p>
        </p:txBody>
      </p:sp>
      <p:pic>
        <p:nvPicPr>
          <p:cNvPr id="4" name="图片 3">
            <a:extLst>
              <a:ext uri="{FF2B5EF4-FFF2-40B4-BE49-F238E27FC236}">
                <a16:creationId xmlns:a16="http://schemas.microsoft.com/office/drawing/2014/main" id="{9063054E-BDA8-4E1D-BF08-A3116053E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90" y="4099180"/>
            <a:ext cx="3794125" cy="2397873"/>
          </a:xfrm>
          <a:prstGeom prst="rect">
            <a:avLst/>
          </a:prstGeom>
        </p:spPr>
      </p:pic>
      <p:pic>
        <p:nvPicPr>
          <p:cNvPr id="6" name="图片 5">
            <a:extLst>
              <a:ext uri="{FF2B5EF4-FFF2-40B4-BE49-F238E27FC236}">
                <a16:creationId xmlns:a16="http://schemas.microsoft.com/office/drawing/2014/main" id="{A70EE789-B0E0-412A-86B4-3DF94067DB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490" y="1339954"/>
            <a:ext cx="3794126" cy="2642605"/>
          </a:xfrm>
          <a:prstGeom prst="rect">
            <a:avLst/>
          </a:prstGeom>
        </p:spPr>
      </p:pic>
    </p:spTree>
    <p:extLst>
      <p:ext uri="{BB962C8B-B14F-4D97-AF65-F5344CB8AC3E}">
        <p14:creationId xmlns:p14="http://schemas.microsoft.com/office/powerpoint/2010/main" val="62397311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AF212B"/>
        </a:solidFill>
        <a:effectLst/>
      </p:bgPr>
    </p:bg>
    <p:spTree>
      <p:nvGrpSpPr>
        <p:cNvPr id="1" name=""/>
        <p:cNvGrpSpPr/>
        <p:nvPr/>
      </p:nvGrpSpPr>
      <p:grpSpPr>
        <a:xfrm>
          <a:off x="0" y="0"/>
          <a:ext cx="0" cy="0"/>
          <a:chOff x="0" y="0"/>
          <a:chExt cx="0" cy="0"/>
        </a:xfrm>
      </p:grpSpPr>
      <p:grpSp>
        <p:nvGrpSpPr>
          <p:cNvPr id="2" name="组合 1187"/>
          <p:cNvGrpSpPr>
            <a:grpSpLocks/>
          </p:cNvGrpSpPr>
          <p:nvPr/>
        </p:nvGrpSpPr>
        <p:grpSpPr bwMode="auto">
          <a:xfrm>
            <a:off x="4356100" y="2445327"/>
            <a:ext cx="7378700" cy="1531510"/>
            <a:chOff x="0" y="133282"/>
            <a:chExt cx="5589013" cy="1209964"/>
          </a:xfrm>
        </p:grpSpPr>
        <p:sp>
          <p:nvSpPr>
            <p:cNvPr id="20493" name="文本框 1183"/>
            <p:cNvSpPr txBox="1">
              <a:spLocks noChangeArrowheads="1"/>
            </p:cNvSpPr>
            <p:nvPr/>
          </p:nvSpPr>
          <p:spPr bwMode="auto">
            <a:xfrm>
              <a:off x="0" y="133282"/>
              <a:ext cx="5589013" cy="607514"/>
            </a:xfrm>
            <a:prstGeom prst="rect">
              <a:avLst/>
            </a:prstGeom>
            <a:noFill/>
            <a:ln w="9525">
              <a:noFill/>
              <a:miter lim="800000"/>
              <a:headEnd/>
              <a:tailEnd/>
            </a:ln>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buFont typeface="Arial" pitchFamily="34" charset="0"/>
                <a:buNone/>
                <a:defRPr/>
              </a:pPr>
              <a:r>
                <a:rPr lang="en-US" altLang="zh-CN" sz="4400" b="1" dirty="0">
                  <a:ln/>
                  <a:solidFill>
                    <a:schemeClr val="accent3"/>
                  </a:solidFill>
                  <a:latin typeface="微软雅黑" pitchFamily="34" charset="-122"/>
                  <a:ea typeface="微软雅黑" pitchFamily="34" charset="-122"/>
                </a:rPr>
                <a:t>China Medical University </a:t>
              </a:r>
              <a:endParaRPr lang="zh-CN" altLang="en-US" sz="4400" b="1" dirty="0">
                <a:ln/>
                <a:solidFill>
                  <a:schemeClr val="accent3"/>
                </a:solidFill>
                <a:latin typeface="微软雅黑" pitchFamily="34" charset="-122"/>
                <a:ea typeface="微软雅黑" pitchFamily="34" charset="-122"/>
              </a:endParaRPr>
            </a:p>
          </p:txBody>
        </p:sp>
        <p:sp>
          <p:nvSpPr>
            <p:cNvPr id="20489" name="文本框 256"/>
            <p:cNvSpPr txBox="1">
              <a:spLocks noChangeArrowheads="1"/>
            </p:cNvSpPr>
            <p:nvPr/>
          </p:nvSpPr>
          <p:spPr bwMode="auto">
            <a:xfrm>
              <a:off x="0" y="735732"/>
              <a:ext cx="5412317" cy="60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endParaRPr lang="zh-CN" altLang="en-US" sz="4400" b="1">
                <a:solidFill>
                  <a:schemeClr val="bg1"/>
                </a:solidFill>
                <a:latin typeface="微软雅黑" pitchFamily="34" charset="-122"/>
                <a:ea typeface="微软雅黑" pitchFamily="34" charset="-122"/>
              </a:endParaRPr>
            </a:p>
          </p:txBody>
        </p:sp>
      </p:grpSp>
      <p:sp>
        <p:nvSpPr>
          <p:cNvPr id="251" name="TextBox 250"/>
          <p:cNvSpPr txBox="1"/>
          <p:nvPr/>
        </p:nvSpPr>
        <p:spPr>
          <a:xfrm>
            <a:off x="4356100" y="1058331"/>
            <a:ext cx="6624734" cy="707886"/>
          </a:xfrm>
          <a:prstGeom prst="rect">
            <a:avLst/>
          </a:prstGeom>
          <a:noFill/>
        </p:spPr>
        <p:txBody>
          <a:bodyPr>
            <a:spAutoFit/>
          </a:bodyPr>
          <a:lstStyle/>
          <a:p>
            <a:pPr algn="ctr" eaLnBrk="0" hangingPunct="0">
              <a:buFont typeface="Arial" pitchFamily="34" charset="0"/>
              <a:buNone/>
              <a:defRPr/>
            </a:pPr>
            <a:r>
              <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V Boli" pitchFamily="2" charset="0"/>
                <a:cs typeface="MV Boli" pitchFamily="2" charset="0"/>
              </a:rPr>
              <a:t>Welcome to</a:t>
            </a:r>
            <a:endPar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V Boli" pitchFamily="2" charset="0"/>
              <a:cs typeface="MV Boli" pitchFamily="2" charset="0"/>
            </a:endParaRPr>
          </a:p>
        </p:txBody>
      </p:sp>
      <p:pic>
        <p:nvPicPr>
          <p:cNvPr id="20486" name="图片 18" descr="tushugu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27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546862" y="4197230"/>
            <a:ext cx="2763898" cy="461665"/>
          </a:xfrm>
          <a:prstGeom prst="rect">
            <a:avLst/>
          </a:prstGeom>
          <a:noFill/>
        </p:spPr>
        <p:txBody>
          <a:bodyPr wrap="none">
            <a:spAutoFit/>
          </a:bodyPr>
          <a:lstStyle/>
          <a:p>
            <a:pPr eaLnBrk="0" hangingPunct="0">
              <a:buFont typeface="Arial" pitchFamily="34" charset="0"/>
              <a:buNone/>
              <a:defRPr/>
            </a:pPr>
            <a:r>
              <a:rPr lang="en-US" altLang="zh-CN"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rPr>
              <a:t>Shenyang , China</a:t>
            </a:r>
            <a:endParaRPr lang="zh-CN" altLang="en-US"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5" name="组合 21"/>
          <p:cNvGrpSpPr>
            <a:grpSpLocks/>
          </p:cNvGrpSpPr>
          <p:nvPr/>
        </p:nvGrpSpPr>
        <p:grpSpPr bwMode="auto">
          <a:xfrm>
            <a:off x="3538538" y="1593850"/>
            <a:ext cx="2432050" cy="1903413"/>
            <a:chOff x="2700301" y="1332022"/>
            <a:chExt cx="1779691" cy="1393400"/>
          </a:xfrm>
        </p:grpSpPr>
        <p:sp>
          <p:nvSpPr>
            <p:cNvPr id="23" name="Freeform 63"/>
            <p:cNvSpPr>
              <a:spLocks noChangeAspect="1"/>
            </p:cNvSpPr>
            <p:nvPr/>
          </p:nvSpPr>
          <p:spPr bwMode="auto">
            <a:xfrm>
              <a:off x="3235834" y="1332022"/>
              <a:ext cx="708624" cy="687984"/>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bg1"/>
            </a:solidFill>
            <a:ln>
              <a:noFill/>
            </a:ln>
          </p:spPr>
          <p:txBody>
            <a:bodyPr lIns="68580" tIns="34290" rIns="68580" bIns="34290"/>
            <a:lstStyle/>
            <a:p>
              <a:pPr eaLnBrk="0" hangingPunct="0">
                <a:buFont typeface="Arial" pitchFamily="34" charset="0"/>
                <a:buNone/>
                <a:defRPr/>
              </a:pPr>
              <a:endParaRPr lang="zh-CN" altLang="en-US" sz="1013"/>
            </a:p>
          </p:txBody>
        </p:sp>
        <p:sp>
          <p:nvSpPr>
            <p:cNvPr id="33808" name="矩形 55"/>
            <p:cNvSpPr>
              <a:spLocks noChangeArrowheads="1"/>
            </p:cNvSpPr>
            <p:nvPr/>
          </p:nvSpPr>
          <p:spPr bwMode="auto">
            <a:xfrm>
              <a:off x="2700301" y="2063339"/>
              <a:ext cx="1779691" cy="66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20000"/>
                </a:lnSpc>
                <a:buFont typeface="Arial" pitchFamily="34" charset="0"/>
                <a:buNone/>
              </a:pPr>
              <a:r>
                <a:rPr lang="zh-CN" altLang="zh-CN" sz="1100">
                  <a:solidFill>
                    <a:schemeClr val="bg1"/>
                  </a:solidFill>
                  <a:latin typeface="华文细黑" pitchFamily="2" charset="-122"/>
                  <a:ea typeface="华文细黑" pitchFamily="2" charset="-122"/>
                  <a:cs typeface="Open Sans"/>
                  <a:sym typeface="News Gothic MT"/>
                </a:rPr>
                <a:t>Lorem ipsum dolor sit amet, consectetur adipisicing elit, sed do eiusmod tempor incididunt ut labore et dolore magna</a:t>
              </a:r>
              <a:endParaRPr lang="zh-CN" altLang="en-US" sz="1100">
                <a:solidFill>
                  <a:schemeClr val="bg1"/>
                </a:solidFill>
                <a:latin typeface="华文细黑" pitchFamily="2" charset="-122"/>
                <a:ea typeface="华文细黑" pitchFamily="2" charset="-122"/>
                <a:cs typeface="Open Sans"/>
              </a:endParaRPr>
            </a:p>
          </p:txBody>
        </p:sp>
      </p:grpSp>
      <p:sp>
        <p:nvSpPr>
          <p:cNvPr id="33796" name="文本框 42"/>
          <p:cNvSpPr txBox="1">
            <a:spLocks noChangeArrowheads="1"/>
          </p:cNvSpPr>
          <p:nvPr/>
        </p:nvSpPr>
        <p:spPr bwMode="auto">
          <a:xfrm>
            <a:off x="814388" y="106363"/>
            <a:ext cx="2343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dirty="0">
                <a:solidFill>
                  <a:srgbClr val="FF5844"/>
                </a:solidFill>
                <a:latin typeface="Arial" pitchFamily="34" charset="0"/>
                <a:ea typeface="微软雅黑" pitchFamily="34" charset="-122"/>
                <a:cs typeface="Arial" pitchFamily="34" charset="0"/>
              </a:rPr>
              <a:t>Campus Life</a:t>
            </a:r>
            <a:endParaRPr lang="zh-CN" altLang="zh-CN" sz="2800" b="1" dirty="0">
              <a:solidFill>
                <a:srgbClr val="FF5844"/>
              </a:solidFill>
              <a:latin typeface="Arial" pitchFamily="34" charset="0"/>
              <a:ea typeface="微软雅黑" pitchFamily="34" charset="-122"/>
              <a:cs typeface="Arial" pitchFamily="34" charset="0"/>
            </a:endParaRPr>
          </a:p>
        </p:txBody>
      </p:sp>
      <p:sp>
        <p:nvSpPr>
          <p:cNvPr id="33797" name="文本框 1"/>
          <p:cNvSpPr txBox="1">
            <a:spLocks noChangeArrowheads="1"/>
          </p:cNvSpPr>
          <p:nvPr/>
        </p:nvSpPr>
        <p:spPr bwMode="auto">
          <a:xfrm>
            <a:off x="1256092" y="690496"/>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0" hangingPunct="0">
              <a:defRPr sz="1800" b="1" kern="100">
                <a:effectLst/>
                <a:latin typeface="等线" panose="02010600030101010101" pitchFamily="2" charset="-122"/>
                <a:ea typeface="等线" panose="02010600030101010101" pitchFamily="2" charset="-122"/>
                <a:cs typeface="Times New Roman" panose="02020603050405020304" pitchFamily="18"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zh-CN" kern="1200" dirty="0">
                <a:solidFill>
                  <a:srgbClr val="FF5844"/>
                </a:solidFill>
                <a:latin typeface="Arial" pitchFamily="34" charset="0"/>
                <a:ea typeface="微软雅黑" pitchFamily="34" charset="-122"/>
                <a:cs typeface="Arial" pitchFamily="34" charset="0"/>
              </a:rPr>
              <a:t>Recreation</a:t>
            </a:r>
            <a:endParaRPr lang="zh-CN" altLang="zh-CN" kern="1200" dirty="0">
              <a:solidFill>
                <a:srgbClr val="FF5844"/>
              </a:solidFill>
              <a:latin typeface="Arial" pitchFamily="34" charset="0"/>
              <a:ea typeface="微软雅黑" pitchFamily="34" charset="-122"/>
              <a:cs typeface="Arial" pitchFamily="34" charset="0"/>
            </a:endParaRPr>
          </a:p>
        </p:txBody>
      </p:sp>
      <p:sp>
        <p:nvSpPr>
          <p:cNvPr id="33798" name="矩形 16"/>
          <p:cNvSpPr>
            <a:spLocks noChangeArrowheads="1"/>
          </p:cNvSpPr>
          <p:nvPr/>
        </p:nvSpPr>
        <p:spPr bwMode="auto">
          <a:xfrm>
            <a:off x="0" y="144463"/>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3799" name="矩形 7"/>
          <p:cNvSpPr>
            <a:spLocks noChangeArrowheads="1"/>
          </p:cNvSpPr>
          <p:nvPr/>
        </p:nvSpPr>
        <p:spPr bwMode="auto">
          <a:xfrm>
            <a:off x="555625" y="15240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 name="矩形: 圆角 1">
            <a:extLst>
              <a:ext uri="{FF2B5EF4-FFF2-40B4-BE49-F238E27FC236}">
                <a16:creationId xmlns:a16="http://schemas.microsoft.com/office/drawing/2014/main" id="{465E6488-24F3-4CFF-9E94-CBAB5463E4C3}"/>
              </a:ext>
            </a:extLst>
          </p:cNvPr>
          <p:cNvSpPr/>
          <p:nvPr/>
        </p:nvSpPr>
        <p:spPr bwMode="auto">
          <a:xfrm>
            <a:off x="631825" y="1593850"/>
            <a:ext cx="2993339" cy="3432044"/>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n-US"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Our recreation center and aquatic center facilities are loaded with features, including:</a:t>
            </a:r>
            <a:endParaRPr lang="zh-CN"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pPr>
            <a:r>
              <a:rPr lang="en-US"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multipurpose gym and weight room</a:t>
            </a:r>
            <a:endParaRPr lang="zh-CN"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pPr>
            <a:r>
              <a:rPr lang="en-US"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twelve badminton courts</a:t>
            </a:r>
            <a:endParaRPr lang="zh-CN"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pPr>
            <a:r>
              <a:rPr lang="en-US"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two basketball courts</a:t>
            </a:r>
            <a:endParaRPr lang="zh-CN"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pPr>
            <a:r>
              <a:rPr lang="en-US"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three volleyball courts (External site)</a:t>
            </a:r>
            <a:endParaRPr lang="zh-CN"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pPr>
            <a:r>
              <a:rPr lang="en-US" altLang="zh-CN" sz="1600" b="1"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Swimming</a:t>
            </a:r>
            <a:r>
              <a:rPr lang="en-US" altLang="zh-CN" sz="16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 pool</a:t>
            </a:r>
            <a:endParaRPr lang="zh-CN" altLang="zh-CN" sz="18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59B97758-2846-4306-8F2D-E74D32CC5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8973" y="1593850"/>
            <a:ext cx="3720809" cy="3336478"/>
          </a:xfrm>
          <a:prstGeom prst="rect">
            <a:avLst/>
          </a:prstGeom>
        </p:spPr>
      </p:pic>
      <p:pic>
        <p:nvPicPr>
          <p:cNvPr id="10" name="图片 9">
            <a:extLst>
              <a:ext uri="{FF2B5EF4-FFF2-40B4-BE49-F238E27FC236}">
                <a16:creationId xmlns:a16="http://schemas.microsoft.com/office/drawing/2014/main" id="{ABD9AE20-BD95-4365-84B6-C6F33F4BA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028" y="928027"/>
            <a:ext cx="3397147" cy="2303690"/>
          </a:xfrm>
          <a:prstGeom prst="rect">
            <a:avLst/>
          </a:prstGeom>
        </p:spPr>
      </p:pic>
      <p:pic>
        <p:nvPicPr>
          <p:cNvPr id="12" name="图片 11">
            <a:extLst>
              <a:ext uri="{FF2B5EF4-FFF2-40B4-BE49-F238E27FC236}">
                <a16:creationId xmlns:a16="http://schemas.microsoft.com/office/drawing/2014/main" id="{3DC4A7A9-DD12-4417-BE8C-9AAB89835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028" y="3562143"/>
            <a:ext cx="3397147" cy="2367830"/>
          </a:xfrm>
          <a:prstGeom prst="rect">
            <a:avLst/>
          </a:prstGeom>
        </p:spPr>
      </p:pic>
    </p:spTree>
    <p:extLst>
      <p:ext uri="{BB962C8B-B14F-4D97-AF65-F5344CB8AC3E}">
        <p14:creationId xmlns:p14="http://schemas.microsoft.com/office/powerpoint/2010/main" val="280531352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2770"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2771"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2772" name="AutoShape 8"/>
          <p:cNvSpPr>
            <a:spLocks/>
          </p:cNvSpPr>
          <p:nvPr/>
        </p:nvSpPr>
        <p:spPr bwMode="auto">
          <a:xfrm>
            <a:off x="7032625" y="2316163"/>
            <a:ext cx="520700" cy="355600"/>
          </a:xfrm>
          <a:custGeom>
            <a:avLst/>
            <a:gdLst>
              <a:gd name="T0" fmla="*/ 2147483647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600"/>
              <a:gd name="T118" fmla="*/ 0 h 21600"/>
              <a:gd name="T119" fmla="*/ 21600 w 21600"/>
              <a:gd name="T120" fmla="*/ 21600 h 216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600" h="21600">
                <a:moveTo>
                  <a:pt x="18573" y="9488"/>
                </a:moveTo>
                <a:cubicBezTo>
                  <a:pt x="18711" y="8882"/>
                  <a:pt x="18848" y="8075"/>
                  <a:pt x="18848" y="7469"/>
                </a:cubicBezTo>
                <a:cubicBezTo>
                  <a:pt x="18848" y="3432"/>
                  <a:pt x="16510" y="0"/>
                  <a:pt x="13758" y="0"/>
                </a:cubicBezTo>
                <a:cubicBezTo>
                  <a:pt x="10456" y="0"/>
                  <a:pt x="10043" y="3634"/>
                  <a:pt x="10043" y="3634"/>
                </a:cubicBezTo>
                <a:cubicBezTo>
                  <a:pt x="10043" y="3634"/>
                  <a:pt x="8668" y="1211"/>
                  <a:pt x="6329" y="1615"/>
                </a:cubicBezTo>
                <a:cubicBezTo>
                  <a:pt x="4127" y="2221"/>
                  <a:pt x="2752" y="5047"/>
                  <a:pt x="2752" y="8075"/>
                </a:cubicBezTo>
                <a:cubicBezTo>
                  <a:pt x="2752" y="8478"/>
                  <a:pt x="2752" y="9084"/>
                  <a:pt x="2889" y="9488"/>
                </a:cubicBezTo>
                <a:cubicBezTo>
                  <a:pt x="1238" y="10295"/>
                  <a:pt x="0" y="12718"/>
                  <a:pt x="0" y="15342"/>
                </a:cubicBezTo>
                <a:cubicBezTo>
                  <a:pt x="0" y="18774"/>
                  <a:pt x="1926" y="21600"/>
                  <a:pt x="4265" y="21600"/>
                </a:cubicBezTo>
                <a:cubicBezTo>
                  <a:pt x="17335" y="21600"/>
                  <a:pt x="17335" y="21600"/>
                  <a:pt x="17335" y="21600"/>
                </a:cubicBezTo>
                <a:cubicBezTo>
                  <a:pt x="19674" y="21600"/>
                  <a:pt x="21600" y="18774"/>
                  <a:pt x="21600" y="15342"/>
                </a:cubicBezTo>
                <a:cubicBezTo>
                  <a:pt x="21600" y="12516"/>
                  <a:pt x="20362" y="10295"/>
                  <a:pt x="18573" y="9488"/>
                </a:cubicBezTo>
                <a:close/>
                <a:moveTo>
                  <a:pt x="16510" y="20389"/>
                </a:moveTo>
                <a:cubicBezTo>
                  <a:pt x="10869" y="20389"/>
                  <a:pt x="10869" y="20389"/>
                  <a:pt x="10869" y="20389"/>
                </a:cubicBezTo>
                <a:cubicBezTo>
                  <a:pt x="11282" y="19581"/>
                  <a:pt x="14308" y="15342"/>
                  <a:pt x="14308" y="15342"/>
                </a:cubicBezTo>
                <a:cubicBezTo>
                  <a:pt x="14308" y="15342"/>
                  <a:pt x="14721" y="14736"/>
                  <a:pt x="14171" y="14736"/>
                </a:cubicBezTo>
                <a:cubicBezTo>
                  <a:pt x="13620" y="14736"/>
                  <a:pt x="12657" y="14736"/>
                  <a:pt x="12657" y="14736"/>
                </a:cubicBezTo>
                <a:cubicBezTo>
                  <a:pt x="12657" y="14736"/>
                  <a:pt x="12657" y="14333"/>
                  <a:pt x="12657" y="13727"/>
                </a:cubicBezTo>
                <a:cubicBezTo>
                  <a:pt x="12657" y="12112"/>
                  <a:pt x="12657" y="8882"/>
                  <a:pt x="12657" y="7469"/>
                </a:cubicBezTo>
                <a:cubicBezTo>
                  <a:pt x="12657" y="7469"/>
                  <a:pt x="12657" y="7267"/>
                  <a:pt x="12382" y="7267"/>
                </a:cubicBezTo>
                <a:cubicBezTo>
                  <a:pt x="12107" y="7267"/>
                  <a:pt x="9218" y="7267"/>
                  <a:pt x="8805" y="7267"/>
                </a:cubicBezTo>
                <a:cubicBezTo>
                  <a:pt x="8530" y="7267"/>
                  <a:pt x="8530" y="7671"/>
                  <a:pt x="8530" y="7671"/>
                </a:cubicBezTo>
                <a:cubicBezTo>
                  <a:pt x="8530" y="8882"/>
                  <a:pt x="8530" y="12112"/>
                  <a:pt x="8530" y="13727"/>
                </a:cubicBezTo>
                <a:cubicBezTo>
                  <a:pt x="8530" y="14333"/>
                  <a:pt x="8530" y="14736"/>
                  <a:pt x="8530" y="14736"/>
                </a:cubicBezTo>
                <a:cubicBezTo>
                  <a:pt x="8530" y="14736"/>
                  <a:pt x="7429" y="14736"/>
                  <a:pt x="7017" y="14736"/>
                </a:cubicBezTo>
                <a:cubicBezTo>
                  <a:pt x="6604" y="14736"/>
                  <a:pt x="7017" y="15342"/>
                  <a:pt x="7017" y="15342"/>
                </a:cubicBezTo>
                <a:cubicBezTo>
                  <a:pt x="10456" y="20389"/>
                  <a:pt x="10456" y="20389"/>
                  <a:pt x="10456" y="20389"/>
                </a:cubicBezTo>
                <a:cubicBezTo>
                  <a:pt x="5228" y="20389"/>
                  <a:pt x="5228" y="20389"/>
                  <a:pt x="5228" y="20389"/>
                </a:cubicBezTo>
                <a:cubicBezTo>
                  <a:pt x="3164" y="20389"/>
                  <a:pt x="1513" y="17966"/>
                  <a:pt x="1513" y="15140"/>
                </a:cubicBezTo>
                <a:cubicBezTo>
                  <a:pt x="1513" y="12718"/>
                  <a:pt x="2614" y="10901"/>
                  <a:pt x="3990" y="10093"/>
                </a:cubicBezTo>
                <a:cubicBezTo>
                  <a:pt x="3852" y="9690"/>
                  <a:pt x="3852" y="9286"/>
                  <a:pt x="3852" y="8882"/>
                </a:cubicBezTo>
                <a:cubicBezTo>
                  <a:pt x="3852" y="6460"/>
                  <a:pt x="5090" y="4037"/>
                  <a:pt x="7017" y="3432"/>
                </a:cubicBezTo>
                <a:cubicBezTo>
                  <a:pt x="9080" y="3230"/>
                  <a:pt x="10318" y="6056"/>
                  <a:pt x="10318" y="6056"/>
                </a:cubicBezTo>
                <a:cubicBezTo>
                  <a:pt x="10318" y="6056"/>
                  <a:pt x="10594" y="2221"/>
                  <a:pt x="13483" y="2221"/>
                </a:cubicBezTo>
                <a:cubicBezTo>
                  <a:pt x="15822" y="2221"/>
                  <a:pt x="17610" y="5047"/>
                  <a:pt x="17610" y="8478"/>
                </a:cubicBezTo>
                <a:cubicBezTo>
                  <a:pt x="17610" y="9084"/>
                  <a:pt x="17610" y="9690"/>
                  <a:pt x="17473" y="10093"/>
                </a:cubicBezTo>
                <a:cubicBezTo>
                  <a:pt x="18986" y="10699"/>
                  <a:pt x="20224" y="12718"/>
                  <a:pt x="20224" y="15140"/>
                </a:cubicBezTo>
                <a:cubicBezTo>
                  <a:pt x="20224" y="17966"/>
                  <a:pt x="18573" y="20389"/>
                  <a:pt x="16510" y="20389"/>
                </a:cubicBezTo>
                <a:close/>
                <a:moveTo>
                  <a:pt x="16510" y="20389"/>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773" name="AutoShape 9"/>
          <p:cNvSpPr>
            <a:spLocks/>
          </p:cNvSpPr>
          <p:nvPr/>
        </p:nvSpPr>
        <p:spPr bwMode="auto">
          <a:xfrm>
            <a:off x="9377363" y="2305050"/>
            <a:ext cx="376237" cy="376238"/>
          </a:xfrm>
          <a:custGeom>
            <a:avLst/>
            <a:gdLst>
              <a:gd name="T0" fmla="*/ 0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600"/>
              <a:gd name="T160" fmla="*/ 0 h 21600"/>
              <a:gd name="T161" fmla="*/ 21600 w 21600"/>
              <a:gd name="T162" fmla="*/ 21600 h 216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600" h="21600">
                <a:moveTo>
                  <a:pt x="10800" y="0"/>
                </a:moveTo>
                <a:cubicBezTo>
                  <a:pt x="4860" y="0"/>
                  <a:pt x="0" y="4860"/>
                  <a:pt x="0" y="10800"/>
                </a:cubicBezTo>
                <a:cubicBezTo>
                  <a:pt x="0" y="16740"/>
                  <a:pt x="4860" y="21600"/>
                  <a:pt x="10800" y="21600"/>
                </a:cubicBezTo>
                <a:cubicBezTo>
                  <a:pt x="16740" y="21600"/>
                  <a:pt x="21600" y="16740"/>
                  <a:pt x="21600" y="10800"/>
                </a:cubicBezTo>
                <a:cubicBezTo>
                  <a:pt x="21600" y="4860"/>
                  <a:pt x="16740" y="0"/>
                  <a:pt x="10800" y="0"/>
                </a:cubicBezTo>
                <a:close/>
                <a:moveTo>
                  <a:pt x="14940" y="4320"/>
                </a:moveTo>
                <a:cubicBezTo>
                  <a:pt x="15660" y="3780"/>
                  <a:pt x="15660" y="3780"/>
                  <a:pt x="15660" y="3780"/>
                </a:cubicBezTo>
                <a:cubicBezTo>
                  <a:pt x="15660" y="3780"/>
                  <a:pt x="15300" y="3060"/>
                  <a:pt x="15480" y="2520"/>
                </a:cubicBezTo>
                <a:cubicBezTo>
                  <a:pt x="15660" y="2520"/>
                  <a:pt x="16380" y="2880"/>
                  <a:pt x="16920" y="3600"/>
                </a:cubicBezTo>
                <a:cubicBezTo>
                  <a:pt x="16560" y="5220"/>
                  <a:pt x="15480" y="5040"/>
                  <a:pt x="15480" y="5040"/>
                </a:cubicBezTo>
                <a:cubicBezTo>
                  <a:pt x="15480" y="5040"/>
                  <a:pt x="14760" y="5040"/>
                  <a:pt x="14940" y="4320"/>
                </a:cubicBezTo>
                <a:close/>
                <a:moveTo>
                  <a:pt x="8460" y="13860"/>
                </a:moveTo>
                <a:cubicBezTo>
                  <a:pt x="8280" y="14040"/>
                  <a:pt x="8100" y="14580"/>
                  <a:pt x="7920" y="15120"/>
                </a:cubicBezTo>
                <a:cubicBezTo>
                  <a:pt x="7740" y="15480"/>
                  <a:pt x="7560" y="15660"/>
                  <a:pt x="7380" y="15840"/>
                </a:cubicBezTo>
                <a:cubicBezTo>
                  <a:pt x="7020" y="16020"/>
                  <a:pt x="7020" y="16380"/>
                  <a:pt x="7020" y="16380"/>
                </a:cubicBezTo>
                <a:cubicBezTo>
                  <a:pt x="6840" y="17100"/>
                  <a:pt x="6840" y="17100"/>
                  <a:pt x="6840" y="17100"/>
                </a:cubicBezTo>
                <a:cubicBezTo>
                  <a:pt x="6840" y="17100"/>
                  <a:pt x="7020" y="17820"/>
                  <a:pt x="7200" y="18000"/>
                </a:cubicBezTo>
                <a:cubicBezTo>
                  <a:pt x="7200" y="18360"/>
                  <a:pt x="6660" y="19800"/>
                  <a:pt x="6660" y="19800"/>
                </a:cubicBezTo>
                <a:cubicBezTo>
                  <a:pt x="6120" y="19620"/>
                  <a:pt x="5940" y="19080"/>
                  <a:pt x="5760" y="18720"/>
                </a:cubicBezTo>
                <a:cubicBezTo>
                  <a:pt x="5760" y="18360"/>
                  <a:pt x="5400" y="18180"/>
                  <a:pt x="5580" y="17820"/>
                </a:cubicBezTo>
                <a:cubicBezTo>
                  <a:pt x="5580" y="17280"/>
                  <a:pt x="5220" y="17100"/>
                  <a:pt x="5040" y="16920"/>
                </a:cubicBezTo>
                <a:cubicBezTo>
                  <a:pt x="4860" y="16560"/>
                  <a:pt x="4680" y="16200"/>
                  <a:pt x="4680" y="16020"/>
                </a:cubicBezTo>
                <a:cubicBezTo>
                  <a:pt x="4680" y="15840"/>
                  <a:pt x="4140" y="15480"/>
                  <a:pt x="4140" y="15480"/>
                </a:cubicBezTo>
                <a:cubicBezTo>
                  <a:pt x="4140" y="15480"/>
                  <a:pt x="3240" y="14940"/>
                  <a:pt x="3060" y="14760"/>
                </a:cubicBezTo>
                <a:cubicBezTo>
                  <a:pt x="2880" y="14580"/>
                  <a:pt x="2700" y="13860"/>
                  <a:pt x="2700" y="13500"/>
                </a:cubicBezTo>
                <a:cubicBezTo>
                  <a:pt x="2700" y="13140"/>
                  <a:pt x="2880" y="12240"/>
                  <a:pt x="2880" y="12240"/>
                </a:cubicBezTo>
                <a:cubicBezTo>
                  <a:pt x="2880" y="12240"/>
                  <a:pt x="3240" y="11880"/>
                  <a:pt x="3060" y="11700"/>
                </a:cubicBezTo>
                <a:cubicBezTo>
                  <a:pt x="2700" y="11520"/>
                  <a:pt x="2700" y="10800"/>
                  <a:pt x="2700" y="10800"/>
                </a:cubicBezTo>
                <a:cubicBezTo>
                  <a:pt x="2340" y="10440"/>
                  <a:pt x="2340" y="10440"/>
                  <a:pt x="2340" y="10440"/>
                </a:cubicBezTo>
                <a:cubicBezTo>
                  <a:pt x="2340" y="10440"/>
                  <a:pt x="1980" y="9900"/>
                  <a:pt x="1800" y="9720"/>
                </a:cubicBezTo>
                <a:cubicBezTo>
                  <a:pt x="1800" y="9360"/>
                  <a:pt x="1800" y="9180"/>
                  <a:pt x="1980" y="9000"/>
                </a:cubicBezTo>
                <a:cubicBezTo>
                  <a:pt x="1980" y="8820"/>
                  <a:pt x="1800" y="8280"/>
                  <a:pt x="1800" y="8100"/>
                </a:cubicBezTo>
                <a:cubicBezTo>
                  <a:pt x="3600" y="3600"/>
                  <a:pt x="6660" y="2700"/>
                  <a:pt x="6660" y="2700"/>
                </a:cubicBezTo>
                <a:cubicBezTo>
                  <a:pt x="6840" y="3600"/>
                  <a:pt x="6840" y="3600"/>
                  <a:pt x="6840" y="3600"/>
                </a:cubicBezTo>
                <a:cubicBezTo>
                  <a:pt x="6840" y="3600"/>
                  <a:pt x="6300" y="3780"/>
                  <a:pt x="6120" y="3780"/>
                </a:cubicBezTo>
                <a:cubicBezTo>
                  <a:pt x="5760" y="3600"/>
                  <a:pt x="5580" y="3600"/>
                  <a:pt x="5580" y="3600"/>
                </a:cubicBezTo>
                <a:cubicBezTo>
                  <a:pt x="5220" y="4140"/>
                  <a:pt x="5220" y="4140"/>
                  <a:pt x="5220" y="4140"/>
                </a:cubicBezTo>
                <a:cubicBezTo>
                  <a:pt x="5220" y="4140"/>
                  <a:pt x="5040" y="4500"/>
                  <a:pt x="5040" y="4680"/>
                </a:cubicBezTo>
                <a:cubicBezTo>
                  <a:pt x="5040" y="4860"/>
                  <a:pt x="5220" y="5220"/>
                  <a:pt x="5220" y="5220"/>
                </a:cubicBezTo>
                <a:cubicBezTo>
                  <a:pt x="5220" y="5220"/>
                  <a:pt x="5760" y="5220"/>
                  <a:pt x="5760" y="5040"/>
                </a:cubicBezTo>
                <a:cubicBezTo>
                  <a:pt x="5760" y="4860"/>
                  <a:pt x="5760" y="4680"/>
                  <a:pt x="5760" y="4680"/>
                </a:cubicBezTo>
                <a:cubicBezTo>
                  <a:pt x="5580" y="4320"/>
                  <a:pt x="5580" y="4320"/>
                  <a:pt x="5580" y="4320"/>
                </a:cubicBezTo>
                <a:cubicBezTo>
                  <a:pt x="5580" y="4320"/>
                  <a:pt x="6120" y="4140"/>
                  <a:pt x="7200" y="4320"/>
                </a:cubicBezTo>
                <a:cubicBezTo>
                  <a:pt x="8460" y="4320"/>
                  <a:pt x="7920" y="5220"/>
                  <a:pt x="8460" y="5400"/>
                </a:cubicBezTo>
                <a:cubicBezTo>
                  <a:pt x="9000" y="5580"/>
                  <a:pt x="8100" y="6300"/>
                  <a:pt x="7920" y="6660"/>
                </a:cubicBezTo>
                <a:cubicBezTo>
                  <a:pt x="7740" y="7020"/>
                  <a:pt x="7380" y="6120"/>
                  <a:pt x="7380" y="6120"/>
                </a:cubicBezTo>
                <a:cubicBezTo>
                  <a:pt x="7380" y="6120"/>
                  <a:pt x="7740" y="5760"/>
                  <a:pt x="7200" y="5760"/>
                </a:cubicBezTo>
                <a:cubicBezTo>
                  <a:pt x="6660" y="5580"/>
                  <a:pt x="6300" y="6480"/>
                  <a:pt x="6660" y="6480"/>
                </a:cubicBezTo>
                <a:cubicBezTo>
                  <a:pt x="6840" y="6480"/>
                  <a:pt x="7200" y="6840"/>
                  <a:pt x="7020" y="7020"/>
                </a:cubicBezTo>
                <a:cubicBezTo>
                  <a:pt x="7020" y="7200"/>
                  <a:pt x="7020" y="7200"/>
                  <a:pt x="6840" y="7740"/>
                </a:cubicBezTo>
                <a:cubicBezTo>
                  <a:pt x="6480" y="8280"/>
                  <a:pt x="6120" y="8640"/>
                  <a:pt x="6120" y="8640"/>
                </a:cubicBezTo>
                <a:cubicBezTo>
                  <a:pt x="6120" y="8640"/>
                  <a:pt x="5760" y="8460"/>
                  <a:pt x="5940" y="8820"/>
                </a:cubicBezTo>
                <a:cubicBezTo>
                  <a:pt x="6120" y="9180"/>
                  <a:pt x="5940" y="9720"/>
                  <a:pt x="5940" y="9900"/>
                </a:cubicBezTo>
                <a:cubicBezTo>
                  <a:pt x="5940" y="10260"/>
                  <a:pt x="5220" y="9720"/>
                  <a:pt x="5220" y="9180"/>
                </a:cubicBezTo>
                <a:cubicBezTo>
                  <a:pt x="5040" y="8640"/>
                  <a:pt x="4500" y="9180"/>
                  <a:pt x="4320" y="9180"/>
                </a:cubicBezTo>
                <a:cubicBezTo>
                  <a:pt x="4140" y="9180"/>
                  <a:pt x="3780" y="9000"/>
                  <a:pt x="3780" y="8820"/>
                </a:cubicBezTo>
                <a:cubicBezTo>
                  <a:pt x="3600" y="8640"/>
                  <a:pt x="2700" y="9360"/>
                  <a:pt x="2520" y="9360"/>
                </a:cubicBezTo>
                <a:cubicBezTo>
                  <a:pt x="2340" y="9540"/>
                  <a:pt x="2340" y="9900"/>
                  <a:pt x="2700" y="9720"/>
                </a:cubicBezTo>
                <a:cubicBezTo>
                  <a:pt x="3060" y="9540"/>
                  <a:pt x="3420" y="9720"/>
                  <a:pt x="3420" y="10080"/>
                </a:cubicBezTo>
                <a:cubicBezTo>
                  <a:pt x="3240" y="10440"/>
                  <a:pt x="2880" y="10260"/>
                  <a:pt x="2880" y="10440"/>
                </a:cubicBezTo>
                <a:cubicBezTo>
                  <a:pt x="3060" y="10800"/>
                  <a:pt x="3420" y="10980"/>
                  <a:pt x="3420" y="11340"/>
                </a:cubicBezTo>
                <a:cubicBezTo>
                  <a:pt x="3600" y="11700"/>
                  <a:pt x="4500" y="11340"/>
                  <a:pt x="4860" y="11160"/>
                </a:cubicBezTo>
                <a:cubicBezTo>
                  <a:pt x="5040" y="11160"/>
                  <a:pt x="5940" y="10980"/>
                  <a:pt x="5940" y="11340"/>
                </a:cubicBezTo>
                <a:cubicBezTo>
                  <a:pt x="6120" y="11700"/>
                  <a:pt x="7020" y="11880"/>
                  <a:pt x="7380" y="11880"/>
                </a:cubicBezTo>
                <a:cubicBezTo>
                  <a:pt x="7740" y="12060"/>
                  <a:pt x="8280" y="12060"/>
                  <a:pt x="8820" y="12420"/>
                </a:cubicBezTo>
                <a:cubicBezTo>
                  <a:pt x="9180" y="12960"/>
                  <a:pt x="8460" y="13680"/>
                  <a:pt x="8460" y="13860"/>
                </a:cubicBezTo>
                <a:close/>
                <a:moveTo>
                  <a:pt x="10620" y="2520"/>
                </a:moveTo>
                <a:cubicBezTo>
                  <a:pt x="10440" y="3060"/>
                  <a:pt x="9720" y="3600"/>
                  <a:pt x="9900" y="3780"/>
                </a:cubicBezTo>
                <a:cubicBezTo>
                  <a:pt x="9900" y="3960"/>
                  <a:pt x="9900" y="4860"/>
                  <a:pt x="9180" y="4140"/>
                </a:cubicBezTo>
                <a:cubicBezTo>
                  <a:pt x="8460" y="3420"/>
                  <a:pt x="7740" y="3240"/>
                  <a:pt x="7920" y="2700"/>
                </a:cubicBezTo>
                <a:cubicBezTo>
                  <a:pt x="7920" y="2520"/>
                  <a:pt x="8640" y="2520"/>
                  <a:pt x="8640" y="2340"/>
                </a:cubicBezTo>
                <a:cubicBezTo>
                  <a:pt x="9540" y="1260"/>
                  <a:pt x="11160" y="1440"/>
                  <a:pt x="11340" y="1800"/>
                </a:cubicBezTo>
                <a:cubicBezTo>
                  <a:pt x="10980" y="2160"/>
                  <a:pt x="10620" y="1980"/>
                  <a:pt x="10620" y="2520"/>
                </a:cubicBezTo>
                <a:close/>
                <a:moveTo>
                  <a:pt x="19260" y="11160"/>
                </a:moveTo>
                <a:cubicBezTo>
                  <a:pt x="19260" y="11160"/>
                  <a:pt x="19620" y="11700"/>
                  <a:pt x="20160" y="11700"/>
                </a:cubicBezTo>
                <a:cubicBezTo>
                  <a:pt x="19800" y="15660"/>
                  <a:pt x="16560" y="18360"/>
                  <a:pt x="16560" y="18360"/>
                </a:cubicBezTo>
                <a:cubicBezTo>
                  <a:pt x="16020" y="17820"/>
                  <a:pt x="16200" y="17280"/>
                  <a:pt x="16200" y="17280"/>
                </a:cubicBezTo>
                <a:cubicBezTo>
                  <a:pt x="16380" y="16560"/>
                  <a:pt x="16380" y="16560"/>
                  <a:pt x="16380" y="16560"/>
                </a:cubicBezTo>
                <a:cubicBezTo>
                  <a:pt x="16380" y="15300"/>
                  <a:pt x="16380" y="15300"/>
                  <a:pt x="16380" y="15300"/>
                </a:cubicBezTo>
                <a:cubicBezTo>
                  <a:pt x="16380" y="15300"/>
                  <a:pt x="16380" y="13860"/>
                  <a:pt x="15120" y="14580"/>
                </a:cubicBezTo>
                <a:cubicBezTo>
                  <a:pt x="13860" y="14940"/>
                  <a:pt x="14400" y="14940"/>
                  <a:pt x="12960" y="14940"/>
                </a:cubicBezTo>
                <a:cubicBezTo>
                  <a:pt x="11520" y="15120"/>
                  <a:pt x="11880" y="12060"/>
                  <a:pt x="11880" y="12060"/>
                </a:cubicBezTo>
                <a:cubicBezTo>
                  <a:pt x="11880" y="7740"/>
                  <a:pt x="15120" y="10980"/>
                  <a:pt x="15120" y="10980"/>
                </a:cubicBezTo>
                <a:cubicBezTo>
                  <a:pt x="17100" y="12420"/>
                  <a:pt x="17460" y="10080"/>
                  <a:pt x="17460" y="10080"/>
                </a:cubicBezTo>
                <a:cubicBezTo>
                  <a:pt x="18720" y="9540"/>
                  <a:pt x="18720" y="9540"/>
                  <a:pt x="18720" y="9540"/>
                </a:cubicBezTo>
                <a:cubicBezTo>
                  <a:pt x="18900" y="8820"/>
                  <a:pt x="18900" y="8820"/>
                  <a:pt x="18900" y="8820"/>
                </a:cubicBezTo>
                <a:cubicBezTo>
                  <a:pt x="18720" y="7920"/>
                  <a:pt x="18720" y="7920"/>
                  <a:pt x="18720" y="7920"/>
                </a:cubicBezTo>
                <a:cubicBezTo>
                  <a:pt x="16740" y="7020"/>
                  <a:pt x="16740" y="7020"/>
                  <a:pt x="16740" y="7020"/>
                </a:cubicBezTo>
                <a:cubicBezTo>
                  <a:pt x="16740" y="7020"/>
                  <a:pt x="16380" y="7740"/>
                  <a:pt x="16920" y="8640"/>
                </a:cubicBezTo>
                <a:cubicBezTo>
                  <a:pt x="16920" y="8640"/>
                  <a:pt x="16740" y="9540"/>
                  <a:pt x="16380" y="9360"/>
                </a:cubicBezTo>
                <a:cubicBezTo>
                  <a:pt x="15120" y="8640"/>
                  <a:pt x="15120" y="8640"/>
                  <a:pt x="15120" y="8640"/>
                </a:cubicBezTo>
                <a:cubicBezTo>
                  <a:pt x="15120" y="8640"/>
                  <a:pt x="14760" y="8460"/>
                  <a:pt x="14220" y="8820"/>
                </a:cubicBezTo>
                <a:cubicBezTo>
                  <a:pt x="13500" y="9360"/>
                  <a:pt x="12420" y="8820"/>
                  <a:pt x="12420" y="8820"/>
                </a:cubicBezTo>
                <a:cubicBezTo>
                  <a:pt x="12420" y="8820"/>
                  <a:pt x="12420" y="8280"/>
                  <a:pt x="13140" y="7920"/>
                </a:cubicBezTo>
                <a:cubicBezTo>
                  <a:pt x="13680" y="7560"/>
                  <a:pt x="13680" y="7560"/>
                  <a:pt x="13680" y="7560"/>
                </a:cubicBezTo>
                <a:cubicBezTo>
                  <a:pt x="13680" y="7560"/>
                  <a:pt x="13500" y="6840"/>
                  <a:pt x="13680" y="6300"/>
                </a:cubicBezTo>
                <a:cubicBezTo>
                  <a:pt x="13860" y="5760"/>
                  <a:pt x="14040" y="6300"/>
                  <a:pt x="14580" y="5940"/>
                </a:cubicBezTo>
                <a:cubicBezTo>
                  <a:pt x="15120" y="5580"/>
                  <a:pt x="15480" y="6660"/>
                  <a:pt x="16200" y="6480"/>
                </a:cubicBezTo>
                <a:cubicBezTo>
                  <a:pt x="16920" y="6480"/>
                  <a:pt x="16560" y="6300"/>
                  <a:pt x="17100" y="5940"/>
                </a:cubicBezTo>
                <a:cubicBezTo>
                  <a:pt x="17640" y="5760"/>
                  <a:pt x="18000" y="6480"/>
                  <a:pt x="18000" y="6480"/>
                </a:cubicBezTo>
                <a:cubicBezTo>
                  <a:pt x="19080" y="6660"/>
                  <a:pt x="19080" y="6660"/>
                  <a:pt x="19080" y="6660"/>
                </a:cubicBezTo>
                <a:cubicBezTo>
                  <a:pt x="19080" y="6660"/>
                  <a:pt x="18900" y="5400"/>
                  <a:pt x="18900" y="5760"/>
                </a:cubicBezTo>
                <a:cubicBezTo>
                  <a:pt x="19620" y="6840"/>
                  <a:pt x="20520" y="9900"/>
                  <a:pt x="20160" y="10440"/>
                </a:cubicBezTo>
                <a:cubicBezTo>
                  <a:pt x="19980" y="10260"/>
                  <a:pt x="19800" y="10260"/>
                  <a:pt x="19800" y="10260"/>
                </a:cubicBezTo>
                <a:cubicBezTo>
                  <a:pt x="18540" y="10260"/>
                  <a:pt x="18540" y="10260"/>
                  <a:pt x="18540" y="10260"/>
                </a:cubicBezTo>
                <a:lnTo>
                  <a:pt x="19260" y="11160"/>
                </a:lnTo>
                <a:close/>
                <a:moveTo>
                  <a:pt x="19260" y="11160"/>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774" name="AutoShape 10"/>
          <p:cNvSpPr>
            <a:spLocks/>
          </p:cNvSpPr>
          <p:nvPr/>
        </p:nvSpPr>
        <p:spPr bwMode="auto">
          <a:xfrm>
            <a:off x="4687888" y="2239963"/>
            <a:ext cx="520700" cy="434975"/>
          </a:xfrm>
          <a:custGeom>
            <a:avLst/>
            <a:gdLst>
              <a:gd name="T0" fmla="*/ 2147483647 w 21600"/>
              <a:gd name="T1" fmla="*/ 2147483647 h 21579"/>
              <a:gd name="T2" fmla="*/ 2147483647 w 21600"/>
              <a:gd name="T3" fmla="*/ 2147483647 h 21579"/>
              <a:gd name="T4" fmla="*/ 2147483647 w 21600"/>
              <a:gd name="T5" fmla="*/ 2147483647 h 21579"/>
              <a:gd name="T6" fmla="*/ 2147483647 w 21600"/>
              <a:gd name="T7" fmla="*/ 2147483647 h 21579"/>
              <a:gd name="T8" fmla="*/ 2147483647 w 21600"/>
              <a:gd name="T9" fmla="*/ 2147483647 h 21579"/>
              <a:gd name="T10" fmla="*/ 2147483647 w 21600"/>
              <a:gd name="T11" fmla="*/ 2147483647 h 21579"/>
              <a:gd name="T12" fmla="*/ 2147483647 w 21600"/>
              <a:gd name="T13" fmla="*/ 2147483647 h 21579"/>
              <a:gd name="T14" fmla="*/ 2147483647 w 21600"/>
              <a:gd name="T15" fmla="*/ 2147483647 h 21579"/>
              <a:gd name="T16" fmla="*/ 2147483647 w 21600"/>
              <a:gd name="T17" fmla="*/ 2147483647 h 21579"/>
              <a:gd name="T18" fmla="*/ 2147483647 w 21600"/>
              <a:gd name="T19" fmla="*/ 2147483647 h 21579"/>
              <a:gd name="T20" fmla="*/ 2147483647 w 21600"/>
              <a:gd name="T21" fmla="*/ 2147483647 h 21579"/>
              <a:gd name="T22" fmla="*/ 2147483647 w 21600"/>
              <a:gd name="T23" fmla="*/ 2147483647 h 21579"/>
              <a:gd name="T24" fmla="*/ 2147483647 w 21600"/>
              <a:gd name="T25" fmla="*/ 2147483647 h 21579"/>
              <a:gd name="T26" fmla="*/ 2147483647 w 21600"/>
              <a:gd name="T27" fmla="*/ 2147483647 h 21579"/>
              <a:gd name="T28" fmla="*/ 2147483647 w 21600"/>
              <a:gd name="T29" fmla="*/ 2147483647 h 21579"/>
              <a:gd name="T30" fmla="*/ 2147483647 w 21600"/>
              <a:gd name="T31" fmla="*/ 2147483647 h 21579"/>
              <a:gd name="T32" fmla="*/ 2147483647 w 21600"/>
              <a:gd name="T33" fmla="*/ 2147483647 h 21579"/>
              <a:gd name="T34" fmla="*/ 2147483647 w 21600"/>
              <a:gd name="T35" fmla="*/ 2147483647 h 21579"/>
              <a:gd name="T36" fmla="*/ 2147483647 w 21600"/>
              <a:gd name="T37" fmla="*/ 2147483647 h 21579"/>
              <a:gd name="T38" fmla="*/ 2147483647 w 21600"/>
              <a:gd name="T39" fmla="*/ 2147483647 h 21579"/>
              <a:gd name="T40" fmla="*/ 2147483647 w 21600"/>
              <a:gd name="T41" fmla="*/ 2147483647 h 21579"/>
              <a:gd name="T42" fmla="*/ 2147483647 w 21600"/>
              <a:gd name="T43" fmla="*/ 2147483647 h 21579"/>
              <a:gd name="T44" fmla="*/ 2147483647 w 21600"/>
              <a:gd name="T45" fmla="*/ 2147483647 h 21579"/>
              <a:gd name="T46" fmla="*/ 2147483647 w 21600"/>
              <a:gd name="T47" fmla="*/ 2147483647 h 21579"/>
              <a:gd name="T48" fmla="*/ 2147483647 w 21600"/>
              <a:gd name="T49" fmla="*/ 2147483647 h 21579"/>
              <a:gd name="T50" fmla="*/ 2147483647 w 21600"/>
              <a:gd name="T51" fmla="*/ 2147483647 h 21579"/>
              <a:gd name="T52" fmla="*/ 2147483647 w 21600"/>
              <a:gd name="T53" fmla="*/ 2147483647 h 21579"/>
              <a:gd name="T54" fmla="*/ 2147483647 w 21600"/>
              <a:gd name="T55" fmla="*/ 2147483647 h 21579"/>
              <a:gd name="T56" fmla="*/ 0 w 21600"/>
              <a:gd name="T57" fmla="*/ 2147483647 h 21579"/>
              <a:gd name="T58" fmla="*/ 0 w 21600"/>
              <a:gd name="T59" fmla="*/ 2147483647 h 21579"/>
              <a:gd name="T60" fmla="*/ 2147483647 w 21600"/>
              <a:gd name="T61" fmla="*/ 2147483647 h 21579"/>
              <a:gd name="T62" fmla="*/ 2147483647 w 21600"/>
              <a:gd name="T63" fmla="*/ 2147483647 h 21579"/>
              <a:gd name="T64" fmla="*/ 2147483647 w 21600"/>
              <a:gd name="T65" fmla="*/ 2147483647 h 21579"/>
              <a:gd name="T66" fmla="*/ 2147483647 w 21600"/>
              <a:gd name="T67" fmla="*/ 2147483647 h 21579"/>
              <a:gd name="T68" fmla="*/ 2147483647 w 21600"/>
              <a:gd name="T69" fmla="*/ 2147483647 h 21579"/>
              <a:gd name="T70" fmla="*/ 2147483647 w 21600"/>
              <a:gd name="T71" fmla="*/ 2147483647 h 21579"/>
              <a:gd name="T72" fmla="*/ 2147483647 w 21600"/>
              <a:gd name="T73" fmla="*/ 0 h 21579"/>
              <a:gd name="T74" fmla="*/ 2147483647 w 21600"/>
              <a:gd name="T75" fmla="*/ 2147483647 h 21579"/>
              <a:gd name="T76" fmla="*/ 2147483647 w 21600"/>
              <a:gd name="T77" fmla="*/ 2147483647 h 21579"/>
              <a:gd name="T78" fmla="*/ 2147483647 w 21600"/>
              <a:gd name="T79" fmla="*/ 2147483647 h 21579"/>
              <a:gd name="T80" fmla="*/ 2147483647 w 21600"/>
              <a:gd name="T81" fmla="*/ 2147483647 h 21579"/>
              <a:gd name="T82" fmla="*/ 2147483647 w 21600"/>
              <a:gd name="T83" fmla="*/ 2147483647 h 21579"/>
              <a:gd name="T84" fmla="*/ 2147483647 w 21600"/>
              <a:gd name="T85" fmla="*/ 2147483647 h 21579"/>
              <a:gd name="T86" fmla="*/ 2147483647 w 21600"/>
              <a:gd name="T87" fmla="*/ 2147483647 h 21579"/>
              <a:gd name="T88" fmla="*/ 2147483647 w 21600"/>
              <a:gd name="T89" fmla="*/ 2147483647 h 21579"/>
              <a:gd name="T90" fmla="*/ 2147483647 w 21600"/>
              <a:gd name="T91" fmla="*/ 2147483647 h 21579"/>
              <a:gd name="T92" fmla="*/ 2147483647 w 21600"/>
              <a:gd name="T93" fmla="*/ 2147483647 h 21579"/>
              <a:gd name="T94" fmla="*/ 2147483647 w 21600"/>
              <a:gd name="T95" fmla="*/ 2147483647 h 21579"/>
              <a:gd name="T96" fmla="*/ 2147483647 w 21600"/>
              <a:gd name="T97" fmla="*/ 2147483647 h 21579"/>
              <a:gd name="T98" fmla="*/ 2147483647 w 21600"/>
              <a:gd name="T99" fmla="*/ 2147483647 h 21579"/>
              <a:gd name="T100" fmla="*/ 2147483647 w 21600"/>
              <a:gd name="T101" fmla="*/ 2147483647 h 21579"/>
              <a:gd name="T102" fmla="*/ 2147483647 w 21600"/>
              <a:gd name="T103" fmla="*/ 2147483647 h 21579"/>
              <a:gd name="T104" fmla="*/ 2147483647 w 21600"/>
              <a:gd name="T105" fmla="*/ 2147483647 h 21579"/>
              <a:gd name="T106" fmla="*/ 2147483647 w 21600"/>
              <a:gd name="T107" fmla="*/ 2147483647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600"/>
              <a:gd name="T163" fmla="*/ 0 h 21579"/>
              <a:gd name="T164" fmla="*/ 21600 w 21600"/>
              <a:gd name="T165" fmla="*/ 21579 h 2157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600" h="21579">
                <a:moveTo>
                  <a:pt x="21600" y="9391"/>
                </a:moveTo>
                <a:cubicBezTo>
                  <a:pt x="21600" y="9887"/>
                  <a:pt x="21473" y="10321"/>
                  <a:pt x="21218" y="10697"/>
                </a:cubicBezTo>
                <a:cubicBezTo>
                  <a:pt x="20964"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5"/>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32775" name="Rectangle 21"/>
          <p:cNvSpPr>
            <a:spLocks noChangeArrowheads="1"/>
          </p:cNvSpPr>
          <p:nvPr/>
        </p:nvSpPr>
        <p:spPr bwMode="auto">
          <a:xfrm>
            <a:off x="4178300" y="2886075"/>
            <a:ext cx="145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2400" b="1">
                <a:solidFill>
                  <a:srgbClr val="FFFFFF"/>
                </a:solidFill>
                <a:latin typeface="微软雅黑" pitchFamily="34" charset="-122"/>
                <a:ea typeface="微软雅黑" pitchFamily="34" charset="-122"/>
                <a:sym typeface="Gill Sans"/>
              </a:rPr>
              <a:t>向天而歌</a:t>
            </a:r>
            <a:endParaRPr lang="en-US" sz="2400" b="1">
              <a:solidFill>
                <a:srgbClr val="FFFFFF"/>
              </a:solidFill>
              <a:latin typeface="微软雅黑" pitchFamily="34" charset="-122"/>
              <a:ea typeface="微软雅黑" pitchFamily="34" charset="-122"/>
              <a:sym typeface="Gill Sans"/>
            </a:endParaRPr>
          </a:p>
        </p:txBody>
      </p:sp>
      <p:sp>
        <p:nvSpPr>
          <p:cNvPr id="32776" name="Rectangle 21"/>
          <p:cNvSpPr>
            <a:spLocks noChangeArrowheads="1"/>
          </p:cNvSpPr>
          <p:nvPr/>
        </p:nvSpPr>
        <p:spPr bwMode="auto">
          <a:xfrm>
            <a:off x="6524625" y="2886075"/>
            <a:ext cx="145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2400" b="1">
                <a:solidFill>
                  <a:srgbClr val="FFFFFF"/>
                </a:solidFill>
                <a:latin typeface="微软雅黑" pitchFamily="34" charset="-122"/>
                <a:ea typeface="微软雅黑" pitchFamily="34" charset="-122"/>
                <a:sym typeface="Gill Sans"/>
              </a:rPr>
              <a:t>极致无岸</a:t>
            </a:r>
            <a:endParaRPr lang="en-US" sz="2400" b="1">
              <a:solidFill>
                <a:srgbClr val="FFFFFF"/>
              </a:solidFill>
              <a:latin typeface="微软雅黑" pitchFamily="34" charset="-122"/>
              <a:ea typeface="微软雅黑" pitchFamily="34" charset="-122"/>
              <a:sym typeface="Gill Sans"/>
            </a:endParaRPr>
          </a:p>
        </p:txBody>
      </p:sp>
      <p:sp>
        <p:nvSpPr>
          <p:cNvPr id="32777" name="Rectangle 21"/>
          <p:cNvSpPr>
            <a:spLocks noChangeArrowheads="1"/>
          </p:cNvSpPr>
          <p:nvPr/>
        </p:nvSpPr>
        <p:spPr bwMode="auto">
          <a:xfrm>
            <a:off x="8870950" y="2886075"/>
            <a:ext cx="145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2400" b="1">
                <a:solidFill>
                  <a:srgbClr val="FFFFFF"/>
                </a:solidFill>
                <a:latin typeface="微软雅黑" pitchFamily="34" charset="-122"/>
                <a:ea typeface="微软雅黑" pitchFamily="34" charset="-122"/>
                <a:sym typeface="Gill Sans"/>
              </a:rPr>
              <a:t>向天而歌</a:t>
            </a:r>
            <a:endParaRPr lang="en-US" sz="2400" b="1">
              <a:solidFill>
                <a:srgbClr val="FFFFFF"/>
              </a:solidFill>
              <a:latin typeface="微软雅黑" pitchFamily="34" charset="-122"/>
              <a:ea typeface="微软雅黑" pitchFamily="34" charset="-122"/>
              <a:sym typeface="Gill Sans"/>
            </a:endParaRPr>
          </a:p>
        </p:txBody>
      </p:sp>
      <p:sp>
        <p:nvSpPr>
          <p:cNvPr id="32786" name="TextBox 35"/>
          <p:cNvSpPr txBox="1">
            <a:spLocks noChangeArrowheads="1"/>
          </p:cNvSpPr>
          <p:nvPr/>
        </p:nvSpPr>
        <p:spPr bwMode="auto">
          <a:xfrm>
            <a:off x="3055250" y="4203779"/>
            <a:ext cx="8186737" cy="162627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just" eaLnBrk="0" hangingPunct="0">
              <a:lnSpc>
                <a:spcPct val="120000"/>
              </a:lnSpc>
              <a:buFont typeface="Arial" pitchFamily="34" charset="0"/>
              <a:buNone/>
              <a:defRPr/>
            </a:pPr>
            <a:r>
              <a:rPr lang="en-US" altLang="zh-CN" sz="1400" dirty="0">
                <a:solidFill>
                  <a:schemeClr val="bg2">
                    <a:lumMod val="25000"/>
                  </a:schemeClr>
                </a:solidFill>
              </a:rPr>
              <a:t>The University provides strong supports to international students through various associations, including a student union, basketball club, football teams, and volleyball teams. The school has complete art and sports facilities, which can fully meet the needs of teaching and extracurricular sports activities. Every year, the International Education School organizes various activities to enrich the cultural life of the international students, such as hosting talent shows, outdoor games and sports meets, debates, medical quiz, food festivals, photo exhibitions and medical knowledge seminars.</a:t>
            </a:r>
            <a:endParaRPr lang="zh-CN" altLang="zh-CN" sz="1400" dirty="0">
              <a:solidFill>
                <a:schemeClr val="bg2">
                  <a:lumMod val="25000"/>
                </a:schemeClr>
              </a:solidFill>
            </a:endParaRPr>
          </a:p>
        </p:txBody>
      </p:sp>
      <p:sp>
        <p:nvSpPr>
          <p:cNvPr id="32780" name="文本框 1"/>
          <p:cNvSpPr txBox="1">
            <a:spLocks noChangeArrowheads="1"/>
          </p:cNvSpPr>
          <p:nvPr/>
        </p:nvSpPr>
        <p:spPr bwMode="auto">
          <a:xfrm>
            <a:off x="3115611" y="5989637"/>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 Club Activity</a:t>
            </a:r>
            <a:endParaRPr lang="zh-CN" altLang="en-US" sz="2000" b="1" dirty="0">
              <a:solidFill>
                <a:srgbClr val="FF5844"/>
              </a:solidFill>
              <a:latin typeface="Arial" pitchFamily="34" charset="0"/>
              <a:ea typeface="微软雅黑" pitchFamily="34" charset="-122"/>
              <a:cs typeface="Arial" pitchFamily="34" charset="0"/>
            </a:endParaRPr>
          </a:p>
        </p:txBody>
      </p:sp>
      <p:sp>
        <p:nvSpPr>
          <p:cNvPr id="18" name="文本框 1"/>
          <p:cNvSpPr txBox="1">
            <a:spLocks noChangeArrowheads="1"/>
          </p:cNvSpPr>
          <p:nvPr/>
        </p:nvSpPr>
        <p:spPr bwMode="auto">
          <a:xfrm>
            <a:off x="867187" y="284163"/>
            <a:ext cx="30047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3200" b="1" dirty="0">
                <a:solidFill>
                  <a:srgbClr val="FF5844"/>
                </a:solidFill>
                <a:latin typeface="Arial" pitchFamily="34" charset="0"/>
                <a:ea typeface="微软雅黑" pitchFamily="34" charset="-122"/>
                <a:cs typeface="Arial" pitchFamily="34" charset="0"/>
              </a:rPr>
              <a:t>Basic Science </a:t>
            </a:r>
            <a:endParaRPr lang="zh-CN" altLang="zh-CN" sz="3200" b="1" dirty="0">
              <a:solidFill>
                <a:srgbClr val="FF5844"/>
              </a:solidFill>
              <a:latin typeface="Arial" pitchFamily="34" charset="0"/>
              <a:ea typeface="微软雅黑" pitchFamily="34" charset="-122"/>
              <a:cs typeface="Arial" pitchFamily="34" charset="0"/>
            </a:endParaRPr>
          </a:p>
        </p:txBody>
      </p:sp>
      <p:sp>
        <p:nvSpPr>
          <p:cNvPr id="19" name="文本框 1"/>
          <p:cNvSpPr txBox="1">
            <a:spLocks noChangeArrowheads="1"/>
          </p:cNvSpPr>
          <p:nvPr/>
        </p:nvSpPr>
        <p:spPr bwMode="auto">
          <a:xfrm>
            <a:off x="867186" y="868363"/>
            <a:ext cx="3794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dirty="0">
                <a:solidFill>
                  <a:srgbClr val="FF5844"/>
                </a:solidFill>
                <a:latin typeface="Arial" pitchFamily="34" charset="0"/>
                <a:ea typeface="微软雅黑" pitchFamily="34" charset="-122"/>
                <a:cs typeface="Arial" pitchFamily="34" charset="0"/>
              </a:rPr>
              <a:t>Campus Life</a:t>
            </a:r>
            <a:endParaRPr lang="zh-CN" altLang="zh-CN" sz="2000" b="1" dirty="0">
              <a:solidFill>
                <a:srgbClr val="FF5844"/>
              </a:solidFill>
              <a:latin typeface="Arial" pitchFamily="34" charset="0"/>
              <a:ea typeface="微软雅黑" pitchFamily="34" charset="-122"/>
              <a:cs typeface="Arial" pitchFamily="34" charset="0"/>
            </a:endParaRPr>
          </a:p>
        </p:txBody>
      </p:sp>
      <p:pic>
        <p:nvPicPr>
          <p:cNvPr id="3" name="图片 2">
            <a:extLst>
              <a:ext uri="{FF2B5EF4-FFF2-40B4-BE49-F238E27FC236}">
                <a16:creationId xmlns:a16="http://schemas.microsoft.com/office/drawing/2014/main" id="{FAD1A845-3689-47C0-9E15-CE6CD90719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567" y="1557326"/>
            <a:ext cx="2560959" cy="2415767"/>
          </a:xfrm>
          <a:prstGeom prst="rect">
            <a:avLst/>
          </a:prstGeom>
        </p:spPr>
      </p:pic>
      <p:pic>
        <p:nvPicPr>
          <p:cNvPr id="5" name="图片 4">
            <a:extLst>
              <a:ext uri="{FF2B5EF4-FFF2-40B4-BE49-F238E27FC236}">
                <a16:creationId xmlns:a16="http://schemas.microsoft.com/office/drawing/2014/main" id="{3237B9F4-5F57-4D78-BB58-604EB998D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430" y="1557326"/>
            <a:ext cx="2560959" cy="2415767"/>
          </a:xfrm>
          <a:prstGeom prst="rect">
            <a:avLst/>
          </a:prstGeom>
        </p:spPr>
      </p:pic>
      <p:pic>
        <p:nvPicPr>
          <p:cNvPr id="7" name="图片 6">
            <a:extLst>
              <a:ext uri="{FF2B5EF4-FFF2-40B4-BE49-F238E27FC236}">
                <a16:creationId xmlns:a16="http://schemas.microsoft.com/office/drawing/2014/main" id="{E3D36F02-78BF-4078-B819-2227406824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1165" y="1557326"/>
            <a:ext cx="2720822" cy="2388349"/>
          </a:xfrm>
          <a:prstGeom prst="rect">
            <a:avLst/>
          </a:prstGeom>
        </p:spPr>
      </p:pic>
      <p:pic>
        <p:nvPicPr>
          <p:cNvPr id="13" name="图片 12">
            <a:extLst>
              <a:ext uri="{FF2B5EF4-FFF2-40B4-BE49-F238E27FC236}">
                <a16:creationId xmlns:a16="http://schemas.microsoft.com/office/drawing/2014/main" id="{E8FDC52B-4C61-4E9D-A83C-D709C5CAE5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 y="4020241"/>
            <a:ext cx="2547714" cy="1809817"/>
          </a:xfrm>
          <a:prstGeom prst="rect">
            <a:avLst/>
          </a:prstGeom>
        </p:spPr>
      </p:pic>
      <p:pic>
        <p:nvPicPr>
          <p:cNvPr id="15" name="图片 14">
            <a:extLst>
              <a:ext uri="{FF2B5EF4-FFF2-40B4-BE49-F238E27FC236}">
                <a16:creationId xmlns:a16="http://schemas.microsoft.com/office/drawing/2014/main" id="{B0838F33-35EF-4485-BF81-8A085C91DE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 y="1557327"/>
            <a:ext cx="2551903" cy="22406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76"/>
          <p:cNvSpPr txBox="1">
            <a:spLocks noChangeArrowheads="1"/>
          </p:cNvSpPr>
          <p:nvPr/>
        </p:nvSpPr>
        <p:spPr bwMode="auto">
          <a:xfrm>
            <a:off x="903633" y="274638"/>
            <a:ext cx="33041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just">
              <a:lnSpc>
                <a:spcPct val="100000"/>
              </a:lnSpc>
              <a:spcBef>
                <a:spcPct val="0"/>
              </a:spcBef>
              <a:buFontTx/>
              <a:buNone/>
            </a:pPr>
            <a:r>
              <a:rPr lang="en-US" altLang="zh-CN" sz="3200" b="1" dirty="0">
                <a:solidFill>
                  <a:srgbClr val="FF0000"/>
                </a:solidFill>
                <a:latin typeface="Arial" pitchFamily="34" charset="0"/>
                <a:ea typeface="微软雅黑" pitchFamily="34" charset="-122"/>
              </a:rPr>
              <a:t>Clinical Science</a:t>
            </a:r>
            <a:endParaRPr lang="zh-CN" altLang="en-US" sz="3200" b="1" dirty="0">
              <a:solidFill>
                <a:srgbClr val="FF0000"/>
              </a:solidFill>
              <a:latin typeface="微软雅黑" pitchFamily="34" charset="-122"/>
              <a:ea typeface="微软雅黑" pitchFamily="34" charset="-122"/>
            </a:endParaRPr>
          </a:p>
        </p:txBody>
      </p:sp>
      <p:sp>
        <p:nvSpPr>
          <p:cNvPr id="20485" name="Line 6"/>
          <p:cNvSpPr>
            <a:spLocks noChangeShapeType="1"/>
          </p:cNvSpPr>
          <p:nvPr/>
        </p:nvSpPr>
        <p:spPr bwMode="auto">
          <a:xfrm>
            <a:off x="5113338" y="1055688"/>
            <a:ext cx="0" cy="5324475"/>
          </a:xfrm>
          <a:prstGeom prst="line">
            <a:avLst/>
          </a:prstGeom>
          <a:noFill/>
          <a:ln w="11">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buFont typeface="Arial" pitchFamily="34" charset="0"/>
              <a:buNone/>
            </a:pPr>
            <a:endParaRPr lang="zh-CN" altLang="en-US">
              <a:solidFill>
                <a:srgbClr val="000000"/>
              </a:solidFill>
            </a:endParaRPr>
          </a:p>
        </p:txBody>
      </p:sp>
      <p:sp>
        <p:nvSpPr>
          <p:cNvPr id="24" name="Oval 17"/>
          <p:cNvSpPr>
            <a:spLocks noChangeArrowheads="1"/>
          </p:cNvSpPr>
          <p:nvPr/>
        </p:nvSpPr>
        <p:spPr bwMode="auto">
          <a:xfrm>
            <a:off x="5018088" y="2133600"/>
            <a:ext cx="228600" cy="169863"/>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nSpc>
                <a:spcPct val="100000"/>
              </a:lnSpc>
              <a:spcBef>
                <a:spcPct val="0"/>
              </a:spcBef>
              <a:buFontTx/>
              <a:buNone/>
            </a:pPr>
            <a:endParaRPr lang="zh-CN" altLang="en-US" sz="1800">
              <a:solidFill>
                <a:srgbClr val="ED7D31"/>
              </a:solidFill>
              <a:latin typeface="Arial" pitchFamily="34" charset="0"/>
              <a:ea typeface="微软雅黑" pitchFamily="34" charset="-122"/>
            </a:endParaRPr>
          </a:p>
        </p:txBody>
      </p:sp>
      <p:sp>
        <p:nvSpPr>
          <p:cNvPr id="25" name="Oval 17"/>
          <p:cNvSpPr>
            <a:spLocks noChangeArrowheads="1"/>
          </p:cNvSpPr>
          <p:nvPr/>
        </p:nvSpPr>
        <p:spPr bwMode="auto">
          <a:xfrm>
            <a:off x="4992688" y="4367213"/>
            <a:ext cx="228600" cy="169862"/>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nSpc>
                <a:spcPct val="100000"/>
              </a:lnSpc>
              <a:spcBef>
                <a:spcPct val="0"/>
              </a:spcBef>
              <a:buFontTx/>
              <a:buNone/>
            </a:pPr>
            <a:endParaRPr lang="zh-CN" altLang="en-US" sz="1800">
              <a:solidFill>
                <a:srgbClr val="ED7D31"/>
              </a:solidFill>
              <a:latin typeface="Arial" pitchFamily="34" charset="0"/>
              <a:ea typeface="微软雅黑" pitchFamily="34" charset="-122"/>
            </a:endParaRPr>
          </a:p>
        </p:txBody>
      </p:sp>
      <p:pic>
        <p:nvPicPr>
          <p:cNvPr id="14" name="图片 66" descr="yiyua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46" y="1004888"/>
            <a:ext cx="2730257" cy="30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42" y="4158640"/>
            <a:ext cx="4085493"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sp>
        <p:nvSpPr>
          <p:cNvPr id="17" name="TextBox 16"/>
          <p:cNvSpPr txBox="1"/>
          <p:nvPr/>
        </p:nvSpPr>
        <p:spPr>
          <a:xfrm>
            <a:off x="5502642" y="950557"/>
            <a:ext cx="5092089" cy="11387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buFont typeface="Arial" pitchFamily="34" charset="0"/>
              <a:buNone/>
              <a:defRPr/>
            </a:pPr>
            <a:r>
              <a:rPr lang="en-US" altLang="zh-CN" sz="2000" dirty="0">
                <a:solidFill>
                  <a:srgbClr val="000000"/>
                </a:solidFill>
                <a:latin typeface="Calibri Light"/>
              </a:rPr>
              <a:t> </a:t>
            </a:r>
            <a:r>
              <a:rPr lang="en-US" altLang="zh-CN" sz="2000" b="1" dirty="0">
                <a:solidFill>
                  <a:srgbClr val="000000"/>
                </a:solidFill>
              </a:rPr>
              <a:t>Teaching Hospital </a:t>
            </a:r>
          </a:p>
          <a:p>
            <a:pPr algn="just" eaLnBrk="0" hangingPunct="0">
              <a:buFont typeface="Arial" pitchFamily="34" charset="0"/>
              <a:buNone/>
              <a:defRPr/>
            </a:pPr>
            <a:r>
              <a:rPr lang="en-US" altLang="zh-CN" sz="1200" dirty="0">
                <a:solidFill>
                  <a:srgbClr val="000000"/>
                </a:solidFill>
                <a:latin typeface="Calibri Light"/>
              </a:rPr>
              <a:t>CMU has </a:t>
            </a:r>
            <a:r>
              <a:rPr lang="en-US" altLang="zh-CN" sz="1200" b="1" dirty="0">
                <a:solidFill>
                  <a:srgbClr val="FF0000"/>
                </a:solidFill>
                <a:latin typeface="Calibri Light"/>
              </a:rPr>
              <a:t>3</a:t>
            </a:r>
            <a:r>
              <a:rPr lang="en-US" altLang="zh-CN" sz="1200" dirty="0">
                <a:solidFill>
                  <a:srgbClr val="000000"/>
                </a:solidFill>
                <a:latin typeface="Calibri Light"/>
              </a:rPr>
              <a:t> affiliated general hospitals and </a:t>
            </a:r>
            <a:r>
              <a:rPr lang="en-US" altLang="zh-CN" sz="1200" b="1" dirty="0">
                <a:solidFill>
                  <a:srgbClr val="FF0000"/>
                </a:solidFill>
                <a:latin typeface="Calibri Light"/>
              </a:rPr>
              <a:t>2</a:t>
            </a:r>
            <a:r>
              <a:rPr lang="en-US" altLang="zh-CN" sz="1200" dirty="0">
                <a:solidFill>
                  <a:srgbClr val="000000"/>
                </a:solidFill>
                <a:latin typeface="Calibri Light"/>
              </a:rPr>
              <a:t> specialized hospitals, with </a:t>
            </a:r>
            <a:r>
              <a:rPr lang="en-US" altLang="zh-CN" sz="1200" b="1" dirty="0">
                <a:solidFill>
                  <a:srgbClr val="FF0000"/>
                </a:solidFill>
                <a:latin typeface="Calibri Light"/>
              </a:rPr>
              <a:t>11,332</a:t>
            </a:r>
            <a:r>
              <a:rPr lang="en-US" altLang="zh-CN" sz="1200" dirty="0">
                <a:solidFill>
                  <a:srgbClr val="000000"/>
                </a:solidFill>
                <a:latin typeface="Calibri Light"/>
              </a:rPr>
              <a:t> open beds and </a:t>
            </a:r>
            <a:r>
              <a:rPr lang="en-US" altLang="zh-CN" sz="1200" b="1" dirty="0">
                <a:solidFill>
                  <a:srgbClr val="FF0000"/>
                </a:solidFill>
                <a:latin typeface="Calibri Light"/>
              </a:rPr>
              <a:t>273</a:t>
            </a:r>
            <a:r>
              <a:rPr lang="en-US" altLang="zh-CN" sz="1200" dirty="0">
                <a:solidFill>
                  <a:srgbClr val="000000"/>
                </a:solidFill>
                <a:latin typeface="Calibri Light"/>
              </a:rPr>
              <a:t> dental comprehensive treatment chairs. The clinical practice of the international  students in our university is arranged in the First Hospital of CMU </a:t>
            </a:r>
            <a:r>
              <a:rPr lang="zh-CN" altLang="zh-CN" sz="1200" dirty="0">
                <a:solidFill>
                  <a:srgbClr val="000000"/>
                </a:solidFill>
                <a:latin typeface="Calibri Light"/>
              </a:rPr>
              <a:t>、</a:t>
            </a:r>
            <a:r>
              <a:rPr lang="en-US" altLang="zh-CN" sz="1200" dirty="0">
                <a:solidFill>
                  <a:srgbClr val="000000"/>
                </a:solidFill>
                <a:latin typeface="Calibri Light"/>
              </a:rPr>
              <a:t>the Shengjing Hospital of CMU and the Hospital of Stomatology. </a:t>
            </a:r>
            <a:endParaRPr lang="zh-CN" altLang="en-US" sz="1200" dirty="0">
              <a:solidFill>
                <a:srgbClr val="000000"/>
              </a:solidFill>
              <a:latin typeface="Calibri Light"/>
            </a:endParaRPr>
          </a:p>
        </p:txBody>
      </p:sp>
      <p:sp>
        <p:nvSpPr>
          <p:cNvPr id="18" name="TextBox 17"/>
          <p:cNvSpPr txBox="1"/>
          <p:nvPr/>
        </p:nvSpPr>
        <p:spPr>
          <a:xfrm>
            <a:off x="5502642" y="2303463"/>
            <a:ext cx="5092089" cy="1200329"/>
          </a:xfrm>
          <a:prstGeom prst="rect">
            <a:avLst/>
          </a:prstGeom>
          <a:solidFill>
            <a:srgbClr val="5B9BD5"/>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algn="just" fontAlgn="auto">
              <a:spcBef>
                <a:spcPts val="0"/>
              </a:spcBef>
              <a:spcAft>
                <a:spcPts val="0"/>
              </a:spcAft>
              <a:defRPr/>
            </a:pPr>
            <a:r>
              <a:rPr lang="en-US" altLang="zh-CN" sz="1200" kern="0" dirty="0">
                <a:solidFill>
                  <a:srgbClr val="FFFFFF"/>
                </a:solidFill>
                <a:latin typeface="Calibri"/>
                <a:ea typeface="宋体"/>
              </a:rPr>
              <a:t>These three hospitals are among the top in this nation, and they have very rich teaching resources for international students. In the Fudan version of "</a:t>
            </a:r>
            <a:r>
              <a:rPr lang="en-US" altLang="zh-CN" sz="1200" b="1" kern="0" dirty="0">
                <a:solidFill>
                  <a:srgbClr val="FFFF00"/>
                </a:solidFill>
                <a:latin typeface="Calibri"/>
                <a:ea typeface="宋体"/>
              </a:rPr>
              <a:t>2020 China Hospital Rankings</a:t>
            </a:r>
            <a:r>
              <a:rPr lang="en-US" altLang="zh-CN" sz="1200" kern="0" dirty="0">
                <a:solidFill>
                  <a:srgbClr val="FFFFFF"/>
                </a:solidFill>
                <a:latin typeface="Calibri"/>
                <a:ea typeface="宋体"/>
              </a:rPr>
              <a:t>" published in 2020, the First Hospital of CMU ranked </a:t>
            </a:r>
            <a:r>
              <a:rPr lang="en-US" altLang="zh-CN" sz="1200" b="1" kern="0" dirty="0">
                <a:solidFill>
                  <a:srgbClr val="FFFF00"/>
                </a:solidFill>
                <a:latin typeface="Calibri"/>
                <a:ea typeface="宋体"/>
              </a:rPr>
              <a:t>15th</a:t>
            </a:r>
            <a:r>
              <a:rPr lang="en-US" altLang="zh-CN" sz="1200" kern="0" dirty="0">
                <a:solidFill>
                  <a:srgbClr val="FFFFFF"/>
                </a:solidFill>
                <a:latin typeface="Calibri"/>
                <a:ea typeface="宋体"/>
              </a:rPr>
              <a:t> in the country, and the </a:t>
            </a:r>
            <a:r>
              <a:rPr lang="en-US" altLang="zh-CN" sz="1200" kern="0" dirty="0" err="1">
                <a:solidFill>
                  <a:srgbClr val="FFFFFF"/>
                </a:solidFill>
                <a:latin typeface="Calibri"/>
                <a:ea typeface="宋体"/>
              </a:rPr>
              <a:t>Shengjing</a:t>
            </a:r>
            <a:r>
              <a:rPr lang="en-US" altLang="zh-CN" sz="1200" kern="0" dirty="0">
                <a:solidFill>
                  <a:srgbClr val="FFFFFF"/>
                </a:solidFill>
                <a:latin typeface="Calibri"/>
                <a:ea typeface="宋体"/>
              </a:rPr>
              <a:t> Hospital of CMU ranked 35th. The </a:t>
            </a:r>
            <a:r>
              <a:rPr lang="en-US" altLang="zh-CN" sz="1200" kern="0" dirty="0">
                <a:solidFill>
                  <a:srgbClr val="FFFFFF"/>
                </a:solidFill>
                <a:latin typeface="Calibri Light"/>
                <a:ea typeface="宋体"/>
              </a:rPr>
              <a:t>Hospital of Stomatology </a:t>
            </a:r>
            <a:r>
              <a:rPr lang="en-US" altLang="zh-CN" sz="1200" kern="0" dirty="0">
                <a:solidFill>
                  <a:srgbClr val="FFFFFF"/>
                </a:solidFill>
                <a:latin typeface="Calibri"/>
                <a:ea typeface="宋体"/>
              </a:rPr>
              <a:t>was ranked </a:t>
            </a:r>
            <a:r>
              <a:rPr lang="en-US" altLang="zh-CN" sz="1200" b="1" kern="0" dirty="0">
                <a:solidFill>
                  <a:srgbClr val="FFFF00"/>
                </a:solidFill>
                <a:latin typeface="Calibri"/>
                <a:ea typeface="宋体"/>
              </a:rPr>
              <a:t>9th</a:t>
            </a:r>
            <a:r>
              <a:rPr lang="en-US" altLang="zh-CN" sz="1200" kern="0" dirty="0">
                <a:solidFill>
                  <a:srgbClr val="FFFFFF"/>
                </a:solidFill>
                <a:latin typeface="Calibri"/>
                <a:ea typeface="宋体"/>
              </a:rPr>
              <a:t> in the rankings for the stomatology speciality.</a:t>
            </a:r>
            <a:endParaRPr lang="zh-CN" altLang="en-US" sz="1200" kern="0" dirty="0">
              <a:solidFill>
                <a:srgbClr val="FFFFFF"/>
              </a:solidFill>
              <a:latin typeface="Calibri"/>
              <a:ea typeface="宋体"/>
            </a:endParaRPr>
          </a:p>
        </p:txBody>
      </p:sp>
      <p:sp>
        <p:nvSpPr>
          <p:cNvPr id="11"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12"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pic>
        <p:nvPicPr>
          <p:cNvPr id="3" name="图片 2">
            <a:extLst>
              <a:ext uri="{FF2B5EF4-FFF2-40B4-BE49-F238E27FC236}">
                <a16:creationId xmlns:a16="http://schemas.microsoft.com/office/drawing/2014/main" id="{8395E767-9ABC-41E4-9683-CDA63A632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642" y="3733954"/>
            <a:ext cx="5092088" cy="2646209"/>
          </a:xfrm>
          <a:prstGeom prst="rect">
            <a:avLst/>
          </a:prstGeom>
        </p:spPr>
      </p:pic>
    </p:spTree>
    <p:extLst>
      <p:ext uri="{BB962C8B-B14F-4D97-AF65-F5344CB8AC3E}">
        <p14:creationId xmlns:p14="http://schemas.microsoft.com/office/powerpoint/2010/main" val="2518116141"/>
      </p:ext>
    </p:extLst>
  </p:cSld>
  <p:clrMapOvr>
    <a:masterClrMapping/>
  </p:clrMapOvr>
  <p:transition spd="slow" advTm="576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0482"/>
                                        </p:tgtEl>
                                        <p:attrNameLst>
                                          <p:attrName>style.visibility</p:attrName>
                                        </p:attrNameLst>
                                      </p:cBhvr>
                                      <p:to>
                                        <p:strVal val="visible"/>
                                      </p:to>
                                    </p:set>
                                    <p:anim by="(-#ppt_w*2)" calcmode="lin" valueType="num">
                                      <p:cBhvr rctx="PPT">
                                        <p:cTn id="7" dur="250" autoRev="1" fill="hold">
                                          <p:stCondLst>
                                            <p:cond delay="0"/>
                                          </p:stCondLst>
                                        </p:cTn>
                                        <p:tgtEl>
                                          <p:spTgt spid="20482"/>
                                        </p:tgtEl>
                                        <p:attrNameLst>
                                          <p:attrName>ppt_w</p:attrName>
                                        </p:attrNameLst>
                                      </p:cBhvr>
                                    </p:anim>
                                    <p:anim by="(#ppt_w*0.50)" calcmode="lin" valueType="num">
                                      <p:cBhvr>
                                        <p:cTn id="8" dur="250" decel="50000" autoRev="1" fill="hold">
                                          <p:stCondLst>
                                            <p:cond delay="0"/>
                                          </p:stCondLst>
                                        </p:cTn>
                                        <p:tgtEl>
                                          <p:spTgt spid="20482"/>
                                        </p:tgtEl>
                                        <p:attrNameLst>
                                          <p:attrName>ppt_x</p:attrName>
                                        </p:attrNameLst>
                                      </p:cBhvr>
                                    </p:anim>
                                    <p:anim from="(-#ppt_h/2)" to="(#ppt_y)" calcmode="lin" valueType="num">
                                      <p:cBhvr>
                                        <p:cTn id="9" dur="500" fill="hold">
                                          <p:stCondLst>
                                            <p:cond delay="0"/>
                                          </p:stCondLst>
                                        </p:cTn>
                                        <p:tgtEl>
                                          <p:spTgt spid="20482"/>
                                        </p:tgtEl>
                                        <p:attrNameLst>
                                          <p:attrName>ppt_y</p:attrName>
                                        </p:attrNameLst>
                                      </p:cBhvr>
                                    </p:anim>
                                    <p:animRot by="21600000">
                                      <p:cBhvr>
                                        <p:cTn id="10" dur="500" fill="hold">
                                          <p:stCondLst>
                                            <p:cond delay="0"/>
                                          </p:stCondLst>
                                        </p:cTn>
                                        <p:tgtEl>
                                          <p:spTgt spid="20482"/>
                                        </p:tgtEl>
                                        <p:attrNameLst>
                                          <p:attrName>r</p:attrName>
                                        </p:attrNameLst>
                                      </p:cBhvr>
                                    </p:animRot>
                                  </p:childTnLst>
                                </p:cTn>
                              </p:par>
                            </p:childTnLst>
                          </p:cTn>
                        </p:par>
                        <p:par>
                          <p:cTn id="11" fill="hold" nodeType="afterGroup">
                            <p:stCondLst>
                              <p:cond delay="1200"/>
                            </p:stCondLst>
                            <p:childTnLst>
                              <p:par>
                                <p:cTn id="12" presetID="22" presetClass="entr" presetSubtype="1" fill="hold" grpId="0" nodeType="afterEffect">
                                  <p:stCondLst>
                                    <p:cond delay="0"/>
                                  </p:stCondLst>
                                  <p:childTnLst>
                                    <p:set>
                                      <p:cBhvr>
                                        <p:cTn id="13" dur="1" fill="hold">
                                          <p:stCondLst>
                                            <p:cond delay="0"/>
                                          </p:stCondLst>
                                        </p:cTn>
                                        <p:tgtEl>
                                          <p:spTgt spid="20485"/>
                                        </p:tgtEl>
                                        <p:attrNameLst>
                                          <p:attrName>style.visibility</p:attrName>
                                        </p:attrNameLst>
                                      </p:cBhvr>
                                      <p:to>
                                        <p:strVal val="visible"/>
                                      </p:to>
                                    </p:set>
                                    <p:animEffect transition="in" filter="wipe(up)">
                                      <p:cBhvr>
                                        <p:cTn id="14" dur="1000"/>
                                        <p:tgtEl>
                                          <p:spTgt spid="20485"/>
                                        </p:tgtEl>
                                      </p:cBhvr>
                                    </p:animEffect>
                                  </p:childTnLst>
                                </p:cTn>
                              </p:par>
                            </p:childTnLst>
                          </p:cTn>
                        </p:par>
                        <p:par>
                          <p:cTn id="15" fill="hold" nodeType="afterGroup">
                            <p:stCondLst>
                              <p:cond delay="2200"/>
                            </p:stCondLst>
                            <p:childTnLst>
                              <p:par>
                                <p:cTn id="16" presetID="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300" fill="hold"/>
                                        <p:tgtEl>
                                          <p:spTgt spid="24"/>
                                        </p:tgtEl>
                                        <p:attrNameLst>
                                          <p:attrName>ppt_x</p:attrName>
                                        </p:attrNameLst>
                                      </p:cBhvr>
                                      <p:tavLst>
                                        <p:tav tm="0">
                                          <p:val>
                                            <p:strVal val="#ppt_x"/>
                                          </p:val>
                                        </p:tav>
                                        <p:tav tm="100000">
                                          <p:val>
                                            <p:strVal val="#ppt_x"/>
                                          </p:val>
                                        </p:tav>
                                      </p:tavLst>
                                    </p:anim>
                                    <p:anim calcmode="lin" valueType="num">
                                      <p:cBhvr additive="base">
                                        <p:cTn id="19" dur="300" fill="hold"/>
                                        <p:tgtEl>
                                          <p:spTgt spid="24"/>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300" fill="hold"/>
                                        <p:tgtEl>
                                          <p:spTgt spid="25"/>
                                        </p:tgtEl>
                                        <p:attrNameLst>
                                          <p:attrName>ppt_x</p:attrName>
                                        </p:attrNameLst>
                                      </p:cBhvr>
                                      <p:tavLst>
                                        <p:tav tm="0">
                                          <p:val>
                                            <p:strVal val="#ppt_x"/>
                                          </p:val>
                                        </p:tav>
                                        <p:tav tm="100000">
                                          <p:val>
                                            <p:strVal val="#ppt_x"/>
                                          </p:val>
                                        </p:tav>
                                      </p:tavLst>
                                    </p:anim>
                                    <p:anim calcmode="lin" valueType="num">
                                      <p:cBhvr additive="base">
                                        <p:cTn id="24" dur="3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5" grpId="0" animBg="1"/>
      <p:bldP spid="24" grpId="0" animBg="1" autoUpdateAnimBg="0"/>
      <p:bldP spid="2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3" name="Rectangle 6"/>
          <p:cNvSpPr>
            <a:spLocks noChangeArrowheads="1"/>
          </p:cNvSpPr>
          <p:nvPr/>
        </p:nvSpPr>
        <p:spPr bwMode="auto">
          <a:xfrm>
            <a:off x="5009092" y="1097909"/>
            <a:ext cx="4114833" cy="263751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None/>
              <a:defRPr/>
            </a:pPr>
            <a:endParaRPr lang="zh-CN" altLang="en-US">
              <a:solidFill>
                <a:srgbClr val="4D4D4D"/>
              </a:solidFill>
              <a:effectLst>
                <a:outerShdw blurRad="38100" dist="38100" dir="2700000" algn="tl">
                  <a:srgbClr val="000000"/>
                </a:outerShdw>
              </a:effectLst>
              <a:latin typeface="Arial" pitchFamily="34" charset="0"/>
            </a:endParaRPr>
          </a:p>
        </p:txBody>
      </p:sp>
      <p:pic>
        <p:nvPicPr>
          <p:cNvPr id="120835"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3471" y="1142291"/>
            <a:ext cx="3957637" cy="250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TextBox 76"/>
          <p:cNvSpPr txBox="1">
            <a:spLocks noChangeArrowheads="1"/>
          </p:cNvSpPr>
          <p:nvPr/>
        </p:nvSpPr>
        <p:spPr bwMode="auto">
          <a:xfrm>
            <a:off x="770710" y="333571"/>
            <a:ext cx="29258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rgbClr val="4D4D4D"/>
                </a:solidFill>
                <a:latin typeface="Arial" pitchFamily="34" charset="0"/>
                <a:ea typeface="微软雅黑" pitchFamily="34" charset="-122"/>
                <a:cs typeface="微软雅黑" pitchFamily="34" charset="-122"/>
              </a:defRPr>
            </a:lvl1pPr>
            <a:lvl2pPr marL="742950" indent="-285750">
              <a:spcBef>
                <a:spcPct val="20000"/>
              </a:spcBef>
              <a:buChar char="–"/>
              <a:defRPr sz="2000">
                <a:solidFill>
                  <a:srgbClr val="4D4D4D"/>
                </a:solidFill>
                <a:latin typeface="Arial" pitchFamily="34" charset="0"/>
                <a:ea typeface="仿宋_GB2312"/>
                <a:cs typeface="仿宋_GB2312"/>
              </a:defRPr>
            </a:lvl2pPr>
            <a:lvl3pPr marL="1143000" indent="-228600">
              <a:spcBef>
                <a:spcPct val="20000"/>
              </a:spcBef>
              <a:buChar char="•"/>
              <a:defRPr sz="2400">
                <a:solidFill>
                  <a:schemeClr val="tx1"/>
                </a:solidFill>
                <a:latin typeface="Arial" pitchFamily="34" charset="0"/>
                <a:ea typeface="宋体" pitchFamily="2" charset="-122"/>
                <a:cs typeface="仿宋_GB2312"/>
              </a:defRPr>
            </a:lvl3pPr>
            <a:lvl4pPr marL="1600200" indent="-228600">
              <a:spcBef>
                <a:spcPct val="20000"/>
              </a:spcBef>
              <a:buChar char="–"/>
              <a:defRPr sz="2000">
                <a:solidFill>
                  <a:schemeClr val="tx1"/>
                </a:solidFill>
                <a:latin typeface="Arial" pitchFamily="34" charset="0"/>
                <a:ea typeface="宋体" pitchFamily="2" charset="-122"/>
                <a:cs typeface="仿宋_GB2312"/>
              </a:defRPr>
            </a:lvl4pPr>
            <a:lvl5pPr marL="2057400" indent="-228600">
              <a:spcBef>
                <a:spcPct val="20000"/>
              </a:spcBef>
              <a:buChar char="»"/>
              <a:defRPr sz="2000">
                <a:solidFill>
                  <a:schemeClr val="tx1"/>
                </a:solidFill>
                <a:latin typeface="Arial" pitchFamily="34" charset="0"/>
                <a:ea typeface="宋体" pitchFamily="2" charset="-122"/>
                <a:cs typeface="仿宋_GB231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9pPr>
          </a:lstStyle>
          <a:p>
            <a:pPr algn="just">
              <a:spcBef>
                <a:spcPct val="0"/>
              </a:spcBef>
              <a:buFontTx/>
              <a:buNone/>
            </a:pPr>
            <a:r>
              <a:rPr lang="en-US" altLang="zh-CN" sz="2800" b="1" dirty="0">
                <a:solidFill>
                  <a:srgbClr val="FF0000"/>
                </a:solidFill>
                <a:latin typeface="微软雅黑" pitchFamily="34" charset="-122"/>
                <a:ea typeface="宋体" pitchFamily="2" charset="-122"/>
              </a:rPr>
              <a:t>Clinical Science</a:t>
            </a:r>
            <a:endParaRPr lang="zh-CN" altLang="en-US" sz="2800" b="1" dirty="0">
              <a:solidFill>
                <a:srgbClr val="FF0000"/>
              </a:solidFill>
              <a:latin typeface="微软雅黑" pitchFamily="34" charset="-122"/>
              <a:ea typeface="宋体" pitchFamily="2" charset="-122"/>
            </a:endParaRPr>
          </a:p>
        </p:txBody>
      </p:sp>
      <p:sp>
        <p:nvSpPr>
          <p:cNvPr id="13317" name="Rectangle 6"/>
          <p:cNvSpPr>
            <a:spLocks noChangeArrowheads="1"/>
          </p:cNvSpPr>
          <p:nvPr/>
        </p:nvSpPr>
        <p:spPr bwMode="auto">
          <a:xfrm>
            <a:off x="576867" y="1135772"/>
            <a:ext cx="4012085" cy="2599649"/>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None/>
              <a:defRPr/>
            </a:pPr>
            <a:endParaRPr lang="zh-CN" altLang="en-US">
              <a:solidFill>
                <a:srgbClr val="4D4D4D"/>
              </a:solidFill>
              <a:effectLst>
                <a:outerShdw blurRad="38100" dist="38100" dir="2700000" algn="tl">
                  <a:srgbClr val="000000"/>
                </a:outerShdw>
              </a:effectLst>
              <a:latin typeface="Arial" pitchFamily="34" charset="0"/>
            </a:endParaRPr>
          </a:p>
        </p:txBody>
      </p:sp>
      <p:sp>
        <p:nvSpPr>
          <p:cNvPr id="13319" name="Freeform 8"/>
          <p:cNvSpPr>
            <a:spLocks/>
          </p:cNvSpPr>
          <p:nvPr/>
        </p:nvSpPr>
        <p:spPr bwMode="auto">
          <a:xfrm>
            <a:off x="413510" y="1343437"/>
            <a:ext cx="212725" cy="457200"/>
          </a:xfrm>
          <a:custGeom>
            <a:avLst/>
            <a:gdLst>
              <a:gd name="T0" fmla="*/ 0 w 207"/>
              <a:gd name="T1" fmla="*/ 0 h 597"/>
              <a:gd name="T2" fmla="*/ 2147483647 w 207"/>
              <a:gd name="T3" fmla="*/ 2147483647 h 597"/>
              <a:gd name="T4" fmla="*/ 2147483647 w 207"/>
              <a:gd name="T5" fmla="*/ 2147483647 h 597"/>
              <a:gd name="T6" fmla="*/ 0 w 207"/>
              <a:gd name="T7" fmla="*/ 2147483647 h 597"/>
              <a:gd name="T8" fmla="*/ 0 w 207"/>
              <a:gd name="T9" fmla="*/ 0 h 5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597">
                <a:moveTo>
                  <a:pt x="0" y="0"/>
                </a:moveTo>
                <a:lnTo>
                  <a:pt x="207" y="121"/>
                </a:lnTo>
                <a:lnTo>
                  <a:pt x="207" y="597"/>
                </a:lnTo>
                <a:lnTo>
                  <a:pt x="0" y="476"/>
                </a:lnTo>
                <a:lnTo>
                  <a:pt x="0" y="0"/>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buFont typeface="Arial" pitchFamily="34" charset="0"/>
              <a:buNone/>
            </a:pPr>
            <a:endParaRPr lang="zh-CN" altLang="en-US">
              <a:solidFill>
                <a:srgbClr val="4D4D4D"/>
              </a:solidFill>
            </a:endParaRPr>
          </a:p>
        </p:txBody>
      </p:sp>
      <p:sp>
        <p:nvSpPr>
          <p:cNvPr id="13321" name="TextBox 12"/>
          <p:cNvSpPr txBox="1">
            <a:spLocks noChangeArrowheads="1"/>
          </p:cNvSpPr>
          <p:nvPr/>
        </p:nvSpPr>
        <p:spPr bwMode="auto">
          <a:xfrm>
            <a:off x="1255713" y="1450975"/>
            <a:ext cx="218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D4D4D"/>
                </a:solidFill>
                <a:latin typeface="Arial" pitchFamily="34" charset="0"/>
                <a:ea typeface="微软雅黑" pitchFamily="34" charset="-122"/>
                <a:cs typeface="微软雅黑" pitchFamily="34" charset="-122"/>
              </a:defRPr>
            </a:lvl1pPr>
            <a:lvl2pPr marL="742950" indent="-285750">
              <a:spcBef>
                <a:spcPct val="20000"/>
              </a:spcBef>
              <a:buChar char="–"/>
              <a:defRPr sz="2000">
                <a:solidFill>
                  <a:srgbClr val="4D4D4D"/>
                </a:solidFill>
                <a:latin typeface="Arial" pitchFamily="34" charset="0"/>
                <a:ea typeface="仿宋_GB2312"/>
                <a:cs typeface="仿宋_GB2312"/>
              </a:defRPr>
            </a:lvl2pPr>
            <a:lvl3pPr marL="1143000" indent="-228600">
              <a:spcBef>
                <a:spcPct val="20000"/>
              </a:spcBef>
              <a:buChar char="•"/>
              <a:defRPr sz="2400">
                <a:solidFill>
                  <a:schemeClr val="tx1"/>
                </a:solidFill>
                <a:latin typeface="Arial" pitchFamily="34" charset="0"/>
                <a:ea typeface="宋体" pitchFamily="2" charset="-122"/>
                <a:cs typeface="仿宋_GB2312"/>
              </a:defRPr>
            </a:lvl3pPr>
            <a:lvl4pPr marL="1600200" indent="-228600">
              <a:spcBef>
                <a:spcPct val="20000"/>
              </a:spcBef>
              <a:buChar char="–"/>
              <a:defRPr sz="2000">
                <a:solidFill>
                  <a:schemeClr val="tx1"/>
                </a:solidFill>
                <a:latin typeface="Arial" pitchFamily="34" charset="0"/>
                <a:ea typeface="宋体" pitchFamily="2" charset="-122"/>
                <a:cs typeface="仿宋_GB2312"/>
              </a:defRPr>
            </a:lvl4pPr>
            <a:lvl5pPr marL="2057400" indent="-228600">
              <a:spcBef>
                <a:spcPct val="20000"/>
              </a:spcBef>
              <a:buChar char="»"/>
              <a:defRPr sz="2000">
                <a:solidFill>
                  <a:schemeClr val="tx1"/>
                </a:solidFill>
                <a:latin typeface="Arial" pitchFamily="34" charset="0"/>
                <a:ea typeface="宋体" pitchFamily="2" charset="-122"/>
                <a:cs typeface="仿宋_GB231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9pPr>
          </a:lstStyle>
          <a:p>
            <a:pPr>
              <a:spcBef>
                <a:spcPct val="0"/>
              </a:spcBef>
              <a:buFontTx/>
              <a:buNone/>
            </a:pPr>
            <a:r>
              <a:rPr lang="zh-CN" altLang="en-US">
                <a:solidFill>
                  <a:srgbClr val="FFFFFF"/>
                </a:solidFill>
                <a:latin typeface="微软雅黑" pitchFamily="34" charset="-122"/>
              </a:rPr>
              <a:t>茶叶之乡</a:t>
            </a:r>
            <a:endParaRPr lang="en-US" altLang="zh-CN">
              <a:solidFill>
                <a:srgbClr val="FFFFFF"/>
              </a:solidFill>
              <a:latin typeface="微软雅黑" pitchFamily="34" charset="-122"/>
            </a:endParaRPr>
          </a:p>
        </p:txBody>
      </p:sp>
      <p:sp>
        <p:nvSpPr>
          <p:cNvPr id="13325" name="Freeform 8"/>
          <p:cNvSpPr>
            <a:spLocks/>
          </p:cNvSpPr>
          <p:nvPr/>
        </p:nvSpPr>
        <p:spPr bwMode="auto">
          <a:xfrm>
            <a:off x="5020723" y="1246188"/>
            <a:ext cx="212725" cy="457200"/>
          </a:xfrm>
          <a:custGeom>
            <a:avLst/>
            <a:gdLst>
              <a:gd name="T0" fmla="*/ 0 w 207"/>
              <a:gd name="T1" fmla="*/ 0 h 597"/>
              <a:gd name="T2" fmla="*/ 2147483647 w 207"/>
              <a:gd name="T3" fmla="*/ 2147483647 h 597"/>
              <a:gd name="T4" fmla="*/ 2147483647 w 207"/>
              <a:gd name="T5" fmla="*/ 2147483647 h 597"/>
              <a:gd name="T6" fmla="*/ 0 w 207"/>
              <a:gd name="T7" fmla="*/ 2147483647 h 597"/>
              <a:gd name="T8" fmla="*/ 0 w 207"/>
              <a:gd name="T9" fmla="*/ 0 h 5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597">
                <a:moveTo>
                  <a:pt x="0" y="0"/>
                </a:moveTo>
                <a:lnTo>
                  <a:pt x="207" y="121"/>
                </a:lnTo>
                <a:lnTo>
                  <a:pt x="207" y="597"/>
                </a:lnTo>
                <a:lnTo>
                  <a:pt x="0" y="476"/>
                </a:lnTo>
                <a:lnTo>
                  <a:pt x="0" y="0"/>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buFont typeface="Arial" pitchFamily="34" charset="0"/>
              <a:buNone/>
            </a:pPr>
            <a:endParaRPr lang="zh-CN" altLang="en-US">
              <a:solidFill>
                <a:srgbClr val="4D4D4D"/>
              </a:solidFill>
            </a:endParaRPr>
          </a:p>
        </p:txBody>
      </p:sp>
      <p:sp>
        <p:nvSpPr>
          <p:cNvPr id="13326" name="Rectangle 9"/>
          <p:cNvSpPr>
            <a:spLocks noChangeArrowheads="1"/>
          </p:cNvSpPr>
          <p:nvPr/>
        </p:nvSpPr>
        <p:spPr bwMode="auto">
          <a:xfrm>
            <a:off x="5012756" y="1273325"/>
            <a:ext cx="27305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rgbClr val="4D4D4D"/>
                </a:solidFill>
                <a:latin typeface="Arial" pitchFamily="34" charset="0"/>
                <a:ea typeface="微软雅黑" pitchFamily="34" charset="-122"/>
                <a:cs typeface="微软雅黑" pitchFamily="34" charset="-122"/>
              </a:defRPr>
            </a:lvl1pPr>
            <a:lvl2pPr marL="742950" indent="-285750">
              <a:spcBef>
                <a:spcPct val="20000"/>
              </a:spcBef>
              <a:buChar char="–"/>
              <a:defRPr sz="2000">
                <a:solidFill>
                  <a:srgbClr val="4D4D4D"/>
                </a:solidFill>
                <a:latin typeface="Arial" pitchFamily="34" charset="0"/>
                <a:ea typeface="仿宋_GB2312"/>
                <a:cs typeface="仿宋_GB2312"/>
              </a:defRPr>
            </a:lvl2pPr>
            <a:lvl3pPr marL="1143000" indent="-228600">
              <a:spcBef>
                <a:spcPct val="20000"/>
              </a:spcBef>
              <a:buChar char="•"/>
              <a:defRPr sz="2400">
                <a:solidFill>
                  <a:schemeClr val="tx1"/>
                </a:solidFill>
                <a:latin typeface="Arial" pitchFamily="34" charset="0"/>
                <a:ea typeface="宋体" pitchFamily="2" charset="-122"/>
                <a:cs typeface="仿宋_GB2312"/>
              </a:defRPr>
            </a:lvl3pPr>
            <a:lvl4pPr marL="1600200" indent="-228600">
              <a:spcBef>
                <a:spcPct val="20000"/>
              </a:spcBef>
              <a:buChar char="–"/>
              <a:defRPr sz="2000">
                <a:solidFill>
                  <a:schemeClr val="tx1"/>
                </a:solidFill>
                <a:latin typeface="Arial" pitchFamily="34" charset="0"/>
                <a:ea typeface="宋体" pitchFamily="2" charset="-122"/>
                <a:cs typeface="仿宋_GB2312"/>
              </a:defRPr>
            </a:lvl4pPr>
            <a:lvl5pPr marL="2057400" indent="-228600">
              <a:spcBef>
                <a:spcPct val="20000"/>
              </a:spcBef>
              <a:buChar char="»"/>
              <a:defRPr sz="2000">
                <a:solidFill>
                  <a:schemeClr val="tx1"/>
                </a:solidFill>
                <a:latin typeface="Arial" pitchFamily="34" charset="0"/>
                <a:ea typeface="宋体" pitchFamily="2" charset="-122"/>
                <a:cs typeface="仿宋_GB231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9pPr>
          </a:lstStyle>
          <a:p>
            <a:pPr>
              <a:spcBef>
                <a:spcPct val="0"/>
              </a:spcBef>
              <a:buFontTx/>
              <a:buNone/>
            </a:pPr>
            <a:endParaRPr lang="zh-CN" altLang="en-US" sz="1800">
              <a:ea typeface="宋体" pitchFamily="2" charset="-122"/>
            </a:endParaRPr>
          </a:p>
        </p:txBody>
      </p:sp>
      <p:sp>
        <p:nvSpPr>
          <p:cNvPr id="13327" name="TextBox 20"/>
          <p:cNvSpPr txBox="1">
            <a:spLocks noChangeArrowheads="1"/>
          </p:cNvSpPr>
          <p:nvPr/>
        </p:nvSpPr>
        <p:spPr bwMode="auto">
          <a:xfrm>
            <a:off x="5141373" y="1265851"/>
            <a:ext cx="218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rgbClr val="4D4D4D"/>
                </a:solidFill>
                <a:latin typeface="Arial" pitchFamily="34" charset="0"/>
                <a:ea typeface="微软雅黑" pitchFamily="34" charset="-122"/>
                <a:cs typeface="微软雅黑" pitchFamily="34" charset="-122"/>
              </a:defRPr>
            </a:lvl1pPr>
            <a:lvl2pPr marL="742950" indent="-285750">
              <a:spcBef>
                <a:spcPct val="20000"/>
              </a:spcBef>
              <a:buChar char="–"/>
              <a:defRPr sz="2000">
                <a:solidFill>
                  <a:srgbClr val="4D4D4D"/>
                </a:solidFill>
                <a:latin typeface="Arial" pitchFamily="34" charset="0"/>
                <a:ea typeface="仿宋_GB2312"/>
                <a:cs typeface="仿宋_GB2312"/>
              </a:defRPr>
            </a:lvl2pPr>
            <a:lvl3pPr marL="1143000" indent="-228600">
              <a:spcBef>
                <a:spcPct val="20000"/>
              </a:spcBef>
              <a:buChar char="•"/>
              <a:defRPr sz="2400">
                <a:solidFill>
                  <a:schemeClr val="tx1"/>
                </a:solidFill>
                <a:latin typeface="Arial" pitchFamily="34" charset="0"/>
                <a:ea typeface="宋体" pitchFamily="2" charset="-122"/>
                <a:cs typeface="仿宋_GB2312"/>
              </a:defRPr>
            </a:lvl3pPr>
            <a:lvl4pPr marL="1600200" indent="-228600">
              <a:spcBef>
                <a:spcPct val="20000"/>
              </a:spcBef>
              <a:buChar char="–"/>
              <a:defRPr sz="2000">
                <a:solidFill>
                  <a:schemeClr val="tx1"/>
                </a:solidFill>
                <a:latin typeface="Arial" pitchFamily="34" charset="0"/>
                <a:ea typeface="宋体" pitchFamily="2" charset="-122"/>
                <a:cs typeface="仿宋_GB2312"/>
              </a:defRPr>
            </a:lvl4pPr>
            <a:lvl5pPr marL="2057400" indent="-228600">
              <a:spcBef>
                <a:spcPct val="20000"/>
              </a:spcBef>
              <a:buChar char="»"/>
              <a:defRPr sz="2000">
                <a:solidFill>
                  <a:schemeClr val="tx1"/>
                </a:solidFill>
                <a:latin typeface="Arial" pitchFamily="34" charset="0"/>
                <a:ea typeface="宋体" pitchFamily="2" charset="-122"/>
                <a:cs typeface="仿宋_GB231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9pPr>
          </a:lstStyle>
          <a:p>
            <a:pPr>
              <a:spcBef>
                <a:spcPct val="0"/>
              </a:spcBef>
              <a:buFontTx/>
              <a:buNone/>
            </a:pPr>
            <a:r>
              <a:rPr lang="en-US" altLang="zh-CN" dirty="0">
                <a:solidFill>
                  <a:srgbClr val="FFFFFF"/>
                </a:solidFill>
                <a:latin typeface="微软雅黑" pitchFamily="34" charset="-122"/>
              </a:rPr>
              <a:t>Internship</a:t>
            </a:r>
          </a:p>
        </p:txBody>
      </p:sp>
      <p:pic>
        <p:nvPicPr>
          <p:cNvPr id="12084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54" y="1223405"/>
            <a:ext cx="3871569" cy="242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20" name="Rectangle 9"/>
          <p:cNvSpPr>
            <a:spLocks noChangeArrowheads="1"/>
          </p:cNvSpPr>
          <p:nvPr/>
        </p:nvSpPr>
        <p:spPr bwMode="auto">
          <a:xfrm>
            <a:off x="464344" y="1314148"/>
            <a:ext cx="3963987" cy="363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rgbClr val="4D4D4D"/>
                </a:solidFill>
                <a:latin typeface="Arial" pitchFamily="34" charset="0"/>
                <a:ea typeface="微软雅黑" pitchFamily="34" charset="-122"/>
                <a:cs typeface="微软雅黑" pitchFamily="34" charset="-122"/>
              </a:defRPr>
            </a:lvl1pPr>
            <a:lvl2pPr marL="742950" indent="-285750">
              <a:spcBef>
                <a:spcPct val="20000"/>
              </a:spcBef>
              <a:buChar char="–"/>
              <a:defRPr sz="2000">
                <a:solidFill>
                  <a:srgbClr val="4D4D4D"/>
                </a:solidFill>
                <a:latin typeface="Arial" pitchFamily="34" charset="0"/>
                <a:ea typeface="仿宋_GB2312"/>
                <a:cs typeface="仿宋_GB2312"/>
              </a:defRPr>
            </a:lvl2pPr>
            <a:lvl3pPr marL="1143000" indent="-228600">
              <a:spcBef>
                <a:spcPct val="20000"/>
              </a:spcBef>
              <a:buChar char="•"/>
              <a:defRPr sz="2400">
                <a:solidFill>
                  <a:schemeClr val="tx1"/>
                </a:solidFill>
                <a:latin typeface="Arial" pitchFamily="34" charset="0"/>
                <a:ea typeface="宋体" pitchFamily="2" charset="-122"/>
                <a:cs typeface="仿宋_GB2312"/>
              </a:defRPr>
            </a:lvl3pPr>
            <a:lvl4pPr marL="1600200" indent="-228600">
              <a:spcBef>
                <a:spcPct val="20000"/>
              </a:spcBef>
              <a:buChar char="–"/>
              <a:defRPr sz="2000">
                <a:solidFill>
                  <a:schemeClr val="tx1"/>
                </a:solidFill>
                <a:latin typeface="Arial" pitchFamily="34" charset="0"/>
                <a:ea typeface="宋体" pitchFamily="2" charset="-122"/>
                <a:cs typeface="仿宋_GB2312"/>
              </a:defRPr>
            </a:lvl4pPr>
            <a:lvl5pPr marL="2057400" indent="-228600">
              <a:spcBef>
                <a:spcPct val="20000"/>
              </a:spcBef>
              <a:buChar char="»"/>
              <a:defRPr sz="2000">
                <a:solidFill>
                  <a:schemeClr val="tx1"/>
                </a:solidFill>
                <a:latin typeface="Arial" pitchFamily="34" charset="0"/>
                <a:ea typeface="宋体" pitchFamily="2" charset="-122"/>
                <a:cs typeface="仿宋_GB231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cs typeface="仿宋_GB2312"/>
              </a:defRPr>
            </a:lvl9pPr>
          </a:lstStyle>
          <a:p>
            <a:pPr>
              <a:spcBef>
                <a:spcPct val="0"/>
              </a:spcBef>
              <a:buFontTx/>
              <a:buNone/>
            </a:pPr>
            <a:r>
              <a:rPr lang="en-US" altLang="zh-CN" sz="1800" dirty="0">
                <a:solidFill>
                  <a:srgbClr val="FFFFFF"/>
                </a:solidFill>
                <a:ea typeface="宋体" pitchFamily="2" charset="-122"/>
              </a:rPr>
              <a:t>Clinical medicine courses</a:t>
            </a:r>
            <a:endParaRPr lang="zh-CN" altLang="en-US" sz="1800" dirty="0">
              <a:solidFill>
                <a:srgbClr val="FFFFFF"/>
              </a:solidFill>
              <a:ea typeface="宋体" pitchFamily="2" charset="-122"/>
            </a:endParaRPr>
          </a:p>
        </p:txBody>
      </p:sp>
      <p:sp>
        <p:nvSpPr>
          <p:cNvPr id="16"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17"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5" name="TextBox 4"/>
          <p:cNvSpPr txBox="1"/>
          <p:nvPr/>
        </p:nvSpPr>
        <p:spPr>
          <a:xfrm>
            <a:off x="9500648" y="1785364"/>
            <a:ext cx="2607933" cy="3046988"/>
          </a:xfrm>
          <a:prstGeom prst="rect">
            <a:avLst/>
          </a:prstGeom>
          <a:noFill/>
        </p:spPr>
        <p:txBody>
          <a:bodyPr wrap="square" rtlCol="0">
            <a:spAutoFit/>
          </a:bodyPr>
          <a:lstStyle/>
          <a:p>
            <a:r>
              <a:rPr lang="en-US" altLang="zh-CN" sz="1600" dirty="0">
                <a:solidFill>
                  <a:srgbClr val="002060"/>
                </a:solidFill>
              </a:rPr>
              <a:t>Clinical Skill Training</a:t>
            </a:r>
          </a:p>
          <a:p>
            <a:r>
              <a:rPr lang="en-US" altLang="zh-CN" sz="1600" dirty="0">
                <a:solidFill>
                  <a:srgbClr val="002060"/>
                </a:solidFill>
              </a:rPr>
              <a:t>Internal Medicine</a:t>
            </a:r>
          </a:p>
          <a:p>
            <a:r>
              <a:rPr lang="en-US" altLang="zh-CN" sz="1600" dirty="0">
                <a:solidFill>
                  <a:srgbClr val="002060"/>
                </a:solidFill>
              </a:rPr>
              <a:t>Surgery</a:t>
            </a:r>
          </a:p>
          <a:p>
            <a:r>
              <a:rPr lang="en-US" altLang="zh-CN" sz="1600" dirty="0">
                <a:solidFill>
                  <a:srgbClr val="002060"/>
                </a:solidFill>
              </a:rPr>
              <a:t>Obstetrics &amp; Gynecology</a:t>
            </a:r>
          </a:p>
          <a:p>
            <a:r>
              <a:rPr lang="en-US" altLang="zh-CN" sz="1600" dirty="0">
                <a:solidFill>
                  <a:srgbClr val="002060"/>
                </a:solidFill>
              </a:rPr>
              <a:t>Pediatrics</a:t>
            </a:r>
          </a:p>
          <a:p>
            <a:r>
              <a:rPr lang="en-US" altLang="zh-CN" sz="1600" dirty="0">
                <a:solidFill>
                  <a:srgbClr val="002060"/>
                </a:solidFill>
              </a:rPr>
              <a:t>Neurology</a:t>
            </a:r>
          </a:p>
          <a:p>
            <a:r>
              <a:rPr lang="en-US" altLang="zh-CN" sz="1600" dirty="0">
                <a:solidFill>
                  <a:srgbClr val="002060"/>
                </a:solidFill>
              </a:rPr>
              <a:t>Psychology &amp; Psychiatry</a:t>
            </a:r>
          </a:p>
          <a:p>
            <a:r>
              <a:rPr lang="en-US" altLang="zh-CN" sz="1600" dirty="0">
                <a:solidFill>
                  <a:srgbClr val="002060"/>
                </a:solidFill>
              </a:rPr>
              <a:t>First aid (Emergency)</a:t>
            </a:r>
          </a:p>
          <a:p>
            <a:r>
              <a:rPr lang="en-US" altLang="zh-CN" sz="1600" dirty="0">
                <a:solidFill>
                  <a:srgbClr val="002060"/>
                </a:solidFill>
              </a:rPr>
              <a:t>Community medicine</a:t>
            </a:r>
          </a:p>
          <a:p>
            <a:r>
              <a:rPr lang="en-US" altLang="zh-CN" sz="1600" dirty="0">
                <a:solidFill>
                  <a:srgbClr val="002060"/>
                </a:solidFill>
              </a:rPr>
              <a:t>Radiology</a:t>
            </a:r>
          </a:p>
          <a:p>
            <a:r>
              <a:rPr lang="en-US" altLang="zh-CN" sz="1600" dirty="0">
                <a:solidFill>
                  <a:srgbClr val="002060"/>
                </a:solidFill>
              </a:rPr>
              <a:t>Traditional Chinese Medicine</a:t>
            </a:r>
          </a:p>
          <a:p>
            <a:r>
              <a:rPr lang="en-US" altLang="zh-CN" sz="1600" b="1" dirty="0">
                <a:solidFill>
                  <a:srgbClr val="FF0000"/>
                </a:solidFill>
              </a:rPr>
              <a:t>Advanced elective practice</a:t>
            </a:r>
            <a:endParaRPr lang="zh-CN" altLang="en-US" sz="1600" b="1" dirty="0">
              <a:solidFill>
                <a:srgbClr val="FF0000"/>
              </a:solidFill>
            </a:endParaRPr>
          </a:p>
        </p:txBody>
      </p:sp>
      <p:sp>
        <p:nvSpPr>
          <p:cNvPr id="7" name="TextBox 6"/>
          <p:cNvSpPr txBox="1"/>
          <p:nvPr/>
        </p:nvSpPr>
        <p:spPr>
          <a:xfrm>
            <a:off x="11322996" y="6211669"/>
            <a:ext cx="869004" cy="646331"/>
          </a:xfrm>
          <a:prstGeom prst="rect">
            <a:avLst/>
          </a:prstGeom>
          <a:solidFill>
            <a:schemeClr val="accent2"/>
          </a:solidFill>
        </p:spPr>
        <p:txBody>
          <a:bodyPr wrap="square" rtlCol="0">
            <a:spAutoFit/>
          </a:bodyPr>
          <a:lstStyle/>
          <a:p>
            <a:r>
              <a:rPr lang="en-US" altLang="zh-CN" dirty="0">
                <a:solidFill>
                  <a:schemeClr val="accent2"/>
                </a:solidFill>
              </a:rPr>
              <a:t>1100001</a:t>
            </a:r>
            <a:endParaRPr lang="zh-CN" altLang="en-US" dirty="0">
              <a:solidFill>
                <a:schemeClr val="accent2"/>
              </a:solidFill>
            </a:endParaRPr>
          </a:p>
        </p:txBody>
      </p:sp>
      <p:pic>
        <p:nvPicPr>
          <p:cNvPr id="3" name="图片 2">
            <a:extLst>
              <a:ext uri="{FF2B5EF4-FFF2-40B4-BE49-F238E27FC236}">
                <a16:creationId xmlns:a16="http://schemas.microsoft.com/office/drawing/2014/main" id="{141D76C0-37F4-4558-9945-E841A861D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63" y="3963852"/>
            <a:ext cx="4012085" cy="2505497"/>
          </a:xfrm>
          <a:prstGeom prst="rect">
            <a:avLst/>
          </a:prstGeom>
        </p:spPr>
      </p:pic>
      <p:pic>
        <p:nvPicPr>
          <p:cNvPr id="6" name="图片 5">
            <a:extLst>
              <a:ext uri="{FF2B5EF4-FFF2-40B4-BE49-F238E27FC236}">
                <a16:creationId xmlns:a16="http://schemas.microsoft.com/office/drawing/2014/main" id="{73CE3212-9B9E-4BF1-9751-5842DADD7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1296" y="3963852"/>
            <a:ext cx="4114833" cy="2495283"/>
          </a:xfrm>
          <a:prstGeom prst="rect">
            <a:avLst/>
          </a:prstGeom>
        </p:spPr>
      </p:pic>
    </p:spTree>
    <p:extLst>
      <p:ext uri="{BB962C8B-B14F-4D97-AF65-F5344CB8AC3E}">
        <p14:creationId xmlns:p14="http://schemas.microsoft.com/office/powerpoint/2010/main" val="1639151846"/>
      </p:ext>
    </p:extLst>
  </p:cSld>
  <p:clrMapOvr>
    <a:masterClrMapping/>
  </p:clrMapOvr>
  <p:transition spd="slow" advTm="576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314"/>
                                        </p:tgtEl>
                                        <p:attrNameLst>
                                          <p:attrName>style.visibility</p:attrName>
                                        </p:attrNameLst>
                                      </p:cBhvr>
                                      <p:to>
                                        <p:strVal val="visible"/>
                                      </p:to>
                                    </p:set>
                                    <p:anim by="(-#ppt_w*2)" calcmode="lin" valueType="num">
                                      <p:cBhvr rctx="PPT">
                                        <p:cTn id="7" dur="250" autoRev="1" fill="hold">
                                          <p:stCondLst>
                                            <p:cond delay="0"/>
                                          </p:stCondLst>
                                        </p:cTn>
                                        <p:tgtEl>
                                          <p:spTgt spid="13314"/>
                                        </p:tgtEl>
                                        <p:attrNameLst>
                                          <p:attrName>ppt_w</p:attrName>
                                        </p:attrNameLst>
                                      </p:cBhvr>
                                    </p:anim>
                                    <p:anim by="(#ppt_w*0.50)" calcmode="lin" valueType="num">
                                      <p:cBhvr>
                                        <p:cTn id="8" dur="250" decel="50000" autoRev="1" fill="hold">
                                          <p:stCondLst>
                                            <p:cond delay="0"/>
                                          </p:stCondLst>
                                        </p:cTn>
                                        <p:tgtEl>
                                          <p:spTgt spid="13314"/>
                                        </p:tgtEl>
                                        <p:attrNameLst>
                                          <p:attrName>ppt_x</p:attrName>
                                        </p:attrNameLst>
                                      </p:cBhvr>
                                    </p:anim>
                                    <p:anim from="(-#ppt_h/2)" to="(#ppt_y)" calcmode="lin" valueType="num">
                                      <p:cBhvr>
                                        <p:cTn id="9" dur="500" fill="hold">
                                          <p:stCondLst>
                                            <p:cond delay="0"/>
                                          </p:stCondLst>
                                        </p:cTn>
                                        <p:tgtEl>
                                          <p:spTgt spid="13314"/>
                                        </p:tgtEl>
                                        <p:attrNameLst>
                                          <p:attrName>ppt_y</p:attrName>
                                        </p:attrNameLst>
                                      </p:cBhvr>
                                    </p:anim>
                                    <p:animRot by="21600000">
                                      <p:cBhvr>
                                        <p:cTn id="10" dur="500" fill="hold">
                                          <p:stCondLst>
                                            <p:cond delay="0"/>
                                          </p:stCondLst>
                                        </p:cTn>
                                        <p:tgtEl>
                                          <p:spTgt spid="13314"/>
                                        </p:tgtEl>
                                        <p:attrNameLst>
                                          <p:attrName>r</p:attrName>
                                        </p:attrNameLst>
                                      </p:cBhvr>
                                    </p:animRot>
                                  </p:childTnLst>
                                </p:cTn>
                              </p:par>
                              <p:par>
                                <p:cTn id="11" presetID="2" presetClass="entr" presetSubtype="12" fill="hold" grpId="0" nodeType="withEffect">
                                  <p:stCondLst>
                                    <p:cond delay="0"/>
                                  </p:stCondLst>
                                  <p:childTnLst>
                                    <p:set>
                                      <p:cBhvr>
                                        <p:cTn id="12" dur="1" fill="hold">
                                          <p:stCondLst>
                                            <p:cond delay="0"/>
                                          </p:stCondLst>
                                        </p:cTn>
                                        <p:tgtEl>
                                          <p:spTgt spid="13317"/>
                                        </p:tgtEl>
                                        <p:attrNameLst>
                                          <p:attrName>style.visibility</p:attrName>
                                        </p:attrNameLst>
                                      </p:cBhvr>
                                      <p:to>
                                        <p:strVal val="visible"/>
                                      </p:to>
                                    </p:set>
                                    <p:anim calcmode="lin" valueType="num">
                                      <p:cBhvr additive="base">
                                        <p:cTn id="13" dur="500" fill="hold"/>
                                        <p:tgtEl>
                                          <p:spTgt spid="13317"/>
                                        </p:tgtEl>
                                        <p:attrNameLst>
                                          <p:attrName>ppt_x</p:attrName>
                                        </p:attrNameLst>
                                      </p:cBhvr>
                                      <p:tavLst>
                                        <p:tav tm="0">
                                          <p:val>
                                            <p:strVal val="0-#ppt_w/2"/>
                                          </p:val>
                                        </p:tav>
                                        <p:tav tm="100000">
                                          <p:val>
                                            <p:strVal val="#ppt_x"/>
                                          </p:val>
                                        </p:tav>
                                      </p:tavLst>
                                    </p:anim>
                                    <p:anim calcmode="lin" valueType="num">
                                      <p:cBhvr additive="base">
                                        <p:cTn id="14" dur="500" fill="hold"/>
                                        <p:tgtEl>
                                          <p:spTgt spid="13317"/>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200"/>
                            </p:stCondLst>
                            <p:childTnLst>
                              <p:par>
                                <p:cTn id="16" presetID="22" presetClass="entr" presetSubtype="2" fill="hold" grpId="0" nodeType="afterEffect">
                                  <p:stCondLst>
                                    <p:cond delay="0"/>
                                  </p:stCondLst>
                                  <p:childTnLst>
                                    <p:set>
                                      <p:cBhvr>
                                        <p:cTn id="17" dur="1" fill="hold">
                                          <p:stCondLst>
                                            <p:cond delay="0"/>
                                          </p:stCondLst>
                                        </p:cTn>
                                        <p:tgtEl>
                                          <p:spTgt spid="13319"/>
                                        </p:tgtEl>
                                        <p:attrNameLst>
                                          <p:attrName>style.visibility</p:attrName>
                                        </p:attrNameLst>
                                      </p:cBhvr>
                                      <p:to>
                                        <p:strVal val="visible"/>
                                      </p:to>
                                    </p:set>
                                    <p:animEffect transition="in" filter="wipe(right)">
                                      <p:cBhvr>
                                        <p:cTn id="18" dur="300"/>
                                        <p:tgtEl>
                                          <p:spTgt spid="13319"/>
                                        </p:tgtEl>
                                      </p:cBhvr>
                                    </p:animEffect>
                                  </p:childTnLst>
                                </p:cTn>
                              </p:par>
                            </p:childTnLst>
                          </p:cTn>
                        </p:par>
                        <p:par>
                          <p:cTn id="19" fill="hold" nodeType="afterGroup">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wipe(left)">
                                      <p:cBhvr>
                                        <p:cTn id="22" dur="500"/>
                                        <p:tgtEl>
                                          <p:spTgt spid="13320"/>
                                        </p:tgtEl>
                                      </p:cBhvr>
                                    </p:animEffect>
                                  </p:childTnLst>
                                </p:cTn>
                              </p:par>
                            </p:childTnLst>
                          </p:cTn>
                        </p:par>
                        <p:par>
                          <p:cTn id="23" fill="hold" nodeType="afterGroup">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13321"/>
                                        </p:tgtEl>
                                        <p:attrNameLst>
                                          <p:attrName>style.visibility</p:attrName>
                                        </p:attrNameLst>
                                      </p:cBhvr>
                                      <p:to>
                                        <p:strVal val="visible"/>
                                      </p:to>
                                    </p:set>
                                    <p:anim calcmode="lin" valueType="num">
                                      <p:cBhvr>
                                        <p:cTn id="26" dur="400" fill="hold"/>
                                        <p:tgtEl>
                                          <p:spTgt spid="13321"/>
                                        </p:tgtEl>
                                        <p:attrNameLst>
                                          <p:attrName>ppt_w</p:attrName>
                                        </p:attrNameLst>
                                      </p:cBhvr>
                                      <p:tavLst>
                                        <p:tav tm="0">
                                          <p:val>
                                            <p:fltVal val="0"/>
                                          </p:val>
                                        </p:tav>
                                        <p:tav tm="100000">
                                          <p:val>
                                            <p:strVal val="#ppt_w"/>
                                          </p:val>
                                        </p:tav>
                                      </p:tavLst>
                                    </p:anim>
                                    <p:anim calcmode="lin" valueType="num">
                                      <p:cBhvr>
                                        <p:cTn id="27" dur="400" fill="hold"/>
                                        <p:tgtEl>
                                          <p:spTgt spid="13321"/>
                                        </p:tgtEl>
                                        <p:attrNameLst>
                                          <p:attrName>ppt_h</p:attrName>
                                        </p:attrNameLst>
                                      </p:cBhvr>
                                      <p:tavLst>
                                        <p:tav tm="0">
                                          <p:val>
                                            <p:fltVal val="0"/>
                                          </p:val>
                                        </p:tav>
                                        <p:tav tm="100000">
                                          <p:val>
                                            <p:strVal val="#ppt_h"/>
                                          </p:val>
                                        </p:tav>
                                      </p:tavLst>
                                    </p:anim>
                                    <p:anim calcmode="lin" valueType="num">
                                      <p:cBhvr>
                                        <p:cTn id="28" dur="400" fill="hold"/>
                                        <p:tgtEl>
                                          <p:spTgt spid="13321"/>
                                        </p:tgtEl>
                                        <p:attrNameLst>
                                          <p:attrName>style.rotation</p:attrName>
                                        </p:attrNameLst>
                                      </p:cBhvr>
                                      <p:tavLst>
                                        <p:tav tm="0">
                                          <p:val>
                                            <p:fltVal val="90"/>
                                          </p:val>
                                        </p:tav>
                                        <p:tav tm="100000">
                                          <p:val>
                                            <p:fltVal val="0"/>
                                          </p:val>
                                        </p:tav>
                                      </p:tavLst>
                                    </p:anim>
                                    <p:animEffect transition="in" filter="fade">
                                      <p:cBhvr>
                                        <p:cTn id="29" dur="400"/>
                                        <p:tgtEl>
                                          <p:spTgt spid="13321"/>
                                        </p:tgtEl>
                                      </p:cBhvr>
                                    </p:animEffect>
                                  </p:childTnLst>
                                </p:cTn>
                              </p:par>
                              <p:par>
                                <p:cTn id="30" presetID="2" presetClass="entr" presetSubtype="12" fill="hold" grpId="0" nodeType="withEffect">
                                  <p:stCondLst>
                                    <p:cond delay="0"/>
                                  </p:stCondLst>
                                  <p:childTnLst>
                                    <p:set>
                                      <p:cBhvr>
                                        <p:cTn id="31" dur="1" fill="hold">
                                          <p:stCondLst>
                                            <p:cond delay="0"/>
                                          </p:stCondLst>
                                        </p:cTn>
                                        <p:tgtEl>
                                          <p:spTgt spid="13323"/>
                                        </p:tgtEl>
                                        <p:attrNameLst>
                                          <p:attrName>style.visibility</p:attrName>
                                        </p:attrNameLst>
                                      </p:cBhvr>
                                      <p:to>
                                        <p:strVal val="visible"/>
                                      </p:to>
                                    </p:set>
                                    <p:anim calcmode="lin" valueType="num">
                                      <p:cBhvr additive="base">
                                        <p:cTn id="32" dur="500" fill="hold"/>
                                        <p:tgtEl>
                                          <p:spTgt spid="13323"/>
                                        </p:tgtEl>
                                        <p:attrNameLst>
                                          <p:attrName>ppt_x</p:attrName>
                                        </p:attrNameLst>
                                      </p:cBhvr>
                                      <p:tavLst>
                                        <p:tav tm="0">
                                          <p:val>
                                            <p:strVal val="0-#ppt_w/2"/>
                                          </p:val>
                                        </p:tav>
                                        <p:tav tm="100000">
                                          <p:val>
                                            <p:strVal val="#ppt_x"/>
                                          </p:val>
                                        </p:tav>
                                      </p:tavLst>
                                    </p:anim>
                                    <p:anim calcmode="lin" valueType="num">
                                      <p:cBhvr additive="base">
                                        <p:cTn id="33" dur="500" fill="hold"/>
                                        <p:tgtEl>
                                          <p:spTgt spid="13323"/>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00"/>
                            </p:stCondLst>
                            <p:childTnLst>
                              <p:par>
                                <p:cTn id="35" presetID="22" presetClass="entr" presetSubtype="2" fill="hold" grpId="0" nodeType="after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wipe(right)">
                                      <p:cBhvr>
                                        <p:cTn id="37" dur="300"/>
                                        <p:tgtEl>
                                          <p:spTgt spid="13325"/>
                                        </p:tgtEl>
                                      </p:cBhvr>
                                    </p:animEffect>
                                  </p:childTnLst>
                                </p:cTn>
                              </p:par>
                            </p:childTnLst>
                          </p:cTn>
                        </p:par>
                        <p:par>
                          <p:cTn id="38" fill="hold" nodeType="afterGroup">
                            <p:stCondLst>
                              <p:cond delay="2800"/>
                            </p:stCondLst>
                            <p:childTnLst>
                              <p:par>
                                <p:cTn id="39" presetID="22" presetClass="entr" presetSubtype="8" fill="hold" grpId="0" nodeType="afterEffect">
                                  <p:stCondLst>
                                    <p:cond delay="0"/>
                                  </p:stCondLst>
                                  <p:childTnLst>
                                    <p:set>
                                      <p:cBhvr>
                                        <p:cTn id="40" dur="1" fill="hold">
                                          <p:stCondLst>
                                            <p:cond delay="0"/>
                                          </p:stCondLst>
                                        </p:cTn>
                                        <p:tgtEl>
                                          <p:spTgt spid="13326"/>
                                        </p:tgtEl>
                                        <p:attrNameLst>
                                          <p:attrName>style.visibility</p:attrName>
                                        </p:attrNameLst>
                                      </p:cBhvr>
                                      <p:to>
                                        <p:strVal val="visible"/>
                                      </p:to>
                                    </p:set>
                                    <p:animEffect transition="in" filter="wipe(left)">
                                      <p:cBhvr>
                                        <p:cTn id="41" dur="500"/>
                                        <p:tgtEl>
                                          <p:spTgt spid="13326"/>
                                        </p:tgtEl>
                                      </p:cBhvr>
                                    </p:animEffect>
                                  </p:childTnLst>
                                </p:cTn>
                              </p:par>
                            </p:childTnLst>
                          </p:cTn>
                        </p:par>
                        <p:par>
                          <p:cTn id="42" fill="hold" nodeType="afterGroup">
                            <p:stCondLst>
                              <p:cond delay="3300"/>
                            </p:stCondLst>
                            <p:childTnLst>
                              <p:par>
                                <p:cTn id="43" presetID="31" presetClass="entr" presetSubtype="0" fill="hold" grpId="0" nodeType="afterEffect">
                                  <p:stCondLst>
                                    <p:cond delay="0"/>
                                  </p:stCondLst>
                                  <p:childTnLst>
                                    <p:set>
                                      <p:cBhvr>
                                        <p:cTn id="44" dur="1" fill="hold">
                                          <p:stCondLst>
                                            <p:cond delay="0"/>
                                          </p:stCondLst>
                                        </p:cTn>
                                        <p:tgtEl>
                                          <p:spTgt spid="13327"/>
                                        </p:tgtEl>
                                        <p:attrNameLst>
                                          <p:attrName>style.visibility</p:attrName>
                                        </p:attrNameLst>
                                      </p:cBhvr>
                                      <p:to>
                                        <p:strVal val="visible"/>
                                      </p:to>
                                    </p:set>
                                    <p:anim calcmode="lin" valueType="num">
                                      <p:cBhvr>
                                        <p:cTn id="45" dur="400" fill="hold"/>
                                        <p:tgtEl>
                                          <p:spTgt spid="13327"/>
                                        </p:tgtEl>
                                        <p:attrNameLst>
                                          <p:attrName>ppt_w</p:attrName>
                                        </p:attrNameLst>
                                      </p:cBhvr>
                                      <p:tavLst>
                                        <p:tav tm="0">
                                          <p:val>
                                            <p:fltVal val="0"/>
                                          </p:val>
                                        </p:tav>
                                        <p:tav tm="100000">
                                          <p:val>
                                            <p:strVal val="#ppt_w"/>
                                          </p:val>
                                        </p:tav>
                                      </p:tavLst>
                                    </p:anim>
                                    <p:anim calcmode="lin" valueType="num">
                                      <p:cBhvr>
                                        <p:cTn id="46" dur="400" fill="hold"/>
                                        <p:tgtEl>
                                          <p:spTgt spid="13327"/>
                                        </p:tgtEl>
                                        <p:attrNameLst>
                                          <p:attrName>ppt_h</p:attrName>
                                        </p:attrNameLst>
                                      </p:cBhvr>
                                      <p:tavLst>
                                        <p:tav tm="0">
                                          <p:val>
                                            <p:fltVal val="0"/>
                                          </p:val>
                                        </p:tav>
                                        <p:tav tm="100000">
                                          <p:val>
                                            <p:strVal val="#ppt_h"/>
                                          </p:val>
                                        </p:tav>
                                      </p:tavLst>
                                    </p:anim>
                                    <p:anim calcmode="lin" valueType="num">
                                      <p:cBhvr>
                                        <p:cTn id="47" dur="400" fill="hold"/>
                                        <p:tgtEl>
                                          <p:spTgt spid="13327"/>
                                        </p:tgtEl>
                                        <p:attrNameLst>
                                          <p:attrName>style.rotation</p:attrName>
                                        </p:attrNameLst>
                                      </p:cBhvr>
                                      <p:tavLst>
                                        <p:tav tm="0">
                                          <p:val>
                                            <p:fltVal val="90"/>
                                          </p:val>
                                        </p:tav>
                                        <p:tav tm="100000">
                                          <p:val>
                                            <p:fltVal val="0"/>
                                          </p:val>
                                        </p:tav>
                                      </p:tavLst>
                                    </p:anim>
                                    <p:animEffect transition="in" filter="fade">
                                      <p:cBhvr>
                                        <p:cTn id="48" dur="400"/>
                                        <p:tgtEl>
                                          <p:spTgt spid="13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animBg="1" autoUpdateAnimBg="0"/>
      <p:bldP spid="13314" grpId="0" autoUpdateAnimBg="0"/>
      <p:bldP spid="13317" grpId="0" animBg="1" autoUpdateAnimBg="0"/>
      <p:bldP spid="13319" grpId="0" animBg="1"/>
      <p:bldP spid="13321" grpId="0" autoUpdateAnimBg="0"/>
      <p:bldP spid="13325" grpId="0" animBg="1"/>
      <p:bldP spid="13326" grpId="0" animBg="1" autoUpdateAnimBg="0"/>
      <p:bldP spid="13327" grpId="0" autoUpdateAnimBg="0"/>
      <p:bldP spid="13320"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4818"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4819"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4821" name="文本框 42"/>
          <p:cNvSpPr txBox="1">
            <a:spLocks noChangeArrowheads="1"/>
          </p:cNvSpPr>
          <p:nvPr/>
        </p:nvSpPr>
        <p:spPr bwMode="auto">
          <a:xfrm>
            <a:off x="806450" y="242422"/>
            <a:ext cx="4458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dirty="0">
                <a:solidFill>
                  <a:srgbClr val="FF5844"/>
                </a:solidFill>
                <a:latin typeface="Arial" pitchFamily="34" charset="0"/>
                <a:ea typeface="微软雅黑" pitchFamily="34" charset="-122"/>
                <a:cs typeface="Arial" pitchFamily="34" charset="0"/>
              </a:rPr>
              <a:t>Additional Consideration</a:t>
            </a:r>
            <a:endParaRPr lang="zh-CN" altLang="zh-CN" sz="2800" b="1" dirty="0">
              <a:solidFill>
                <a:srgbClr val="FF5844"/>
              </a:solidFill>
              <a:latin typeface="Arial" pitchFamily="34" charset="0"/>
              <a:ea typeface="微软雅黑" pitchFamily="34" charset="-122"/>
              <a:cs typeface="Arial" pitchFamily="34" charset="0"/>
            </a:endParaRPr>
          </a:p>
        </p:txBody>
      </p:sp>
      <p:sp>
        <p:nvSpPr>
          <p:cNvPr id="22" name="文本框 21">
            <a:extLst>
              <a:ext uri="{FF2B5EF4-FFF2-40B4-BE49-F238E27FC236}">
                <a16:creationId xmlns:a16="http://schemas.microsoft.com/office/drawing/2014/main" id="{D10DA630-8ADD-494B-87EC-69F102252F74}"/>
              </a:ext>
            </a:extLst>
          </p:cNvPr>
          <p:cNvSpPr txBox="1"/>
          <p:nvPr/>
        </p:nvSpPr>
        <p:spPr>
          <a:xfrm>
            <a:off x="715963" y="1493852"/>
            <a:ext cx="10560986" cy="4401205"/>
          </a:xfrm>
          <a:prstGeom prst="rect">
            <a:avLst/>
          </a:prstGeom>
          <a:noFill/>
        </p:spPr>
        <p:txBody>
          <a:bodyPr wrap="square">
            <a:spAutoFit/>
          </a:bodyPr>
          <a:lstStyle/>
          <a:p>
            <a:r>
              <a:rPr lang="en-US" altLang="zh-CN" sz="1800" dirty="0"/>
              <a:t>     </a:t>
            </a:r>
            <a:r>
              <a:rPr lang="en-US" altLang="zh-CN" b="1" dirty="0">
                <a:solidFill>
                  <a:srgbClr val="FF5844"/>
                </a:solidFill>
                <a:latin typeface="Arial" pitchFamily="34" charset="0"/>
                <a:ea typeface="微软雅黑" pitchFamily="34" charset="-122"/>
                <a:cs typeface="Arial" pitchFamily="34" charset="0"/>
              </a:rPr>
              <a:t>Academic Scholarship</a:t>
            </a:r>
          </a:p>
          <a:p>
            <a:endParaRPr lang="en-US" altLang="zh-CN" sz="2800" b="1" dirty="0">
              <a:solidFill>
                <a:srgbClr val="FF5844"/>
              </a:solidFill>
              <a:latin typeface="Arial" pitchFamily="34" charset="0"/>
              <a:ea typeface="微软雅黑" pitchFamily="34" charset="-122"/>
              <a:cs typeface="Arial" pitchFamily="34" charset="0"/>
            </a:endParaRPr>
          </a:p>
          <a:p>
            <a:pPr marL="285750" indent="-285750">
              <a:buFont typeface="Arial" panose="020B0604020202020204" pitchFamily="34" charset="0"/>
              <a:buChar char="•"/>
            </a:pPr>
            <a:r>
              <a:rPr lang="en-US" altLang="zh-CN" sz="1800" dirty="0"/>
              <a:t>CMU does not have scholarship before students registering in the university for Clinical Medicine (taught in English) and BDS programs. However, students who have great academic performance will receive the academic scholarship. The First Class scholarship is 5,000 RMB, the Second Class Scholarship is 3,000 RMB and the Third Class is 2,000 RMB. The ratio of the academic scholarship will be 3%, 7%, and 10% respectively. </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r>
              <a:rPr lang="en-US" altLang="zh-CN" b="1" dirty="0">
                <a:solidFill>
                  <a:srgbClr val="FF5844"/>
                </a:solidFill>
                <a:latin typeface="Arial" pitchFamily="34" charset="0"/>
                <a:ea typeface="微软雅黑" pitchFamily="34" charset="-122"/>
                <a:cs typeface="Arial" pitchFamily="34" charset="0"/>
              </a:rPr>
              <a:t>     HSK Requirement</a:t>
            </a:r>
          </a:p>
          <a:p>
            <a:endParaRPr lang="en-US" altLang="zh-CN" b="1" dirty="0">
              <a:solidFill>
                <a:srgbClr val="FF5844"/>
              </a:solidFill>
              <a:latin typeface="Arial" pitchFamily="34" charset="0"/>
              <a:ea typeface="微软雅黑" pitchFamily="34" charset="-122"/>
              <a:cs typeface="Arial" pitchFamily="34" charset="0"/>
            </a:endParaRPr>
          </a:p>
          <a:p>
            <a:pPr marL="285750" indent="-285750">
              <a:buFont typeface="Arial" panose="020B0604020202020204" pitchFamily="34" charset="0"/>
              <a:buChar char="•"/>
            </a:pPr>
            <a:r>
              <a:rPr lang="en-US" altLang="zh-CN" sz="1800" dirty="0"/>
              <a:t>Students joining in the </a:t>
            </a:r>
            <a:r>
              <a:rPr lang="en-US" altLang="zh-CN" dirty="0"/>
              <a:t>Clinical Medicine</a:t>
            </a:r>
            <a:r>
              <a:rPr lang="en-US" altLang="zh-CN" sz="1800" dirty="0"/>
              <a:t> program(English language teaching) are required to pass HSK Level 4 before internship(before the tenth semester). </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sz="1800" dirty="0"/>
              <a:t>Students joining in the BDS program(English language teaching) are required to pass HSK Level 4 before internship(before the ninth semester). </a:t>
            </a:r>
          </a:p>
        </p:txBody>
      </p:sp>
    </p:spTree>
    <p:extLst>
      <p:ext uri="{BB962C8B-B14F-4D97-AF65-F5344CB8AC3E}">
        <p14:creationId xmlns:p14="http://schemas.microsoft.com/office/powerpoint/2010/main" val="1460350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4818"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4819"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cxnSp>
        <p:nvCxnSpPr>
          <p:cNvPr id="34820" name="Straight Connector 73"/>
          <p:cNvCxnSpPr>
            <a:cxnSpLocks noChangeShapeType="1"/>
          </p:cNvCxnSpPr>
          <p:nvPr/>
        </p:nvCxnSpPr>
        <p:spPr bwMode="auto">
          <a:xfrm flipH="1">
            <a:off x="1574800" y="6451600"/>
            <a:ext cx="7950200" cy="50800"/>
          </a:xfrm>
          <a:prstGeom prst="line">
            <a:avLst/>
          </a:prstGeom>
          <a:noFill/>
          <a:ln w="12700">
            <a:solidFill>
              <a:srgbClr val="7E7E7D"/>
            </a:solidFill>
            <a:round/>
            <a:headEnd/>
            <a:tailEnd/>
          </a:ln>
          <a:extLst>
            <a:ext uri="{909E8E84-426E-40DD-AFC4-6F175D3DCCD1}">
              <a14:hiddenFill xmlns:a14="http://schemas.microsoft.com/office/drawing/2010/main">
                <a:noFill/>
              </a14:hiddenFill>
            </a:ext>
          </a:extLst>
        </p:spPr>
      </p:cxnSp>
      <p:sp>
        <p:nvSpPr>
          <p:cNvPr id="34821" name="文本框 42"/>
          <p:cNvSpPr txBox="1">
            <a:spLocks noChangeArrowheads="1"/>
          </p:cNvSpPr>
          <p:nvPr/>
        </p:nvSpPr>
        <p:spPr bwMode="auto">
          <a:xfrm>
            <a:off x="806450" y="242888"/>
            <a:ext cx="20208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a:solidFill>
                  <a:srgbClr val="FF5844"/>
                </a:solidFill>
                <a:latin typeface="Arial" pitchFamily="34" charset="0"/>
                <a:ea typeface="微软雅黑" pitchFamily="34" charset="-122"/>
                <a:cs typeface="Arial" pitchFamily="34" charset="0"/>
              </a:rPr>
              <a:t>Admission</a:t>
            </a:r>
            <a:endParaRPr lang="zh-CN" altLang="zh-CN" sz="2800" b="1">
              <a:solidFill>
                <a:srgbClr val="FF5844"/>
              </a:solidFill>
              <a:latin typeface="Arial" pitchFamily="34" charset="0"/>
              <a:ea typeface="微软雅黑" pitchFamily="34" charset="-122"/>
              <a:cs typeface="Arial" pitchFamily="34" charset="0"/>
            </a:endParaRPr>
          </a:p>
        </p:txBody>
      </p:sp>
      <p:sp>
        <p:nvSpPr>
          <p:cNvPr id="34831" name="Oval 2287"/>
          <p:cNvSpPr>
            <a:spLocks noChangeArrowheads="1"/>
          </p:cNvSpPr>
          <p:nvPr/>
        </p:nvSpPr>
        <p:spPr bwMode="auto">
          <a:xfrm>
            <a:off x="7145338" y="2868613"/>
            <a:ext cx="482600" cy="466725"/>
          </a:xfrm>
          <a:prstGeom prst="ellipse">
            <a:avLst/>
          </a:prstGeom>
          <a:solidFill>
            <a:srgbClr val="00B1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AU" altLang="en-US" sz="1600">
                <a:solidFill>
                  <a:srgbClr val="FFFFFF"/>
                </a:solidFill>
                <a:latin typeface="微软雅黑" pitchFamily="34" charset="-122"/>
                <a:ea typeface="微软雅黑" pitchFamily="34" charset="-122"/>
              </a:rPr>
              <a:t>1</a:t>
            </a:r>
            <a:endParaRPr lang="en-US" altLang="zh-CN" sz="1600">
              <a:solidFill>
                <a:srgbClr val="FFFFFF"/>
              </a:solidFill>
              <a:latin typeface="微软雅黑" pitchFamily="34" charset="-122"/>
              <a:ea typeface="微软雅黑" pitchFamily="34" charset="-122"/>
            </a:endParaRPr>
          </a:p>
        </p:txBody>
      </p:sp>
      <p:sp>
        <p:nvSpPr>
          <p:cNvPr id="34832" name="Oval 2289"/>
          <p:cNvSpPr>
            <a:spLocks noChangeArrowheads="1"/>
          </p:cNvSpPr>
          <p:nvPr/>
        </p:nvSpPr>
        <p:spPr bwMode="auto">
          <a:xfrm>
            <a:off x="7173913" y="4086225"/>
            <a:ext cx="504825" cy="503238"/>
          </a:xfrm>
          <a:prstGeom prst="ellipse">
            <a:avLst/>
          </a:prstGeom>
          <a:solidFill>
            <a:srgbClr val="71C1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AU" altLang="en-US" sz="1600">
                <a:solidFill>
                  <a:srgbClr val="FFFFFF"/>
                </a:solidFill>
                <a:latin typeface="微软雅黑" pitchFamily="34" charset="-122"/>
                <a:ea typeface="微软雅黑" pitchFamily="34" charset="-122"/>
              </a:rPr>
              <a:t>2</a:t>
            </a:r>
            <a:endParaRPr lang="en-US" altLang="zh-CN" sz="1600">
              <a:solidFill>
                <a:srgbClr val="FFFFFF"/>
              </a:solidFill>
              <a:latin typeface="微软雅黑" pitchFamily="34" charset="-122"/>
              <a:ea typeface="微软雅黑" pitchFamily="34" charset="-122"/>
            </a:endParaRPr>
          </a:p>
        </p:txBody>
      </p:sp>
      <p:sp>
        <p:nvSpPr>
          <p:cNvPr id="34834" name="Oval 2287"/>
          <p:cNvSpPr>
            <a:spLocks noChangeArrowheads="1"/>
          </p:cNvSpPr>
          <p:nvPr/>
        </p:nvSpPr>
        <p:spPr bwMode="auto">
          <a:xfrm>
            <a:off x="3573463" y="2944813"/>
            <a:ext cx="482600" cy="466725"/>
          </a:xfrm>
          <a:prstGeom prst="ellipse">
            <a:avLst/>
          </a:prstGeom>
          <a:solidFill>
            <a:srgbClr val="00B1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AU" altLang="en-US" sz="1600">
                <a:solidFill>
                  <a:srgbClr val="FFFFFF"/>
                </a:solidFill>
                <a:latin typeface="微软雅黑" pitchFamily="34" charset="-122"/>
                <a:ea typeface="微软雅黑" pitchFamily="34" charset="-122"/>
              </a:rPr>
              <a:t>1</a:t>
            </a:r>
            <a:endParaRPr lang="en-US" altLang="zh-CN" sz="1600">
              <a:solidFill>
                <a:srgbClr val="FFFFFF"/>
              </a:solidFill>
              <a:latin typeface="微软雅黑" pitchFamily="34" charset="-122"/>
              <a:ea typeface="微软雅黑" pitchFamily="34" charset="-122"/>
            </a:endParaRPr>
          </a:p>
        </p:txBody>
      </p:sp>
      <p:sp>
        <p:nvSpPr>
          <p:cNvPr id="34835" name="Oval 2289"/>
          <p:cNvSpPr>
            <a:spLocks noChangeArrowheads="1"/>
          </p:cNvSpPr>
          <p:nvPr/>
        </p:nvSpPr>
        <p:spPr bwMode="auto">
          <a:xfrm>
            <a:off x="3629025" y="4808538"/>
            <a:ext cx="504825" cy="501650"/>
          </a:xfrm>
          <a:prstGeom prst="ellipse">
            <a:avLst/>
          </a:prstGeom>
          <a:solidFill>
            <a:srgbClr val="71C14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AU" altLang="en-US" sz="1600">
                <a:solidFill>
                  <a:srgbClr val="FFFFFF"/>
                </a:solidFill>
                <a:latin typeface="微软雅黑" pitchFamily="34" charset="-122"/>
                <a:ea typeface="微软雅黑" pitchFamily="34" charset="-122"/>
              </a:rPr>
              <a:t>2</a:t>
            </a:r>
            <a:endParaRPr lang="en-US" altLang="zh-CN" sz="1600">
              <a:solidFill>
                <a:srgbClr val="FFFFFF"/>
              </a:solidFill>
              <a:latin typeface="微软雅黑" pitchFamily="34" charset="-122"/>
              <a:ea typeface="微软雅黑" pitchFamily="34" charset="-122"/>
            </a:endParaRPr>
          </a:p>
        </p:txBody>
      </p:sp>
      <p:pic>
        <p:nvPicPr>
          <p:cNvPr id="20" name="图片 19">
            <a:extLst>
              <a:ext uri="{FF2B5EF4-FFF2-40B4-BE49-F238E27FC236}">
                <a16:creationId xmlns:a16="http://schemas.microsoft.com/office/drawing/2014/main" id="{DF1AFAFC-D67A-48B5-A395-8214CCAB4894}"/>
              </a:ext>
            </a:extLst>
          </p:cNvPr>
          <p:cNvPicPr>
            <a:picLocks noChangeAspect="1"/>
          </p:cNvPicPr>
          <p:nvPr/>
        </p:nvPicPr>
        <p:blipFill>
          <a:blip r:embed="rId3"/>
          <a:stretch>
            <a:fillRect/>
          </a:stretch>
        </p:blipFill>
        <p:spPr>
          <a:xfrm>
            <a:off x="895902" y="729974"/>
            <a:ext cx="10878418" cy="5885138"/>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3238" y="2606675"/>
            <a:ext cx="37798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200">
                <a:solidFill>
                  <a:schemeClr val="bg1"/>
                </a:solidFill>
                <a:latin typeface="Impact" pitchFamily="34" charset="0"/>
              </a:rPr>
              <a:t>Discipline </a:t>
            </a:r>
          </a:p>
          <a:p>
            <a:pPr eaLnBrk="1" hangingPunct="1">
              <a:buFont typeface="Arial" pitchFamily="34" charset="0"/>
              <a:buNone/>
            </a:pPr>
            <a:r>
              <a:rPr lang="en-US" altLang="zh-CN" sz="3200">
                <a:solidFill>
                  <a:schemeClr val="bg1"/>
                </a:solidFill>
                <a:latin typeface="Impact" pitchFamily="34" charset="0"/>
              </a:rPr>
              <a:t>Construction</a:t>
            </a:r>
            <a:endParaRPr lang="zh-CN" altLang="en-US" sz="3200">
              <a:solidFill>
                <a:schemeClr val="bg1"/>
              </a:solidFill>
              <a:latin typeface="Impact" pitchFamily="34" charset="0"/>
            </a:endParaRPr>
          </a:p>
        </p:txBody>
      </p:sp>
      <p:sp>
        <p:nvSpPr>
          <p:cNvPr id="10" name="TextBox 9"/>
          <p:cNvSpPr txBox="1">
            <a:spLocks noChangeArrowheads="1"/>
          </p:cNvSpPr>
          <p:nvPr/>
        </p:nvSpPr>
        <p:spPr bwMode="auto">
          <a:xfrm>
            <a:off x="6835775" y="2487613"/>
            <a:ext cx="24749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200">
                <a:solidFill>
                  <a:schemeClr val="bg1"/>
                </a:solidFill>
                <a:latin typeface="Impact" pitchFamily="34" charset="0"/>
              </a:rPr>
              <a:t> International</a:t>
            </a:r>
          </a:p>
          <a:p>
            <a:pPr eaLnBrk="1" hangingPunct="1">
              <a:buFont typeface="Arial" pitchFamily="34" charset="0"/>
              <a:buNone/>
            </a:pPr>
            <a:r>
              <a:rPr lang="en-US" altLang="zh-CN" sz="3200">
                <a:solidFill>
                  <a:schemeClr val="bg1"/>
                </a:solidFill>
                <a:latin typeface="Impact" pitchFamily="34" charset="0"/>
              </a:rPr>
              <a:t> Cooperation</a:t>
            </a:r>
            <a:endParaRPr lang="zh-CN" altLang="en-US" sz="3200">
              <a:solidFill>
                <a:schemeClr val="bg1"/>
              </a:solidFill>
              <a:latin typeface="Impact" pitchFamily="34" charset="0"/>
            </a:endParaRPr>
          </a:p>
        </p:txBody>
      </p:sp>
      <p:sp>
        <p:nvSpPr>
          <p:cNvPr id="35844" name="矩形 16"/>
          <p:cNvSpPr>
            <a:spLocks noChangeArrowheads="1"/>
          </p:cNvSpPr>
          <p:nvPr/>
        </p:nvSpPr>
        <p:spPr bwMode="auto">
          <a:xfrm>
            <a:off x="0" y="127000"/>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5845" name="矩形 7"/>
          <p:cNvSpPr>
            <a:spLocks noChangeArrowheads="1"/>
          </p:cNvSpPr>
          <p:nvPr/>
        </p:nvSpPr>
        <p:spPr bwMode="auto">
          <a:xfrm>
            <a:off x="542925" y="119063"/>
            <a:ext cx="92075"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5846" name="文本框 42"/>
          <p:cNvSpPr txBox="1">
            <a:spLocks noChangeArrowheads="1"/>
          </p:cNvSpPr>
          <p:nvPr/>
        </p:nvSpPr>
        <p:spPr bwMode="auto">
          <a:xfrm>
            <a:off x="746125" y="134938"/>
            <a:ext cx="202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a:solidFill>
                  <a:srgbClr val="FF5844"/>
                </a:solidFill>
                <a:latin typeface="Arial" pitchFamily="34" charset="0"/>
                <a:ea typeface="微软雅黑" pitchFamily="34" charset="-122"/>
                <a:cs typeface="Arial" pitchFamily="34" charset="0"/>
              </a:rPr>
              <a:t>Admission</a:t>
            </a:r>
            <a:endParaRPr lang="zh-CN" altLang="zh-CN" sz="2800" b="1">
              <a:solidFill>
                <a:srgbClr val="FF5844"/>
              </a:solidFill>
              <a:latin typeface="Arial" pitchFamily="34" charset="0"/>
              <a:ea typeface="微软雅黑" pitchFamily="34" charset="-122"/>
              <a:cs typeface="Arial" pitchFamily="34" charset="0"/>
            </a:endParaRPr>
          </a:p>
        </p:txBody>
      </p:sp>
      <p:sp>
        <p:nvSpPr>
          <p:cNvPr id="35847" name="文本框 1"/>
          <p:cNvSpPr txBox="1">
            <a:spLocks noChangeArrowheads="1"/>
          </p:cNvSpPr>
          <p:nvPr/>
        </p:nvSpPr>
        <p:spPr bwMode="auto">
          <a:xfrm>
            <a:off x="715963" y="715963"/>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 Programs</a:t>
            </a:r>
            <a:endParaRPr lang="zh-CN" altLang="en-US" sz="2000" b="1">
              <a:solidFill>
                <a:srgbClr val="FF5844"/>
              </a:solidFill>
              <a:latin typeface="Arial" pitchFamily="34" charset="0"/>
              <a:ea typeface="微软雅黑" pitchFamily="34" charset="-122"/>
              <a:cs typeface="Arial" pitchFamily="34" charset="0"/>
            </a:endParaRPr>
          </a:p>
        </p:txBody>
      </p:sp>
      <p:sp>
        <p:nvSpPr>
          <p:cNvPr id="16" name="矩形 15"/>
          <p:cNvSpPr/>
          <p:nvPr/>
        </p:nvSpPr>
        <p:spPr>
          <a:xfrm>
            <a:off x="0" y="1260475"/>
            <a:ext cx="12192000" cy="2278063"/>
          </a:xfrm>
          <a:prstGeom prst="rect">
            <a:avLst/>
          </a:prstGeom>
          <a:solidFill>
            <a:srgbClr val="FF5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buFont typeface="Arial" pitchFamily="34" charset="0"/>
              <a:buNone/>
              <a:defRPr/>
            </a:pPr>
            <a:endParaRPr lang="zh-CN" altLang="en-US" sz="1350">
              <a:solidFill>
                <a:prstClr val="white"/>
              </a:solidFill>
            </a:endParaRPr>
          </a:p>
        </p:txBody>
      </p:sp>
      <p:pic>
        <p:nvPicPr>
          <p:cNvPr id="35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0475"/>
            <a:ext cx="778827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Box 18"/>
          <p:cNvSpPr txBox="1">
            <a:spLocks noChangeArrowheads="1"/>
          </p:cNvSpPr>
          <p:nvPr/>
        </p:nvSpPr>
        <p:spPr bwMode="auto">
          <a:xfrm>
            <a:off x="0" y="3741738"/>
            <a:ext cx="1199356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1400" b="1" dirty="0">
                <a:solidFill>
                  <a:srgbClr val="FF0000"/>
                </a:solidFill>
                <a:latin typeface="Arial" pitchFamily="34" charset="0"/>
                <a:cs typeface="Arial" pitchFamily="34" charset="0"/>
              </a:rPr>
              <a:t>Undergraduate program- Clinical Medicine(in Chinese/English) </a:t>
            </a:r>
          </a:p>
          <a:p>
            <a:pPr>
              <a:buFont typeface="Arial" pitchFamily="34" charset="0"/>
              <a:buNone/>
            </a:pPr>
            <a:r>
              <a:rPr lang="en-US" altLang="zh-CN" sz="1200" dirty="0"/>
              <a:t>This program was established in November 1931. It is a Liaoning provincial model program and passed the accreditation of clinical medicine organized by Ministry of Education in December, 2011. It has four national key disciplines, one national experimental teaching demonstration center, one national off-campus practice base for undergraduates and 38 national clinical key specialized subject construction projects, which guarantees high quality professional education for our students.</a:t>
            </a:r>
          </a:p>
          <a:p>
            <a:pPr>
              <a:buFont typeface="Arial" pitchFamily="34" charset="0"/>
              <a:buNone/>
            </a:pPr>
            <a:endParaRPr lang="en-US" altLang="zh-CN" sz="1200" dirty="0"/>
          </a:p>
          <a:p>
            <a:pPr>
              <a:buFont typeface="Arial" pitchFamily="34" charset="0"/>
              <a:buNone/>
            </a:pPr>
            <a:endParaRPr lang="en-US" altLang="zh-CN" sz="1200" dirty="0"/>
          </a:p>
          <a:p>
            <a:pPr>
              <a:buFont typeface="Arial" pitchFamily="34" charset="0"/>
              <a:buNone/>
            </a:pPr>
            <a:endParaRPr lang="en-US" altLang="zh-CN" sz="1200"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p:txBody>
      </p:sp>
      <p:graphicFrame>
        <p:nvGraphicFramePr>
          <p:cNvPr id="22" name="表格 21"/>
          <p:cNvGraphicFramePr>
            <a:graphicFrameLocks noGrp="1"/>
          </p:cNvGraphicFramePr>
          <p:nvPr>
            <p:extLst>
              <p:ext uri="{D42A27DB-BD31-4B8C-83A1-F6EECF244321}">
                <p14:modId xmlns:p14="http://schemas.microsoft.com/office/powerpoint/2010/main" val="677177977"/>
              </p:ext>
            </p:extLst>
          </p:nvPr>
        </p:nvGraphicFramePr>
        <p:xfrm>
          <a:off x="3573309" y="4841875"/>
          <a:ext cx="4396231" cy="1050924"/>
        </p:xfrm>
        <a:graphic>
          <a:graphicData uri="http://schemas.openxmlformats.org/drawingml/2006/table">
            <a:tbl>
              <a:tblPr firstRow="1" bandRow="1">
                <a:tableStyleId>{5C22544A-7EE6-4342-B048-85BDC9FD1C3A}</a:tableStyleId>
              </a:tblPr>
              <a:tblGrid>
                <a:gridCol w="3308724">
                  <a:extLst>
                    <a:ext uri="{9D8B030D-6E8A-4147-A177-3AD203B41FA5}">
                      <a16:colId xmlns:a16="http://schemas.microsoft.com/office/drawing/2014/main" val="20000"/>
                    </a:ext>
                  </a:extLst>
                </a:gridCol>
                <a:gridCol w="1087507">
                  <a:extLst>
                    <a:ext uri="{9D8B030D-6E8A-4147-A177-3AD203B41FA5}">
                      <a16:colId xmlns:a16="http://schemas.microsoft.com/office/drawing/2014/main" val="20001"/>
                    </a:ext>
                  </a:extLst>
                </a:gridCol>
              </a:tblGrid>
              <a:tr h="365833">
                <a:tc>
                  <a:txBody>
                    <a:bodyPr/>
                    <a:lstStyle/>
                    <a:p>
                      <a:pPr marL="0" algn="ctr" defTabSz="914400" rtl="0" eaLnBrk="1" latinLnBrk="0" hangingPunct="1"/>
                      <a:r>
                        <a:rPr lang="en-US" altLang="zh-CN" sz="1200" b="1" kern="1200" dirty="0">
                          <a:solidFill>
                            <a:schemeClr val="lt1"/>
                          </a:solidFill>
                          <a:latin typeface="+mn-lt"/>
                          <a:ea typeface="+mn-ea"/>
                          <a:cs typeface="+mn-cs"/>
                        </a:rPr>
                        <a:t>Program</a:t>
                      </a:r>
                      <a:endParaRPr lang="zh-CN" altLang="en-US" sz="1200" b="1" kern="1200" dirty="0">
                        <a:solidFill>
                          <a:schemeClr val="lt1"/>
                        </a:solidFill>
                        <a:latin typeface="+mn-lt"/>
                        <a:ea typeface="+mn-ea"/>
                        <a:cs typeface="+mn-cs"/>
                      </a:endParaRPr>
                    </a:p>
                  </a:txBody>
                  <a:tcPr marL="91439" marR="91439" marT="45729" marB="45729"/>
                </a:tc>
                <a:tc>
                  <a:txBody>
                    <a:bodyPr/>
                    <a:lstStyle/>
                    <a:p>
                      <a:pPr algn="ctr"/>
                      <a:r>
                        <a:rPr lang="en-US" altLang="zh-CN" sz="1200" dirty="0"/>
                        <a:t>Duration</a:t>
                      </a:r>
                      <a:endParaRPr lang="zh-CN" altLang="en-US" sz="1200" dirty="0"/>
                    </a:p>
                  </a:txBody>
                  <a:tcPr marL="91439" marR="91439" marT="45729" marB="45729"/>
                </a:tc>
                <a:extLst>
                  <a:ext uri="{0D108BD9-81ED-4DB2-BD59-A6C34878D82A}">
                    <a16:rowId xmlns:a16="http://schemas.microsoft.com/office/drawing/2014/main" val="10000"/>
                  </a:ext>
                </a:extLst>
              </a:tr>
              <a:tr h="370914">
                <a:tc>
                  <a:txBody>
                    <a:bodyPr/>
                    <a:lstStyle/>
                    <a:p>
                      <a:r>
                        <a:rPr lang="en-US" altLang="zh-CN" sz="1200" b="1" dirty="0">
                          <a:solidFill>
                            <a:schemeClr val="tx2">
                              <a:lumMod val="50000"/>
                            </a:schemeClr>
                          </a:solidFill>
                          <a:latin typeface="+mn-lt"/>
                          <a:cs typeface="Arial" pitchFamily="34" charset="0"/>
                        </a:rPr>
                        <a:t>Clinical Medicine(taught</a:t>
                      </a:r>
                      <a:r>
                        <a:rPr lang="en-US" altLang="zh-CN" sz="1200" b="1" baseline="0" dirty="0">
                          <a:solidFill>
                            <a:schemeClr val="tx2">
                              <a:lumMod val="50000"/>
                            </a:schemeClr>
                          </a:solidFill>
                          <a:latin typeface="+mn-lt"/>
                          <a:cs typeface="Arial" pitchFamily="34" charset="0"/>
                        </a:rPr>
                        <a:t> </a:t>
                      </a:r>
                      <a:r>
                        <a:rPr lang="en-US" altLang="zh-CN" sz="1200" b="1" dirty="0">
                          <a:solidFill>
                            <a:schemeClr val="tx2">
                              <a:lumMod val="50000"/>
                            </a:schemeClr>
                          </a:solidFill>
                          <a:latin typeface="+mn-lt"/>
                          <a:cs typeface="Arial" pitchFamily="34" charset="0"/>
                        </a:rPr>
                        <a:t>in Chinese)</a:t>
                      </a:r>
                    </a:p>
                  </a:txBody>
                  <a:tcPr marL="91439" marR="91439" marT="45729" marB="45729"/>
                </a:tc>
                <a:tc>
                  <a:txBody>
                    <a:bodyPr/>
                    <a:lstStyle/>
                    <a:p>
                      <a:pPr algn="ctr"/>
                      <a:r>
                        <a:rPr lang="en-US" altLang="zh-CN" sz="1200" dirty="0"/>
                        <a:t>5 years</a:t>
                      </a:r>
                      <a:endParaRPr lang="zh-CN" altLang="en-US" sz="1200" dirty="0"/>
                    </a:p>
                  </a:txBody>
                  <a:tcPr marL="91439" marR="91439" marT="45729" marB="45729"/>
                </a:tc>
                <a:extLst>
                  <a:ext uri="{0D108BD9-81ED-4DB2-BD59-A6C34878D82A}">
                    <a16:rowId xmlns:a16="http://schemas.microsoft.com/office/drawing/2014/main" val="10001"/>
                  </a:ext>
                </a:extLst>
              </a:tr>
              <a:tr h="314177">
                <a:tc>
                  <a:txBody>
                    <a:bodyPr/>
                    <a:lstStyle/>
                    <a:p>
                      <a:r>
                        <a:rPr lang="en-US" altLang="zh-CN" sz="1200" b="1" dirty="0">
                          <a:solidFill>
                            <a:schemeClr val="tx2">
                              <a:lumMod val="50000"/>
                            </a:schemeClr>
                          </a:solidFill>
                          <a:latin typeface="+mn-lt"/>
                          <a:cs typeface="Arial" pitchFamily="34" charset="0"/>
                        </a:rPr>
                        <a:t>Clinical Medicine</a:t>
                      </a:r>
                      <a:r>
                        <a:rPr lang="en-US" altLang="zh-CN" sz="1200" b="1" baseline="0" dirty="0">
                          <a:solidFill>
                            <a:schemeClr val="tx2">
                              <a:lumMod val="50000"/>
                            </a:schemeClr>
                          </a:solidFill>
                          <a:latin typeface="+mn-lt"/>
                          <a:cs typeface="Arial" pitchFamily="34" charset="0"/>
                        </a:rPr>
                        <a:t> </a:t>
                      </a:r>
                      <a:r>
                        <a:rPr lang="en-US" altLang="zh-CN" sz="1200" b="1" dirty="0">
                          <a:solidFill>
                            <a:schemeClr val="tx2">
                              <a:lumMod val="50000"/>
                            </a:schemeClr>
                          </a:solidFill>
                          <a:latin typeface="+mn-lt"/>
                          <a:cs typeface="Arial" pitchFamily="34" charset="0"/>
                        </a:rPr>
                        <a:t>(taught</a:t>
                      </a:r>
                      <a:r>
                        <a:rPr lang="en-US" altLang="zh-CN" sz="1200" b="1" baseline="0" dirty="0">
                          <a:solidFill>
                            <a:schemeClr val="tx2">
                              <a:lumMod val="50000"/>
                            </a:schemeClr>
                          </a:solidFill>
                          <a:latin typeface="+mn-lt"/>
                          <a:cs typeface="Arial" pitchFamily="34" charset="0"/>
                        </a:rPr>
                        <a:t> </a:t>
                      </a:r>
                      <a:r>
                        <a:rPr lang="en-US" altLang="zh-CN" sz="1200" b="1" dirty="0">
                          <a:solidFill>
                            <a:schemeClr val="tx2">
                              <a:lumMod val="50000"/>
                            </a:schemeClr>
                          </a:solidFill>
                          <a:latin typeface="+mn-lt"/>
                          <a:cs typeface="Arial" pitchFamily="34" charset="0"/>
                        </a:rPr>
                        <a:t>in English)</a:t>
                      </a:r>
                    </a:p>
                  </a:txBody>
                  <a:tcPr marL="91439" marR="91439" marT="45729" marB="45729"/>
                </a:tc>
                <a:tc>
                  <a:txBody>
                    <a:bodyPr/>
                    <a:lstStyle/>
                    <a:p>
                      <a:pPr algn="ctr"/>
                      <a:r>
                        <a:rPr lang="en-US" altLang="zh-CN" sz="1200" dirty="0"/>
                        <a:t>6 years</a:t>
                      </a:r>
                      <a:endParaRPr lang="zh-CN" altLang="en-US" sz="1200" dirty="0"/>
                    </a:p>
                  </a:txBody>
                  <a:tcPr marL="91439" marR="91439" marT="45729" marB="45729"/>
                </a:tc>
                <a:extLst>
                  <a:ext uri="{0D108BD9-81ED-4DB2-BD59-A6C34878D82A}">
                    <a16:rowId xmlns:a16="http://schemas.microsoft.com/office/drawing/2014/main" val="10002"/>
                  </a:ext>
                </a:extLst>
              </a:tr>
            </a:tbl>
          </a:graphicData>
        </a:graphic>
      </p:graphicFrame>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2730" y="1260475"/>
            <a:ext cx="3509170" cy="221845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03238" y="2606675"/>
            <a:ext cx="37798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200">
                <a:solidFill>
                  <a:schemeClr val="bg1"/>
                </a:solidFill>
                <a:latin typeface="Impact" pitchFamily="34" charset="0"/>
              </a:rPr>
              <a:t>Discipline </a:t>
            </a:r>
          </a:p>
          <a:p>
            <a:pPr eaLnBrk="1" hangingPunct="1">
              <a:buFont typeface="Arial" pitchFamily="34" charset="0"/>
              <a:buNone/>
            </a:pPr>
            <a:r>
              <a:rPr lang="en-US" altLang="zh-CN" sz="3200">
                <a:solidFill>
                  <a:schemeClr val="bg1"/>
                </a:solidFill>
                <a:latin typeface="Impact" pitchFamily="34" charset="0"/>
              </a:rPr>
              <a:t>Construction</a:t>
            </a:r>
            <a:endParaRPr lang="zh-CN" altLang="en-US" sz="3200">
              <a:solidFill>
                <a:schemeClr val="bg1"/>
              </a:solidFill>
              <a:latin typeface="Impact" pitchFamily="34" charset="0"/>
            </a:endParaRPr>
          </a:p>
        </p:txBody>
      </p:sp>
      <p:sp>
        <p:nvSpPr>
          <p:cNvPr id="10" name="TextBox 9"/>
          <p:cNvSpPr txBox="1">
            <a:spLocks noChangeArrowheads="1"/>
          </p:cNvSpPr>
          <p:nvPr/>
        </p:nvSpPr>
        <p:spPr bwMode="auto">
          <a:xfrm>
            <a:off x="6835775" y="2487613"/>
            <a:ext cx="24749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200">
                <a:solidFill>
                  <a:schemeClr val="bg1"/>
                </a:solidFill>
                <a:latin typeface="Impact" pitchFamily="34" charset="0"/>
              </a:rPr>
              <a:t> International</a:t>
            </a:r>
          </a:p>
          <a:p>
            <a:pPr eaLnBrk="1" hangingPunct="1">
              <a:buFont typeface="Arial" pitchFamily="34" charset="0"/>
              <a:buNone/>
            </a:pPr>
            <a:r>
              <a:rPr lang="en-US" altLang="zh-CN" sz="3200">
                <a:solidFill>
                  <a:schemeClr val="bg1"/>
                </a:solidFill>
                <a:latin typeface="Impact" pitchFamily="34" charset="0"/>
              </a:rPr>
              <a:t> Cooperation</a:t>
            </a:r>
            <a:endParaRPr lang="zh-CN" altLang="en-US" sz="3200">
              <a:solidFill>
                <a:schemeClr val="bg1"/>
              </a:solidFill>
              <a:latin typeface="Impact" pitchFamily="34" charset="0"/>
            </a:endParaRPr>
          </a:p>
        </p:txBody>
      </p:sp>
      <p:sp>
        <p:nvSpPr>
          <p:cNvPr id="36868" name="矩形 16"/>
          <p:cNvSpPr>
            <a:spLocks noChangeArrowheads="1"/>
          </p:cNvSpPr>
          <p:nvPr/>
        </p:nvSpPr>
        <p:spPr bwMode="auto">
          <a:xfrm>
            <a:off x="0" y="127000"/>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6869" name="矩形 7"/>
          <p:cNvSpPr>
            <a:spLocks noChangeArrowheads="1"/>
          </p:cNvSpPr>
          <p:nvPr/>
        </p:nvSpPr>
        <p:spPr bwMode="auto">
          <a:xfrm>
            <a:off x="542925" y="119063"/>
            <a:ext cx="92075"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6870" name="文本框 42"/>
          <p:cNvSpPr txBox="1">
            <a:spLocks noChangeArrowheads="1"/>
          </p:cNvSpPr>
          <p:nvPr/>
        </p:nvSpPr>
        <p:spPr bwMode="auto">
          <a:xfrm>
            <a:off x="746125" y="134938"/>
            <a:ext cx="202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a:solidFill>
                  <a:srgbClr val="FF5844"/>
                </a:solidFill>
                <a:latin typeface="Arial" pitchFamily="34" charset="0"/>
                <a:ea typeface="微软雅黑" pitchFamily="34" charset="-122"/>
                <a:cs typeface="Arial" pitchFamily="34" charset="0"/>
              </a:rPr>
              <a:t>Admission</a:t>
            </a:r>
            <a:endParaRPr lang="zh-CN" altLang="zh-CN" sz="2800" b="1">
              <a:solidFill>
                <a:srgbClr val="FF5844"/>
              </a:solidFill>
              <a:latin typeface="Arial" pitchFamily="34" charset="0"/>
              <a:ea typeface="微软雅黑" pitchFamily="34" charset="-122"/>
              <a:cs typeface="Arial" pitchFamily="34" charset="0"/>
            </a:endParaRPr>
          </a:p>
        </p:txBody>
      </p:sp>
      <p:sp>
        <p:nvSpPr>
          <p:cNvPr id="36871" name="文本框 1"/>
          <p:cNvSpPr txBox="1">
            <a:spLocks noChangeArrowheads="1"/>
          </p:cNvSpPr>
          <p:nvPr/>
        </p:nvSpPr>
        <p:spPr bwMode="auto">
          <a:xfrm>
            <a:off x="715963" y="715963"/>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 Programs</a:t>
            </a:r>
            <a:endParaRPr lang="zh-CN" altLang="en-US" sz="2000" b="1">
              <a:solidFill>
                <a:srgbClr val="FF5844"/>
              </a:solidFill>
              <a:latin typeface="Arial" pitchFamily="34" charset="0"/>
              <a:ea typeface="微软雅黑" pitchFamily="34" charset="-122"/>
              <a:cs typeface="Arial" pitchFamily="34" charset="0"/>
            </a:endParaRPr>
          </a:p>
        </p:txBody>
      </p:sp>
      <p:sp>
        <p:nvSpPr>
          <p:cNvPr id="16" name="矩形 15"/>
          <p:cNvSpPr/>
          <p:nvPr/>
        </p:nvSpPr>
        <p:spPr>
          <a:xfrm>
            <a:off x="0" y="1260475"/>
            <a:ext cx="12192000" cy="2278063"/>
          </a:xfrm>
          <a:prstGeom prst="rect">
            <a:avLst/>
          </a:prstGeom>
          <a:solidFill>
            <a:srgbClr val="FF5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buFont typeface="Arial" pitchFamily="34" charset="0"/>
              <a:buNone/>
              <a:defRPr/>
            </a:pPr>
            <a:endParaRPr lang="zh-CN" altLang="en-US" sz="1350">
              <a:solidFill>
                <a:prstClr val="white"/>
              </a:solidFill>
            </a:endParaRPr>
          </a:p>
        </p:txBody>
      </p:sp>
      <p:sp>
        <p:nvSpPr>
          <p:cNvPr id="36873" name="TextBox 18"/>
          <p:cNvSpPr txBox="1">
            <a:spLocks noChangeArrowheads="1"/>
          </p:cNvSpPr>
          <p:nvPr/>
        </p:nvSpPr>
        <p:spPr bwMode="auto">
          <a:xfrm>
            <a:off x="88190" y="4695487"/>
            <a:ext cx="1199356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1400" b="1" dirty="0">
                <a:solidFill>
                  <a:srgbClr val="FF0000"/>
                </a:solidFill>
                <a:latin typeface="Arial" pitchFamily="34" charset="0"/>
                <a:cs typeface="Arial" pitchFamily="34" charset="0"/>
              </a:rPr>
              <a:t>Undergraduate program- </a:t>
            </a:r>
            <a:r>
              <a:rPr lang="en-US" altLang="zh-CN" sz="1400" b="1" dirty="0" err="1">
                <a:solidFill>
                  <a:srgbClr val="FF0000"/>
                </a:solidFill>
                <a:latin typeface="Arial" pitchFamily="34" charset="0"/>
                <a:cs typeface="Arial" pitchFamily="34" charset="0"/>
              </a:rPr>
              <a:t>Stomaology</a:t>
            </a:r>
            <a:r>
              <a:rPr lang="en-US" altLang="zh-CN" sz="1400" b="1" dirty="0">
                <a:solidFill>
                  <a:srgbClr val="FF0000"/>
                </a:solidFill>
                <a:latin typeface="Arial" pitchFamily="34" charset="0"/>
                <a:cs typeface="Arial" pitchFamily="34" charset="0"/>
              </a:rPr>
              <a:t> (in Chinese/English)</a:t>
            </a:r>
          </a:p>
          <a:p>
            <a:pPr>
              <a:buFont typeface="Arial" pitchFamily="34" charset="0"/>
              <a:buNone/>
            </a:pPr>
            <a:r>
              <a:rPr lang="en-US" altLang="zh-CN" sz="1200" dirty="0"/>
              <a:t>The stomatology program of CMU is the first-level characteristic discipline of Liaoning province, the pilot program of college comprehensive reform of Liaoning province. The stomatology teaching center is the model center of Liaoning provincial experimental teaching as well as the clinical skills training center for college students of Liaoning </a:t>
            </a:r>
            <a:r>
              <a:rPr lang="en-US" altLang="zh-CN" sz="1200" dirty="0" err="1"/>
              <a:t>province.Periodontics</a:t>
            </a:r>
            <a:r>
              <a:rPr lang="en-US" altLang="zh-CN" sz="1200" dirty="0"/>
              <a:t> and oral and maxillofacial surgery are the key clinical specialized subject construction project of national Health Development Planning Commission. It passed the stomatology accreditation organized by Ministry of Education in December, 2014 and ranked No. 8 in the evaluation of Ministry of Education on colleges’ stomatology program in the whole country.</a:t>
            </a:r>
          </a:p>
          <a:p>
            <a:pPr>
              <a:buFont typeface="Arial" pitchFamily="34" charset="0"/>
              <a:buNone/>
            </a:pPr>
            <a:endParaRPr lang="en-US" altLang="zh-CN" sz="1200" dirty="0"/>
          </a:p>
          <a:p>
            <a:pPr>
              <a:buFont typeface="Arial" pitchFamily="34" charset="0"/>
              <a:buNone/>
            </a:pPr>
            <a:endParaRPr lang="en-US" altLang="zh-CN" sz="1200" dirty="0"/>
          </a:p>
          <a:p>
            <a:pPr>
              <a:buFont typeface="Arial" pitchFamily="34" charset="0"/>
              <a:buNone/>
            </a:pPr>
            <a:endParaRPr lang="en-US" altLang="zh-CN" sz="1200" dirty="0"/>
          </a:p>
          <a:p>
            <a:pPr>
              <a:buFont typeface="Arial" pitchFamily="34" charset="0"/>
              <a:buNone/>
            </a:pPr>
            <a:endParaRPr lang="en-US" altLang="zh-CN" sz="1200"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a:p>
            <a:pPr>
              <a:buFont typeface="Arial" pitchFamily="34" charset="0"/>
              <a:buNone/>
            </a:pPr>
            <a:endParaRPr lang="en-US" altLang="zh-CN" sz="1200" b="1" dirty="0"/>
          </a:p>
        </p:txBody>
      </p:sp>
      <p:graphicFrame>
        <p:nvGraphicFramePr>
          <p:cNvPr id="22" name="表格 21"/>
          <p:cNvGraphicFramePr>
            <a:graphicFrameLocks noGrp="1"/>
          </p:cNvGraphicFramePr>
          <p:nvPr>
            <p:extLst>
              <p:ext uri="{D42A27DB-BD31-4B8C-83A1-F6EECF244321}">
                <p14:modId xmlns:p14="http://schemas.microsoft.com/office/powerpoint/2010/main" val="2827757838"/>
              </p:ext>
            </p:extLst>
          </p:nvPr>
        </p:nvGraphicFramePr>
        <p:xfrm>
          <a:off x="6923324" y="1564981"/>
          <a:ext cx="5158429" cy="1669050"/>
        </p:xfrm>
        <a:graphic>
          <a:graphicData uri="http://schemas.openxmlformats.org/drawingml/2006/table">
            <a:tbl>
              <a:tblPr firstRow="1" bandRow="1">
                <a:tableStyleId>{5C22544A-7EE6-4342-B048-85BDC9FD1C3A}</a:tableStyleId>
              </a:tblPr>
              <a:tblGrid>
                <a:gridCol w="3570815">
                  <a:extLst>
                    <a:ext uri="{9D8B030D-6E8A-4147-A177-3AD203B41FA5}">
                      <a16:colId xmlns:a16="http://schemas.microsoft.com/office/drawing/2014/main" val="20000"/>
                    </a:ext>
                  </a:extLst>
                </a:gridCol>
                <a:gridCol w="1587614">
                  <a:extLst>
                    <a:ext uri="{9D8B030D-6E8A-4147-A177-3AD203B41FA5}">
                      <a16:colId xmlns:a16="http://schemas.microsoft.com/office/drawing/2014/main" val="20001"/>
                    </a:ext>
                  </a:extLst>
                </a:gridCol>
              </a:tblGrid>
              <a:tr h="552823">
                <a:tc>
                  <a:txBody>
                    <a:bodyPr/>
                    <a:lstStyle/>
                    <a:p>
                      <a:pPr marL="0" algn="ctr" defTabSz="914400" rtl="0" eaLnBrk="1" latinLnBrk="0" hangingPunct="1"/>
                      <a:r>
                        <a:rPr lang="en-US" altLang="zh-CN" sz="1200" b="1" kern="1200" dirty="0">
                          <a:solidFill>
                            <a:schemeClr val="lt1"/>
                          </a:solidFill>
                          <a:latin typeface="+mn-lt"/>
                          <a:ea typeface="+mn-ea"/>
                          <a:cs typeface="+mn-cs"/>
                        </a:rPr>
                        <a:t>Program</a:t>
                      </a:r>
                      <a:endParaRPr lang="zh-CN" altLang="en-US" sz="1200" b="1" kern="1200" dirty="0">
                        <a:solidFill>
                          <a:schemeClr val="lt1"/>
                        </a:solidFill>
                        <a:latin typeface="+mn-lt"/>
                        <a:ea typeface="+mn-ea"/>
                        <a:cs typeface="+mn-cs"/>
                      </a:endParaRPr>
                    </a:p>
                  </a:txBody>
                  <a:tcPr marL="91430" marR="91430" marT="45727" marB="45727"/>
                </a:tc>
                <a:tc>
                  <a:txBody>
                    <a:bodyPr/>
                    <a:lstStyle/>
                    <a:p>
                      <a:pPr algn="ctr"/>
                      <a:r>
                        <a:rPr lang="en-US" altLang="zh-CN" sz="1200" dirty="0"/>
                        <a:t>Duration</a:t>
                      </a:r>
                      <a:endParaRPr lang="zh-CN" altLang="en-US" sz="1200" dirty="0"/>
                    </a:p>
                  </a:txBody>
                  <a:tcPr marL="91430" marR="91430" marT="45727" marB="45727"/>
                </a:tc>
                <a:extLst>
                  <a:ext uri="{0D108BD9-81ED-4DB2-BD59-A6C34878D82A}">
                    <a16:rowId xmlns:a16="http://schemas.microsoft.com/office/drawing/2014/main" val="10000"/>
                  </a:ext>
                </a:extLst>
              </a:tr>
              <a:tr h="509880">
                <a:tc>
                  <a:txBody>
                    <a:bodyPr/>
                    <a:lstStyle/>
                    <a:p>
                      <a:r>
                        <a:rPr lang="en-US" altLang="zh-CN" sz="1200" b="1" dirty="0"/>
                        <a:t>BDS </a:t>
                      </a:r>
                      <a:r>
                        <a:rPr lang="en-US" altLang="zh-CN" sz="1200" b="1" dirty="0">
                          <a:solidFill>
                            <a:schemeClr val="tx2">
                              <a:lumMod val="50000"/>
                            </a:schemeClr>
                          </a:solidFill>
                          <a:latin typeface="+mn-lt"/>
                          <a:cs typeface="Arial" pitchFamily="34" charset="0"/>
                        </a:rPr>
                        <a:t>(in English)</a:t>
                      </a:r>
                      <a:r>
                        <a:rPr lang="en-US" altLang="zh-CN" sz="1200" b="1" dirty="0"/>
                        <a:t> </a:t>
                      </a:r>
                      <a:endParaRPr lang="en-US" altLang="zh-CN" sz="1200" b="1" kern="1200" dirty="0">
                        <a:solidFill>
                          <a:schemeClr val="tx2">
                            <a:lumMod val="50000"/>
                          </a:schemeClr>
                        </a:solidFill>
                        <a:latin typeface="+mn-lt"/>
                        <a:ea typeface="+mn-ea"/>
                        <a:cs typeface="Arial" pitchFamily="34" charset="0"/>
                      </a:endParaRPr>
                    </a:p>
                  </a:txBody>
                  <a:tcPr marL="91430" marR="91430" marT="45727" marB="45727"/>
                </a:tc>
                <a:tc>
                  <a:txBody>
                    <a:bodyPr/>
                    <a:lstStyle/>
                    <a:p>
                      <a:pPr algn="ctr"/>
                      <a:r>
                        <a:rPr lang="en-US" altLang="zh-CN" sz="1200"/>
                        <a:t>5 years</a:t>
                      </a:r>
                      <a:endParaRPr lang="zh-CN" altLang="en-US" sz="1200" dirty="0"/>
                    </a:p>
                  </a:txBody>
                  <a:tcPr marL="91430" marR="91430" marT="45727" marB="45727"/>
                </a:tc>
                <a:extLst>
                  <a:ext uri="{0D108BD9-81ED-4DB2-BD59-A6C34878D82A}">
                    <a16:rowId xmlns:a16="http://schemas.microsoft.com/office/drawing/2014/main" val="10001"/>
                  </a:ext>
                </a:extLst>
              </a:tr>
              <a:tr h="606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a:t>Stomatology </a:t>
                      </a:r>
                      <a:r>
                        <a:rPr lang="en-US" altLang="zh-CN" sz="1200" b="1" kern="1200" dirty="0">
                          <a:solidFill>
                            <a:schemeClr val="tx2">
                              <a:lumMod val="50000"/>
                            </a:schemeClr>
                          </a:solidFill>
                          <a:latin typeface="+mn-lt"/>
                          <a:ea typeface="+mn-ea"/>
                          <a:cs typeface="Arial" pitchFamily="34" charset="0"/>
                        </a:rPr>
                        <a:t>(in Chinese)</a:t>
                      </a:r>
                    </a:p>
                    <a:p>
                      <a:endParaRPr lang="en-US" altLang="zh-CN" sz="1200" b="1" dirty="0">
                        <a:solidFill>
                          <a:schemeClr val="tx2">
                            <a:lumMod val="50000"/>
                          </a:schemeClr>
                        </a:solidFill>
                        <a:latin typeface="+mn-lt"/>
                        <a:cs typeface="Arial" pitchFamily="34" charset="0"/>
                      </a:endParaRPr>
                    </a:p>
                  </a:txBody>
                  <a:tcPr marL="91430" marR="91430" marT="45727" marB="45727"/>
                </a:tc>
                <a:tc>
                  <a:txBody>
                    <a:bodyPr/>
                    <a:lstStyle/>
                    <a:p>
                      <a:pPr algn="ctr"/>
                      <a:r>
                        <a:rPr lang="en-US" altLang="zh-CN" sz="1200" dirty="0"/>
                        <a:t>5 years</a:t>
                      </a:r>
                      <a:endParaRPr lang="zh-CN" altLang="en-US" sz="1200" dirty="0"/>
                    </a:p>
                  </a:txBody>
                  <a:tcPr marL="91430" marR="91430" marT="45727" marB="45727"/>
                </a:tc>
                <a:extLst>
                  <a:ext uri="{0D108BD9-81ED-4DB2-BD59-A6C34878D82A}">
                    <a16:rowId xmlns:a16="http://schemas.microsoft.com/office/drawing/2014/main" val="10002"/>
                  </a:ext>
                </a:extLst>
              </a:tr>
            </a:tbl>
          </a:graphicData>
        </a:graphic>
      </p:graphicFrame>
      <p:pic>
        <p:nvPicPr>
          <p:cNvPr id="36896" name="图片 12" desc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683577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rot="20512191">
            <a:off x="-101600" y="577850"/>
            <a:ext cx="709613" cy="230188"/>
          </a:xfrm>
          <a:prstGeom prst="rect">
            <a:avLst/>
          </a:prstGeom>
          <a:noFill/>
        </p:spPr>
        <p:txBody>
          <a:bodyPr wrap="none" lIns="121917" tIns="60958" rIns="121917" bIns="60958">
            <a:spAutoFit/>
          </a:bodyPr>
          <a:lstStyle>
            <a:defPPr>
              <a:defRPr lang="zh-CN"/>
            </a:defPPr>
            <a:lvl1pPr>
              <a:defRPr sz="600" b="0" spc="0">
                <a:solidFill>
                  <a:srgbClr val="4D4D4D"/>
                </a:solidFill>
                <a:latin typeface="Arial" panose="020B0604020202020204" pitchFamily="34" charset="0"/>
                <a:cs typeface="Arial" panose="020B0604020202020204" pitchFamily="34" charset="0"/>
              </a:defRPr>
            </a:lvl1pPr>
          </a:lstStyle>
          <a:p>
            <a:pPr defTabSz="914377" eaLnBrk="0" hangingPunct="0">
              <a:buFont typeface="Arial" pitchFamily="34" charset="0"/>
              <a:buNone/>
              <a:defRPr/>
            </a:pPr>
            <a:r>
              <a:rPr lang="en-US" altLang="zh-CN" sz="700" spc="40" dirty="0">
                <a:solidFill>
                  <a:prstClr val="white"/>
                </a:solidFill>
              </a:rPr>
              <a:t>rapidesign</a:t>
            </a:r>
            <a:endParaRPr lang="zh-CN" altLang="en-US" sz="700" spc="40" dirty="0">
              <a:solidFill>
                <a:prstClr val="white"/>
              </a:solidFill>
            </a:endParaRPr>
          </a:p>
        </p:txBody>
      </p:sp>
      <p:grpSp>
        <p:nvGrpSpPr>
          <p:cNvPr id="37891" name="组合 33"/>
          <p:cNvGrpSpPr>
            <a:grpSpLocks/>
          </p:cNvGrpSpPr>
          <p:nvPr/>
        </p:nvGrpSpPr>
        <p:grpSpPr bwMode="auto">
          <a:xfrm>
            <a:off x="757238" y="1314450"/>
            <a:ext cx="9755187" cy="1611313"/>
            <a:chOff x="899592" y="3739864"/>
            <a:chExt cx="7268967" cy="1019819"/>
          </a:xfrm>
        </p:grpSpPr>
        <p:sp>
          <p:nvSpPr>
            <p:cNvPr id="36" name="矩形 35"/>
            <p:cNvSpPr/>
            <p:nvPr/>
          </p:nvSpPr>
          <p:spPr>
            <a:xfrm>
              <a:off x="899592" y="3739864"/>
              <a:ext cx="7268967" cy="1019819"/>
            </a:xfrm>
            <a:prstGeom prst="rect">
              <a:avLst/>
            </a:prstGeom>
            <a:solidFill>
              <a:srgbClr val="213C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 typeface="Arial" pitchFamily="34" charset="0"/>
                <a:buNone/>
                <a:defRPr/>
              </a:pPr>
              <a:r>
                <a:rPr lang="en-US" altLang="zh-CN" dirty="0">
                  <a:solidFill>
                    <a:srgbClr val="FFFFFF"/>
                  </a:solidFill>
                </a:rPr>
                <a:t>1. Basic Medicine </a:t>
              </a:r>
              <a:endParaRPr lang="zh-CN" altLang="zh-CN" dirty="0">
                <a:solidFill>
                  <a:srgbClr val="FFFFFF"/>
                </a:solidFill>
              </a:endParaRPr>
            </a:p>
            <a:p>
              <a:pPr eaLnBrk="0" hangingPunct="0">
                <a:buFont typeface="Arial" pitchFamily="34" charset="0"/>
                <a:buNone/>
                <a:defRPr/>
              </a:pPr>
              <a:r>
                <a:rPr lang="en-US" altLang="zh-CN" dirty="0">
                  <a:solidFill>
                    <a:srgbClr val="FFFFFF"/>
                  </a:solidFill>
                </a:rPr>
                <a:t>2. Clinical Medicine </a:t>
              </a:r>
              <a:endParaRPr lang="zh-CN" altLang="zh-CN" dirty="0">
                <a:solidFill>
                  <a:srgbClr val="FFFFFF"/>
                </a:solidFill>
              </a:endParaRPr>
            </a:p>
            <a:p>
              <a:pPr eaLnBrk="0" hangingPunct="0">
                <a:buFont typeface="Arial" pitchFamily="34" charset="0"/>
                <a:buNone/>
                <a:defRPr/>
              </a:pPr>
              <a:r>
                <a:rPr lang="en-US" altLang="zh-CN" dirty="0">
                  <a:solidFill>
                    <a:srgbClr val="FFFFFF"/>
                  </a:solidFill>
                </a:rPr>
                <a:t>3.</a:t>
              </a:r>
              <a:r>
                <a:rPr lang="en-US" altLang="zh-CN" b="1" dirty="0">
                  <a:solidFill>
                    <a:srgbClr val="FFFFFF"/>
                  </a:solidFill>
                </a:rPr>
                <a:t> </a:t>
              </a:r>
              <a:r>
                <a:rPr lang="en-US" altLang="zh-CN" dirty="0">
                  <a:solidFill>
                    <a:srgbClr val="FFFFFF"/>
                  </a:solidFill>
                </a:rPr>
                <a:t>Stomatology</a:t>
              </a:r>
              <a:endParaRPr lang="zh-CN" altLang="zh-CN" dirty="0">
                <a:solidFill>
                  <a:srgbClr val="FFFFFF"/>
                </a:solidFill>
              </a:endParaRPr>
            </a:p>
            <a:p>
              <a:pPr algn="ctr" eaLnBrk="0" hangingPunct="0">
                <a:buFont typeface="Arial" pitchFamily="34" charset="0"/>
                <a:buNone/>
                <a:defRPr/>
              </a:pPr>
              <a:endParaRPr lang="zh-CN" altLang="en-US" dirty="0">
                <a:solidFill>
                  <a:srgbClr val="FFFFFF"/>
                </a:solidFill>
              </a:endParaRPr>
            </a:p>
          </p:txBody>
        </p:sp>
        <p:sp>
          <p:nvSpPr>
            <p:cNvPr id="39" name="矩形 75"/>
            <p:cNvSpPr>
              <a:spLocks noChangeArrowheads="1"/>
            </p:cNvSpPr>
            <p:nvPr/>
          </p:nvSpPr>
          <p:spPr bwMode="auto">
            <a:xfrm>
              <a:off x="3467128" y="3748492"/>
              <a:ext cx="2361501" cy="331152"/>
            </a:xfrm>
            <a:prstGeom prst="rect">
              <a:avLst/>
            </a:prstGeom>
            <a:noFill/>
            <a:ln>
              <a:noFill/>
            </a:ln>
          </p:spPr>
          <p:txBody>
            <a:bodyPr>
              <a:spAutoFit/>
            </a:bodyPr>
            <a:lstStyle/>
            <a:p>
              <a:pPr eaLnBrk="0" hangingPunct="0">
                <a:buFont typeface="Arial" pitchFamily="34" charset="0"/>
                <a:buNone/>
                <a:defRPr/>
              </a:pPr>
              <a:r>
                <a:rPr lang="en-US" altLang="zh-CN" sz="1400" dirty="0">
                  <a:ln w="18415" cmpd="sng">
                    <a:solidFill>
                      <a:srgbClr val="FFFFFF"/>
                    </a:solidFill>
                    <a:prstDash val="solid"/>
                  </a:ln>
                  <a:solidFill>
                    <a:srgbClr val="CC0000"/>
                  </a:solidFill>
                  <a:latin typeface="Cambria" pitchFamily="18" charset="0"/>
                  <a:ea typeface="Cambria" pitchFamily="18" charset="0"/>
                  <a:cs typeface="Times New Roman" pitchFamily="18" charset="0"/>
                </a:rPr>
                <a:t>Master's Program / Doctoral Program </a:t>
              </a:r>
            </a:p>
            <a:p>
              <a:pPr eaLnBrk="0" hangingPunct="0">
                <a:buFont typeface="Arial" pitchFamily="34" charset="0"/>
                <a:buNone/>
                <a:defRPr/>
              </a:pPr>
              <a:r>
                <a:rPr lang="en-US" altLang="zh-CN" sz="1400" dirty="0">
                  <a:ln w="18415" cmpd="sng">
                    <a:solidFill>
                      <a:srgbClr val="FFFFFF"/>
                    </a:solidFill>
                    <a:prstDash val="solid"/>
                  </a:ln>
                  <a:solidFill>
                    <a:srgbClr val="CC0000"/>
                  </a:solidFill>
                  <a:latin typeface="Cambria" pitchFamily="18" charset="0"/>
                  <a:ea typeface="Cambria" pitchFamily="18" charset="0"/>
                  <a:cs typeface="Times New Roman" pitchFamily="18" charset="0"/>
                </a:rPr>
                <a:t>(in Chinese/English)</a:t>
              </a:r>
              <a:endParaRPr lang="zh-CN" altLang="zh-CN" sz="1400" dirty="0">
                <a:ln w="18415" cmpd="sng">
                  <a:solidFill>
                    <a:srgbClr val="FFFFFF"/>
                  </a:solidFill>
                  <a:prstDash val="solid"/>
                </a:ln>
                <a:solidFill>
                  <a:srgbClr val="CC0000"/>
                </a:solidFill>
                <a:latin typeface="Cambria" pitchFamily="18" charset="0"/>
                <a:cs typeface="Times New Roman" pitchFamily="18" charset="0"/>
              </a:endParaRPr>
            </a:p>
          </p:txBody>
        </p:sp>
      </p:grpSp>
      <p:sp>
        <p:nvSpPr>
          <p:cNvPr id="37892" name="矩形 16"/>
          <p:cNvSpPr>
            <a:spLocks noChangeArrowheads="1"/>
          </p:cNvSpPr>
          <p:nvPr/>
        </p:nvSpPr>
        <p:spPr bwMode="auto">
          <a:xfrm>
            <a:off x="0" y="195263"/>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7893" name="矩形 7"/>
          <p:cNvSpPr>
            <a:spLocks noChangeArrowheads="1"/>
          </p:cNvSpPr>
          <p:nvPr/>
        </p:nvSpPr>
        <p:spPr bwMode="auto">
          <a:xfrm>
            <a:off x="536575" y="195263"/>
            <a:ext cx="9048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7894" name="文本框 42"/>
          <p:cNvSpPr txBox="1">
            <a:spLocks noChangeArrowheads="1"/>
          </p:cNvSpPr>
          <p:nvPr/>
        </p:nvSpPr>
        <p:spPr bwMode="auto">
          <a:xfrm>
            <a:off x="701675" y="219075"/>
            <a:ext cx="2020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a:solidFill>
                  <a:srgbClr val="FF5844"/>
                </a:solidFill>
                <a:latin typeface="Arial" pitchFamily="34" charset="0"/>
                <a:ea typeface="微软雅黑" pitchFamily="34" charset="-122"/>
                <a:cs typeface="Arial" pitchFamily="34" charset="0"/>
              </a:rPr>
              <a:t>Admission</a:t>
            </a:r>
            <a:endParaRPr lang="zh-CN" altLang="zh-CN" sz="2800" b="1">
              <a:solidFill>
                <a:srgbClr val="FF5844"/>
              </a:solidFill>
              <a:latin typeface="Arial" pitchFamily="34" charset="0"/>
              <a:ea typeface="微软雅黑" pitchFamily="34" charset="-122"/>
              <a:cs typeface="Arial" pitchFamily="34" charset="0"/>
            </a:endParaRPr>
          </a:p>
        </p:txBody>
      </p:sp>
      <p:sp>
        <p:nvSpPr>
          <p:cNvPr id="37895" name="文本框 1"/>
          <p:cNvSpPr txBox="1">
            <a:spLocks noChangeArrowheads="1"/>
          </p:cNvSpPr>
          <p:nvPr/>
        </p:nvSpPr>
        <p:spPr bwMode="auto">
          <a:xfrm>
            <a:off x="646113" y="708025"/>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 Programs</a:t>
            </a:r>
            <a:endParaRPr lang="zh-CN" altLang="en-US" sz="2000" b="1">
              <a:solidFill>
                <a:srgbClr val="FF5844"/>
              </a:solidFill>
              <a:latin typeface="Arial" pitchFamily="34" charset="0"/>
              <a:ea typeface="微软雅黑" pitchFamily="34" charset="-122"/>
              <a:cs typeface="Arial" pitchFamily="34" charset="0"/>
            </a:endParaRPr>
          </a:p>
        </p:txBody>
      </p:sp>
      <p:pic>
        <p:nvPicPr>
          <p:cNvPr id="37896" name="Picture 2" descr="C:\Users\Administrator\Desktop\新建文件夹\DSC_94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63" y="2925763"/>
            <a:ext cx="42799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3" descr="C:\Users\Administrator\Desktop\学校材料\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1317625"/>
            <a:ext cx="34544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4202954" y="1848545"/>
            <a:ext cx="4838700" cy="1077218"/>
          </a:xfrm>
          <a:prstGeom prst="rect">
            <a:avLst/>
          </a:prstGeom>
          <a:noFill/>
        </p:spPr>
        <p:txBody>
          <a:bodyPr>
            <a:spAutoFit/>
          </a:bodyPr>
          <a:lstStyle/>
          <a:p>
            <a:pPr eaLnBrk="0" hangingPunct="0">
              <a:buFont typeface="Arial" pitchFamily="34" charset="0"/>
              <a:buNone/>
              <a:defRPr/>
            </a:pPr>
            <a:r>
              <a:rPr lang="en-US" altLang="zh-CN"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 Basic Medicine </a:t>
            </a:r>
            <a:endParaRPr lang="zh-CN" altLang="zh-CN"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eaLnBrk="0" hangingPunct="0">
              <a:buFont typeface="Arial" pitchFamily="34" charset="0"/>
              <a:buNone/>
              <a:defRPr/>
            </a:pPr>
            <a:r>
              <a:rPr lang="en-US" altLang="zh-CN"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 Clinical Medicine </a:t>
            </a:r>
            <a:endParaRPr lang="zh-CN" altLang="zh-CN"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eaLnBrk="0" hangingPunct="0">
              <a:buFont typeface="Arial" pitchFamily="34" charset="0"/>
              <a:buNone/>
              <a:defRPr/>
            </a:pPr>
            <a:r>
              <a:rPr lang="en-US" altLang="zh-CN"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3. Stomatology</a:t>
            </a:r>
            <a:endParaRPr lang="zh-CN" altLang="zh-CN"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pPr eaLnBrk="0" hangingPunct="0">
              <a:buFont typeface="Arial" pitchFamily="34" charset="0"/>
              <a:buNone/>
              <a:defRPr/>
            </a:pPr>
            <a:endParaRPr lang="zh-CN" altLang="en-US" sz="1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7899" name="TextBox 42"/>
          <p:cNvSpPr txBox="1">
            <a:spLocks noChangeArrowheads="1"/>
          </p:cNvSpPr>
          <p:nvPr/>
        </p:nvSpPr>
        <p:spPr bwMode="auto">
          <a:xfrm>
            <a:off x="5033963" y="4533900"/>
            <a:ext cx="54784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1200" b="1"/>
              <a:t>Note: </a:t>
            </a:r>
            <a:endParaRPr lang="zh-CN" altLang="zh-CN" sz="1200"/>
          </a:p>
          <a:p>
            <a:pPr algn="just">
              <a:buFont typeface="Arial" pitchFamily="34" charset="0"/>
              <a:buNone/>
            </a:pPr>
            <a:r>
              <a:rPr lang="en-US" altLang="zh-CN" sz="1200"/>
              <a:t>Applicants must have a certain ability of Chinese language to ensure the communication with doctors and patients in clinical practice.</a:t>
            </a:r>
            <a:endParaRPr lang="zh-CN" altLang="zh-CN" sz="1200"/>
          </a:p>
          <a:p>
            <a:pPr>
              <a:buFont typeface="Arial" pitchFamily="34" charset="0"/>
              <a:buNone/>
            </a:pPr>
            <a:endParaRPr lang="zh-CN" altLang="en-US" sz="1200"/>
          </a:p>
        </p:txBody>
      </p:sp>
      <p:graphicFrame>
        <p:nvGraphicFramePr>
          <p:cNvPr id="15" name="表格 14"/>
          <p:cNvGraphicFramePr>
            <a:graphicFrameLocks noGrp="1"/>
          </p:cNvGraphicFramePr>
          <p:nvPr>
            <p:extLst>
              <p:ext uri="{D42A27DB-BD31-4B8C-83A1-F6EECF244321}">
                <p14:modId xmlns:p14="http://schemas.microsoft.com/office/powerpoint/2010/main" val="3966845631"/>
              </p:ext>
            </p:extLst>
          </p:nvPr>
        </p:nvGraphicFramePr>
        <p:xfrm>
          <a:off x="5301875" y="3079809"/>
          <a:ext cx="4554394" cy="1387476"/>
        </p:xfrm>
        <a:graphic>
          <a:graphicData uri="http://schemas.openxmlformats.org/drawingml/2006/table">
            <a:tbl>
              <a:tblPr firstRow="1" bandRow="1">
                <a:tableStyleId>{1E171933-4619-4E11-9A3F-F7608DF75F80}</a:tableStyleId>
              </a:tblPr>
              <a:tblGrid>
                <a:gridCol w="2447137">
                  <a:extLst>
                    <a:ext uri="{9D8B030D-6E8A-4147-A177-3AD203B41FA5}">
                      <a16:colId xmlns:a16="http://schemas.microsoft.com/office/drawing/2014/main" val="20000"/>
                    </a:ext>
                  </a:extLst>
                </a:gridCol>
                <a:gridCol w="2107257">
                  <a:extLst>
                    <a:ext uri="{9D8B030D-6E8A-4147-A177-3AD203B41FA5}">
                      <a16:colId xmlns:a16="http://schemas.microsoft.com/office/drawing/2014/main" val="20001"/>
                    </a:ext>
                  </a:extLst>
                </a:gridCol>
              </a:tblGrid>
              <a:tr h="472946">
                <a:tc>
                  <a:txBody>
                    <a:bodyPr/>
                    <a:lstStyle/>
                    <a:p>
                      <a:endParaRPr lang="zh-CN" altLang="en-US" sz="1400" dirty="0"/>
                    </a:p>
                  </a:txBody>
                  <a:tcPr marL="91454" marR="91454"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dirty="0"/>
                        <a:t>                 Duration</a:t>
                      </a:r>
                      <a:endParaRPr lang="zh-CN" altLang="en-US" sz="1400" dirty="0"/>
                    </a:p>
                  </a:txBody>
                  <a:tcPr marL="91454" marR="91454"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7265">
                <a:tc>
                  <a:txBody>
                    <a:bodyPr/>
                    <a:lstStyle/>
                    <a:p>
                      <a:pPr marL="0" algn="ctr" defTabSz="914400" rtl="0" eaLnBrk="1" latinLnBrk="0" hangingPunct="1"/>
                      <a:r>
                        <a:rPr lang="en-US" altLang="zh-CN" sz="1200" kern="1200" dirty="0"/>
                        <a:t>Master's Program </a:t>
                      </a:r>
                      <a:endParaRPr lang="zh-CN" altLang="en-US" sz="1200" kern="1200" dirty="0">
                        <a:solidFill>
                          <a:schemeClr val="dk1"/>
                        </a:solidFill>
                        <a:latin typeface="+mj-lt"/>
                        <a:ea typeface="+mn-ea"/>
                        <a:cs typeface="+mn-cs"/>
                      </a:endParaRPr>
                    </a:p>
                  </a:txBody>
                  <a:tcPr marL="91454" marR="91454"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dirty="0"/>
                        <a:t>3 years</a:t>
                      </a:r>
                      <a:endParaRPr lang="zh-CN" altLang="en-US" sz="1200" dirty="0"/>
                    </a:p>
                  </a:txBody>
                  <a:tcPr marL="91454" marR="91454"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7265">
                <a:tc>
                  <a:txBody>
                    <a:bodyPr/>
                    <a:lstStyle/>
                    <a:p>
                      <a:pPr algn="ctr"/>
                      <a:r>
                        <a:rPr lang="en-US" altLang="zh-CN" sz="1200" kern="1200" dirty="0"/>
                        <a:t>Doctorate Program</a:t>
                      </a:r>
                      <a:endParaRPr lang="zh-CN" altLang="en-US" sz="1200" dirty="0">
                        <a:latin typeface="+mj-lt"/>
                      </a:endParaRPr>
                    </a:p>
                  </a:txBody>
                  <a:tcPr marL="91454" marR="91454"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dirty="0"/>
                        <a:t>3 years</a:t>
                      </a:r>
                      <a:endParaRPr lang="zh-CN" altLang="en-US" sz="1200" dirty="0"/>
                    </a:p>
                  </a:txBody>
                  <a:tcPr marL="91454" marR="91454"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rot="20512191">
            <a:off x="-101600" y="577850"/>
            <a:ext cx="709613" cy="230188"/>
          </a:xfrm>
          <a:prstGeom prst="rect">
            <a:avLst/>
          </a:prstGeom>
          <a:noFill/>
        </p:spPr>
        <p:txBody>
          <a:bodyPr wrap="none" lIns="121917" tIns="60958" rIns="121917" bIns="60958">
            <a:spAutoFit/>
          </a:bodyPr>
          <a:lstStyle>
            <a:defPPr>
              <a:defRPr lang="zh-CN"/>
            </a:defPPr>
            <a:lvl1pPr>
              <a:defRPr sz="600" b="0" spc="0">
                <a:solidFill>
                  <a:srgbClr val="4D4D4D"/>
                </a:solidFill>
                <a:latin typeface="Arial" panose="020B0604020202020204" pitchFamily="34" charset="0"/>
                <a:cs typeface="Arial" panose="020B0604020202020204" pitchFamily="34" charset="0"/>
              </a:defRPr>
            </a:lvl1pPr>
          </a:lstStyle>
          <a:p>
            <a:pPr defTabSz="914377" eaLnBrk="0" hangingPunct="0">
              <a:buFont typeface="Arial" pitchFamily="34" charset="0"/>
              <a:buNone/>
              <a:defRPr/>
            </a:pPr>
            <a:r>
              <a:rPr lang="en-US" altLang="zh-CN" sz="700" spc="40" dirty="0">
                <a:solidFill>
                  <a:prstClr val="white"/>
                </a:solidFill>
              </a:rPr>
              <a:t>rapidesign</a:t>
            </a:r>
            <a:endParaRPr lang="zh-CN" altLang="en-US" sz="700" spc="40" dirty="0">
              <a:solidFill>
                <a:prstClr val="white"/>
              </a:solidFill>
            </a:endParaRPr>
          </a:p>
        </p:txBody>
      </p:sp>
      <p:sp>
        <p:nvSpPr>
          <p:cNvPr id="37892" name="矩形 16"/>
          <p:cNvSpPr>
            <a:spLocks noChangeArrowheads="1"/>
          </p:cNvSpPr>
          <p:nvPr/>
        </p:nvSpPr>
        <p:spPr bwMode="auto">
          <a:xfrm>
            <a:off x="0" y="195263"/>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7893" name="矩形 7"/>
          <p:cNvSpPr>
            <a:spLocks noChangeArrowheads="1"/>
          </p:cNvSpPr>
          <p:nvPr/>
        </p:nvSpPr>
        <p:spPr bwMode="auto">
          <a:xfrm>
            <a:off x="536575" y="195263"/>
            <a:ext cx="9048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7894" name="文本框 42"/>
          <p:cNvSpPr txBox="1">
            <a:spLocks noChangeArrowheads="1"/>
          </p:cNvSpPr>
          <p:nvPr/>
        </p:nvSpPr>
        <p:spPr bwMode="auto">
          <a:xfrm>
            <a:off x="701675" y="219075"/>
            <a:ext cx="2020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a:solidFill>
                  <a:srgbClr val="FF5844"/>
                </a:solidFill>
                <a:latin typeface="Arial" pitchFamily="34" charset="0"/>
                <a:ea typeface="微软雅黑" pitchFamily="34" charset="-122"/>
                <a:cs typeface="Arial" pitchFamily="34" charset="0"/>
              </a:rPr>
              <a:t>Admission</a:t>
            </a:r>
            <a:endParaRPr lang="zh-CN" altLang="zh-CN" sz="2800" b="1">
              <a:solidFill>
                <a:srgbClr val="FF5844"/>
              </a:solidFill>
              <a:latin typeface="Arial" pitchFamily="34" charset="0"/>
              <a:ea typeface="微软雅黑" pitchFamily="34" charset="-122"/>
              <a:cs typeface="Arial" pitchFamily="34" charset="0"/>
            </a:endParaRPr>
          </a:p>
        </p:txBody>
      </p:sp>
      <p:sp>
        <p:nvSpPr>
          <p:cNvPr id="37895" name="文本框 1"/>
          <p:cNvSpPr txBox="1">
            <a:spLocks noChangeArrowheads="1"/>
          </p:cNvSpPr>
          <p:nvPr/>
        </p:nvSpPr>
        <p:spPr bwMode="auto">
          <a:xfrm>
            <a:off x="5064670" y="462111"/>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400" b="1" dirty="0">
                <a:solidFill>
                  <a:srgbClr val="FF5844"/>
                </a:solidFill>
                <a:latin typeface="Arial" pitchFamily="34" charset="0"/>
                <a:ea typeface="微软雅黑" pitchFamily="34" charset="-122"/>
                <a:cs typeface="Arial" pitchFamily="34" charset="0"/>
              </a:rPr>
              <a:t> Programs</a:t>
            </a:r>
            <a:endParaRPr lang="zh-CN" altLang="en-US" sz="2400" b="1" dirty="0">
              <a:solidFill>
                <a:srgbClr val="FF5844"/>
              </a:solidFill>
              <a:latin typeface="Arial" pitchFamily="34" charset="0"/>
              <a:ea typeface="微软雅黑" pitchFamily="34" charset="-122"/>
              <a:cs typeface="Arial" pitchFamily="34" charset="0"/>
            </a:endParaRPr>
          </a:p>
        </p:txBody>
      </p:sp>
      <p:sp>
        <p:nvSpPr>
          <p:cNvPr id="17" name="文本框 1">
            <a:extLst>
              <a:ext uri="{FF2B5EF4-FFF2-40B4-BE49-F238E27FC236}">
                <a16:creationId xmlns:a16="http://schemas.microsoft.com/office/drawing/2014/main" id="{7DA2D230-C071-4028-8233-A537D680CE2C}"/>
              </a:ext>
            </a:extLst>
          </p:cNvPr>
          <p:cNvSpPr txBox="1">
            <a:spLocks noChangeArrowheads="1"/>
          </p:cNvSpPr>
          <p:nvPr/>
        </p:nvSpPr>
        <p:spPr bwMode="auto">
          <a:xfrm>
            <a:off x="430504" y="1138495"/>
            <a:ext cx="6475709"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400" b="1" dirty="0">
                <a:solidFill>
                  <a:srgbClr val="FF5844"/>
                </a:solidFill>
                <a:latin typeface="Arial" pitchFamily="34" charset="0"/>
                <a:ea typeface="微软雅黑" pitchFamily="34" charset="-122"/>
                <a:cs typeface="Arial" pitchFamily="34" charset="0"/>
              </a:rPr>
              <a:t> Master / Doctoral Program</a:t>
            </a:r>
          </a:p>
          <a:p>
            <a:pPr>
              <a:buFont typeface="Arial" pitchFamily="34" charset="0"/>
              <a:buNone/>
            </a:pPr>
            <a:endParaRPr lang="en-US" altLang="zh-CN" sz="2000" b="1" dirty="0">
              <a:solidFill>
                <a:srgbClr val="FF5844"/>
              </a:solidFill>
              <a:latin typeface="Arial" pitchFamily="34" charset="0"/>
              <a:ea typeface="微软雅黑" pitchFamily="34" charset="-122"/>
              <a:cs typeface="Arial" pitchFamily="34" charset="0"/>
            </a:endParaRPr>
          </a:p>
          <a:p>
            <a:pPr marL="457200" indent="-457200">
              <a:buFont typeface="Arial" pitchFamily="34" charset="0"/>
              <a:buAutoNum type="arabicParenBoth"/>
            </a:pPr>
            <a:r>
              <a:rPr lang="en-US" altLang="zh-CN" sz="2000" b="1" dirty="0">
                <a:solidFill>
                  <a:schemeClr val="accent1">
                    <a:lumMod val="75000"/>
                  </a:schemeClr>
                </a:solidFill>
                <a:latin typeface="Arial" pitchFamily="34" charset="0"/>
                <a:ea typeface="微软雅黑" pitchFamily="34" charset="-122"/>
                <a:cs typeface="Arial" pitchFamily="34" charset="0"/>
              </a:rPr>
              <a:t>Basic Medicine</a:t>
            </a:r>
          </a:p>
          <a:p>
            <a:endParaRPr lang="en-US" altLang="zh-CN" sz="2000" b="1" dirty="0">
              <a:latin typeface="Arial" pitchFamily="34" charset="0"/>
              <a:ea typeface="微软雅黑" pitchFamily="34" charset="-122"/>
              <a:cs typeface="Arial" pitchFamily="34" charset="0"/>
            </a:endParaRPr>
          </a:p>
          <a:p>
            <a:r>
              <a:rPr lang="en-US" altLang="zh-CN" sz="2000" b="1" dirty="0">
                <a:latin typeface="+mj-lt"/>
                <a:ea typeface="微软雅黑" pitchFamily="34" charset="-122"/>
                <a:cs typeface="Arial" pitchFamily="34" charset="0"/>
              </a:rPr>
              <a:t>Include: Rehabilitation, Pathology Pathophysiology, Pathogenic Biology, Medical Jurisprudence, etc.</a:t>
            </a:r>
          </a:p>
          <a:p>
            <a:r>
              <a:rPr lang="en-US" altLang="zh-CN" sz="2000" b="1" dirty="0">
                <a:latin typeface="+mj-lt"/>
                <a:ea typeface="微软雅黑" pitchFamily="34" charset="-122"/>
                <a:cs typeface="Arial" pitchFamily="34" charset="0"/>
              </a:rPr>
              <a:t>        </a:t>
            </a:r>
            <a:endParaRPr lang="en-US" altLang="zh-CN" sz="2000" b="1" dirty="0">
              <a:solidFill>
                <a:srgbClr val="FF5844"/>
              </a:solidFill>
              <a:latin typeface="+mj-lt"/>
              <a:ea typeface="微软雅黑" pitchFamily="34" charset="-122"/>
              <a:cs typeface="Arial" pitchFamily="34" charset="0"/>
            </a:endParaRPr>
          </a:p>
          <a:p>
            <a:r>
              <a:rPr lang="en-US" altLang="zh-CN" sz="2000" b="1" dirty="0">
                <a:solidFill>
                  <a:schemeClr val="accent1">
                    <a:lumMod val="75000"/>
                  </a:schemeClr>
                </a:solidFill>
                <a:latin typeface="Arial" pitchFamily="34" charset="0"/>
                <a:ea typeface="微软雅黑" pitchFamily="34" charset="-122"/>
                <a:cs typeface="Arial" pitchFamily="34" charset="0"/>
              </a:rPr>
              <a:t>(2) Clinical Medicine</a:t>
            </a:r>
          </a:p>
          <a:p>
            <a:endParaRPr lang="en-US" altLang="zh-CN" sz="2000" b="1" dirty="0">
              <a:solidFill>
                <a:schemeClr val="accent1">
                  <a:lumMod val="75000"/>
                </a:schemeClr>
              </a:solidFill>
              <a:latin typeface="Arial" pitchFamily="34" charset="0"/>
              <a:ea typeface="微软雅黑" pitchFamily="34" charset="-122"/>
              <a:cs typeface="Arial" pitchFamily="34" charset="0"/>
            </a:endParaRPr>
          </a:p>
          <a:p>
            <a:r>
              <a:rPr lang="en-US" altLang="zh-CN" sz="2000" b="1" dirty="0">
                <a:latin typeface="+mj-lt"/>
                <a:ea typeface="微软雅黑" pitchFamily="34" charset="-122"/>
                <a:cs typeface="Arial" pitchFamily="34" charset="0"/>
              </a:rPr>
              <a:t>Include: </a:t>
            </a:r>
            <a:r>
              <a:rPr lang="en-US" altLang="zh-CN" sz="2000" b="1" dirty="0" err="1">
                <a:latin typeface="+mj-lt"/>
                <a:ea typeface="微软雅黑" pitchFamily="34" charset="-122"/>
                <a:cs typeface="Arial" pitchFamily="34" charset="0"/>
              </a:rPr>
              <a:t>Paediatrics</a:t>
            </a:r>
            <a:r>
              <a:rPr lang="en-US" altLang="zh-CN" sz="2000" b="1" dirty="0">
                <a:latin typeface="+mj-lt"/>
                <a:ea typeface="微软雅黑" pitchFamily="34" charset="-122"/>
                <a:cs typeface="Arial" pitchFamily="34" charset="0"/>
              </a:rPr>
              <a:t>, Neurology, Dermatology and Venereology, Surgery, Oncology, Emergency Medicine, </a:t>
            </a:r>
            <a:r>
              <a:rPr lang="en-US" altLang="zh-CN" sz="2000" b="1" dirty="0" err="1">
                <a:latin typeface="+mj-lt"/>
                <a:ea typeface="微软雅黑" pitchFamily="34" charset="-122"/>
                <a:cs typeface="Arial" pitchFamily="34" charset="0"/>
              </a:rPr>
              <a:t>Anaesthesiology</a:t>
            </a:r>
            <a:r>
              <a:rPr lang="en-US" altLang="zh-CN" sz="2000" b="1" dirty="0">
                <a:latin typeface="+mj-lt"/>
                <a:ea typeface="微软雅黑" pitchFamily="34" charset="-122"/>
                <a:cs typeface="Arial" pitchFamily="34" charset="0"/>
              </a:rPr>
              <a:t>, etc.</a:t>
            </a:r>
          </a:p>
          <a:p>
            <a:endParaRPr lang="en-US" altLang="zh-CN" sz="2000" b="1" dirty="0">
              <a:latin typeface="Arial" pitchFamily="34" charset="0"/>
              <a:ea typeface="微软雅黑" pitchFamily="34" charset="-122"/>
              <a:cs typeface="Arial" pitchFamily="34" charset="0"/>
            </a:endParaRPr>
          </a:p>
          <a:p>
            <a:r>
              <a:rPr lang="en-US" altLang="zh-CN" sz="2000" b="1" dirty="0">
                <a:solidFill>
                  <a:schemeClr val="accent1">
                    <a:lumMod val="75000"/>
                  </a:schemeClr>
                </a:solidFill>
                <a:latin typeface="Arial" pitchFamily="34" charset="0"/>
                <a:ea typeface="微软雅黑" pitchFamily="34" charset="-122"/>
                <a:cs typeface="Arial" pitchFamily="34" charset="0"/>
              </a:rPr>
              <a:t>(3) Stomatology</a:t>
            </a:r>
          </a:p>
          <a:p>
            <a:endParaRPr lang="en-US" altLang="zh-CN" sz="2000" b="1" dirty="0">
              <a:solidFill>
                <a:schemeClr val="accent1">
                  <a:lumMod val="75000"/>
                </a:schemeClr>
              </a:solidFill>
              <a:latin typeface="Arial" pitchFamily="34" charset="0"/>
              <a:ea typeface="微软雅黑" pitchFamily="34" charset="-122"/>
              <a:cs typeface="Arial" pitchFamily="34" charset="0"/>
            </a:endParaRPr>
          </a:p>
          <a:p>
            <a:r>
              <a:rPr lang="en-US" altLang="zh-CN" sz="2000" b="1" dirty="0">
                <a:latin typeface="+mj-lt"/>
                <a:ea typeface="微软雅黑" pitchFamily="34" charset="-122"/>
                <a:cs typeface="Arial" pitchFamily="34" charset="0"/>
              </a:rPr>
              <a:t>Include: Clinical Stomatology, Introductory Stomatology, Stomatology, etc. </a:t>
            </a:r>
          </a:p>
          <a:p>
            <a:endParaRPr lang="en-US" altLang="zh-CN" sz="2000" b="1" dirty="0">
              <a:latin typeface="Arial" pitchFamily="34" charset="0"/>
              <a:ea typeface="微软雅黑" pitchFamily="34" charset="-122"/>
              <a:cs typeface="Arial" pitchFamily="34" charset="0"/>
            </a:endParaRPr>
          </a:p>
          <a:p>
            <a:endParaRPr lang="en-US" altLang="zh-CN" sz="2000" b="1" dirty="0">
              <a:latin typeface="Arial" pitchFamily="34" charset="0"/>
              <a:ea typeface="微软雅黑" pitchFamily="34" charset="-122"/>
              <a:cs typeface="Arial" pitchFamily="34" charset="0"/>
            </a:endParaRPr>
          </a:p>
          <a:p>
            <a:endParaRPr lang="en-US" altLang="zh-CN" sz="2000" b="1" dirty="0">
              <a:latin typeface="Arial" pitchFamily="34" charset="0"/>
              <a:ea typeface="微软雅黑" pitchFamily="34" charset="-122"/>
              <a:cs typeface="Arial" pitchFamily="34" charset="0"/>
            </a:endParaRPr>
          </a:p>
          <a:p>
            <a:endParaRPr lang="en-US" altLang="zh-CN" sz="2000" b="1" dirty="0">
              <a:solidFill>
                <a:schemeClr val="accent1">
                  <a:lumMod val="50000"/>
                </a:schemeClr>
              </a:solidFill>
              <a:latin typeface="Arial" pitchFamily="34" charset="0"/>
              <a:ea typeface="微软雅黑" pitchFamily="34" charset="-122"/>
              <a:cs typeface="Arial" pitchFamily="34" charset="0"/>
            </a:endParaRPr>
          </a:p>
          <a:p>
            <a:pPr marL="342900" indent="-342900">
              <a:buFont typeface="Arial" panose="020B0604020202020204" pitchFamily="34" charset="0"/>
              <a:buChar char="•"/>
            </a:pPr>
            <a:endParaRPr lang="en-US" altLang="zh-CN" sz="2000" b="1" dirty="0">
              <a:solidFill>
                <a:schemeClr val="accent1">
                  <a:lumMod val="50000"/>
                </a:schemeClr>
              </a:solidFill>
              <a:latin typeface="Arial" pitchFamily="34" charset="0"/>
              <a:ea typeface="微软雅黑" pitchFamily="34" charset="-122"/>
              <a:cs typeface="Arial" pitchFamily="34" charset="0"/>
            </a:endParaRPr>
          </a:p>
          <a:p>
            <a:r>
              <a:rPr lang="en-US" altLang="zh-CN" dirty="0"/>
              <a:t> </a:t>
            </a:r>
          </a:p>
          <a:p>
            <a:pPr>
              <a:buFont typeface="Arial" pitchFamily="34" charset="0"/>
              <a:buNone/>
            </a:pPr>
            <a:endParaRPr lang="zh-CN" altLang="en-US" sz="2000" b="1" dirty="0">
              <a:solidFill>
                <a:srgbClr val="FF5844"/>
              </a:solidFill>
              <a:latin typeface="Arial" pitchFamily="34" charset="0"/>
              <a:ea typeface="微软雅黑" pitchFamily="34" charset="-122"/>
              <a:cs typeface="Arial" pitchFamily="34" charset="0"/>
            </a:endParaRPr>
          </a:p>
        </p:txBody>
      </p:sp>
      <p:pic>
        <p:nvPicPr>
          <p:cNvPr id="8" name="图片 7">
            <a:extLst>
              <a:ext uri="{FF2B5EF4-FFF2-40B4-BE49-F238E27FC236}">
                <a16:creationId xmlns:a16="http://schemas.microsoft.com/office/drawing/2014/main" id="{471E24FE-1E8B-46CF-9371-93DBD199A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331" y="1212350"/>
            <a:ext cx="4917897" cy="4787757"/>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21506" name="组合 69"/>
          <p:cNvGrpSpPr>
            <a:grpSpLocks/>
          </p:cNvGrpSpPr>
          <p:nvPr/>
        </p:nvGrpSpPr>
        <p:grpSpPr bwMode="auto">
          <a:xfrm>
            <a:off x="6061075" y="2290763"/>
            <a:ext cx="4835525" cy="1806575"/>
            <a:chOff x="0" y="0"/>
            <a:chExt cx="4834801" cy="1155944"/>
          </a:xfrm>
        </p:grpSpPr>
        <p:grpSp>
          <p:nvGrpSpPr>
            <p:cNvPr id="21534" name="组合 70"/>
            <p:cNvGrpSpPr>
              <a:grpSpLocks/>
            </p:cNvGrpSpPr>
            <p:nvPr/>
          </p:nvGrpSpPr>
          <p:grpSpPr bwMode="auto">
            <a:xfrm>
              <a:off x="1471892" y="666344"/>
              <a:ext cx="3362909" cy="489600"/>
              <a:chOff x="-60705" y="666344"/>
              <a:chExt cx="4865617" cy="489600"/>
            </a:xfrm>
          </p:grpSpPr>
          <p:sp>
            <p:nvSpPr>
              <p:cNvPr id="21538" name="矩形 74"/>
              <p:cNvSpPr>
                <a:spLocks noChangeArrowheads="1"/>
              </p:cNvSpPr>
              <p:nvPr/>
            </p:nvSpPr>
            <p:spPr bwMode="auto">
              <a:xfrm>
                <a:off x="-61427" y="666344"/>
                <a:ext cx="4772182" cy="4896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ctr">
                  <a:spcBef>
                    <a:spcPct val="50000"/>
                  </a:spcBef>
                  <a:buFont typeface="Arial" pitchFamily="34" charset="0"/>
                  <a:buNone/>
                  <a:defRPr/>
                </a:pPr>
                <a:endParaRPr lang="zh-CN" altLang="en-US" sz="1600" b="1">
                  <a:solidFill>
                    <a:srgbClr val="000000"/>
                  </a:solidFill>
                  <a:latin typeface="Arial" pitchFamily="34" charset="0"/>
                </a:endParaRPr>
              </a:p>
            </p:txBody>
          </p:sp>
          <p:sp>
            <p:nvSpPr>
              <p:cNvPr id="21539" name="Rectangle 6"/>
              <p:cNvSpPr>
                <a:spLocks noChangeArrowheads="1"/>
              </p:cNvSpPr>
              <p:nvPr/>
            </p:nvSpPr>
            <p:spPr bwMode="auto">
              <a:xfrm>
                <a:off x="40230" y="759192"/>
                <a:ext cx="4764682" cy="28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400" b="1">
                    <a:solidFill>
                      <a:srgbClr val="FF5844"/>
                    </a:solidFill>
                    <a:latin typeface="微软雅黑" pitchFamily="34" charset="-122"/>
                    <a:ea typeface="微软雅黑" pitchFamily="34" charset="-122"/>
                  </a:rPr>
                  <a:t>Impression of CMU</a:t>
                </a:r>
                <a:endParaRPr lang="zh-CN" altLang="en-US" sz="2400" b="1">
                  <a:solidFill>
                    <a:srgbClr val="FF5844"/>
                  </a:solidFill>
                  <a:latin typeface="微软雅黑" pitchFamily="34" charset="-122"/>
                  <a:ea typeface="微软雅黑" pitchFamily="34" charset="-122"/>
                </a:endParaRPr>
              </a:p>
            </p:txBody>
          </p:sp>
        </p:grpSp>
        <p:grpSp>
          <p:nvGrpSpPr>
            <p:cNvPr id="21535" name="组合 71"/>
            <p:cNvGrpSpPr>
              <a:grpSpLocks/>
            </p:cNvGrpSpPr>
            <p:nvPr/>
          </p:nvGrpSpPr>
          <p:grpSpPr bwMode="auto">
            <a:xfrm>
              <a:off x="0" y="0"/>
              <a:ext cx="1348337" cy="489600"/>
              <a:chOff x="0" y="0"/>
              <a:chExt cx="1348337" cy="489600"/>
            </a:xfrm>
          </p:grpSpPr>
          <p:sp>
            <p:nvSpPr>
              <p:cNvPr id="21536" name="矩形 72"/>
              <p:cNvSpPr>
                <a:spLocks noChangeArrowheads="1"/>
              </p:cNvSpPr>
              <p:nvPr/>
            </p:nvSpPr>
            <p:spPr bwMode="auto">
              <a:xfrm>
                <a:off x="0" y="0"/>
                <a:ext cx="1328685" cy="489600"/>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1537" name="文本框 73"/>
              <p:cNvSpPr txBox="1">
                <a:spLocks noChangeArrowheads="1"/>
              </p:cNvSpPr>
              <p:nvPr/>
            </p:nvSpPr>
            <p:spPr bwMode="auto">
              <a:xfrm>
                <a:off x="79588" y="37029"/>
                <a:ext cx="1268749" cy="29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2400" b="1">
                    <a:solidFill>
                      <a:srgbClr val="FFFFFF"/>
                    </a:solidFill>
                    <a:latin typeface="微软雅黑" pitchFamily="34" charset="-122"/>
                    <a:ea typeface="微软雅黑" pitchFamily="34" charset="-122"/>
                  </a:rPr>
                  <a:t>Part </a:t>
                </a:r>
                <a:r>
                  <a:rPr lang="en-US" altLang="zh-CN" sz="2400" b="1">
                    <a:solidFill>
                      <a:srgbClr val="FFFFFF"/>
                    </a:solidFill>
                    <a:latin typeface="宋体" pitchFamily="2" charset="-122"/>
                  </a:rPr>
                  <a:t>Ⅰ</a:t>
                </a:r>
                <a:endParaRPr lang="zh-CN" altLang="en-US" sz="2400" b="1">
                  <a:solidFill>
                    <a:srgbClr val="FFFFFF"/>
                  </a:solidFill>
                  <a:latin typeface="微软雅黑" pitchFamily="34" charset="-122"/>
                  <a:ea typeface="微软雅黑" pitchFamily="34" charset="-122"/>
                </a:endParaRPr>
              </a:p>
            </p:txBody>
          </p:sp>
        </p:grpSp>
      </p:grpSp>
      <p:grpSp>
        <p:nvGrpSpPr>
          <p:cNvPr id="21507" name="组合 76"/>
          <p:cNvGrpSpPr>
            <a:grpSpLocks/>
          </p:cNvGrpSpPr>
          <p:nvPr/>
        </p:nvGrpSpPr>
        <p:grpSpPr bwMode="auto">
          <a:xfrm>
            <a:off x="6067425" y="3362325"/>
            <a:ext cx="4805363" cy="1911350"/>
            <a:chOff x="0" y="0"/>
            <a:chExt cx="4804016" cy="1264997"/>
          </a:xfrm>
        </p:grpSpPr>
        <p:grpSp>
          <p:nvGrpSpPr>
            <p:cNvPr id="21528" name="组合 77"/>
            <p:cNvGrpSpPr>
              <a:grpSpLocks/>
            </p:cNvGrpSpPr>
            <p:nvPr/>
          </p:nvGrpSpPr>
          <p:grpSpPr bwMode="auto">
            <a:xfrm>
              <a:off x="1505752" y="762067"/>
              <a:ext cx="3298264" cy="502930"/>
              <a:chOff x="-11716" y="762067"/>
              <a:chExt cx="4772088" cy="502930"/>
            </a:xfrm>
          </p:grpSpPr>
          <p:sp>
            <p:nvSpPr>
              <p:cNvPr id="21532" name="矩形 81"/>
              <p:cNvSpPr>
                <a:spLocks noChangeArrowheads="1"/>
              </p:cNvSpPr>
              <p:nvPr/>
            </p:nvSpPr>
            <p:spPr bwMode="auto">
              <a:xfrm>
                <a:off x="-11189" y="761730"/>
                <a:ext cx="4771561" cy="48960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ctr">
                  <a:spcBef>
                    <a:spcPct val="50000"/>
                  </a:spcBef>
                  <a:buFont typeface="Arial" pitchFamily="34" charset="0"/>
                  <a:buNone/>
                  <a:defRPr/>
                </a:pPr>
                <a:endParaRPr lang="zh-CN" altLang="en-US" sz="1600" b="1">
                  <a:solidFill>
                    <a:srgbClr val="000000"/>
                  </a:solidFill>
                  <a:latin typeface="Arial" pitchFamily="34" charset="0"/>
                </a:endParaRPr>
              </a:p>
            </p:txBody>
          </p:sp>
          <p:sp>
            <p:nvSpPr>
              <p:cNvPr id="21533" name="Rectangle 6"/>
              <p:cNvSpPr>
                <a:spLocks noChangeArrowheads="1"/>
              </p:cNvSpPr>
              <p:nvPr/>
            </p:nvSpPr>
            <p:spPr bwMode="auto">
              <a:xfrm>
                <a:off x="54975" y="804213"/>
                <a:ext cx="4199873" cy="46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400" b="1">
                    <a:solidFill>
                      <a:srgbClr val="FF5844"/>
                    </a:solidFill>
                    <a:latin typeface="微软雅黑" pitchFamily="34" charset="-122"/>
                    <a:ea typeface="微软雅黑" pitchFamily="34" charset="-122"/>
                  </a:rPr>
                  <a:t>Study in CMU</a:t>
                </a:r>
                <a:endParaRPr lang="zh-CN" altLang="en-US" sz="2400" b="1">
                  <a:solidFill>
                    <a:srgbClr val="FF5844"/>
                  </a:solidFill>
                  <a:latin typeface="微软雅黑" pitchFamily="34" charset="-122"/>
                  <a:ea typeface="微软雅黑" pitchFamily="34" charset="-122"/>
                </a:endParaRPr>
              </a:p>
            </p:txBody>
          </p:sp>
        </p:grpSp>
        <p:grpSp>
          <p:nvGrpSpPr>
            <p:cNvPr id="21529" name="组合 78"/>
            <p:cNvGrpSpPr>
              <a:grpSpLocks/>
            </p:cNvGrpSpPr>
            <p:nvPr/>
          </p:nvGrpSpPr>
          <p:grpSpPr bwMode="auto">
            <a:xfrm>
              <a:off x="0" y="0"/>
              <a:ext cx="1329678" cy="489600"/>
              <a:chOff x="0" y="0"/>
              <a:chExt cx="1329678" cy="489600"/>
            </a:xfrm>
          </p:grpSpPr>
          <p:sp>
            <p:nvSpPr>
              <p:cNvPr id="21530" name="矩形 79"/>
              <p:cNvSpPr>
                <a:spLocks noChangeArrowheads="1"/>
              </p:cNvSpPr>
              <p:nvPr/>
            </p:nvSpPr>
            <p:spPr bwMode="auto">
              <a:xfrm>
                <a:off x="0" y="0"/>
                <a:ext cx="1328685" cy="489600"/>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1531" name="文本框 80"/>
              <p:cNvSpPr txBox="1">
                <a:spLocks noChangeArrowheads="1"/>
              </p:cNvSpPr>
              <p:nvPr/>
            </p:nvSpPr>
            <p:spPr bwMode="auto">
              <a:xfrm>
                <a:off x="60932" y="37029"/>
                <a:ext cx="1268746" cy="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2400" b="1">
                    <a:solidFill>
                      <a:srgbClr val="FFFFFF"/>
                    </a:solidFill>
                    <a:latin typeface="微软雅黑" pitchFamily="34" charset="-122"/>
                    <a:ea typeface="微软雅黑" pitchFamily="34" charset="-122"/>
                  </a:rPr>
                  <a:t>Part </a:t>
                </a:r>
                <a:r>
                  <a:rPr lang="en-US" altLang="zh-CN" sz="2400" b="1">
                    <a:solidFill>
                      <a:srgbClr val="FFFFFF"/>
                    </a:solidFill>
                    <a:latin typeface="宋体" pitchFamily="2" charset="-122"/>
                  </a:rPr>
                  <a:t>Ⅱ</a:t>
                </a:r>
                <a:endParaRPr lang="zh-CN" altLang="en-US" sz="2400" b="1">
                  <a:solidFill>
                    <a:srgbClr val="FFFFFF"/>
                  </a:solidFill>
                  <a:latin typeface="微软雅黑" pitchFamily="34" charset="-122"/>
                  <a:ea typeface="微软雅黑" pitchFamily="34" charset="-122"/>
                </a:endParaRPr>
              </a:p>
            </p:txBody>
          </p:sp>
        </p:grpSp>
      </p:grpSp>
      <p:grpSp>
        <p:nvGrpSpPr>
          <p:cNvPr id="21508" name="组合 85"/>
          <p:cNvGrpSpPr>
            <a:grpSpLocks/>
          </p:cNvGrpSpPr>
          <p:nvPr/>
        </p:nvGrpSpPr>
        <p:grpSpPr bwMode="auto">
          <a:xfrm>
            <a:off x="6067425" y="4483100"/>
            <a:ext cx="1331913" cy="769938"/>
            <a:chOff x="0" y="0"/>
            <a:chExt cx="1331704" cy="489600"/>
          </a:xfrm>
        </p:grpSpPr>
        <p:sp>
          <p:nvSpPr>
            <p:cNvPr id="21526" name="矩形 86"/>
            <p:cNvSpPr>
              <a:spLocks noChangeArrowheads="1"/>
            </p:cNvSpPr>
            <p:nvPr/>
          </p:nvSpPr>
          <p:spPr bwMode="auto">
            <a:xfrm>
              <a:off x="0" y="0"/>
              <a:ext cx="1328685" cy="489600"/>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1527" name="文本框 87"/>
            <p:cNvSpPr txBox="1">
              <a:spLocks noChangeArrowheads="1"/>
            </p:cNvSpPr>
            <p:nvPr/>
          </p:nvSpPr>
          <p:spPr bwMode="auto">
            <a:xfrm>
              <a:off x="15877" y="37029"/>
              <a:ext cx="1315827" cy="29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2400" b="1">
                  <a:solidFill>
                    <a:srgbClr val="FFFFFF"/>
                  </a:solidFill>
                  <a:latin typeface="微软雅黑" pitchFamily="34" charset="-122"/>
                  <a:ea typeface="微软雅黑" pitchFamily="34" charset="-122"/>
                </a:rPr>
                <a:t>Part </a:t>
              </a:r>
              <a:r>
                <a:rPr lang="en-US" altLang="zh-CN" sz="2400" b="1">
                  <a:solidFill>
                    <a:srgbClr val="FFFFFF"/>
                  </a:solidFill>
                  <a:latin typeface="宋体" pitchFamily="2" charset="-122"/>
                </a:rPr>
                <a:t>Ⅲ</a:t>
              </a:r>
              <a:endParaRPr lang="zh-CN" altLang="en-US" sz="2400" b="1">
                <a:solidFill>
                  <a:srgbClr val="FFFFFF"/>
                </a:solidFill>
                <a:latin typeface="微软雅黑" pitchFamily="34" charset="-122"/>
                <a:ea typeface="微软雅黑" pitchFamily="34" charset="-122"/>
              </a:endParaRPr>
            </a:p>
          </p:txBody>
        </p:sp>
      </p:grpSp>
      <p:grpSp>
        <p:nvGrpSpPr>
          <p:cNvPr id="21509" name="组合 98"/>
          <p:cNvGrpSpPr>
            <a:grpSpLocks/>
          </p:cNvGrpSpPr>
          <p:nvPr/>
        </p:nvGrpSpPr>
        <p:grpSpPr bwMode="auto">
          <a:xfrm>
            <a:off x="7058025" y="1195388"/>
            <a:ext cx="2701925" cy="849312"/>
            <a:chOff x="0" y="0"/>
            <a:chExt cx="2702007" cy="849531"/>
          </a:xfrm>
        </p:grpSpPr>
        <p:sp>
          <p:nvSpPr>
            <p:cNvPr id="21524" name="文本框 100"/>
            <p:cNvSpPr txBox="1">
              <a:spLocks noChangeArrowheads="1"/>
            </p:cNvSpPr>
            <p:nvPr/>
          </p:nvSpPr>
          <p:spPr bwMode="auto">
            <a:xfrm>
              <a:off x="0" y="0"/>
              <a:ext cx="2607791" cy="6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600" b="1">
                  <a:solidFill>
                    <a:srgbClr val="FF5844"/>
                  </a:solidFill>
                  <a:latin typeface="微软雅黑" pitchFamily="34" charset="-122"/>
                  <a:ea typeface="微软雅黑" pitchFamily="34" charset="-122"/>
                </a:rPr>
                <a:t>Contents</a:t>
              </a:r>
              <a:endParaRPr lang="zh-CN" altLang="en-US" sz="3600" b="1">
                <a:solidFill>
                  <a:srgbClr val="FF5844"/>
                </a:solidFill>
                <a:latin typeface="微软雅黑" pitchFamily="34" charset="-122"/>
                <a:ea typeface="微软雅黑" pitchFamily="34" charset="-122"/>
              </a:endParaRPr>
            </a:p>
          </p:txBody>
        </p:sp>
        <p:cxnSp>
          <p:nvCxnSpPr>
            <p:cNvPr id="21525" name="直接连接符 101"/>
            <p:cNvCxnSpPr>
              <a:cxnSpLocks noChangeShapeType="1"/>
            </p:cNvCxnSpPr>
            <p:nvPr/>
          </p:nvCxnSpPr>
          <p:spPr bwMode="auto">
            <a:xfrm>
              <a:off x="151331" y="849531"/>
              <a:ext cx="2550676"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pic>
        <p:nvPicPr>
          <p:cNvPr id="21550" name="Picture 46"/>
          <p:cNvPicPr preferRelativeResize="0">
            <a:picLocks noChangeArrowheads="1"/>
          </p:cNvPicPr>
          <p:nvPr/>
        </p:nvPicPr>
        <p:blipFill>
          <a:blip r:embed="rId3" cstate="print"/>
          <a:srcRect/>
          <a:stretch>
            <a:fillRect/>
          </a:stretch>
        </p:blipFill>
        <p:spPr bwMode="auto">
          <a:xfrm>
            <a:off x="0" y="0"/>
            <a:ext cx="3240000" cy="3240000"/>
          </a:xfrm>
          <a:prstGeom prst="diamond">
            <a:avLst/>
          </a:prstGeom>
          <a:noFill/>
          <a:ln w="9525" cmpd="sng">
            <a:noFill/>
            <a:miter lim="800000"/>
            <a:headEnd/>
            <a:tailEnd/>
          </a:ln>
        </p:spPr>
      </p:pic>
      <p:pic>
        <p:nvPicPr>
          <p:cNvPr id="21551" name="Picture 47"/>
          <p:cNvPicPr preferRelativeResize="0">
            <a:picLocks noChangeArrowheads="1"/>
          </p:cNvPicPr>
          <p:nvPr/>
        </p:nvPicPr>
        <p:blipFill>
          <a:blip r:embed="rId4" cstate="print"/>
          <a:srcRect/>
          <a:stretch>
            <a:fillRect/>
          </a:stretch>
        </p:blipFill>
        <p:spPr bwMode="auto">
          <a:xfrm>
            <a:off x="0" y="3234287"/>
            <a:ext cx="3240000" cy="3240000"/>
          </a:xfrm>
          <a:prstGeom prst="diamond">
            <a:avLst/>
          </a:prstGeom>
          <a:noFill/>
          <a:ln w="9525" cmpd="sng">
            <a:noFill/>
            <a:miter lim="800000"/>
            <a:headEnd/>
            <a:tailEnd/>
          </a:ln>
        </p:spPr>
      </p:pic>
      <p:pic>
        <p:nvPicPr>
          <p:cNvPr id="21552" name="Picture 48"/>
          <p:cNvPicPr preferRelativeResize="0">
            <a:picLocks noChangeArrowheads="1"/>
          </p:cNvPicPr>
          <p:nvPr/>
        </p:nvPicPr>
        <p:blipFill>
          <a:blip r:embed="rId5" cstate="print"/>
          <a:srcRect/>
          <a:stretch>
            <a:fillRect/>
          </a:stretch>
        </p:blipFill>
        <p:spPr bwMode="auto">
          <a:xfrm>
            <a:off x="1620320" y="1627091"/>
            <a:ext cx="3240000" cy="3240000"/>
          </a:xfrm>
          <a:prstGeom prst="diamond">
            <a:avLst/>
          </a:prstGeom>
          <a:noFill/>
          <a:ln w="9525" cmpd="sng">
            <a:noFill/>
            <a:miter lim="800000"/>
            <a:headEnd/>
            <a:tailEnd/>
          </a:ln>
        </p:spPr>
      </p:pic>
      <p:sp>
        <p:nvSpPr>
          <p:cNvPr id="53" name="矩形 52"/>
          <p:cNvSpPr/>
          <p:nvPr/>
        </p:nvSpPr>
        <p:spPr bwMode="auto">
          <a:xfrm>
            <a:off x="4870450" y="0"/>
            <a:ext cx="84138" cy="6858000"/>
          </a:xfrm>
          <a:prstGeom prst="rect">
            <a:avLst/>
          </a:prstGeom>
          <a:solidFill>
            <a:srgbClr val="FF5844"/>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buFont typeface="Arial" pitchFamily="34" charset="0"/>
              <a:buNone/>
              <a:defRPr/>
            </a:pPr>
            <a:endParaRPr lang="zh-CN" altLang="en-US">
              <a:solidFill>
                <a:schemeClr val="tx1"/>
              </a:solidFill>
            </a:endParaRPr>
          </a:p>
        </p:txBody>
      </p:sp>
      <p:pic>
        <p:nvPicPr>
          <p:cNvPr id="21514" name="图片 53" descr="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288" y="1216025"/>
            <a:ext cx="9048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组合 83"/>
          <p:cNvGrpSpPr>
            <a:grpSpLocks/>
          </p:cNvGrpSpPr>
          <p:nvPr/>
        </p:nvGrpSpPr>
        <p:grpSpPr bwMode="auto">
          <a:xfrm>
            <a:off x="6092825" y="5507038"/>
            <a:ext cx="4811713" cy="769937"/>
            <a:chOff x="0" y="0"/>
            <a:chExt cx="4812482" cy="489600"/>
          </a:xfrm>
        </p:grpSpPr>
        <p:grpSp>
          <p:nvGrpSpPr>
            <p:cNvPr id="21518" name="组合 84"/>
            <p:cNvGrpSpPr>
              <a:grpSpLocks/>
            </p:cNvGrpSpPr>
            <p:nvPr/>
          </p:nvGrpSpPr>
          <p:grpSpPr bwMode="auto">
            <a:xfrm>
              <a:off x="1513849" y="0"/>
              <a:ext cx="3298633" cy="489600"/>
              <a:chOff x="0" y="0"/>
              <a:chExt cx="4772620" cy="489600"/>
            </a:xfrm>
          </p:grpSpPr>
          <p:sp>
            <p:nvSpPr>
              <p:cNvPr id="36" name="矩形 88"/>
              <p:cNvSpPr>
                <a:spLocks noChangeArrowheads="1"/>
              </p:cNvSpPr>
              <p:nvPr/>
            </p:nvSpPr>
            <p:spPr bwMode="auto">
              <a:xfrm>
                <a:off x="-1040" y="0"/>
                <a:ext cx="4773660" cy="4896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ctr">
                  <a:spcBef>
                    <a:spcPct val="50000"/>
                  </a:spcBef>
                  <a:buFont typeface="Arial" pitchFamily="34" charset="0"/>
                  <a:buNone/>
                  <a:defRPr/>
                </a:pPr>
                <a:endParaRPr lang="zh-CN" altLang="en-US" sz="1600" b="1">
                  <a:solidFill>
                    <a:srgbClr val="000000"/>
                  </a:solidFill>
                  <a:latin typeface="Arial" pitchFamily="34" charset="0"/>
                </a:endParaRPr>
              </a:p>
            </p:txBody>
          </p:sp>
          <p:sp>
            <p:nvSpPr>
              <p:cNvPr id="21523" name="Rectangle 6"/>
              <p:cNvSpPr>
                <a:spLocks noChangeArrowheads="1"/>
              </p:cNvSpPr>
              <p:nvPr/>
            </p:nvSpPr>
            <p:spPr bwMode="auto">
              <a:xfrm>
                <a:off x="6509" y="17837"/>
                <a:ext cx="4156263" cy="46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400" b="1">
                    <a:solidFill>
                      <a:srgbClr val="FF5844"/>
                    </a:solidFill>
                    <a:latin typeface="微软雅黑" pitchFamily="34" charset="-122"/>
                    <a:ea typeface="微软雅黑" pitchFamily="34" charset="-122"/>
                  </a:rPr>
                  <a:t>Admissions</a:t>
                </a:r>
                <a:endParaRPr lang="zh-CN" altLang="en-US" sz="2400" b="1">
                  <a:solidFill>
                    <a:srgbClr val="FF5844"/>
                  </a:solidFill>
                  <a:latin typeface="微软雅黑" pitchFamily="34" charset="-122"/>
                  <a:ea typeface="微软雅黑" pitchFamily="34" charset="-122"/>
                </a:endParaRPr>
              </a:p>
            </p:txBody>
          </p:sp>
        </p:grpSp>
        <p:grpSp>
          <p:nvGrpSpPr>
            <p:cNvPr id="21519" name="组合 85"/>
            <p:cNvGrpSpPr>
              <a:grpSpLocks/>
            </p:cNvGrpSpPr>
            <p:nvPr/>
          </p:nvGrpSpPr>
          <p:grpSpPr bwMode="auto">
            <a:xfrm>
              <a:off x="0" y="0"/>
              <a:ext cx="1331704" cy="489600"/>
              <a:chOff x="0" y="0"/>
              <a:chExt cx="1331704" cy="489600"/>
            </a:xfrm>
          </p:grpSpPr>
          <p:sp>
            <p:nvSpPr>
              <p:cNvPr id="21520" name="矩形 86"/>
              <p:cNvSpPr>
                <a:spLocks noChangeArrowheads="1"/>
              </p:cNvSpPr>
              <p:nvPr/>
            </p:nvSpPr>
            <p:spPr bwMode="auto">
              <a:xfrm>
                <a:off x="0" y="0"/>
                <a:ext cx="1328685" cy="489600"/>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1521" name="文本框 87"/>
              <p:cNvSpPr txBox="1">
                <a:spLocks noChangeArrowheads="1"/>
              </p:cNvSpPr>
              <p:nvPr/>
            </p:nvSpPr>
            <p:spPr bwMode="auto">
              <a:xfrm>
                <a:off x="15877" y="37029"/>
                <a:ext cx="1315827" cy="29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2400" b="1">
                    <a:solidFill>
                      <a:srgbClr val="FFFFFF"/>
                    </a:solidFill>
                    <a:latin typeface="微软雅黑" pitchFamily="34" charset="-122"/>
                    <a:ea typeface="微软雅黑" pitchFamily="34" charset="-122"/>
                  </a:rPr>
                  <a:t>Part </a:t>
                </a:r>
                <a:r>
                  <a:rPr lang="en-US" altLang="zh-CN" sz="2400" b="1">
                    <a:solidFill>
                      <a:srgbClr val="FFFFFF"/>
                    </a:solidFill>
                    <a:latin typeface="宋体" pitchFamily="2" charset="-122"/>
                  </a:rPr>
                  <a:t>Ⅳ</a:t>
                </a:r>
                <a:endParaRPr lang="zh-CN" altLang="en-US" sz="2400" b="1">
                  <a:solidFill>
                    <a:srgbClr val="FFFFFF"/>
                  </a:solidFill>
                  <a:latin typeface="微软雅黑" pitchFamily="34" charset="-122"/>
                  <a:ea typeface="微软雅黑" pitchFamily="34" charset="-122"/>
                </a:endParaRPr>
              </a:p>
            </p:txBody>
          </p:sp>
        </p:grpSp>
      </p:grpSp>
      <p:sp>
        <p:nvSpPr>
          <p:cNvPr id="47" name="矩形 74"/>
          <p:cNvSpPr>
            <a:spLocks noChangeArrowheads="1"/>
          </p:cNvSpPr>
          <p:nvPr/>
        </p:nvSpPr>
        <p:spPr bwMode="auto">
          <a:xfrm>
            <a:off x="7515225" y="2325688"/>
            <a:ext cx="3298825" cy="765175"/>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ctr">
              <a:spcBef>
                <a:spcPct val="50000"/>
              </a:spcBef>
              <a:buFont typeface="Arial" pitchFamily="34" charset="0"/>
              <a:buNone/>
              <a:defRPr/>
            </a:pPr>
            <a:endParaRPr lang="zh-CN" altLang="en-US" sz="1600" b="1">
              <a:solidFill>
                <a:srgbClr val="000000"/>
              </a:solidFill>
              <a:latin typeface="Arial" pitchFamily="34" charset="0"/>
            </a:endParaRPr>
          </a:p>
        </p:txBody>
      </p:sp>
      <p:sp>
        <p:nvSpPr>
          <p:cNvPr id="21517" name="Rectangle 6"/>
          <p:cNvSpPr>
            <a:spLocks noChangeArrowheads="1"/>
          </p:cNvSpPr>
          <p:nvPr/>
        </p:nvSpPr>
        <p:spPr bwMode="auto">
          <a:xfrm>
            <a:off x="7543800" y="2520950"/>
            <a:ext cx="329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400" b="1">
                <a:solidFill>
                  <a:srgbClr val="FF5844"/>
                </a:solidFill>
                <a:latin typeface="微软雅黑" pitchFamily="34" charset="-122"/>
                <a:ea typeface="微软雅黑" pitchFamily="34" charset="-122"/>
              </a:rPr>
              <a:t>Live in Shenyang</a:t>
            </a:r>
            <a:endParaRPr lang="zh-CN" altLang="en-US" sz="2400" b="1">
              <a:solidFill>
                <a:srgbClr val="FF5844"/>
              </a:solidFill>
              <a:latin typeface="微软雅黑" pitchFamily="34" charset="-122"/>
              <a:ea typeface="微软雅黑"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8914" name="矩形 16"/>
          <p:cNvSpPr>
            <a:spLocks noChangeArrowheads="1"/>
          </p:cNvSpPr>
          <p:nvPr/>
        </p:nvSpPr>
        <p:spPr bwMode="auto">
          <a:xfrm>
            <a:off x="0" y="274638"/>
            <a:ext cx="503238"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8915" name="矩形 7"/>
          <p:cNvSpPr>
            <a:spLocks noChangeArrowheads="1"/>
          </p:cNvSpPr>
          <p:nvPr/>
        </p:nvSpPr>
        <p:spPr bwMode="auto">
          <a:xfrm>
            <a:off x="563563" y="274638"/>
            <a:ext cx="152400" cy="538162"/>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8916" name="Rectangle 16"/>
          <p:cNvSpPr>
            <a:spLocks noChangeArrowheads="1"/>
          </p:cNvSpPr>
          <p:nvPr/>
        </p:nvSpPr>
        <p:spPr bwMode="auto">
          <a:xfrm>
            <a:off x="1452563" y="2733675"/>
            <a:ext cx="1958975" cy="2233613"/>
          </a:xfrm>
          <a:prstGeom prst="rect">
            <a:avLst/>
          </a:prstGeom>
          <a:solidFill>
            <a:schemeClr val="bg1"/>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17" name="Pentagon 4"/>
          <p:cNvSpPr>
            <a:spLocks noChangeArrowheads="1"/>
          </p:cNvSpPr>
          <p:nvPr/>
        </p:nvSpPr>
        <p:spPr bwMode="auto">
          <a:xfrm rot="5400000">
            <a:off x="1947070" y="1862931"/>
            <a:ext cx="969962" cy="1958975"/>
          </a:xfrm>
          <a:prstGeom prst="homePlate">
            <a:avLst>
              <a:gd name="adj" fmla="val 13380"/>
            </a:avLst>
          </a:prstGeom>
          <a:solidFill>
            <a:srgbClr val="71C14E"/>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18" name="Rectangle 19"/>
          <p:cNvSpPr>
            <a:spLocks noChangeArrowheads="1"/>
          </p:cNvSpPr>
          <p:nvPr/>
        </p:nvSpPr>
        <p:spPr bwMode="auto">
          <a:xfrm>
            <a:off x="1452563" y="4967288"/>
            <a:ext cx="1958975" cy="96837"/>
          </a:xfrm>
          <a:prstGeom prst="rect">
            <a:avLst/>
          </a:prstGeom>
          <a:solidFill>
            <a:srgbClr val="71C14E"/>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19" name="TextBox 20"/>
          <p:cNvSpPr txBox="1">
            <a:spLocks noChangeArrowheads="1"/>
          </p:cNvSpPr>
          <p:nvPr/>
        </p:nvSpPr>
        <p:spPr bwMode="auto">
          <a:xfrm>
            <a:off x="1465263" y="2398713"/>
            <a:ext cx="19589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400" b="1">
                <a:solidFill>
                  <a:schemeClr val="bg1"/>
                </a:solidFill>
              </a:rPr>
              <a:t>Undergraduate Program</a:t>
            </a:r>
          </a:p>
          <a:p>
            <a:pPr eaLnBrk="1" hangingPunct="1">
              <a:buFont typeface="Arial" pitchFamily="34" charset="0"/>
              <a:buNone/>
            </a:pPr>
            <a:r>
              <a:rPr lang="en-US" altLang="zh-CN" sz="1400" b="1">
                <a:solidFill>
                  <a:schemeClr val="bg1"/>
                </a:solidFill>
              </a:rPr>
              <a:t> (in Chinese medium)</a:t>
            </a:r>
            <a:endParaRPr lang="en-US" altLang="zh-CN" sz="1400" b="1">
              <a:solidFill>
                <a:schemeClr val="bg1"/>
              </a:solidFill>
              <a:latin typeface="微软雅黑" pitchFamily="34" charset="-122"/>
              <a:ea typeface="微软雅黑" pitchFamily="34" charset="-122"/>
            </a:endParaRPr>
          </a:p>
        </p:txBody>
      </p:sp>
      <p:sp>
        <p:nvSpPr>
          <p:cNvPr id="38920" name="TextBox 21"/>
          <p:cNvSpPr txBox="1">
            <a:spLocks noChangeArrowheads="1"/>
          </p:cNvSpPr>
          <p:nvPr/>
        </p:nvSpPr>
        <p:spPr bwMode="auto">
          <a:xfrm>
            <a:off x="1465263" y="3375025"/>
            <a:ext cx="194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graduates from high schools</a:t>
            </a:r>
            <a:endParaRPr lang="en-US" altLang="zh-CN" sz="1200">
              <a:solidFill>
                <a:srgbClr val="7F7F7F"/>
              </a:solidFill>
              <a:latin typeface="微软雅黑" pitchFamily="34" charset="-122"/>
              <a:ea typeface="微软雅黑" pitchFamily="34" charset="-122"/>
            </a:endParaRPr>
          </a:p>
        </p:txBody>
      </p:sp>
      <p:sp>
        <p:nvSpPr>
          <p:cNvPr id="38921" name="TextBox 23"/>
          <p:cNvSpPr txBox="1">
            <a:spLocks noChangeArrowheads="1"/>
          </p:cNvSpPr>
          <p:nvPr/>
        </p:nvSpPr>
        <p:spPr bwMode="auto">
          <a:xfrm>
            <a:off x="1458913" y="3771900"/>
            <a:ext cx="1848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dirty="0"/>
              <a:t>aging from 18-25 years old</a:t>
            </a:r>
          </a:p>
        </p:txBody>
      </p:sp>
      <p:sp>
        <p:nvSpPr>
          <p:cNvPr id="38922" name="TextBox 24"/>
          <p:cNvSpPr txBox="1">
            <a:spLocks noChangeArrowheads="1"/>
          </p:cNvSpPr>
          <p:nvPr/>
        </p:nvSpPr>
        <p:spPr bwMode="auto">
          <a:xfrm>
            <a:off x="1376363" y="4146550"/>
            <a:ext cx="2128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physically and mentally healthy</a:t>
            </a:r>
            <a:endParaRPr lang="en-US" altLang="zh-CN" sz="1200">
              <a:solidFill>
                <a:srgbClr val="7F7F7F"/>
              </a:solidFill>
              <a:latin typeface="微软雅黑" pitchFamily="34" charset="-122"/>
              <a:ea typeface="微软雅黑" pitchFamily="34" charset="-122"/>
            </a:endParaRPr>
          </a:p>
        </p:txBody>
      </p:sp>
      <p:sp>
        <p:nvSpPr>
          <p:cNvPr id="38923" name="TextBox 25"/>
          <p:cNvSpPr txBox="1">
            <a:spLocks noChangeArrowheads="1"/>
          </p:cNvSpPr>
          <p:nvPr/>
        </p:nvSpPr>
        <p:spPr bwMode="auto">
          <a:xfrm>
            <a:off x="1628775" y="4530725"/>
            <a:ext cx="1485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HSK Level 4 or above</a:t>
            </a:r>
          </a:p>
        </p:txBody>
      </p:sp>
      <p:cxnSp>
        <p:nvCxnSpPr>
          <p:cNvPr id="38924" name="Straight Connector 27"/>
          <p:cNvCxnSpPr>
            <a:cxnSpLocks noChangeShapeType="1"/>
          </p:cNvCxnSpPr>
          <p:nvPr/>
        </p:nvCxnSpPr>
        <p:spPr bwMode="auto">
          <a:xfrm>
            <a:off x="1801813" y="3741738"/>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cxnSp>
        <p:nvCxnSpPr>
          <p:cNvPr id="38925" name="Straight Connector 28"/>
          <p:cNvCxnSpPr>
            <a:cxnSpLocks noChangeShapeType="1"/>
          </p:cNvCxnSpPr>
          <p:nvPr/>
        </p:nvCxnSpPr>
        <p:spPr bwMode="auto">
          <a:xfrm>
            <a:off x="1801813" y="4098925"/>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cxnSp>
        <p:nvCxnSpPr>
          <p:cNvPr id="38926" name="Straight Connector 29"/>
          <p:cNvCxnSpPr>
            <a:cxnSpLocks noChangeShapeType="1"/>
          </p:cNvCxnSpPr>
          <p:nvPr/>
        </p:nvCxnSpPr>
        <p:spPr bwMode="auto">
          <a:xfrm>
            <a:off x="1801813" y="4494213"/>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sp>
        <p:nvSpPr>
          <p:cNvPr id="38927" name="Rectangle 32"/>
          <p:cNvSpPr>
            <a:spLocks noChangeArrowheads="1"/>
          </p:cNvSpPr>
          <p:nvPr/>
        </p:nvSpPr>
        <p:spPr bwMode="auto">
          <a:xfrm>
            <a:off x="3908425" y="2733675"/>
            <a:ext cx="1958975" cy="2233613"/>
          </a:xfrm>
          <a:prstGeom prst="rect">
            <a:avLst/>
          </a:prstGeom>
          <a:solidFill>
            <a:schemeClr val="bg1"/>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28" name="Pentagon 33"/>
          <p:cNvSpPr>
            <a:spLocks noChangeArrowheads="1"/>
          </p:cNvSpPr>
          <p:nvPr/>
        </p:nvSpPr>
        <p:spPr bwMode="auto">
          <a:xfrm rot="5400000">
            <a:off x="4402932" y="1862931"/>
            <a:ext cx="969962" cy="1958975"/>
          </a:xfrm>
          <a:prstGeom prst="homePlate">
            <a:avLst>
              <a:gd name="adj" fmla="val 13380"/>
            </a:avLst>
          </a:prstGeom>
          <a:solidFill>
            <a:srgbClr val="00CFAD"/>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29" name="Rectangle 34"/>
          <p:cNvSpPr>
            <a:spLocks noChangeArrowheads="1"/>
          </p:cNvSpPr>
          <p:nvPr/>
        </p:nvSpPr>
        <p:spPr bwMode="auto">
          <a:xfrm>
            <a:off x="3908425" y="4967288"/>
            <a:ext cx="2027238" cy="96837"/>
          </a:xfrm>
          <a:prstGeom prst="rect">
            <a:avLst/>
          </a:prstGeom>
          <a:solidFill>
            <a:srgbClr val="00CFAD"/>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30" name="TextBox 35"/>
          <p:cNvSpPr txBox="1">
            <a:spLocks noChangeArrowheads="1"/>
          </p:cNvSpPr>
          <p:nvPr/>
        </p:nvSpPr>
        <p:spPr bwMode="auto">
          <a:xfrm>
            <a:off x="3919538" y="2387600"/>
            <a:ext cx="19415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400" b="1">
                <a:solidFill>
                  <a:schemeClr val="bg1"/>
                </a:solidFill>
              </a:rPr>
              <a:t>Undergraduate Program</a:t>
            </a:r>
          </a:p>
          <a:p>
            <a:pPr eaLnBrk="1" hangingPunct="1">
              <a:buFont typeface="Arial" pitchFamily="34" charset="0"/>
              <a:buNone/>
            </a:pPr>
            <a:r>
              <a:rPr lang="en-US" altLang="zh-CN" sz="1400" b="1">
                <a:solidFill>
                  <a:schemeClr val="bg1"/>
                </a:solidFill>
              </a:rPr>
              <a:t> (in English medium)</a:t>
            </a:r>
            <a:endParaRPr lang="en-US" altLang="zh-CN" sz="1400" b="1">
              <a:solidFill>
                <a:schemeClr val="bg1"/>
              </a:solidFill>
              <a:latin typeface="微软雅黑" pitchFamily="34" charset="-122"/>
              <a:ea typeface="微软雅黑" pitchFamily="34" charset="-122"/>
            </a:endParaRPr>
          </a:p>
        </p:txBody>
      </p:sp>
      <p:cxnSp>
        <p:nvCxnSpPr>
          <p:cNvPr id="38931" name="Straight Connector 40"/>
          <p:cNvCxnSpPr>
            <a:cxnSpLocks noChangeShapeType="1"/>
          </p:cNvCxnSpPr>
          <p:nvPr/>
        </p:nvCxnSpPr>
        <p:spPr bwMode="auto">
          <a:xfrm>
            <a:off x="4257675" y="3741738"/>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cxnSp>
        <p:nvCxnSpPr>
          <p:cNvPr id="38932" name="Straight Connector 41"/>
          <p:cNvCxnSpPr>
            <a:cxnSpLocks noChangeShapeType="1"/>
          </p:cNvCxnSpPr>
          <p:nvPr/>
        </p:nvCxnSpPr>
        <p:spPr bwMode="auto">
          <a:xfrm>
            <a:off x="4257675" y="4098925"/>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cxnSp>
        <p:nvCxnSpPr>
          <p:cNvPr id="38933" name="Straight Connector 42"/>
          <p:cNvCxnSpPr>
            <a:cxnSpLocks noChangeShapeType="1"/>
          </p:cNvCxnSpPr>
          <p:nvPr/>
        </p:nvCxnSpPr>
        <p:spPr bwMode="auto">
          <a:xfrm>
            <a:off x="4257675" y="4494213"/>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sp>
        <p:nvSpPr>
          <p:cNvPr id="38934" name="Rectangle 44"/>
          <p:cNvSpPr>
            <a:spLocks noChangeArrowheads="1"/>
          </p:cNvSpPr>
          <p:nvPr/>
        </p:nvSpPr>
        <p:spPr bwMode="auto">
          <a:xfrm>
            <a:off x="6364288" y="2733675"/>
            <a:ext cx="1960562" cy="2233613"/>
          </a:xfrm>
          <a:prstGeom prst="rect">
            <a:avLst/>
          </a:prstGeom>
          <a:solidFill>
            <a:schemeClr val="bg1"/>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35" name="Pentagon 45"/>
          <p:cNvSpPr>
            <a:spLocks noChangeArrowheads="1"/>
          </p:cNvSpPr>
          <p:nvPr/>
        </p:nvSpPr>
        <p:spPr bwMode="auto">
          <a:xfrm rot="5400000">
            <a:off x="6859588" y="1862138"/>
            <a:ext cx="969962" cy="1960562"/>
          </a:xfrm>
          <a:prstGeom prst="homePlate">
            <a:avLst>
              <a:gd name="adj" fmla="val 13380"/>
            </a:avLst>
          </a:prstGeom>
          <a:solidFill>
            <a:srgbClr val="00B1DA"/>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36" name="Rectangle 46"/>
          <p:cNvSpPr>
            <a:spLocks noChangeArrowheads="1"/>
          </p:cNvSpPr>
          <p:nvPr/>
        </p:nvSpPr>
        <p:spPr bwMode="auto">
          <a:xfrm>
            <a:off x="6364288" y="4967288"/>
            <a:ext cx="1960562" cy="96837"/>
          </a:xfrm>
          <a:prstGeom prst="rect">
            <a:avLst/>
          </a:prstGeom>
          <a:solidFill>
            <a:srgbClr val="00B1DA"/>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37" name="TextBox 47"/>
          <p:cNvSpPr txBox="1">
            <a:spLocks noChangeArrowheads="1"/>
          </p:cNvSpPr>
          <p:nvPr/>
        </p:nvSpPr>
        <p:spPr bwMode="auto">
          <a:xfrm>
            <a:off x="6467475" y="2495550"/>
            <a:ext cx="175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400" b="1">
                <a:solidFill>
                  <a:schemeClr val="bg1"/>
                </a:solidFill>
              </a:rPr>
              <a:t>  Master ‘s  program</a:t>
            </a:r>
          </a:p>
          <a:p>
            <a:pPr eaLnBrk="1" hangingPunct="1">
              <a:buFont typeface="Arial" pitchFamily="34" charset="0"/>
              <a:buNone/>
            </a:pPr>
            <a:r>
              <a:rPr lang="zh-CN" altLang="zh-CN" sz="1400" b="1">
                <a:solidFill>
                  <a:schemeClr val="bg1"/>
                </a:solidFill>
              </a:rPr>
              <a:t>（</a:t>
            </a:r>
            <a:r>
              <a:rPr lang="en-US" altLang="zh-CN" sz="1400" b="1">
                <a:solidFill>
                  <a:schemeClr val="bg1"/>
                </a:solidFill>
              </a:rPr>
              <a:t>in Chinese/English</a:t>
            </a:r>
            <a:r>
              <a:rPr lang="zh-CN" altLang="zh-CN" sz="1400" b="1">
                <a:solidFill>
                  <a:schemeClr val="bg1"/>
                </a:solidFill>
              </a:rPr>
              <a:t>）</a:t>
            </a:r>
            <a:endParaRPr lang="en-US" sz="1400" b="1">
              <a:solidFill>
                <a:schemeClr val="bg1"/>
              </a:solidFill>
              <a:latin typeface="微软雅黑" pitchFamily="34" charset="-122"/>
              <a:ea typeface="微软雅黑" pitchFamily="34" charset="-122"/>
            </a:endParaRPr>
          </a:p>
        </p:txBody>
      </p:sp>
      <p:sp>
        <p:nvSpPr>
          <p:cNvPr id="38938" name="TextBox 49"/>
          <p:cNvSpPr txBox="1">
            <a:spLocks noChangeArrowheads="1"/>
          </p:cNvSpPr>
          <p:nvPr/>
        </p:nvSpPr>
        <p:spPr bwMode="auto">
          <a:xfrm>
            <a:off x="6505575" y="3740066"/>
            <a:ext cx="13578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dirty="0"/>
              <a:t>below 35 years old</a:t>
            </a:r>
            <a:endParaRPr lang="en-US" altLang="zh-CN" sz="1200" dirty="0">
              <a:solidFill>
                <a:srgbClr val="7F7F7F"/>
              </a:solidFill>
              <a:latin typeface="微软雅黑" pitchFamily="34" charset="-122"/>
              <a:ea typeface="微软雅黑" pitchFamily="34" charset="-122"/>
            </a:endParaRPr>
          </a:p>
        </p:txBody>
      </p:sp>
      <p:cxnSp>
        <p:nvCxnSpPr>
          <p:cNvPr id="38939" name="Straight Connector 52"/>
          <p:cNvCxnSpPr>
            <a:cxnSpLocks noChangeShapeType="1"/>
          </p:cNvCxnSpPr>
          <p:nvPr/>
        </p:nvCxnSpPr>
        <p:spPr bwMode="auto">
          <a:xfrm>
            <a:off x="6715125" y="3741738"/>
            <a:ext cx="1258888"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cxnSp>
        <p:nvCxnSpPr>
          <p:cNvPr id="38940" name="Straight Connector 53"/>
          <p:cNvCxnSpPr>
            <a:cxnSpLocks noChangeShapeType="1"/>
          </p:cNvCxnSpPr>
          <p:nvPr/>
        </p:nvCxnSpPr>
        <p:spPr bwMode="auto">
          <a:xfrm>
            <a:off x="6715125" y="4098925"/>
            <a:ext cx="1258888"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cxnSp>
        <p:nvCxnSpPr>
          <p:cNvPr id="38941" name="Straight Connector 54"/>
          <p:cNvCxnSpPr>
            <a:cxnSpLocks noChangeShapeType="1"/>
          </p:cNvCxnSpPr>
          <p:nvPr/>
        </p:nvCxnSpPr>
        <p:spPr bwMode="auto">
          <a:xfrm>
            <a:off x="6715125" y="4494213"/>
            <a:ext cx="1258888"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sp>
        <p:nvSpPr>
          <p:cNvPr id="38942" name="Rectangle 56"/>
          <p:cNvSpPr>
            <a:spLocks noChangeArrowheads="1"/>
          </p:cNvSpPr>
          <p:nvPr/>
        </p:nvSpPr>
        <p:spPr bwMode="auto">
          <a:xfrm>
            <a:off x="8821738" y="2733675"/>
            <a:ext cx="2066925" cy="2233613"/>
          </a:xfrm>
          <a:prstGeom prst="rect">
            <a:avLst/>
          </a:prstGeom>
          <a:solidFill>
            <a:schemeClr val="bg1"/>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43" name="Pentagon 57"/>
          <p:cNvSpPr>
            <a:spLocks noChangeArrowheads="1"/>
          </p:cNvSpPr>
          <p:nvPr/>
        </p:nvSpPr>
        <p:spPr bwMode="auto">
          <a:xfrm rot="5400000">
            <a:off x="9370220" y="1808956"/>
            <a:ext cx="969962" cy="2066925"/>
          </a:xfrm>
          <a:prstGeom prst="homePlate">
            <a:avLst>
              <a:gd name="adj" fmla="val 13380"/>
            </a:avLst>
          </a:prstGeom>
          <a:solidFill>
            <a:srgbClr val="F7B540"/>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sp>
        <p:nvSpPr>
          <p:cNvPr id="38944" name="Rectangle 58"/>
          <p:cNvSpPr>
            <a:spLocks noChangeArrowheads="1"/>
          </p:cNvSpPr>
          <p:nvPr/>
        </p:nvSpPr>
        <p:spPr bwMode="auto">
          <a:xfrm>
            <a:off x="8821738" y="4967288"/>
            <a:ext cx="2066925" cy="96837"/>
          </a:xfrm>
          <a:prstGeom prst="rect">
            <a:avLst/>
          </a:prstGeom>
          <a:solidFill>
            <a:srgbClr val="F7B540"/>
          </a:solidFill>
          <a:ln w="12700">
            <a:solidFill>
              <a:srgbClr val="222A35"/>
            </a:solidFill>
            <a:miter lim="800000"/>
            <a:headEnd/>
            <a:tailEnd/>
          </a:ln>
        </p:spPr>
        <p:txBody>
          <a:bodyPr anchor="ctr"/>
          <a:lstStyle/>
          <a:p>
            <a:pPr algn="ctr">
              <a:buFont typeface="Arial" pitchFamily="34" charset="0"/>
              <a:buNone/>
            </a:pPr>
            <a:endParaRPr lang="en-US" altLang="zh-CN">
              <a:solidFill>
                <a:srgbClr val="FFFFFF"/>
              </a:solidFill>
              <a:latin typeface="微软雅黑" pitchFamily="34" charset="-122"/>
              <a:ea typeface="微软雅黑" pitchFamily="34" charset="-122"/>
            </a:endParaRPr>
          </a:p>
        </p:txBody>
      </p:sp>
      <p:cxnSp>
        <p:nvCxnSpPr>
          <p:cNvPr id="38945" name="Straight Connector 64"/>
          <p:cNvCxnSpPr>
            <a:cxnSpLocks noChangeShapeType="1"/>
          </p:cNvCxnSpPr>
          <p:nvPr/>
        </p:nvCxnSpPr>
        <p:spPr bwMode="auto">
          <a:xfrm>
            <a:off x="9170988" y="3741738"/>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cxnSp>
        <p:nvCxnSpPr>
          <p:cNvPr id="38946" name="Straight Connector 66"/>
          <p:cNvCxnSpPr>
            <a:cxnSpLocks noChangeShapeType="1"/>
          </p:cNvCxnSpPr>
          <p:nvPr/>
        </p:nvCxnSpPr>
        <p:spPr bwMode="auto">
          <a:xfrm>
            <a:off x="9064625" y="4357688"/>
            <a:ext cx="1260475" cy="0"/>
          </a:xfrm>
          <a:prstGeom prst="line">
            <a:avLst/>
          </a:prstGeom>
          <a:noFill/>
          <a:ln w="6350">
            <a:solidFill>
              <a:srgbClr val="D9D9D9"/>
            </a:solidFill>
            <a:round/>
            <a:headEnd/>
            <a:tailEnd/>
          </a:ln>
          <a:extLst>
            <a:ext uri="{909E8E84-426E-40DD-AFC4-6F175D3DCCD1}">
              <a14:hiddenFill xmlns:a14="http://schemas.microsoft.com/office/drawing/2010/main">
                <a:noFill/>
              </a14:hiddenFill>
            </a:ext>
          </a:extLst>
        </p:spPr>
      </p:cxnSp>
      <p:sp>
        <p:nvSpPr>
          <p:cNvPr id="38947" name="TextBox 21"/>
          <p:cNvSpPr txBox="1">
            <a:spLocks noChangeArrowheads="1"/>
          </p:cNvSpPr>
          <p:nvPr/>
        </p:nvSpPr>
        <p:spPr bwMode="auto">
          <a:xfrm>
            <a:off x="6505575" y="3421063"/>
            <a:ext cx="1622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hold a bachelor degree</a:t>
            </a:r>
            <a:endParaRPr lang="en-US" altLang="zh-CN" sz="1200">
              <a:solidFill>
                <a:srgbClr val="7F7F7F"/>
              </a:solidFill>
              <a:latin typeface="微软雅黑" pitchFamily="34" charset="-122"/>
              <a:ea typeface="微软雅黑" pitchFamily="34" charset="-122"/>
            </a:endParaRPr>
          </a:p>
        </p:txBody>
      </p:sp>
      <p:sp>
        <p:nvSpPr>
          <p:cNvPr id="38948" name="TextBox 21"/>
          <p:cNvSpPr txBox="1">
            <a:spLocks noChangeArrowheads="1"/>
          </p:cNvSpPr>
          <p:nvPr/>
        </p:nvSpPr>
        <p:spPr bwMode="auto">
          <a:xfrm>
            <a:off x="8961438" y="3405188"/>
            <a:ext cx="1511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hold a master degree</a:t>
            </a:r>
            <a:endParaRPr lang="en-US" altLang="zh-CN" sz="1200">
              <a:solidFill>
                <a:srgbClr val="7F7F7F"/>
              </a:solidFill>
              <a:latin typeface="微软雅黑" pitchFamily="34" charset="-122"/>
              <a:ea typeface="微软雅黑" pitchFamily="34" charset="-122"/>
            </a:endParaRPr>
          </a:p>
        </p:txBody>
      </p:sp>
      <p:sp>
        <p:nvSpPr>
          <p:cNvPr id="38949" name="文本框 42"/>
          <p:cNvSpPr txBox="1">
            <a:spLocks noChangeArrowheads="1"/>
          </p:cNvSpPr>
          <p:nvPr/>
        </p:nvSpPr>
        <p:spPr bwMode="auto">
          <a:xfrm>
            <a:off x="830263" y="249238"/>
            <a:ext cx="202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dirty="0">
                <a:solidFill>
                  <a:srgbClr val="FF5844"/>
                </a:solidFill>
                <a:latin typeface="Arial" pitchFamily="34" charset="0"/>
                <a:ea typeface="微软雅黑" pitchFamily="34" charset="-122"/>
                <a:cs typeface="Arial" pitchFamily="34" charset="0"/>
              </a:rPr>
              <a:t>Admission</a:t>
            </a:r>
            <a:endParaRPr lang="zh-CN" altLang="zh-CN" sz="2800" b="1" dirty="0">
              <a:solidFill>
                <a:srgbClr val="FF5844"/>
              </a:solidFill>
              <a:latin typeface="Arial" pitchFamily="34" charset="0"/>
              <a:ea typeface="微软雅黑" pitchFamily="34" charset="-122"/>
              <a:cs typeface="Arial" pitchFamily="34" charset="0"/>
            </a:endParaRPr>
          </a:p>
        </p:txBody>
      </p:sp>
      <p:sp>
        <p:nvSpPr>
          <p:cNvPr id="38950" name="文本框 1"/>
          <p:cNvSpPr txBox="1">
            <a:spLocks noChangeArrowheads="1"/>
          </p:cNvSpPr>
          <p:nvPr/>
        </p:nvSpPr>
        <p:spPr bwMode="auto">
          <a:xfrm>
            <a:off x="746125" y="806450"/>
            <a:ext cx="386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000" b="1">
                <a:solidFill>
                  <a:srgbClr val="FF5844"/>
                </a:solidFill>
                <a:latin typeface="Arial" pitchFamily="34" charset="0"/>
                <a:ea typeface="微软雅黑" pitchFamily="34" charset="-122"/>
                <a:cs typeface="Arial" pitchFamily="34" charset="0"/>
              </a:rPr>
              <a:t> Application Qualifications</a:t>
            </a:r>
            <a:endParaRPr lang="zh-CN" altLang="en-US" sz="2000" b="1">
              <a:solidFill>
                <a:srgbClr val="FF5844"/>
              </a:solidFill>
              <a:latin typeface="Arial" pitchFamily="34" charset="0"/>
              <a:ea typeface="微软雅黑" pitchFamily="34" charset="-122"/>
              <a:cs typeface="Arial" pitchFamily="34" charset="0"/>
            </a:endParaRPr>
          </a:p>
        </p:txBody>
      </p:sp>
      <p:sp>
        <p:nvSpPr>
          <p:cNvPr id="51" name="TextBox 50"/>
          <p:cNvSpPr txBox="1"/>
          <p:nvPr/>
        </p:nvSpPr>
        <p:spPr>
          <a:xfrm>
            <a:off x="892175" y="1287463"/>
            <a:ext cx="10393363" cy="1169987"/>
          </a:xfrm>
          <a:prstGeom prst="rect">
            <a:avLst/>
          </a:prstGeom>
          <a:noFill/>
        </p:spPr>
        <p:txBody>
          <a:bodyPr>
            <a:spAutoFit/>
          </a:bodyPr>
          <a:lstStyle/>
          <a:p>
            <a:pPr algn="just" eaLnBrk="0" hangingPunct="0">
              <a:buFont typeface="Arial" pitchFamily="34" charset="0"/>
              <a:buNone/>
              <a:defRPr/>
            </a:pPr>
            <a:r>
              <a:rPr lang="en-US" altLang="zh-CN" sz="1400" dirty="0">
                <a:latin typeface="+mj-lt"/>
              </a:rPr>
              <a:t>Applications are open to foreign citizens with reliable financial support and stability who is over the age of </a:t>
            </a:r>
            <a:r>
              <a:rPr lang="en-US" altLang="zh-CN" sz="1400" b="1" dirty="0">
                <a:solidFill>
                  <a:srgbClr val="FF0000"/>
                </a:solidFill>
                <a:latin typeface="+mj-lt"/>
              </a:rPr>
              <a:t>18</a:t>
            </a:r>
            <a:r>
              <a:rPr lang="en-US" altLang="zh-CN" sz="1400" dirty="0">
                <a:latin typeface="+mj-lt"/>
              </a:rPr>
              <a:t> years old and in good health. Applicants should have no record of violation of discipline, punishment for public security, and criminal conduct. Applicants should have friendly feelings towards China and good conduct. They should comply with Chinese laws and university regulations, and respect Chinese culture and traditions.</a:t>
            </a:r>
            <a:endParaRPr lang="zh-CN" altLang="zh-CN" sz="1400" dirty="0">
              <a:latin typeface="+mj-lt"/>
            </a:endParaRPr>
          </a:p>
          <a:p>
            <a:pPr algn="just" eaLnBrk="0" hangingPunct="0">
              <a:buFont typeface="Arial" pitchFamily="34" charset="0"/>
              <a:buNone/>
              <a:defRPr/>
            </a:pPr>
            <a:endParaRPr lang="zh-CN" altLang="en-US" sz="1400" dirty="0">
              <a:latin typeface="+mj-lt"/>
            </a:endParaRPr>
          </a:p>
        </p:txBody>
      </p:sp>
      <p:sp>
        <p:nvSpPr>
          <p:cNvPr id="38952" name="TextBox 51"/>
          <p:cNvSpPr txBox="1">
            <a:spLocks noChangeArrowheads="1"/>
          </p:cNvSpPr>
          <p:nvPr/>
        </p:nvSpPr>
        <p:spPr bwMode="auto">
          <a:xfrm>
            <a:off x="8842375" y="2506663"/>
            <a:ext cx="1924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1400" b="1">
                <a:solidFill>
                  <a:schemeClr val="bg1"/>
                </a:solidFill>
              </a:rPr>
              <a:t>     Doctoral program</a:t>
            </a:r>
          </a:p>
          <a:p>
            <a:pPr>
              <a:buFont typeface="Arial" pitchFamily="34" charset="0"/>
              <a:buNone/>
            </a:pPr>
            <a:r>
              <a:rPr lang="zh-CN" altLang="zh-CN" sz="1400" b="1">
                <a:solidFill>
                  <a:schemeClr val="bg1"/>
                </a:solidFill>
              </a:rPr>
              <a:t>（</a:t>
            </a:r>
            <a:r>
              <a:rPr lang="en-US" altLang="zh-CN" sz="1400" b="1">
                <a:solidFill>
                  <a:schemeClr val="bg1"/>
                </a:solidFill>
              </a:rPr>
              <a:t>in Chinese/English</a:t>
            </a:r>
            <a:r>
              <a:rPr lang="zh-CN" altLang="zh-CN" sz="1400" b="1">
                <a:solidFill>
                  <a:schemeClr val="bg1"/>
                </a:solidFill>
              </a:rPr>
              <a:t>）</a:t>
            </a:r>
            <a:endParaRPr lang="zh-CN" altLang="en-US" sz="1400" b="1">
              <a:solidFill>
                <a:schemeClr val="bg1"/>
              </a:solidFill>
            </a:endParaRPr>
          </a:p>
        </p:txBody>
      </p:sp>
      <p:sp>
        <p:nvSpPr>
          <p:cNvPr id="38953" name="TextBox 21"/>
          <p:cNvSpPr txBox="1">
            <a:spLocks noChangeArrowheads="1"/>
          </p:cNvSpPr>
          <p:nvPr/>
        </p:nvSpPr>
        <p:spPr bwMode="auto">
          <a:xfrm>
            <a:off x="3919538" y="3429000"/>
            <a:ext cx="1941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graduates from high schools</a:t>
            </a:r>
            <a:endParaRPr lang="en-US" altLang="zh-CN" sz="1200">
              <a:solidFill>
                <a:srgbClr val="7F7F7F"/>
              </a:solidFill>
              <a:latin typeface="微软雅黑" pitchFamily="34" charset="-122"/>
              <a:ea typeface="微软雅黑" pitchFamily="34" charset="-122"/>
            </a:endParaRPr>
          </a:p>
        </p:txBody>
      </p:sp>
      <p:sp>
        <p:nvSpPr>
          <p:cNvPr id="38954" name="TextBox 23"/>
          <p:cNvSpPr txBox="1">
            <a:spLocks noChangeArrowheads="1"/>
          </p:cNvSpPr>
          <p:nvPr/>
        </p:nvSpPr>
        <p:spPr bwMode="auto">
          <a:xfrm>
            <a:off x="3951288" y="3787775"/>
            <a:ext cx="1848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dirty="0"/>
              <a:t>aging from 18-25 years old</a:t>
            </a:r>
          </a:p>
        </p:txBody>
      </p:sp>
      <p:sp>
        <p:nvSpPr>
          <p:cNvPr id="38955" name="TextBox 24"/>
          <p:cNvSpPr txBox="1">
            <a:spLocks noChangeArrowheads="1"/>
          </p:cNvSpPr>
          <p:nvPr/>
        </p:nvSpPr>
        <p:spPr bwMode="auto">
          <a:xfrm>
            <a:off x="3825875" y="4176713"/>
            <a:ext cx="2128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physically and mentally healthy</a:t>
            </a:r>
            <a:endParaRPr lang="en-US" altLang="zh-CN" sz="1200">
              <a:solidFill>
                <a:srgbClr val="7F7F7F"/>
              </a:solidFill>
              <a:latin typeface="微软雅黑" pitchFamily="34" charset="-122"/>
              <a:ea typeface="微软雅黑" pitchFamily="34" charset="-122"/>
            </a:endParaRPr>
          </a:p>
        </p:txBody>
      </p:sp>
      <p:sp>
        <p:nvSpPr>
          <p:cNvPr id="38956" name="TextBox 24"/>
          <p:cNvSpPr txBox="1">
            <a:spLocks noChangeArrowheads="1"/>
          </p:cNvSpPr>
          <p:nvPr/>
        </p:nvSpPr>
        <p:spPr bwMode="auto">
          <a:xfrm>
            <a:off x="6280150" y="4176713"/>
            <a:ext cx="2128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a:t>physically and mentally healthy</a:t>
            </a:r>
            <a:endParaRPr lang="en-US" altLang="zh-CN" sz="1200">
              <a:solidFill>
                <a:srgbClr val="7F7F7F"/>
              </a:solidFill>
              <a:latin typeface="微软雅黑" pitchFamily="34" charset="-122"/>
              <a:ea typeface="微软雅黑" pitchFamily="34" charset="-122"/>
            </a:endParaRPr>
          </a:p>
        </p:txBody>
      </p:sp>
      <p:pic>
        <p:nvPicPr>
          <p:cNvPr id="38957" name="Group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5557838"/>
            <a:ext cx="9424987"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24"/>
          <p:cNvSpPr txBox="1">
            <a:spLocks noChangeArrowheads="1"/>
          </p:cNvSpPr>
          <p:nvPr/>
        </p:nvSpPr>
        <p:spPr bwMode="auto">
          <a:xfrm>
            <a:off x="8842375" y="4356099"/>
            <a:ext cx="2128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dirty="0"/>
              <a:t>physically and mentally healthy</a:t>
            </a:r>
            <a:endParaRPr lang="en-US" altLang="zh-CN" sz="1200" dirty="0">
              <a:solidFill>
                <a:srgbClr val="7F7F7F"/>
              </a:solidFill>
              <a:latin typeface="微软雅黑" pitchFamily="34" charset="-122"/>
              <a:ea typeface="微软雅黑" pitchFamily="34" charset="-122"/>
            </a:endParaRPr>
          </a:p>
        </p:txBody>
      </p:sp>
      <p:sp>
        <p:nvSpPr>
          <p:cNvPr id="48" name="TextBox 49"/>
          <p:cNvSpPr txBox="1">
            <a:spLocks noChangeArrowheads="1"/>
          </p:cNvSpPr>
          <p:nvPr/>
        </p:nvSpPr>
        <p:spPr bwMode="auto">
          <a:xfrm>
            <a:off x="9038184" y="3892466"/>
            <a:ext cx="13578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1200" dirty="0"/>
              <a:t>below 40 years old</a:t>
            </a:r>
            <a:endParaRPr lang="en-US" altLang="zh-CN" sz="1200" dirty="0">
              <a:solidFill>
                <a:srgbClr val="7F7F7F"/>
              </a:solidFill>
              <a:latin typeface="微软雅黑" pitchFamily="34" charset="-122"/>
              <a:ea typeface="微软雅黑"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2"/>
          <p:cNvSpPr>
            <a:spLocks noChangeArrowheads="1"/>
          </p:cNvSpPr>
          <p:nvPr/>
        </p:nvSpPr>
        <p:spPr bwMode="auto">
          <a:xfrm>
            <a:off x="368300" y="1343819"/>
            <a:ext cx="7431088" cy="3937000"/>
          </a:xfrm>
          <a:prstGeom prst="rect">
            <a:avLst/>
          </a:prstGeom>
          <a:solidFill>
            <a:schemeClr val="bg1"/>
          </a:solidFill>
          <a:ln>
            <a:noFill/>
          </a:ln>
          <a:extLst>
            <a:ext uri="{91240B29-F687-4F45-9708-019B960494DF}">
              <a14:hiddenLine xmlns:a14="http://schemas.microsoft.com/office/drawing/2010/main" w="12700">
                <a:solidFill>
                  <a:srgbClr val="000000"/>
                </a:solidFill>
                <a:bevel/>
                <a:headEnd/>
                <a:tailEnd/>
              </a14:hiddenLine>
            </a:ext>
          </a:extLst>
        </p:spPr>
        <p:txBody>
          <a:bodyPr anchor="ctr"/>
          <a:lstStyle/>
          <a:p>
            <a:pPr algn="ctr" eaLnBrk="0" hangingPunct="0">
              <a:buFont typeface="Arial" pitchFamily="34" charset="0"/>
              <a:buNone/>
            </a:pPr>
            <a:endParaRPr lang="zh-CN" altLang="en-US" dirty="0">
              <a:solidFill>
                <a:srgbClr val="FFFFFF"/>
              </a:solidFill>
              <a:latin typeface="宋体" pitchFamily="2" charset="-122"/>
              <a:sym typeface="宋体" pitchFamily="2" charset="-122"/>
            </a:endParaRPr>
          </a:p>
        </p:txBody>
      </p:sp>
      <p:sp>
        <p:nvSpPr>
          <p:cNvPr id="39939" name="椭圆 2"/>
          <p:cNvSpPr>
            <a:spLocks noChangeArrowheads="1"/>
          </p:cNvSpPr>
          <p:nvPr/>
        </p:nvSpPr>
        <p:spPr bwMode="auto">
          <a:xfrm>
            <a:off x="811476" y="903281"/>
            <a:ext cx="689062" cy="651414"/>
          </a:xfrm>
          <a:prstGeom prst="ellipse">
            <a:avLst/>
          </a:prstGeom>
          <a:solidFill>
            <a:srgbClr val="C51C29"/>
          </a:solidFill>
          <a:ln>
            <a:noFill/>
          </a:ln>
          <a:extLst>
            <a:ext uri="{91240B29-F687-4F45-9708-019B960494DF}">
              <a14:hiddenLine xmlns:a14="http://schemas.microsoft.com/office/drawing/2010/main" w="12700">
                <a:solidFill>
                  <a:srgbClr val="000000"/>
                </a:solidFill>
                <a:bevel/>
                <a:headEnd/>
                <a:tailEnd/>
              </a14:hiddenLine>
            </a:ext>
          </a:extLst>
        </p:spPr>
        <p:txBody>
          <a:bodyPr anchor="ctr"/>
          <a:lstStyle/>
          <a:p>
            <a:pPr algn="ctr" eaLnBrk="0" hangingPunct="0">
              <a:buFont typeface="Arial" pitchFamily="34" charset="0"/>
              <a:buNone/>
            </a:pPr>
            <a:endParaRPr lang="zh-CN" altLang="en-US">
              <a:solidFill>
                <a:srgbClr val="FFFFFF"/>
              </a:solidFill>
              <a:latin typeface="宋体" pitchFamily="2" charset="-122"/>
              <a:sym typeface="宋体" pitchFamily="2" charset="-122"/>
            </a:endParaRPr>
          </a:p>
        </p:txBody>
      </p:sp>
      <p:sp>
        <p:nvSpPr>
          <p:cNvPr id="39940" name="KSO_Shape"/>
          <p:cNvSpPr>
            <a:spLocks noChangeArrowheads="1"/>
          </p:cNvSpPr>
          <p:nvPr/>
        </p:nvSpPr>
        <p:spPr bwMode="auto">
          <a:xfrm>
            <a:off x="946610" y="989807"/>
            <a:ext cx="418794" cy="478362"/>
          </a:xfrm>
          <a:custGeom>
            <a:avLst/>
            <a:gdLst>
              <a:gd name="T0" fmla="*/ 0 w 3543300"/>
              <a:gd name="T1" fmla="*/ 0 h 3617913"/>
              <a:gd name="T2" fmla="*/ 0 w 3543300"/>
              <a:gd name="T3" fmla="*/ 0 h 3617913"/>
              <a:gd name="T4" fmla="*/ 0 w 3543300"/>
              <a:gd name="T5" fmla="*/ 0 h 3617913"/>
              <a:gd name="T6" fmla="*/ 0 w 3543300"/>
              <a:gd name="T7" fmla="*/ 0 h 3617913"/>
              <a:gd name="T8" fmla="*/ 0 w 3543300"/>
              <a:gd name="T9" fmla="*/ 1 h 3617913"/>
              <a:gd name="T10" fmla="*/ 0 w 3543300"/>
              <a:gd name="T11" fmla="*/ 1 h 3617913"/>
              <a:gd name="T12" fmla="*/ 0 w 3543300"/>
              <a:gd name="T13" fmla="*/ 1 h 3617913"/>
              <a:gd name="T14" fmla="*/ 0 w 3543300"/>
              <a:gd name="T15" fmla="*/ 1 h 3617913"/>
              <a:gd name="T16" fmla="*/ 1 w 3543300"/>
              <a:gd name="T17" fmla="*/ 1 h 3617913"/>
              <a:gd name="T18" fmla="*/ 1 w 3543300"/>
              <a:gd name="T19" fmla="*/ 1 h 3617913"/>
              <a:gd name="T20" fmla="*/ 1 w 3543300"/>
              <a:gd name="T21" fmla="*/ 1 h 3617913"/>
              <a:gd name="T22" fmla="*/ 1 w 3543300"/>
              <a:gd name="T23" fmla="*/ 1 h 3617913"/>
              <a:gd name="T24" fmla="*/ 1 w 3543300"/>
              <a:gd name="T25" fmla="*/ 1 h 3617913"/>
              <a:gd name="T26" fmla="*/ 1 w 3543300"/>
              <a:gd name="T27" fmla="*/ 1 h 3617913"/>
              <a:gd name="T28" fmla="*/ 1 w 3543300"/>
              <a:gd name="T29" fmla="*/ 0 h 3617913"/>
              <a:gd name="T30" fmla="*/ 1 w 3543300"/>
              <a:gd name="T31" fmla="*/ 0 h 3617913"/>
              <a:gd name="T32" fmla="*/ 1 w 3543300"/>
              <a:gd name="T33" fmla="*/ 0 h 3617913"/>
              <a:gd name="T34" fmla="*/ 1 w 3543300"/>
              <a:gd name="T35" fmla="*/ 0 h 3617913"/>
              <a:gd name="T36" fmla="*/ 1 w 3543300"/>
              <a:gd name="T37" fmla="*/ 0 h 3617913"/>
              <a:gd name="T38" fmla="*/ 1 w 3543300"/>
              <a:gd name="T39" fmla="*/ 0 h 3617913"/>
              <a:gd name="T40" fmla="*/ 1 w 3543300"/>
              <a:gd name="T41" fmla="*/ 0 h 3617913"/>
              <a:gd name="T42" fmla="*/ 1 w 3543300"/>
              <a:gd name="T43" fmla="*/ 0 h 3617913"/>
              <a:gd name="T44" fmla="*/ 1 w 3543300"/>
              <a:gd name="T45" fmla="*/ 0 h 3617913"/>
              <a:gd name="T46" fmla="*/ 1 w 3543300"/>
              <a:gd name="T47" fmla="*/ 0 h 3617913"/>
              <a:gd name="T48" fmla="*/ 1 w 3543300"/>
              <a:gd name="T49" fmla="*/ 0 h 3617913"/>
              <a:gd name="T50" fmla="*/ 1 w 3543300"/>
              <a:gd name="T51" fmla="*/ 0 h 3617913"/>
              <a:gd name="T52" fmla="*/ 1 w 3543300"/>
              <a:gd name="T53" fmla="*/ 0 h 3617913"/>
              <a:gd name="T54" fmla="*/ 1 w 3543300"/>
              <a:gd name="T55" fmla="*/ 0 h 3617913"/>
              <a:gd name="T56" fmla="*/ 1 w 3543300"/>
              <a:gd name="T57" fmla="*/ 1 h 3617913"/>
              <a:gd name="T58" fmla="*/ 1 w 3543300"/>
              <a:gd name="T59" fmla="*/ 1 h 3617913"/>
              <a:gd name="T60" fmla="*/ 1 w 3543300"/>
              <a:gd name="T61" fmla="*/ 1 h 3617913"/>
              <a:gd name="T62" fmla="*/ 1 w 3543300"/>
              <a:gd name="T63" fmla="*/ 1 h 3617913"/>
              <a:gd name="T64" fmla="*/ 1 w 3543300"/>
              <a:gd name="T65" fmla="*/ 1 h 3617913"/>
              <a:gd name="T66" fmla="*/ 1 w 3543300"/>
              <a:gd name="T67" fmla="*/ 1 h 3617913"/>
              <a:gd name="T68" fmla="*/ 1 w 3543300"/>
              <a:gd name="T69" fmla="*/ 1 h 3617913"/>
              <a:gd name="T70" fmla="*/ 1 w 3543300"/>
              <a:gd name="T71" fmla="*/ 1 h 3617913"/>
              <a:gd name="T72" fmla="*/ 1 w 3543300"/>
              <a:gd name="T73" fmla="*/ 1 h 3617913"/>
              <a:gd name="T74" fmla="*/ 1 w 3543300"/>
              <a:gd name="T75" fmla="*/ 1 h 3617913"/>
              <a:gd name="T76" fmla="*/ 0 w 3543300"/>
              <a:gd name="T77" fmla="*/ 1 h 3617913"/>
              <a:gd name="T78" fmla="*/ 0 w 3543300"/>
              <a:gd name="T79" fmla="*/ 1 h 3617913"/>
              <a:gd name="T80" fmla="*/ 0 w 3543300"/>
              <a:gd name="T81" fmla="*/ 1 h 3617913"/>
              <a:gd name="T82" fmla="*/ 0 w 3543300"/>
              <a:gd name="T83" fmla="*/ 1 h 3617913"/>
              <a:gd name="T84" fmla="*/ 0 w 3543300"/>
              <a:gd name="T85" fmla="*/ 1 h 3617913"/>
              <a:gd name="T86" fmla="*/ 0 w 3543300"/>
              <a:gd name="T87" fmla="*/ 1 h 3617913"/>
              <a:gd name="T88" fmla="*/ 0 w 3543300"/>
              <a:gd name="T89" fmla="*/ 1 h 3617913"/>
              <a:gd name="T90" fmla="*/ 0 w 3543300"/>
              <a:gd name="T91" fmla="*/ 1 h 3617913"/>
              <a:gd name="T92" fmla="*/ 0 w 3543300"/>
              <a:gd name="T93" fmla="*/ 1 h 3617913"/>
              <a:gd name="T94" fmla="*/ 0 w 3543300"/>
              <a:gd name="T95" fmla="*/ 1 h 3617913"/>
              <a:gd name="T96" fmla="*/ 0 w 3543300"/>
              <a:gd name="T97" fmla="*/ 1 h 3617913"/>
              <a:gd name="T98" fmla="*/ 0 w 3543300"/>
              <a:gd name="T99" fmla="*/ 0 h 3617913"/>
              <a:gd name="T100" fmla="*/ 0 w 3543300"/>
              <a:gd name="T101" fmla="*/ 0 h 3617913"/>
              <a:gd name="T102" fmla="*/ 0 w 3543300"/>
              <a:gd name="T103" fmla="*/ 0 h 3617913"/>
              <a:gd name="T104" fmla="*/ 0 w 3543300"/>
              <a:gd name="T105" fmla="*/ 0 h 3617913"/>
              <a:gd name="T106" fmla="*/ 0 w 3543300"/>
              <a:gd name="T107" fmla="*/ 0 h 3617913"/>
              <a:gd name="T108" fmla="*/ 0 w 3543300"/>
              <a:gd name="T109" fmla="*/ 0 h 3617913"/>
              <a:gd name="T110" fmla="*/ 0 w 3543300"/>
              <a:gd name="T111" fmla="*/ 0 h 3617913"/>
              <a:gd name="T112" fmla="*/ 0 w 3543300"/>
              <a:gd name="T113" fmla="*/ 0 h 3617913"/>
              <a:gd name="T114" fmla="*/ 0 w 3543300"/>
              <a:gd name="T115" fmla="*/ 0 h 3617913"/>
              <a:gd name="T116" fmla="*/ 0 w 3543300"/>
              <a:gd name="T117" fmla="*/ 0 h 36179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43300"/>
              <a:gd name="T178" fmla="*/ 0 h 3617913"/>
              <a:gd name="T179" fmla="*/ 3543300 w 3543300"/>
              <a:gd name="T180" fmla="*/ 3617913 h 36179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endParaRPr lang="zh-CN" altLang="en-US"/>
          </a:p>
        </p:txBody>
      </p:sp>
      <p:sp>
        <p:nvSpPr>
          <p:cNvPr id="15371" name="矩形 11"/>
          <p:cNvSpPr>
            <a:spLocks noChangeArrowheads="1"/>
          </p:cNvSpPr>
          <p:nvPr/>
        </p:nvSpPr>
        <p:spPr bwMode="auto">
          <a:xfrm>
            <a:off x="787400" y="1611538"/>
            <a:ext cx="6878638" cy="3323987"/>
          </a:xfrm>
          <a:prstGeom prst="rect">
            <a:avLst/>
          </a:prstGeom>
          <a:noFill/>
          <a:ln w="9525">
            <a:noFill/>
            <a:miter lim="800000"/>
            <a:headEnd/>
            <a:tailEnd/>
          </a:ln>
        </p:spPr>
        <p:txBody>
          <a:bodyPr>
            <a:spAutoFit/>
          </a:bodyPr>
          <a:lstStyle/>
          <a:p>
            <a:pPr algn="just" eaLnBrk="0" hangingPunct="0">
              <a:buFont typeface="Arial" pitchFamily="34" charset="0"/>
              <a:buNone/>
              <a:defRPr/>
            </a:pPr>
            <a:r>
              <a:rPr lang="en-US" altLang="zh-CN" sz="1400" dirty="0">
                <a:latin typeface="+mj-lt"/>
                <a:sym typeface="宋体" pitchFamily="2" charset="-122"/>
              </a:rPr>
              <a:t>1.Photocopy of the </a:t>
            </a:r>
            <a:r>
              <a:rPr lang="en-US" altLang="zh-CN" sz="1400" b="1" dirty="0">
                <a:latin typeface="+mj-lt"/>
                <a:sym typeface="宋体" pitchFamily="2" charset="-122"/>
              </a:rPr>
              <a:t>passport </a:t>
            </a:r>
          </a:p>
          <a:p>
            <a:pPr algn="just" eaLnBrk="0" hangingPunct="0">
              <a:buFont typeface="Arial" pitchFamily="34" charset="0"/>
              <a:buNone/>
              <a:defRPr/>
            </a:pPr>
            <a:endParaRPr lang="en-US" altLang="zh-CN" sz="1400" dirty="0">
              <a:latin typeface="+mj-lt"/>
              <a:sym typeface="宋体" pitchFamily="2" charset="-122"/>
            </a:endParaRPr>
          </a:p>
          <a:p>
            <a:pPr algn="just" eaLnBrk="0" hangingPunct="0">
              <a:buFont typeface="Arial" pitchFamily="34" charset="0"/>
              <a:buNone/>
              <a:defRPr/>
            </a:pPr>
            <a:r>
              <a:rPr lang="en-US" altLang="zh-CN" sz="1400" dirty="0">
                <a:latin typeface="+mj-lt"/>
                <a:sym typeface="宋体" pitchFamily="2" charset="-122"/>
              </a:rPr>
              <a:t>2</a:t>
            </a:r>
            <a:r>
              <a:rPr lang="en-US" altLang="zh-CN" sz="1400" b="1" dirty="0">
                <a:latin typeface="+mj-lt"/>
                <a:sym typeface="宋体" pitchFamily="2" charset="-122"/>
              </a:rPr>
              <a:t>.Senior high school transcripts and graduation diploma </a:t>
            </a:r>
            <a:r>
              <a:rPr lang="en-US" altLang="zh-CN" sz="1400" dirty="0">
                <a:latin typeface="+mj-lt"/>
                <a:sym typeface="宋体" pitchFamily="2" charset="-122"/>
              </a:rPr>
              <a:t>(Students expecting to graduate should provide an official letter stating expected graduation date, and submit the graduation diploma if admitted</a:t>
            </a:r>
          </a:p>
          <a:p>
            <a:pPr algn="just" eaLnBrk="0" hangingPunct="0">
              <a:buFont typeface="Arial" pitchFamily="34" charset="0"/>
              <a:buNone/>
              <a:defRPr/>
            </a:pPr>
            <a:endParaRPr lang="en-US" altLang="zh-CN" sz="1400" dirty="0">
              <a:latin typeface="+mj-lt"/>
              <a:sym typeface="宋体" pitchFamily="2" charset="-122"/>
            </a:endParaRPr>
          </a:p>
          <a:p>
            <a:pPr algn="just" eaLnBrk="0" hangingPunct="0">
              <a:buFont typeface="Arial" pitchFamily="34" charset="0"/>
              <a:buNone/>
              <a:defRPr/>
            </a:pPr>
            <a:r>
              <a:rPr lang="en-US" altLang="zh-CN" sz="1400" dirty="0">
                <a:latin typeface="+mj-lt"/>
                <a:sym typeface="宋体" pitchFamily="2" charset="-122"/>
              </a:rPr>
              <a:t>3. </a:t>
            </a:r>
            <a:r>
              <a:rPr lang="en-US" altLang="zh-CN" sz="1400" b="1" dirty="0">
                <a:latin typeface="+mj-lt"/>
                <a:sym typeface="宋体" pitchFamily="2" charset="-122"/>
              </a:rPr>
              <a:t>Letter of financial support and Bank statement.</a:t>
            </a:r>
          </a:p>
          <a:p>
            <a:pPr algn="just" eaLnBrk="0" hangingPunct="0">
              <a:defRPr/>
            </a:pPr>
            <a:endParaRPr lang="en-US" altLang="zh-CN" sz="1400" dirty="0">
              <a:latin typeface="+mj-lt"/>
              <a:sym typeface="宋体" pitchFamily="2" charset="-122"/>
            </a:endParaRPr>
          </a:p>
          <a:p>
            <a:pPr algn="just" eaLnBrk="0" hangingPunct="0">
              <a:buFont typeface="Arial" pitchFamily="34" charset="0"/>
              <a:buNone/>
              <a:defRPr/>
            </a:pPr>
            <a:r>
              <a:rPr lang="en-US" altLang="zh-CN" sz="1400" dirty="0">
                <a:latin typeface="+mj-lt"/>
                <a:sym typeface="宋体" pitchFamily="2" charset="-122"/>
              </a:rPr>
              <a:t>4. </a:t>
            </a:r>
            <a:r>
              <a:rPr lang="en-US" altLang="zh-CN" sz="1400" b="1" dirty="0">
                <a:latin typeface="+mj-lt"/>
                <a:sym typeface="宋体" pitchFamily="2" charset="-122"/>
              </a:rPr>
              <a:t>HSK level 4 </a:t>
            </a:r>
            <a:r>
              <a:rPr lang="en-US" altLang="zh-CN" sz="1400" dirty="0">
                <a:latin typeface="+mj-lt"/>
                <a:sym typeface="宋体" pitchFamily="2" charset="-122"/>
              </a:rPr>
              <a:t>or above (for applicants of Chinese medium)   </a:t>
            </a:r>
          </a:p>
          <a:p>
            <a:pPr algn="just" eaLnBrk="0" hangingPunct="0">
              <a:buFont typeface="Arial" pitchFamily="34" charset="0"/>
              <a:buNone/>
              <a:defRPr/>
            </a:pPr>
            <a:endParaRPr lang="en-US" altLang="zh-CN" sz="1400" dirty="0">
              <a:latin typeface="+mj-lt"/>
              <a:sym typeface="宋体" pitchFamily="2" charset="-122"/>
            </a:endParaRPr>
          </a:p>
          <a:p>
            <a:pPr algn="just" eaLnBrk="0" hangingPunct="0">
              <a:buFont typeface="Arial" pitchFamily="34" charset="0"/>
              <a:buNone/>
              <a:defRPr/>
            </a:pPr>
            <a:r>
              <a:rPr lang="en-US" altLang="zh-CN" sz="1400" dirty="0">
                <a:latin typeface="+mj-lt"/>
                <a:sym typeface="宋体" pitchFamily="2" charset="-122"/>
              </a:rPr>
              <a:t>5.Besides the above documents, </a:t>
            </a:r>
            <a:r>
              <a:rPr lang="en-US" altLang="zh-CN" sz="1400" b="1" dirty="0">
                <a:latin typeface="+mj-lt"/>
                <a:sym typeface="宋体" pitchFamily="2" charset="-122"/>
              </a:rPr>
              <a:t>the applicants for master degree and doctoral degree programs need to submit a personal statement</a:t>
            </a:r>
            <a:r>
              <a:rPr lang="en-US" altLang="zh-CN" sz="1400" dirty="0">
                <a:latin typeface="+mj-lt"/>
                <a:sym typeface="宋体" pitchFamily="2" charset="-122"/>
              </a:rPr>
              <a:t>, which should include study and work experience, reasons for application and study proposal, </a:t>
            </a:r>
            <a:r>
              <a:rPr lang="en-US" altLang="zh-CN" sz="1400" b="1" dirty="0">
                <a:latin typeface="+mj-lt"/>
                <a:sym typeface="宋体" pitchFamily="2" charset="-122"/>
              </a:rPr>
              <a:t>two letters of recommendation </a:t>
            </a:r>
            <a:r>
              <a:rPr lang="en-US" altLang="zh-CN" sz="1400" dirty="0">
                <a:latin typeface="+mj-lt"/>
                <a:sym typeface="宋体" pitchFamily="2" charset="-122"/>
              </a:rPr>
              <a:t>from professors or associate professors  ,and </a:t>
            </a:r>
            <a:r>
              <a:rPr lang="en-US" altLang="zh-CN" sz="1400" b="1" dirty="0">
                <a:latin typeface="+mj-lt"/>
                <a:sym typeface="宋体" pitchFamily="2" charset="-122"/>
              </a:rPr>
              <a:t>an acceptance letter </a:t>
            </a:r>
            <a:r>
              <a:rPr lang="en-US" altLang="zh-CN" sz="1400" dirty="0">
                <a:latin typeface="+mj-lt"/>
                <a:sym typeface="宋体" pitchFamily="2" charset="-122"/>
              </a:rPr>
              <a:t>from CMU supervisor.</a:t>
            </a:r>
          </a:p>
          <a:p>
            <a:pPr eaLnBrk="0" hangingPunct="0">
              <a:buFont typeface="Arial" pitchFamily="34" charset="0"/>
              <a:buNone/>
              <a:defRPr/>
            </a:pPr>
            <a:endParaRPr lang="zh-CN" altLang="en-US" sz="1400" dirty="0">
              <a:solidFill>
                <a:srgbClr val="C51C29"/>
              </a:solidFill>
              <a:latin typeface="+mj-lt"/>
              <a:sym typeface="宋体" pitchFamily="2" charset="-122"/>
            </a:endParaRPr>
          </a:p>
        </p:txBody>
      </p:sp>
      <p:sp>
        <p:nvSpPr>
          <p:cNvPr id="39942" name="TextBox 4"/>
          <p:cNvSpPr>
            <a:spLocks noChangeArrowheads="1"/>
          </p:cNvSpPr>
          <p:nvPr/>
        </p:nvSpPr>
        <p:spPr bwMode="auto">
          <a:xfrm>
            <a:off x="1601788" y="928418"/>
            <a:ext cx="49641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p>
            <a:pPr eaLnBrk="0" hangingPunct="0">
              <a:lnSpc>
                <a:spcPct val="150000"/>
              </a:lnSpc>
              <a:buFont typeface="Arial" pitchFamily="34" charset="0"/>
              <a:buNone/>
            </a:pPr>
            <a:r>
              <a:rPr lang="en-US" altLang="zh-CN" sz="2400" b="1" dirty="0">
                <a:solidFill>
                  <a:srgbClr val="FF0000"/>
                </a:solidFill>
              </a:rPr>
              <a:t>Application Documents </a:t>
            </a:r>
            <a:endParaRPr lang="en-US" altLang="en-US" sz="2400" b="1" dirty="0">
              <a:solidFill>
                <a:srgbClr val="FF0000"/>
              </a:solidFill>
              <a:latin typeface="Franklin Gothic Book" pitchFamily="34" charset="0"/>
              <a:ea typeface="微软雅黑" pitchFamily="34" charset="-122"/>
              <a:sym typeface="Franklin Gothic Book" pitchFamily="34" charset="0"/>
            </a:endParaRPr>
          </a:p>
        </p:txBody>
      </p:sp>
      <p:sp>
        <p:nvSpPr>
          <p:cNvPr id="39943" name="矩形 16"/>
          <p:cNvSpPr>
            <a:spLocks noChangeArrowheads="1"/>
          </p:cNvSpPr>
          <p:nvPr/>
        </p:nvSpPr>
        <p:spPr bwMode="auto">
          <a:xfrm>
            <a:off x="0" y="155575"/>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9944" name="矩形 7"/>
          <p:cNvSpPr>
            <a:spLocks noChangeArrowheads="1"/>
          </p:cNvSpPr>
          <p:nvPr/>
        </p:nvSpPr>
        <p:spPr bwMode="auto">
          <a:xfrm>
            <a:off x="555625" y="16510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9945" name="文本框 42"/>
          <p:cNvSpPr txBox="1">
            <a:spLocks noChangeArrowheads="1"/>
          </p:cNvSpPr>
          <p:nvPr/>
        </p:nvSpPr>
        <p:spPr bwMode="auto">
          <a:xfrm>
            <a:off x="787400" y="173038"/>
            <a:ext cx="202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sz="2800" b="1">
                <a:solidFill>
                  <a:srgbClr val="FF5844"/>
                </a:solidFill>
                <a:latin typeface="Arial" pitchFamily="34" charset="0"/>
                <a:ea typeface="微软雅黑" pitchFamily="34" charset="-122"/>
                <a:cs typeface="Arial" pitchFamily="34" charset="0"/>
              </a:rPr>
              <a:t>Admission</a:t>
            </a:r>
            <a:endParaRPr lang="zh-CN" altLang="zh-CN" sz="2800" b="1">
              <a:solidFill>
                <a:srgbClr val="FF5844"/>
              </a:solidFill>
              <a:latin typeface="Arial" pitchFamily="34" charset="0"/>
              <a:ea typeface="微软雅黑" pitchFamily="34" charset="-122"/>
              <a:cs typeface="Arial"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9863" y="2257425"/>
            <a:ext cx="4188720" cy="295142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E4F293-C4A5-4C3C-BFB1-BF1B0CE3251E}"/>
              </a:ext>
            </a:extLst>
          </p:cNvPr>
          <p:cNvSpPr>
            <a:spLocks noGrp="1"/>
          </p:cNvSpPr>
          <p:nvPr>
            <p:ph type="title"/>
          </p:nvPr>
        </p:nvSpPr>
        <p:spPr>
          <a:xfrm>
            <a:off x="902616" y="42932"/>
            <a:ext cx="3138182" cy="1325563"/>
          </a:xfrm>
        </p:spPr>
        <p:txBody>
          <a:bodyPr/>
          <a:lstStyle/>
          <a:p>
            <a:r>
              <a:rPr lang="en-US" altLang="zh-CN" sz="2800" b="1" kern="1200" dirty="0">
                <a:solidFill>
                  <a:srgbClr val="FF5844"/>
                </a:solidFill>
                <a:latin typeface="Arial" pitchFamily="34" charset="0"/>
                <a:ea typeface="微软雅黑" pitchFamily="34" charset="-122"/>
                <a:cs typeface="Arial" pitchFamily="34" charset="0"/>
              </a:rPr>
              <a:t>Online Teaching</a:t>
            </a:r>
            <a:endParaRPr lang="zh-CN" altLang="en-US" sz="2800" b="1" kern="1200" dirty="0">
              <a:solidFill>
                <a:srgbClr val="FF5844"/>
              </a:solidFill>
              <a:latin typeface="Arial" pitchFamily="34" charset="0"/>
              <a:ea typeface="微软雅黑" pitchFamily="34" charset="-122"/>
              <a:cs typeface="Arial" pitchFamily="34" charset="0"/>
            </a:endParaRPr>
          </a:p>
        </p:txBody>
      </p:sp>
      <p:pic>
        <p:nvPicPr>
          <p:cNvPr id="5" name="内容占位符 4">
            <a:extLst>
              <a:ext uri="{FF2B5EF4-FFF2-40B4-BE49-F238E27FC236}">
                <a16:creationId xmlns:a16="http://schemas.microsoft.com/office/drawing/2014/main" id="{17ED74BF-6BE8-40FA-AABA-D647425D2B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80645"/>
            <a:ext cx="3968692" cy="3216503"/>
          </a:xfrm>
        </p:spPr>
      </p:pic>
      <p:sp>
        <p:nvSpPr>
          <p:cNvPr id="10" name="文本框 9">
            <a:extLst>
              <a:ext uri="{FF2B5EF4-FFF2-40B4-BE49-F238E27FC236}">
                <a16:creationId xmlns:a16="http://schemas.microsoft.com/office/drawing/2014/main" id="{A8E8061B-16B8-49B3-8635-64807A8C19B8}"/>
              </a:ext>
            </a:extLst>
          </p:cNvPr>
          <p:cNvSpPr txBox="1"/>
          <p:nvPr/>
        </p:nvSpPr>
        <p:spPr>
          <a:xfrm>
            <a:off x="5512165" y="4181485"/>
            <a:ext cx="5180460" cy="2031325"/>
          </a:xfrm>
          <a:prstGeom prst="rect">
            <a:avLst/>
          </a:prstGeom>
          <a:noFill/>
        </p:spPr>
        <p:txBody>
          <a:bodyPr wrap="square" rtlCol="0">
            <a:spAutoFit/>
          </a:bodyPr>
          <a:lstStyle/>
          <a:p>
            <a:pPr algn="just" eaLnBrk="0" hangingPunct="0">
              <a:defRPr/>
            </a:pPr>
            <a:r>
              <a:rPr lang="en-US" altLang="zh-CN" sz="1400" dirty="0">
                <a:latin typeface="+mn-lt"/>
                <a:ea typeface="+mn-ea"/>
              </a:rPr>
              <a:t>In order to avoid the situation that the platform falls off the line to influence the process of listening to the lecture, our online teaching adopts the dual teaching platform which is based on the Rains App, Tencent conference, nail, </a:t>
            </a:r>
            <a:r>
              <a:rPr lang="en-US" altLang="zh-CN" sz="1400" dirty="0" err="1">
                <a:latin typeface="+mn-lt"/>
                <a:ea typeface="+mn-ea"/>
              </a:rPr>
              <a:t>Bibo</a:t>
            </a:r>
            <a:r>
              <a:rPr lang="en-US" altLang="zh-CN" sz="1400" dirty="0">
                <a:latin typeface="+mn-lt"/>
                <a:ea typeface="+mn-ea"/>
              </a:rPr>
              <a:t> and WeChat group. The teaching methods include Video class, live class, ppt and after-class test, which are convenient for students to preview before class, replay live broadcast after class, ask questions to teachers, and test learning results through quiz. For clinical practice, students are conducting online currently. </a:t>
            </a:r>
            <a:endParaRPr lang="zh-CN" altLang="en-US" sz="2000" dirty="0"/>
          </a:p>
        </p:txBody>
      </p:sp>
      <p:sp>
        <p:nvSpPr>
          <p:cNvPr id="6" name="矩形 16">
            <a:extLst>
              <a:ext uri="{FF2B5EF4-FFF2-40B4-BE49-F238E27FC236}">
                <a16:creationId xmlns:a16="http://schemas.microsoft.com/office/drawing/2014/main" id="{A8500337-F4D6-4CBC-AEAD-7F315F73F37E}"/>
              </a:ext>
            </a:extLst>
          </p:cNvPr>
          <p:cNvSpPr>
            <a:spLocks noChangeArrowheads="1"/>
          </p:cNvSpPr>
          <p:nvPr/>
        </p:nvSpPr>
        <p:spPr bwMode="auto">
          <a:xfrm>
            <a:off x="197343" y="436634"/>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7" name="矩形 7">
            <a:extLst>
              <a:ext uri="{FF2B5EF4-FFF2-40B4-BE49-F238E27FC236}">
                <a16:creationId xmlns:a16="http://schemas.microsoft.com/office/drawing/2014/main" id="{D8CE2C23-75E0-408B-B1DD-A9759B561653}"/>
              </a:ext>
            </a:extLst>
          </p:cNvPr>
          <p:cNvSpPr>
            <a:spLocks noChangeArrowheads="1"/>
          </p:cNvSpPr>
          <p:nvPr/>
        </p:nvSpPr>
        <p:spPr bwMode="auto">
          <a:xfrm>
            <a:off x="750216" y="436633"/>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3" name="文本框 2">
            <a:extLst>
              <a:ext uri="{FF2B5EF4-FFF2-40B4-BE49-F238E27FC236}">
                <a16:creationId xmlns:a16="http://schemas.microsoft.com/office/drawing/2014/main" id="{08C4E020-5B20-487B-A1CA-856A548CF355}"/>
              </a:ext>
            </a:extLst>
          </p:cNvPr>
          <p:cNvSpPr txBox="1"/>
          <p:nvPr/>
        </p:nvSpPr>
        <p:spPr>
          <a:xfrm>
            <a:off x="750216" y="5621148"/>
            <a:ext cx="4609549" cy="1015663"/>
          </a:xfrm>
          <a:prstGeom prst="rect">
            <a:avLst/>
          </a:prstGeom>
          <a:noFill/>
        </p:spPr>
        <p:txBody>
          <a:bodyPr wrap="square" rtlCol="0">
            <a:spAutoFit/>
          </a:bodyPr>
          <a:lstStyle/>
          <a:p>
            <a:pPr algn="just" eaLnBrk="0" hangingPunct="0">
              <a:defRPr/>
            </a:pPr>
            <a:r>
              <a:rPr lang="en-US" altLang="zh-CN" sz="1400" dirty="0">
                <a:solidFill>
                  <a:srgbClr val="FF0000"/>
                </a:solidFill>
              </a:rPr>
              <a:t>Since the online clinical practice cannot achieve the desired effect of education, CMU will re-arrange the clinical practice for students when they return to China. </a:t>
            </a:r>
            <a:endParaRPr lang="zh-CN" altLang="zh-CN" sz="1400" dirty="0">
              <a:solidFill>
                <a:srgbClr val="FF0000"/>
              </a:solidFill>
            </a:endParaRPr>
          </a:p>
          <a:p>
            <a:endParaRPr lang="zh-CN" altLang="en-US" dirty="0"/>
          </a:p>
        </p:txBody>
      </p:sp>
      <p:sp>
        <p:nvSpPr>
          <p:cNvPr id="4" name="星形: 五角 3">
            <a:extLst>
              <a:ext uri="{FF2B5EF4-FFF2-40B4-BE49-F238E27FC236}">
                <a16:creationId xmlns:a16="http://schemas.microsoft.com/office/drawing/2014/main" id="{25E59221-F9EE-44ED-8553-0A81F251B4F1}"/>
              </a:ext>
            </a:extLst>
          </p:cNvPr>
          <p:cNvSpPr/>
          <p:nvPr/>
        </p:nvSpPr>
        <p:spPr bwMode="auto">
          <a:xfrm>
            <a:off x="597816" y="5698153"/>
            <a:ext cx="152400" cy="154005"/>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Calibri" pitchFamily="34" charset="0"/>
              <a:ea typeface="宋体" pitchFamily="2" charset="-122"/>
            </a:endParaRPr>
          </a:p>
        </p:txBody>
      </p:sp>
      <p:pic>
        <p:nvPicPr>
          <p:cNvPr id="11" name="图片 10">
            <a:extLst>
              <a:ext uri="{FF2B5EF4-FFF2-40B4-BE49-F238E27FC236}">
                <a16:creationId xmlns:a16="http://schemas.microsoft.com/office/drawing/2014/main" id="{84979D65-694F-444E-8065-E92FC6465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487" y="1241659"/>
            <a:ext cx="2635160" cy="2495497"/>
          </a:xfrm>
          <a:prstGeom prst="rect">
            <a:avLst/>
          </a:prstGeom>
        </p:spPr>
      </p:pic>
      <p:pic>
        <p:nvPicPr>
          <p:cNvPr id="13" name="图片 12">
            <a:extLst>
              <a:ext uri="{FF2B5EF4-FFF2-40B4-BE49-F238E27FC236}">
                <a16:creationId xmlns:a16="http://schemas.microsoft.com/office/drawing/2014/main" id="{2A8C3BAE-63DF-4FC8-909B-5C67F2746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402" y="1241659"/>
            <a:ext cx="2479085" cy="2495497"/>
          </a:xfrm>
          <a:prstGeom prst="rect">
            <a:avLst/>
          </a:prstGeom>
        </p:spPr>
      </p:pic>
    </p:spTree>
    <p:extLst>
      <p:ext uri="{BB962C8B-B14F-4D97-AF65-F5344CB8AC3E}">
        <p14:creationId xmlns:p14="http://schemas.microsoft.com/office/powerpoint/2010/main" val="716752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8" name="平行四边形 12"/>
          <p:cNvSpPr>
            <a:spLocks noChangeArrowheads="1"/>
          </p:cNvSpPr>
          <p:nvPr/>
        </p:nvSpPr>
        <p:spPr bwMode="auto">
          <a:xfrm>
            <a:off x="0" y="5370513"/>
            <a:ext cx="6575425" cy="100012"/>
          </a:xfrm>
          <a:prstGeom prst="parallelogram">
            <a:avLst>
              <a:gd name="adj" fmla="val 33482"/>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buFont typeface="Arial" pitchFamily="34" charset="0"/>
              <a:buNone/>
            </a:pPr>
            <a:endParaRPr lang="zh-CN" altLang="zh-CN">
              <a:solidFill>
                <a:srgbClr val="FFFFFF"/>
              </a:solidFill>
              <a:latin typeface="宋体" pitchFamily="2" charset="-122"/>
              <a:sym typeface="宋体" pitchFamily="2" charset="-122"/>
            </a:endParaRPr>
          </a:p>
        </p:txBody>
      </p:sp>
      <p:sp>
        <p:nvSpPr>
          <p:cNvPr id="41987" name="直接连接符 10"/>
          <p:cNvSpPr>
            <a:spLocks noChangeShapeType="1"/>
          </p:cNvSpPr>
          <p:nvPr/>
        </p:nvSpPr>
        <p:spPr bwMode="auto">
          <a:xfrm flipV="1">
            <a:off x="2378075" y="998538"/>
            <a:ext cx="0" cy="465137"/>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925"/>
            <a:ext cx="121920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图片 53" desc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563" y="1165225"/>
            <a:ext cx="7905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文本框 7"/>
          <p:cNvSpPr>
            <a:spLocks noChangeArrowheads="1"/>
          </p:cNvSpPr>
          <p:nvPr/>
        </p:nvSpPr>
        <p:spPr bwMode="auto">
          <a:xfrm>
            <a:off x="4114800" y="1144588"/>
            <a:ext cx="37941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ts val="3500"/>
              </a:lnSpc>
              <a:buFont typeface="Arial" pitchFamily="34" charset="0"/>
              <a:buNone/>
            </a:pPr>
            <a:r>
              <a:rPr lang="en-US" altLang="zh-CN" sz="4000">
                <a:solidFill>
                  <a:srgbClr val="FFFFFF"/>
                </a:solidFill>
                <a:latin typeface="Times New Roman" pitchFamily="18" charset="0"/>
                <a:sym typeface="Times New Roman" pitchFamily="18" charset="0"/>
              </a:rPr>
              <a:t>THANKS</a:t>
            </a:r>
            <a:endParaRPr lang="zh-CN" altLang="en-US" sz="4000">
              <a:solidFill>
                <a:srgbClr val="FFFFFF"/>
              </a:solidFill>
              <a:latin typeface="Times New Roman" pitchFamily="18" charset="0"/>
              <a:sym typeface="Times New Roman" pitchFamily="18" charset="0"/>
            </a:endParaRPr>
          </a:p>
          <a:p>
            <a:pPr eaLnBrk="0" hangingPunct="0">
              <a:lnSpc>
                <a:spcPts val="3500"/>
              </a:lnSpc>
              <a:buFont typeface="Arial" pitchFamily="34" charset="0"/>
              <a:buNone/>
            </a:pPr>
            <a:r>
              <a:rPr lang="en-US" altLang="zh-CN" sz="4000">
                <a:solidFill>
                  <a:srgbClr val="FFFFFF"/>
                </a:solidFill>
                <a:latin typeface="Times New Roman" pitchFamily="18" charset="0"/>
                <a:sym typeface="Times New Roman" pitchFamily="18" charset="0"/>
              </a:rPr>
              <a:t>FOR YOUR </a:t>
            </a:r>
          </a:p>
          <a:p>
            <a:pPr eaLnBrk="0" hangingPunct="0">
              <a:lnSpc>
                <a:spcPts val="3500"/>
              </a:lnSpc>
              <a:buFont typeface="Arial" pitchFamily="34" charset="0"/>
              <a:buNone/>
            </a:pPr>
            <a:r>
              <a:rPr lang="en-US" altLang="zh-CN" sz="4000">
                <a:solidFill>
                  <a:srgbClr val="FFFFFF"/>
                </a:solidFill>
                <a:latin typeface="Times New Roman" pitchFamily="18" charset="0"/>
                <a:sym typeface="Times New Roman" pitchFamily="18" charset="0"/>
              </a:rPr>
              <a:t>ATTENTION</a:t>
            </a:r>
            <a:endParaRPr lang="zh-CN" altLang="en-US"/>
          </a:p>
        </p:txBody>
      </p:sp>
      <p:sp>
        <p:nvSpPr>
          <p:cNvPr id="21" name="平行四边形 12"/>
          <p:cNvSpPr>
            <a:spLocks noChangeArrowheads="1"/>
          </p:cNvSpPr>
          <p:nvPr/>
        </p:nvSpPr>
        <p:spPr bwMode="auto">
          <a:xfrm>
            <a:off x="3636963" y="4540250"/>
            <a:ext cx="8364537" cy="92075"/>
          </a:xfrm>
          <a:prstGeom prst="parallelogram">
            <a:avLst>
              <a:gd name="adj" fmla="val 33646"/>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buFont typeface="Arial" pitchFamily="34" charset="0"/>
              <a:buNone/>
            </a:pPr>
            <a:endParaRPr lang="zh-CN" altLang="zh-CN">
              <a:solidFill>
                <a:srgbClr val="FFFFFF"/>
              </a:solidFill>
              <a:latin typeface="宋体" pitchFamily="2" charset="-122"/>
              <a:sym typeface="宋体" pitchFamily="2" charset="-122"/>
            </a:endParaRPr>
          </a:p>
        </p:txBody>
      </p:sp>
      <p:sp>
        <p:nvSpPr>
          <p:cNvPr id="2" name="文本框 1">
            <a:extLst>
              <a:ext uri="{FF2B5EF4-FFF2-40B4-BE49-F238E27FC236}">
                <a16:creationId xmlns:a16="http://schemas.microsoft.com/office/drawing/2014/main" id="{86E016C5-D633-4716-8F08-972A4CCD7082}"/>
              </a:ext>
            </a:extLst>
          </p:cNvPr>
          <p:cNvSpPr txBox="1"/>
          <p:nvPr/>
        </p:nvSpPr>
        <p:spPr>
          <a:xfrm>
            <a:off x="7130265" y="5219272"/>
            <a:ext cx="3698697" cy="646331"/>
          </a:xfrm>
          <a:prstGeom prst="rect">
            <a:avLst/>
          </a:prstGeom>
          <a:noFill/>
        </p:spPr>
        <p:txBody>
          <a:bodyPr wrap="square" rtlCol="0">
            <a:spAutoFit/>
          </a:bodyPr>
          <a:lstStyle/>
          <a:p>
            <a:r>
              <a:rPr lang="en-US" altLang="zh-CN" dirty="0">
                <a:hlinkClick r:id="rId4"/>
              </a:rPr>
              <a:t>20201086@cmu.edu.cn</a:t>
            </a:r>
            <a:endParaRPr lang="en-US" altLang="zh-CN" dirty="0"/>
          </a:p>
          <a:p>
            <a:r>
              <a:rPr lang="en-US" altLang="zh-CN" dirty="0"/>
              <a:t>+86 13840292969</a:t>
            </a:r>
            <a:endParaRPr lang="zh-CN" altLang="en-US" dirty="0"/>
          </a:p>
        </p:txBody>
      </p:sp>
      <p:pic>
        <p:nvPicPr>
          <p:cNvPr id="4" name="图片 3">
            <a:extLst>
              <a:ext uri="{FF2B5EF4-FFF2-40B4-BE49-F238E27FC236}">
                <a16:creationId xmlns:a16="http://schemas.microsoft.com/office/drawing/2014/main" id="{BDE04576-BDA8-481E-8895-38E160E9D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5621" y="4737242"/>
            <a:ext cx="1972531" cy="1972531"/>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585"/>
                                        </p:tgtEl>
                                        <p:attrNameLst>
                                          <p:attrName>style.visibility</p:attrName>
                                        </p:attrNameLst>
                                      </p:cBhvr>
                                      <p:to>
                                        <p:strVal val="visible"/>
                                      </p:to>
                                    </p:set>
                                    <p:anim calcmode="lin" valueType="num">
                                      <p:cBhvr>
                                        <p:cTn id="7" dur="500" fill="hold"/>
                                        <p:tgtEl>
                                          <p:spTgt spid="2458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585"/>
                                        </p:tgtEl>
                                        <p:attrNameLst>
                                          <p:attrName>ppt_y</p:attrName>
                                        </p:attrNameLst>
                                      </p:cBhvr>
                                      <p:tavLst>
                                        <p:tav tm="0">
                                          <p:val>
                                            <p:strVal val="#ppt_y"/>
                                          </p:val>
                                        </p:tav>
                                        <p:tav tm="100000">
                                          <p:val>
                                            <p:strVal val="#ppt_y"/>
                                          </p:val>
                                        </p:tav>
                                      </p:tavLst>
                                    </p:anim>
                                    <p:anim calcmode="lin" valueType="num">
                                      <p:cBhvr>
                                        <p:cTn id="9" dur="500" fill="hold"/>
                                        <p:tgtEl>
                                          <p:spTgt spid="2458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585"/>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24585"/>
                                        </p:tgtEl>
                                      </p:cBhvr>
                                    </p:animEffect>
                                  </p:childTnLst>
                                </p:cTn>
                              </p:par>
                            </p:childTnLst>
                          </p:cTn>
                        </p:par>
                        <p:par>
                          <p:cTn id="12" fill="hold" nodeType="afterGroup">
                            <p:stCondLst>
                              <p:cond delay="1550"/>
                            </p:stCondLst>
                            <p:childTnLst>
                              <p:par>
                                <p:cTn id="13" presetID="2" presetClass="entr" presetSubtype="8" fill="hold" grpId="0" nodeType="afterEffect">
                                  <p:stCondLst>
                                    <p:cond delay="0"/>
                                  </p:stCondLst>
                                  <p:childTnLst>
                                    <p:set>
                                      <p:cBhvr>
                                        <p:cTn id="14" dur="1" fill="hold">
                                          <p:stCondLst>
                                            <p:cond delay="0"/>
                                          </p:stCondLst>
                                        </p:cTn>
                                        <p:tgtEl>
                                          <p:spTgt spid="24588"/>
                                        </p:tgtEl>
                                        <p:attrNameLst>
                                          <p:attrName>style.visibility</p:attrName>
                                        </p:attrNameLst>
                                      </p:cBhvr>
                                      <p:to>
                                        <p:strVal val="visible"/>
                                      </p:to>
                                    </p:set>
                                    <p:anim calcmode="lin" valueType="num">
                                      <p:cBhvr>
                                        <p:cTn id="15" dur="500" fill="hold"/>
                                        <p:tgtEl>
                                          <p:spTgt spid="24588"/>
                                        </p:tgtEl>
                                        <p:attrNameLst>
                                          <p:attrName>ppt_x</p:attrName>
                                        </p:attrNameLst>
                                      </p:cBhvr>
                                      <p:tavLst>
                                        <p:tav tm="0">
                                          <p:val>
                                            <p:strVal val="0-#ppt_w/2"/>
                                          </p:val>
                                        </p:tav>
                                        <p:tav tm="100000">
                                          <p:val>
                                            <p:strVal val="#ppt_x"/>
                                          </p:val>
                                        </p:tav>
                                      </p:tavLst>
                                    </p:anim>
                                    <p:anim calcmode="lin" valueType="num">
                                      <p:cBhvr>
                                        <p:cTn id="16" dur="500" fill="hold"/>
                                        <p:tgtEl>
                                          <p:spTgt spid="2458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2050"/>
                            </p:stCondLst>
                            <p:childTnLst>
                              <p:par>
                                <p:cTn id="18" presetID="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ppt_x</p:attrName>
                                        </p:attrNameLst>
                                      </p:cBhvr>
                                      <p:tavLst>
                                        <p:tav tm="0">
                                          <p:val>
                                            <p:strVal val="0-#ppt_w/2"/>
                                          </p:val>
                                        </p:tav>
                                        <p:tav tm="100000">
                                          <p:val>
                                            <p:strVal val="#ppt_x"/>
                                          </p:val>
                                        </p:tav>
                                      </p:tavLst>
                                    </p:anim>
                                    <p:anim calcmode="lin" valueType="num">
                                      <p:cBhvr>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bldLvl="0" animBg="1" autoUpdateAnimBg="0"/>
      <p:bldP spid="24585" grpId="0" bldLvl="0" autoUpdateAnimBg="0"/>
      <p:bldP spid="21" grpId="0" bldLvl="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直接连接符 28"/>
          <p:cNvSpPr>
            <a:spLocks noChangeShapeType="1"/>
          </p:cNvSpPr>
          <p:nvPr/>
        </p:nvSpPr>
        <p:spPr bwMode="auto">
          <a:xfrm>
            <a:off x="1479550" y="625475"/>
            <a:ext cx="2759075" cy="0"/>
          </a:xfrm>
          <a:prstGeom prst="line">
            <a:avLst/>
          </a:prstGeom>
          <a:noFill/>
          <a:ln w="3810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3" name="直接连接符 29"/>
          <p:cNvSpPr>
            <a:spLocks noChangeShapeType="1"/>
          </p:cNvSpPr>
          <p:nvPr/>
        </p:nvSpPr>
        <p:spPr bwMode="auto">
          <a:xfrm>
            <a:off x="4498975" y="2149475"/>
            <a:ext cx="2759075" cy="0"/>
          </a:xfrm>
          <a:prstGeom prst="line">
            <a:avLst/>
          </a:prstGeom>
          <a:noFill/>
          <a:ln w="3810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74" name="直接连接符 30"/>
          <p:cNvSpPr>
            <a:spLocks noChangeShapeType="1"/>
          </p:cNvSpPr>
          <p:nvPr/>
        </p:nvSpPr>
        <p:spPr bwMode="auto">
          <a:xfrm>
            <a:off x="7562850" y="2149475"/>
            <a:ext cx="2757488" cy="0"/>
          </a:xfrm>
          <a:prstGeom prst="line">
            <a:avLst/>
          </a:prstGeom>
          <a:noFill/>
          <a:ln w="38100">
            <a:solidFill>
              <a:schemeClr val="bg1"/>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184" name="文本框 40"/>
          <p:cNvSpPr>
            <a:spLocks noChangeArrowheads="1"/>
          </p:cNvSpPr>
          <p:nvPr/>
        </p:nvSpPr>
        <p:spPr bwMode="auto">
          <a:xfrm>
            <a:off x="1422400" y="4186238"/>
            <a:ext cx="3163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400">
                <a:solidFill>
                  <a:schemeClr val="bg1"/>
                </a:solidFill>
                <a:latin typeface="Times New Roman" pitchFamily="18" charset="0"/>
                <a:sym typeface="Times New Roman" pitchFamily="18" charset="0"/>
              </a:rPr>
              <a:t>TYPE </a:t>
            </a:r>
            <a:endParaRPr lang="zh-CN" altLang="en-US" sz="2400">
              <a:solidFill>
                <a:schemeClr val="bg1"/>
              </a:solidFill>
              <a:latin typeface="Times New Roman" pitchFamily="18" charset="0"/>
              <a:sym typeface="Times New Roman" pitchFamily="18" charset="0"/>
            </a:endParaRPr>
          </a:p>
          <a:p>
            <a:pPr eaLnBrk="0" hangingPunct="0">
              <a:buFont typeface="Arial" pitchFamily="34" charset="0"/>
              <a:buNone/>
            </a:pPr>
            <a:r>
              <a:rPr lang="en-US" altLang="zh-CN" sz="2400">
                <a:solidFill>
                  <a:schemeClr val="bg1"/>
                </a:solidFill>
                <a:latin typeface="Times New Roman" pitchFamily="18" charset="0"/>
                <a:sym typeface="Times New Roman" pitchFamily="18" charset="0"/>
              </a:rPr>
              <a:t>SOMETHING HERE</a:t>
            </a:r>
            <a:endParaRPr lang="zh-CN" altLang="en-US" sz="2400">
              <a:solidFill>
                <a:schemeClr val="bg1"/>
              </a:solidFill>
              <a:latin typeface="Times New Roman" pitchFamily="18" charset="0"/>
              <a:sym typeface="Times New Roman" pitchFamily="18" charset="0"/>
            </a:endParaRPr>
          </a:p>
        </p:txBody>
      </p:sp>
      <p:sp>
        <p:nvSpPr>
          <p:cNvPr id="7187" name="文本框 43"/>
          <p:cNvSpPr>
            <a:spLocks noChangeArrowheads="1"/>
          </p:cNvSpPr>
          <p:nvPr/>
        </p:nvSpPr>
        <p:spPr bwMode="auto">
          <a:xfrm>
            <a:off x="6876482" y="1255276"/>
            <a:ext cx="3374223" cy="2246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just" eaLnBrk="0" hangingPunct="0">
              <a:buFont typeface="Arial" pitchFamily="34" charset="0"/>
              <a:buNone/>
              <a:defRPr/>
            </a:pPr>
            <a:r>
              <a:rPr lang="en-US" altLang="zh-CN" sz="1200" dirty="0">
                <a:latin typeface="+mj-lt"/>
              </a:rPr>
              <a:t>          </a:t>
            </a:r>
            <a:r>
              <a:rPr lang="en-US" altLang="zh-CN" sz="1400" dirty="0"/>
              <a:t>Shenyang is located in the southern part of </a:t>
            </a:r>
            <a:r>
              <a:rPr lang="en-US" altLang="zh-CN" sz="1400" dirty="0">
                <a:solidFill>
                  <a:srgbClr val="FF0000"/>
                </a:solidFill>
              </a:rPr>
              <a:t>Northeast </a:t>
            </a:r>
            <a:r>
              <a:rPr lang="en-US" altLang="zh-CN" sz="1400" dirty="0"/>
              <a:t>China. It is not only </a:t>
            </a:r>
            <a:r>
              <a:rPr lang="en-US" altLang="zh-CN" sz="1400" dirty="0">
                <a:latin typeface="+mj-lt"/>
              </a:rPr>
              <a:t>the capital of Liaoning Province, but also the political, economical, cultural, financial, military and commercial center as well as the hub of national transportation and communication. Furthermore, Shenyang is an important gateway of the country as well as the biggest city in the Northeastern region of China.</a:t>
            </a:r>
            <a:endParaRPr lang="zh-CN" altLang="en-US" sz="1200" dirty="0">
              <a:solidFill>
                <a:schemeClr val="bg1"/>
              </a:solidFill>
              <a:latin typeface="+mj-lt"/>
              <a:ea typeface="华文楷体" pitchFamily="2" charset="-122"/>
              <a:sym typeface="Times New Roman" pitchFamily="18" charset="0"/>
            </a:endParaRPr>
          </a:p>
        </p:txBody>
      </p:sp>
      <p:sp>
        <p:nvSpPr>
          <p:cNvPr id="22540" name="矩形 16"/>
          <p:cNvSpPr>
            <a:spLocks noChangeArrowheads="1"/>
          </p:cNvSpPr>
          <p:nvPr/>
        </p:nvSpPr>
        <p:spPr bwMode="auto">
          <a:xfrm>
            <a:off x="0" y="180975"/>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2541" name="矩形 7"/>
          <p:cNvSpPr>
            <a:spLocks noChangeArrowheads="1"/>
          </p:cNvSpPr>
          <p:nvPr/>
        </p:nvSpPr>
        <p:spPr bwMode="auto">
          <a:xfrm>
            <a:off x="538163" y="180975"/>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2542" name="Rectangle 6"/>
          <p:cNvSpPr>
            <a:spLocks noChangeArrowheads="1"/>
          </p:cNvSpPr>
          <p:nvPr/>
        </p:nvSpPr>
        <p:spPr bwMode="auto">
          <a:xfrm>
            <a:off x="769938" y="234950"/>
            <a:ext cx="3294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800" b="1" dirty="0">
                <a:solidFill>
                  <a:srgbClr val="FF5844"/>
                </a:solidFill>
                <a:latin typeface="微软雅黑" pitchFamily="34" charset="-122"/>
                <a:ea typeface="微软雅黑" pitchFamily="34" charset="-122"/>
              </a:rPr>
              <a:t>Live in Shenyang</a:t>
            </a:r>
            <a:endParaRPr lang="zh-CN" altLang="en-US" sz="2800" b="1" dirty="0">
              <a:solidFill>
                <a:srgbClr val="FF5844"/>
              </a:solidFill>
              <a:latin typeface="微软雅黑" pitchFamily="34" charset="-122"/>
              <a:ea typeface="微软雅黑" pitchFamily="34" charset="-122"/>
            </a:endParaRPr>
          </a:p>
        </p:txBody>
      </p:sp>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569" y="826752"/>
            <a:ext cx="3468687" cy="278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7722"/>
            <a:ext cx="12191999" cy="315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1"/>
          <p:cNvSpPr txBox="1">
            <a:spLocks noChangeArrowheads="1"/>
          </p:cNvSpPr>
          <p:nvPr/>
        </p:nvSpPr>
        <p:spPr bwMode="auto">
          <a:xfrm>
            <a:off x="238125" y="2863850"/>
            <a:ext cx="3273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800" b="1" dirty="0">
                <a:solidFill>
                  <a:schemeClr val="bg1"/>
                </a:solidFill>
                <a:latin typeface="Bahnschrift SemiLight SemiConde" pitchFamily="34" charset="0"/>
              </a:rPr>
              <a:t>Shenyang· China</a:t>
            </a:r>
            <a:endParaRPr lang="zh-CN" altLang="en-US" sz="2800" b="1" dirty="0">
              <a:solidFill>
                <a:schemeClr val="bg1"/>
              </a:solidFill>
              <a:latin typeface="Bahnschrift SemiLight SemiConde" pitchFamily="34" charset="0"/>
            </a:endParaRPr>
          </a:p>
        </p:txBody>
      </p:sp>
      <p:sp>
        <p:nvSpPr>
          <p:cNvPr id="23" name="TextBox 1"/>
          <p:cNvSpPr txBox="1">
            <a:spLocks noChangeArrowheads="1"/>
          </p:cNvSpPr>
          <p:nvPr/>
        </p:nvSpPr>
        <p:spPr bwMode="auto">
          <a:xfrm>
            <a:off x="5067256" y="3758880"/>
            <a:ext cx="3273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800" b="1" dirty="0">
                <a:solidFill>
                  <a:schemeClr val="bg1"/>
                </a:solidFill>
                <a:latin typeface="Bahnschrift SemiLight SemiConde" pitchFamily="34" charset="0"/>
              </a:rPr>
              <a:t>Shenyang· China</a:t>
            </a:r>
            <a:endParaRPr lang="zh-CN" altLang="en-US" sz="2800" b="1" dirty="0">
              <a:solidFill>
                <a:schemeClr val="bg1"/>
              </a:solidFill>
              <a:latin typeface="Bahnschrift SemiLight SemiConde"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84"/>
                                        </p:tgtEl>
                                        <p:attrNameLst>
                                          <p:attrName>style.visibility</p:attrName>
                                        </p:attrNameLst>
                                      </p:cBhvr>
                                      <p:to>
                                        <p:strVal val="visible"/>
                                      </p:to>
                                    </p:set>
                                    <p:animEffect>
                                      <p:cBhvr>
                                        <p:cTn id="7" dur="500"/>
                                        <p:tgtEl>
                                          <p:spTgt spid="71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p:cBhvr>
                                        <p:cTn id="11" dur="500"/>
                                        <p:tgtEl>
                                          <p:spTgt spid="717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173"/>
                                        </p:tgtEl>
                                        <p:attrNameLst>
                                          <p:attrName>style.visibility</p:attrName>
                                        </p:attrNameLst>
                                      </p:cBhvr>
                                      <p:to>
                                        <p:strVal val="visible"/>
                                      </p:to>
                                    </p:set>
                                    <p:animEffect>
                                      <p:cBhvr>
                                        <p:cTn id="15" dur="500"/>
                                        <p:tgtEl>
                                          <p:spTgt spid="717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187"/>
                                        </p:tgtEl>
                                        <p:attrNameLst>
                                          <p:attrName>style.visibility</p:attrName>
                                        </p:attrNameLst>
                                      </p:cBhvr>
                                      <p:to>
                                        <p:strVal val="visible"/>
                                      </p:to>
                                    </p:set>
                                    <p:animEffect>
                                      <p:cBhvr>
                                        <p:cTn id="19" dur="500"/>
                                        <p:tgtEl>
                                          <p:spTgt spid="7187"/>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174"/>
                                        </p:tgtEl>
                                        <p:attrNameLst>
                                          <p:attrName>style.visibility</p:attrName>
                                        </p:attrNameLst>
                                      </p:cBhvr>
                                      <p:to>
                                        <p:strVal val="visible"/>
                                      </p:to>
                                    </p:set>
                                    <p:animEffect>
                                      <p:cBhvr>
                                        <p:cTn id="23"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84" grpId="0" bldLvl="0" autoUpdateAnimBg="0"/>
      <p:bldP spid="7187" grpId="0" bldLvl="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AutoShape 6"/>
          <p:cNvSpPr>
            <a:spLocks/>
          </p:cNvSpPr>
          <p:nvPr/>
        </p:nvSpPr>
        <p:spPr bwMode="auto">
          <a:xfrm>
            <a:off x="738187" y="5287963"/>
            <a:ext cx="2212975" cy="422275"/>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1600" y="0"/>
                </a:lnTo>
                <a:lnTo>
                  <a:pt x="21600" y="21600"/>
                </a:lnTo>
                <a:lnTo>
                  <a:pt x="0" y="21600"/>
                </a:lnTo>
                <a:lnTo>
                  <a:pt x="0" y="0"/>
                </a:lnTo>
                <a:close/>
              </a:path>
            </a:pathLst>
          </a:custGeom>
          <a:solidFill>
            <a:srgbClr val="00CC00"/>
          </a:solidFill>
          <a:ln w="25400">
            <a:solidFill>
              <a:srgbClr val="000000">
                <a:alpha val="0"/>
              </a:srgbClr>
            </a:solidFill>
            <a:round/>
            <a:headEnd/>
            <a:tailEnd/>
          </a:ln>
        </p:spPr>
        <p:txBody>
          <a:bodyPr lIns="0" tIns="0" rIns="0" bIns="0"/>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0" hangingPunct="0">
              <a:lnSpc>
                <a:spcPct val="100000"/>
              </a:lnSpc>
              <a:spcBef>
                <a:spcPct val="0"/>
              </a:spcBef>
              <a:buFont typeface="Arial" pitchFamily="34" charset="0"/>
              <a:buNone/>
            </a:pPr>
            <a:r>
              <a:rPr lang="en-US" altLang="zh-CN" sz="2400" b="1" dirty="0">
                <a:solidFill>
                  <a:schemeClr val="bg1"/>
                </a:solidFill>
              </a:rPr>
              <a:t>Spring</a:t>
            </a:r>
            <a:endParaRPr lang="zh-CN" altLang="en-US" sz="2400" b="1" dirty="0">
              <a:solidFill>
                <a:schemeClr val="bg1"/>
              </a:solidFill>
            </a:endParaRPr>
          </a:p>
        </p:txBody>
      </p:sp>
      <p:sp>
        <p:nvSpPr>
          <p:cNvPr id="116741" name="AutoShape 1"/>
          <p:cNvSpPr>
            <a:spLocks/>
          </p:cNvSpPr>
          <p:nvPr/>
        </p:nvSpPr>
        <p:spPr bwMode="auto">
          <a:xfrm>
            <a:off x="3276600" y="5607050"/>
            <a:ext cx="2347913" cy="425450"/>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1599" y="0"/>
                </a:lnTo>
                <a:lnTo>
                  <a:pt x="21599" y="21600"/>
                </a:lnTo>
                <a:lnTo>
                  <a:pt x="0" y="21600"/>
                </a:lnTo>
                <a:lnTo>
                  <a:pt x="0" y="0"/>
                </a:lnTo>
                <a:close/>
              </a:path>
            </a:pathLst>
          </a:custGeom>
          <a:solidFill>
            <a:srgbClr val="3399FF"/>
          </a:solidFill>
          <a:ln w="25400">
            <a:solidFill>
              <a:srgbClr val="000000">
                <a:alpha val="0"/>
              </a:srgbClr>
            </a:solidFill>
            <a:round/>
            <a:headEnd/>
            <a:tailEnd/>
          </a:ln>
        </p:spPr>
        <p:txBody>
          <a:bodyPr lIns="0" tIns="0" rIns="0" bIns="0"/>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0" hangingPunct="0">
              <a:lnSpc>
                <a:spcPct val="100000"/>
              </a:lnSpc>
              <a:spcBef>
                <a:spcPct val="0"/>
              </a:spcBef>
              <a:buFont typeface="Arial" pitchFamily="34" charset="0"/>
              <a:buNone/>
            </a:pPr>
            <a:r>
              <a:rPr lang="en-US" altLang="zh-CN" sz="2400" b="1" dirty="0">
                <a:solidFill>
                  <a:srgbClr val="FFFFFF"/>
                </a:solidFill>
              </a:rPr>
              <a:t>          Summer</a:t>
            </a:r>
            <a:endParaRPr lang="zh-CN" altLang="en-US" sz="2400" b="1" dirty="0">
              <a:solidFill>
                <a:srgbClr val="FFFFFF"/>
              </a:solidFill>
            </a:endParaRPr>
          </a:p>
        </p:txBody>
      </p:sp>
      <p:sp>
        <p:nvSpPr>
          <p:cNvPr id="116742" name="AutoShape 7"/>
          <p:cNvSpPr>
            <a:spLocks/>
          </p:cNvSpPr>
          <p:nvPr/>
        </p:nvSpPr>
        <p:spPr bwMode="auto">
          <a:xfrm>
            <a:off x="6073213" y="5802700"/>
            <a:ext cx="2273300" cy="431800"/>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1599" y="0"/>
                </a:lnTo>
                <a:lnTo>
                  <a:pt x="21599" y="21600"/>
                </a:lnTo>
                <a:lnTo>
                  <a:pt x="0" y="21600"/>
                </a:lnTo>
                <a:lnTo>
                  <a:pt x="0" y="0"/>
                </a:lnTo>
                <a:close/>
              </a:path>
            </a:pathLst>
          </a:custGeom>
          <a:solidFill>
            <a:srgbClr val="FF9933"/>
          </a:solidFill>
          <a:ln w="25400">
            <a:solidFill>
              <a:srgbClr val="000000">
                <a:alpha val="0"/>
              </a:srgbClr>
            </a:solidFill>
            <a:round/>
            <a:headEnd/>
            <a:tailEnd/>
          </a:ln>
        </p:spPr>
        <p:txBody>
          <a:bodyPr lIns="0" tIns="0" rIns="0" bIns="0"/>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0" hangingPunct="0">
              <a:lnSpc>
                <a:spcPct val="100000"/>
              </a:lnSpc>
              <a:spcBef>
                <a:spcPct val="0"/>
              </a:spcBef>
              <a:buFont typeface="Arial" pitchFamily="34" charset="0"/>
              <a:buNone/>
            </a:pPr>
            <a:r>
              <a:rPr lang="en-US" altLang="zh-CN" sz="2400" b="1" dirty="0">
                <a:solidFill>
                  <a:srgbClr val="FFFFFF"/>
                </a:solidFill>
              </a:rPr>
              <a:t>          Autumn</a:t>
            </a:r>
            <a:endParaRPr lang="zh-CN" altLang="en-US" sz="2400" b="1" dirty="0">
              <a:solidFill>
                <a:srgbClr val="FFFFFF"/>
              </a:solidFill>
            </a:endParaRPr>
          </a:p>
        </p:txBody>
      </p:sp>
      <p:sp>
        <p:nvSpPr>
          <p:cNvPr id="29703" name="AutoShape 8"/>
          <p:cNvSpPr>
            <a:spLocks/>
          </p:cNvSpPr>
          <p:nvPr/>
        </p:nvSpPr>
        <p:spPr bwMode="auto">
          <a:xfrm>
            <a:off x="8819970" y="6097487"/>
            <a:ext cx="2296454" cy="431800"/>
          </a:xfrm>
          <a:custGeom>
            <a:avLst/>
            <a:gdLst>
              <a:gd name="T0" fmla="*/ 0 w 21600"/>
              <a:gd name="T1" fmla="*/ 0 h 21600"/>
              <a:gd name="T2" fmla="*/ 2147483647 w 21600"/>
              <a:gd name="T3" fmla="*/ 0 h 21600"/>
              <a:gd name="T4" fmla="*/ 2147483647 w 21600"/>
              <a:gd name="T5" fmla="*/ 63924152 h 21600"/>
              <a:gd name="T6" fmla="*/ 0 w 21600"/>
              <a:gd name="T7" fmla="*/ 63924152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1600" y="0"/>
                </a:lnTo>
                <a:lnTo>
                  <a:pt x="21600" y="21600"/>
                </a:lnTo>
                <a:lnTo>
                  <a:pt x="0" y="21600"/>
                </a:lnTo>
                <a:lnTo>
                  <a:pt x="0" y="0"/>
                </a:lnTo>
                <a:close/>
              </a:path>
            </a:pathLst>
          </a:custGeom>
          <a:solidFill>
            <a:schemeClr val="tx1">
              <a:lumMod val="50000"/>
              <a:lumOff val="50000"/>
            </a:schemeClr>
          </a:solidFill>
          <a:ln w="25400">
            <a:solidFill>
              <a:srgbClr val="000000">
                <a:alpha val="0"/>
              </a:srgbClr>
            </a:solidFill>
            <a:round/>
            <a:headEnd/>
            <a:tailEnd/>
          </a:ln>
        </p:spPr>
        <p:txBody>
          <a:bodyPr lIns="0" tIns="0" rIns="0" bIns="0"/>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0" hangingPunct="0">
              <a:buFont typeface="Arial" pitchFamily="34" charset="0"/>
              <a:buNone/>
              <a:defRPr/>
            </a:pPr>
            <a:r>
              <a:rPr lang="en-US" altLang="zh-CN" sz="2400" b="1" dirty="0">
                <a:solidFill>
                  <a:srgbClr val="FFFFFF"/>
                </a:solidFill>
              </a:rPr>
              <a:t>         Winter</a:t>
            </a:r>
            <a:endParaRPr lang="zh-CN" altLang="en-US" sz="2400" b="1" dirty="0">
              <a:solidFill>
                <a:srgbClr val="FFFFFF"/>
              </a:solidFill>
            </a:endParaRPr>
          </a:p>
        </p:txBody>
      </p:sp>
      <p:sp>
        <p:nvSpPr>
          <p:cNvPr id="116744" name="矩形 9"/>
          <p:cNvSpPr>
            <a:spLocks noChangeArrowheads="1"/>
          </p:cNvSpPr>
          <p:nvPr/>
        </p:nvSpPr>
        <p:spPr bwMode="auto">
          <a:xfrm>
            <a:off x="1924067" y="1369764"/>
            <a:ext cx="90090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20000"/>
              </a:lnSpc>
              <a:spcBef>
                <a:spcPct val="20000"/>
              </a:spcBef>
              <a:buFont typeface="Arial" pitchFamily="34" charset="0"/>
              <a:buNone/>
            </a:pPr>
            <a:r>
              <a:rPr lang="en-US" altLang="zh-CN" sz="1600" dirty="0">
                <a:solidFill>
                  <a:srgbClr val="000000"/>
                </a:solidFill>
              </a:rPr>
              <a:t>Temperature ranges from -29℃ to 36℃ in a year with the average temperature of 8.3℃. </a:t>
            </a:r>
          </a:p>
          <a:p>
            <a:pPr algn="ctr">
              <a:lnSpc>
                <a:spcPct val="120000"/>
              </a:lnSpc>
              <a:spcBef>
                <a:spcPct val="20000"/>
              </a:spcBef>
              <a:buFont typeface="Arial" pitchFamily="34" charset="0"/>
              <a:buNone/>
            </a:pPr>
            <a:r>
              <a:rPr lang="en-US" altLang="zh-CN" sz="1600" dirty="0">
                <a:solidFill>
                  <a:srgbClr val="000000"/>
                </a:solidFill>
              </a:rPr>
              <a:t>Because of the influence of monsoon, the rainfall is concentrated on a certain period. The temperature division is huge and there is a distinct division of the four seasons.</a:t>
            </a:r>
            <a:endParaRPr lang="en-US" altLang="zh-CN" sz="1600" dirty="0">
              <a:solidFill>
                <a:srgbClr val="445469"/>
              </a:solidFill>
              <a:latin typeface="微软雅黑" pitchFamily="34" charset="-122"/>
              <a:ea typeface="微软雅黑" pitchFamily="34" charset="-122"/>
              <a:sym typeface="Arial" pitchFamily="34" charset="0"/>
            </a:endParaRPr>
          </a:p>
        </p:txBody>
      </p:sp>
      <p:sp>
        <p:nvSpPr>
          <p:cNvPr id="116745" name="TextBox 13"/>
          <p:cNvSpPr txBox="1">
            <a:spLocks noChangeArrowheads="1"/>
          </p:cNvSpPr>
          <p:nvPr/>
        </p:nvSpPr>
        <p:spPr bwMode="auto">
          <a:xfrm>
            <a:off x="3698875" y="4064000"/>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20000"/>
              </a:spcBef>
              <a:buFont typeface="Arial" pitchFamily="34" charset="0"/>
              <a:buNone/>
            </a:pPr>
            <a:r>
              <a:rPr lang="en-US" altLang="zh-CN" sz="1600" b="1">
                <a:solidFill>
                  <a:srgbClr val="FFFFFF"/>
                </a:solidFill>
                <a:latin typeface="Arial" pitchFamily="34" charset="0"/>
                <a:ea typeface="微软雅黑" pitchFamily="34" charset="-122"/>
                <a:sym typeface="Arial" pitchFamily="34" charset="0"/>
              </a:rPr>
              <a:t>ADD TITLE</a:t>
            </a:r>
          </a:p>
        </p:txBody>
      </p:sp>
      <p:sp>
        <p:nvSpPr>
          <p:cNvPr id="116746" name="TextBox 13"/>
          <p:cNvSpPr txBox="1">
            <a:spLocks noChangeArrowheads="1"/>
          </p:cNvSpPr>
          <p:nvPr/>
        </p:nvSpPr>
        <p:spPr bwMode="auto">
          <a:xfrm>
            <a:off x="4032250" y="4352925"/>
            <a:ext cx="16716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20000"/>
              </a:spcBef>
              <a:buFont typeface="Arial" pitchFamily="34" charset="0"/>
              <a:buNone/>
            </a:pPr>
            <a:r>
              <a:rPr lang="en-US" altLang="zh-CN" sz="1200">
                <a:solidFill>
                  <a:srgbClr val="FFFFFF"/>
                </a:solidFill>
                <a:latin typeface="Arial" pitchFamily="34" charset="0"/>
                <a:ea typeface="微软雅黑" pitchFamily="34" charset="-122"/>
                <a:sym typeface="Arial" pitchFamily="34" charset="0"/>
              </a:rPr>
              <a:t>add your words here</a:t>
            </a:r>
            <a:r>
              <a:rPr lang="zh-CN" altLang="en-US" sz="1200">
                <a:solidFill>
                  <a:srgbClr val="FFFFFF"/>
                </a:solidFill>
                <a:latin typeface="Arial" pitchFamily="34" charset="0"/>
                <a:ea typeface="微软雅黑" pitchFamily="34" charset="-122"/>
                <a:sym typeface="Arial" pitchFamily="34" charset="0"/>
              </a:rPr>
              <a:t>，</a:t>
            </a:r>
            <a:r>
              <a:rPr lang="en-US" altLang="zh-CN" sz="1200">
                <a:solidFill>
                  <a:srgbClr val="FFFFFF"/>
                </a:solidFill>
                <a:latin typeface="Arial" pitchFamily="34" charset="0"/>
                <a:ea typeface="微软雅黑" pitchFamily="34" charset="-122"/>
                <a:sym typeface="Arial" pitchFamily="34" charset="0"/>
              </a:rPr>
              <a:t>according to your need to draw the text box size</a:t>
            </a:r>
          </a:p>
        </p:txBody>
      </p:sp>
      <p:sp>
        <p:nvSpPr>
          <p:cNvPr id="116747" name="TextBox 13"/>
          <p:cNvSpPr txBox="1">
            <a:spLocks noChangeArrowheads="1"/>
          </p:cNvSpPr>
          <p:nvPr/>
        </p:nvSpPr>
        <p:spPr bwMode="auto">
          <a:xfrm>
            <a:off x="8088313" y="4064000"/>
            <a:ext cx="2338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20000"/>
              </a:spcBef>
              <a:buFont typeface="Arial" pitchFamily="34" charset="0"/>
              <a:buNone/>
            </a:pPr>
            <a:r>
              <a:rPr lang="en-US" altLang="zh-CN" sz="1600" b="1" dirty="0">
                <a:solidFill>
                  <a:srgbClr val="FFFFFF"/>
                </a:solidFill>
                <a:latin typeface="Arial" pitchFamily="34" charset="0"/>
                <a:ea typeface="微软雅黑" pitchFamily="34" charset="-122"/>
                <a:sym typeface="Arial" pitchFamily="34" charset="0"/>
              </a:rPr>
              <a:t>ADD TITLE</a:t>
            </a:r>
          </a:p>
        </p:txBody>
      </p:sp>
      <p:sp>
        <p:nvSpPr>
          <p:cNvPr id="116748" name="TextBox 13"/>
          <p:cNvSpPr txBox="1">
            <a:spLocks noChangeArrowheads="1"/>
          </p:cNvSpPr>
          <p:nvPr/>
        </p:nvSpPr>
        <p:spPr bwMode="auto">
          <a:xfrm>
            <a:off x="8421688" y="4352925"/>
            <a:ext cx="16716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lnSpc>
                <a:spcPct val="100000"/>
              </a:lnSpc>
              <a:spcBef>
                <a:spcPct val="20000"/>
              </a:spcBef>
              <a:buFont typeface="Arial" pitchFamily="34" charset="0"/>
              <a:buNone/>
            </a:pPr>
            <a:r>
              <a:rPr lang="en-US" altLang="zh-CN" sz="1200">
                <a:solidFill>
                  <a:srgbClr val="FFFFFF"/>
                </a:solidFill>
                <a:latin typeface="Arial" pitchFamily="34" charset="0"/>
                <a:ea typeface="微软雅黑" pitchFamily="34" charset="-122"/>
                <a:sym typeface="Arial" pitchFamily="34" charset="0"/>
              </a:rPr>
              <a:t>add your words here</a:t>
            </a:r>
            <a:r>
              <a:rPr lang="zh-CN" altLang="en-US" sz="1200">
                <a:solidFill>
                  <a:srgbClr val="FFFFFF"/>
                </a:solidFill>
                <a:latin typeface="Arial" pitchFamily="34" charset="0"/>
                <a:ea typeface="微软雅黑" pitchFamily="34" charset="-122"/>
                <a:sym typeface="Arial" pitchFamily="34" charset="0"/>
              </a:rPr>
              <a:t>，</a:t>
            </a:r>
            <a:r>
              <a:rPr lang="en-US" altLang="zh-CN" sz="1200">
                <a:solidFill>
                  <a:srgbClr val="FFFFFF"/>
                </a:solidFill>
                <a:latin typeface="Arial" pitchFamily="34" charset="0"/>
                <a:ea typeface="微软雅黑" pitchFamily="34" charset="-122"/>
                <a:sym typeface="Arial" pitchFamily="34" charset="0"/>
              </a:rPr>
              <a:t>according to your need to draw the text box size</a:t>
            </a:r>
          </a:p>
        </p:txBody>
      </p:sp>
      <p:pic>
        <p:nvPicPr>
          <p:cNvPr id="116750"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2435225"/>
            <a:ext cx="2212975" cy="285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5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590" y="2633663"/>
            <a:ext cx="2351924" cy="297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752" name="TextBox 13"/>
          <p:cNvSpPr txBox="1">
            <a:spLocks noChangeArrowheads="1"/>
          </p:cNvSpPr>
          <p:nvPr/>
        </p:nvSpPr>
        <p:spPr bwMode="auto">
          <a:xfrm>
            <a:off x="5647246" y="935163"/>
            <a:ext cx="1369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nSpc>
                <a:spcPct val="100000"/>
              </a:lnSpc>
              <a:spcBef>
                <a:spcPct val="20000"/>
              </a:spcBef>
              <a:buFont typeface="Arial" pitchFamily="34" charset="0"/>
              <a:buNone/>
            </a:pPr>
            <a:r>
              <a:rPr lang="en-US" altLang="zh-CN" sz="2400" b="1" dirty="0">
                <a:solidFill>
                  <a:srgbClr val="445469"/>
                </a:solidFill>
                <a:latin typeface="Arial" pitchFamily="34" charset="0"/>
                <a:ea typeface="微软雅黑" pitchFamily="34" charset="-122"/>
                <a:sym typeface="Arial" pitchFamily="34" charset="0"/>
              </a:rPr>
              <a:t>CLIMATE</a:t>
            </a:r>
          </a:p>
        </p:txBody>
      </p:sp>
      <p:pic>
        <p:nvPicPr>
          <p:cNvPr id="23" name="图片 22">
            <a:extLst>
              <a:ext uri="{FF2B5EF4-FFF2-40B4-BE49-F238E27FC236}">
                <a16:creationId xmlns:a16="http://schemas.microsoft.com/office/drawing/2014/main" id="{CDE6CA30-AF83-4DD9-A1E6-807DBE882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213" y="2784035"/>
            <a:ext cx="2273300" cy="3052056"/>
          </a:xfrm>
          <a:prstGeom prst="rect">
            <a:avLst/>
          </a:prstGeom>
        </p:spPr>
      </p:pic>
      <p:pic>
        <p:nvPicPr>
          <p:cNvPr id="24" name="图片 23">
            <a:extLst>
              <a:ext uri="{FF2B5EF4-FFF2-40B4-BE49-F238E27FC236}">
                <a16:creationId xmlns:a16="http://schemas.microsoft.com/office/drawing/2014/main" id="{6D87C99B-A046-4689-827C-C9051EB17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970" y="3043339"/>
            <a:ext cx="2296454" cy="3054148"/>
          </a:xfrm>
          <a:prstGeom prst="rect">
            <a:avLst/>
          </a:prstGeom>
        </p:spPr>
      </p:pic>
      <p:sp>
        <p:nvSpPr>
          <p:cNvPr id="25" name="矩形 16"/>
          <p:cNvSpPr>
            <a:spLocks noChangeArrowheads="1"/>
          </p:cNvSpPr>
          <p:nvPr/>
        </p:nvSpPr>
        <p:spPr bwMode="auto">
          <a:xfrm>
            <a:off x="0" y="180975"/>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6" name="矩形 7"/>
          <p:cNvSpPr>
            <a:spLocks noChangeArrowheads="1"/>
          </p:cNvSpPr>
          <p:nvPr/>
        </p:nvSpPr>
        <p:spPr bwMode="auto">
          <a:xfrm>
            <a:off x="538163" y="180975"/>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7" name="Rectangle 6"/>
          <p:cNvSpPr>
            <a:spLocks noChangeArrowheads="1"/>
          </p:cNvSpPr>
          <p:nvPr/>
        </p:nvSpPr>
        <p:spPr bwMode="auto">
          <a:xfrm>
            <a:off x="738188" y="159204"/>
            <a:ext cx="3294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800" b="1" dirty="0">
                <a:solidFill>
                  <a:srgbClr val="FF5844"/>
                </a:solidFill>
                <a:latin typeface="微软雅黑" pitchFamily="34" charset="-122"/>
                <a:ea typeface="微软雅黑" pitchFamily="34" charset="-122"/>
              </a:rPr>
              <a:t>Live in Shenyang</a:t>
            </a:r>
            <a:endParaRPr lang="zh-CN" altLang="en-US" sz="2800" b="1" dirty="0">
              <a:solidFill>
                <a:srgbClr val="FF5844"/>
              </a:solidFill>
              <a:latin typeface="微软雅黑" pitchFamily="34" charset="-122"/>
              <a:ea typeface="微软雅黑" pitchFamily="34" charset="-122"/>
            </a:endParaRPr>
          </a:p>
        </p:txBody>
      </p:sp>
    </p:spTree>
    <p:extLst>
      <p:ext uri="{BB962C8B-B14F-4D97-AF65-F5344CB8AC3E}">
        <p14:creationId xmlns:p14="http://schemas.microsoft.com/office/powerpoint/2010/main" val="2886728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C38868-247A-4F48-9B8A-C0E89AFD1532}"/>
              </a:ext>
            </a:extLst>
          </p:cNvPr>
          <p:cNvSpPr>
            <a:spLocks noGrp="1"/>
          </p:cNvSpPr>
          <p:nvPr>
            <p:ph type="title"/>
          </p:nvPr>
        </p:nvSpPr>
        <p:spPr/>
        <p:txBody>
          <a:bodyPr/>
          <a:lstStyle/>
          <a:p>
            <a:endParaRPr lang="zh-CN" altLang="en-US" dirty="0"/>
          </a:p>
        </p:txBody>
      </p:sp>
      <p:pic>
        <p:nvPicPr>
          <p:cNvPr id="13" name="内容占位符 12">
            <a:extLst>
              <a:ext uri="{FF2B5EF4-FFF2-40B4-BE49-F238E27FC236}">
                <a16:creationId xmlns:a16="http://schemas.microsoft.com/office/drawing/2014/main" id="{035D8D66-8253-4492-A38B-A6DB90CDB1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1541" y="1204267"/>
            <a:ext cx="3166512" cy="2333506"/>
          </a:xfrm>
        </p:spPr>
      </p:pic>
      <p:sp>
        <p:nvSpPr>
          <p:cNvPr id="4" name="文本占位符 3">
            <a:extLst>
              <a:ext uri="{FF2B5EF4-FFF2-40B4-BE49-F238E27FC236}">
                <a16:creationId xmlns:a16="http://schemas.microsoft.com/office/drawing/2014/main" id="{50A426E7-000F-4A7C-BEB1-74B015620112}"/>
              </a:ext>
            </a:extLst>
          </p:cNvPr>
          <p:cNvSpPr>
            <a:spLocks noGrp="1"/>
          </p:cNvSpPr>
          <p:nvPr>
            <p:ph type="body" sz="half" idx="2"/>
          </p:nvPr>
        </p:nvSpPr>
        <p:spPr/>
        <p:txBody>
          <a:bodyPr/>
          <a:lstStyle/>
          <a:p>
            <a:endParaRPr lang="zh-CN" altLang="en-US" dirty="0"/>
          </a:p>
        </p:txBody>
      </p:sp>
      <p:sp>
        <p:nvSpPr>
          <p:cNvPr id="5" name="矩形 16">
            <a:extLst>
              <a:ext uri="{FF2B5EF4-FFF2-40B4-BE49-F238E27FC236}">
                <a16:creationId xmlns:a16="http://schemas.microsoft.com/office/drawing/2014/main" id="{6B6EF1D6-F2E8-4BD4-8954-A916C2F2196F}"/>
              </a:ext>
            </a:extLst>
          </p:cNvPr>
          <p:cNvSpPr>
            <a:spLocks noChangeArrowheads="1"/>
          </p:cNvSpPr>
          <p:nvPr/>
        </p:nvSpPr>
        <p:spPr bwMode="auto">
          <a:xfrm>
            <a:off x="609600" y="273050"/>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b="0" i="0" u="none" strike="noStrike" kern="0" cap="none" spc="0" normalizeH="0" baseline="0" noProof="0">
              <a:ln>
                <a:noFill/>
              </a:ln>
              <a:solidFill>
                <a:srgbClr val="F0564E"/>
              </a:solidFill>
              <a:effectLst/>
              <a:uLnTx/>
              <a:uFillTx/>
            </a:endParaRPr>
          </a:p>
        </p:txBody>
      </p:sp>
      <p:sp>
        <p:nvSpPr>
          <p:cNvPr id="6" name="矩形 7">
            <a:extLst>
              <a:ext uri="{FF2B5EF4-FFF2-40B4-BE49-F238E27FC236}">
                <a16:creationId xmlns:a16="http://schemas.microsoft.com/office/drawing/2014/main" id="{66F1AF2D-8DE9-4E26-A09A-DDE4D770E136}"/>
              </a:ext>
            </a:extLst>
          </p:cNvPr>
          <p:cNvSpPr>
            <a:spLocks noChangeArrowheads="1"/>
          </p:cNvSpPr>
          <p:nvPr/>
        </p:nvSpPr>
        <p:spPr bwMode="auto">
          <a:xfrm>
            <a:off x="1182688" y="27305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b="0" i="0" u="none" strike="noStrike" kern="0" cap="none" spc="0" normalizeH="0" baseline="0" noProof="0">
              <a:ln>
                <a:noFill/>
              </a:ln>
              <a:solidFill>
                <a:srgbClr val="F0564E"/>
              </a:solidFill>
              <a:effectLst/>
              <a:uLnTx/>
              <a:uFillTx/>
            </a:endParaRPr>
          </a:p>
        </p:txBody>
      </p:sp>
      <p:sp>
        <p:nvSpPr>
          <p:cNvPr id="7" name="Rectangle 6">
            <a:extLst>
              <a:ext uri="{FF2B5EF4-FFF2-40B4-BE49-F238E27FC236}">
                <a16:creationId xmlns:a16="http://schemas.microsoft.com/office/drawing/2014/main" id="{524CBAC2-B884-41A1-8E1A-3348F7C94D26}"/>
              </a:ext>
            </a:extLst>
          </p:cNvPr>
          <p:cNvSpPr>
            <a:spLocks noChangeArrowheads="1"/>
          </p:cNvSpPr>
          <p:nvPr/>
        </p:nvSpPr>
        <p:spPr bwMode="auto">
          <a:xfrm>
            <a:off x="1323183" y="338326"/>
            <a:ext cx="3294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800" b="1" dirty="0">
                <a:solidFill>
                  <a:srgbClr val="FF5844"/>
                </a:solidFill>
                <a:latin typeface="微软雅黑" pitchFamily="34" charset="-122"/>
                <a:ea typeface="微软雅黑" pitchFamily="34" charset="-122"/>
              </a:rPr>
              <a:t>Live in Shenyang</a:t>
            </a:r>
            <a:endParaRPr lang="zh-CN" altLang="en-US" sz="2800" b="1" dirty="0">
              <a:solidFill>
                <a:srgbClr val="FF5844"/>
              </a:solidFill>
              <a:latin typeface="微软雅黑" pitchFamily="34" charset="-122"/>
              <a:ea typeface="微软雅黑" pitchFamily="34" charset="-122"/>
            </a:endParaRPr>
          </a:p>
        </p:txBody>
      </p:sp>
      <p:sp>
        <p:nvSpPr>
          <p:cNvPr id="8" name="Rectangle 6">
            <a:extLst>
              <a:ext uri="{FF2B5EF4-FFF2-40B4-BE49-F238E27FC236}">
                <a16:creationId xmlns:a16="http://schemas.microsoft.com/office/drawing/2014/main" id="{7547E15E-5CDD-4CC2-A2EB-CFAF3EC78AD5}"/>
              </a:ext>
            </a:extLst>
          </p:cNvPr>
          <p:cNvSpPr>
            <a:spLocks noChangeArrowheads="1"/>
          </p:cNvSpPr>
          <p:nvPr/>
        </p:nvSpPr>
        <p:spPr bwMode="auto">
          <a:xfrm>
            <a:off x="1468761" y="973435"/>
            <a:ext cx="4196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pPr>
            <a:r>
              <a:rPr lang="en-US" altLang="zh-CN" sz="2400" b="1" dirty="0">
                <a:solidFill>
                  <a:srgbClr val="44546A"/>
                </a:solidFill>
                <a:latin typeface="微软雅黑" pitchFamily="34" charset="-122"/>
                <a:ea typeface="微软雅黑" pitchFamily="34" charset="-122"/>
              </a:rPr>
              <a:t>Tourist Spots</a:t>
            </a:r>
            <a:endParaRPr lang="zh-CN" altLang="en-US" sz="2400" b="1" dirty="0">
              <a:solidFill>
                <a:srgbClr val="44546A"/>
              </a:solidFill>
              <a:latin typeface="微软雅黑" pitchFamily="34" charset="-122"/>
              <a:ea typeface="微软雅黑" pitchFamily="34" charset="-122"/>
            </a:endParaRPr>
          </a:p>
        </p:txBody>
      </p:sp>
      <p:sp>
        <p:nvSpPr>
          <p:cNvPr id="9" name="文本框 8">
            <a:extLst>
              <a:ext uri="{FF2B5EF4-FFF2-40B4-BE49-F238E27FC236}">
                <a16:creationId xmlns:a16="http://schemas.microsoft.com/office/drawing/2014/main" id="{7F843DCD-DB68-49E1-A0BD-B119269844B8}"/>
              </a:ext>
            </a:extLst>
          </p:cNvPr>
          <p:cNvSpPr txBox="1"/>
          <p:nvPr/>
        </p:nvSpPr>
        <p:spPr>
          <a:xfrm>
            <a:off x="7272406" y="441881"/>
            <a:ext cx="2220825" cy="369332"/>
          </a:xfrm>
          <a:prstGeom prst="rect">
            <a:avLst/>
          </a:prstGeom>
          <a:solidFill>
            <a:srgbClr val="FFFFFF"/>
          </a:solidFill>
          <a:ln w="25400" cap="flat" cmpd="sng" algn="ctr">
            <a:solidFill>
              <a:srgbClr val="D7712B"/>
            </a:solidFill>
            <a:prstDash val="solid"/>
          </a:ln>
          <a:effectLst/>
        </p:spPr>
        <p:txBody>
          <a:bodyPr wrap="square">
            <a:spAutoFit/>
          </a:bodyPr>
          <a:lstStyle>
            <a:defPPr>
              <a:defRPr lang="zh-CN"/>
            </a:defPPr>
            <a:lvl1pPr eaLnBrk="0" hangingPunct="0">
              <a:buFont typeface="Arial" pitchFamily="34" charset="0"/>
              <a:buNone/>
              <a:defRPr sz="2400" b="1">
                <a:solidFill>
                  <a:srgbClr val="FF5844"/>
                </a:solidFill>
                <a:latin typeface="微软雅黑" pitchFamily="34" charset="-122"/>
                <a:ea typeface="微软雅黑" pitchFamily="34" charset="-122"/>
              </a:defRPr>
            </a:lvl1pPr>
          </a:lstStyle>
          <a:p>
            <a:pPr marL="0" marR="0" lvl="0" indent="0" algn="ctr" defTabSz="914400" eaLnBrk="0" fontAlgn="auto" latinLnBrk="0" hangingPunct="0">
              <a:lnSpc>
                <a:spcPct val="100000"/>
              </a:lnSpc>
              <a:spcBef>
                <a:spcPts val="0"/>
              </a:spcBef>
              <a:spcAft>
                <a:spcPts val="0"/>
              </a:spcAft>
              <a:buClrTx/>
              <a:buSzTx/>
              <a:buFont typeface="Arial" pitchFamily="34" charset="0"/>
              <a:buNone/>
              <a:tabLst/>
              <a:defRPr/>
            </a:pPr>
            <a:r>
              <a:rPr kumimoji="0" lang="en-US" altLang="zh-CN" sz="1800" b="1" i="0" u="none" strike="noStrike" kern="0" cap="none" spc="0" normalizeH="0" baseline="0" noProof="0" dirty="0" err="1">
                <a:ln>
                  <a:noFill/>
                </a:ln>
                <a:solidFill>
                  <a:srgbClr val="FF5844"/>
                </a:solidFill>
                <a:effectLst/>
                <a:uLnTx/>
                <a:uFillTx/>
                <a:latin typeface="微软雅黑" pitchFamily="34" charset="-122"/>
                <a:ea typeface="微软雅黑" pitchFamily="34" charset="-122"/>
                <a:cs typeface="+mn-cs"/>
              </a:rPr>
              <a:t>Qipan</a:t>
            </a:r>
            <a:r>
              <a:rPr kumimoji="0" lang="en-US" altLang="zh-CN" sz="1800" b="1" i="0" u="none" strike="noStrike" kern="0" cap="none" spc="0" normalizeH="0" baseline="0" noProof="0" dirty="0">
                <a:ln>
                  <a:noFill/>
                </a:ln>
                <a:solidFill>
                  <a:srgbClr val="FF5844"/>
                </a:solidFill>
                <a:effectLst/>
                <a:uLnTx/>
                <a:uFillTx/>
                <a:latin typeface="微软雅黑" pitchFamily="34" charset="-122"/>
                <a:ea typeface="微软雅黑" pitchFamily="34" charset="-122"/>
                <a:cs typeface="+mn-cs"/>
              </a:rPr>
              <a:t> Mountain</a:t>
            </a:r>
            <a:endParaRPr kumimoji="0" lang="zh-CN" altLang="en-US" sz="1800" b="1" i="0" u="none" strike="noStrike" kern="0" cap="none" spc="0" normalizeH="0" baseline="0" noProof="0" dirty="0">
              <a:ln>
                <a:noFill/>
              </a:ln>
              <a:solidFill>
                <a:srgbClr val="FF5844"/>
              </a:solidFill>
              <a:effectLst/>
              <a:uLnTx/>
              <a:uFillTx/>
              <a:latin typeface="微软雅黑" pitchFamily="34" charset="-122"/>
              <a:ea typeface="微软雅黑" pitchFamily="34" charset="-122"/>
              <a:cs typeface="+mn-cs"/>
            </a:endParaRPr>
          </a:p>
        </p:txBody>
      </p:sp>
      <p:sp>
        <p:nvSpPr>
          <p:cNvPr id="11" name="文本框 10">
            <a:extLst>
              <a:ext uri="{FF2B5EF4-FFF2-40B4-BE49-F238E27FC236}">
                <a16:creationId xmlns:a16="http://schemas.microsoft.com/office/drawing/2014/main" id="{DEB65A00-8AC2-4543-B0E8-7EE60BED44B5}"/>
              </a:ext>
            </a:extLst>
          </p:cNvPr>
          <p:cNvSpPr txBox="1"/>
          <p:nvPr/>
        </p:nvSpPr>
        <p:spPr>
          <a:xfrm>
            <a:off x="861219" y="1728122"/>
            <a:ext cx="3528402" cy="3970318"/>
          </a:xfrm>
          <a:prstGeom prst="rect">
            <a:avLst/>
          </a:prstGeom>
          <a:noFill/>
        </p:spPr>
        <p:txBody>
          <a:bodyPr wrap="square" rtlCol="0">
            <a:spAutoFit/>
          </a:bodyPr>
          <a:lstStyle/>
          <a:p>
            <a:pPr algn="just"/>
            <a:r>
              <a:rPr lang="en-US" altLang="zh-CN" dirty="0"/>
              <a:t>This is the golden tourist area of Shenyang, renowned as the green lung of the city. The area is a national-level 4A scenic spot with multiple functions of tourist sightseeing, leisure holiday, and commercial conference. There are the uniquely-shaped </a:t>
            </a:r>
            <a:r>
              <a:rPr lang="en-US" altLang="zh-CN" dirty="0" err="1"/>
              <a:t>Qipan</a:t>
            </a:r>
            <a:r>
              <a:rPr lang="en-US" altLang="zh-CN" dirty="0"/>
              <a:t> Mountain City, the mysterious </a:t>
            </a:r>
            <a:r>
              <a:rPr lang="en-US" altLang="zh-CN" dirty="0" err="1"/>
              <a:t>Xiangyang</a:t>
            </a:r>
            <a:r>
              <a:rPr lang="en-US" altLang="zh-CN" dirty="0"/>
              <a:t> Temple, the primitive yet beautiful pine trees. Tourists can go fishing beside the beautiful </a:t>
            </a:r>
            <a:r>
              <a:rPr lang="en-US" altLang="zh-CN" dirty="0" err="1"/>
              <a:t>Xiuhu</a:t>
            </a:r>
            <a:r>
              <a:rPr lang="en-US" altLang="zh-CN" dirty="0"/>
              <a:t> Lake, and take motorboats to play on the lake’s surface. </a:t>
            </a:r>
            <a:endParaRPr lang="zh-CN" altLang="en-US" dirty="0"/>
          </a:p>
        </p:txBody>
      </p:sp>
      <p:pic>
        <p:nvPicPr>
          <p:cNvPr id="17" name="图片 16">
            <a:extLst>
              <a:ext uri="{FF2B5EF4-FFF2-40B4-BE49-F238E27FC236}">
                <a16:creationId xmlns:a16="http://schemas.microsoft.com/office/drawing/2014/main" id="{267FC25D-1A81-44B1-9323-B4EE7D191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541" y="3713281"/>
            <a:ext cx="6578089" cy="2412882"/>
          </a:xfrm>
          <a:prstGeom prst="rect">
            <a:avLst/>
          </a:prstGeom>
        </p:spPr>
      </p:pic>
      <p:pic>
        <p:nvPicPr>
          <p:cNvPr id="19" name="图片 18">
            <a:extLst>
              <a:ext uri="{FF2B5EF4-FFF2-40B4-BE49-F238E27FC236}">
                <a16:creationId xmlns:a16="http://schemas.microsoft.com/office/drawing/2014/main" id="{E9617FA7-5CAF-430F-AE53-C73EA66A9C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9225" y="1204268"/>
            <a:ext cx="3270405" cy="2333506"/>
          </a:xfrm>
          <a:prstGeom prst="rect">
            <a:avLst/>
          </a:prstGeom>
        </p:spPr>
      </p:pic>
    </p:spTree>
    <p:extLst>
      <p:ext uri="{BB962C8B-B14F-4D97-AF65-F5344CB8AC3E}">
        <p14:creationId xmlns:p14="http://schemas.microsoft.com/office/powerpoint/2010/main" val="1318881006"/>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C38868-247A-4F48-9B8A-C0E89AFD1532}"/>
              </a:ext>
            </a:extLst>
          </p:cNvPr>
          <p:cNvSpPr>
            <a:spLocks noGrp="1"/>
          </p:cNvSpPr>
          <p:nvPr>
            <p:ph type="title"/>
          </p:nvPr>
        </p:nvSpPr>
        <p:spPr/>
        <p:txBody>
          <a:bodyPr/>
          <a:lstStyle/>
          <a:p>
            <a:endParaRPr lang="zh-CN" altLang="en-US" dirty="0"/>
          </a:p>
        </p:txBody>
      </p:sp>
      <p:pic>
        <p:nvPicPr>
          <p:cNvPr id="13" name="内容占位符 12">
            <a:extLst>
              <a:ext uri="{FF2B5EF4-FFF2-40B4-BE49-F238E27FC236}">
                <a16:creationId xmlns:a16="http://schemas.microsoft.com/office/drawing/2014/main" id="{F9310E56-49D0-47D5-B308-6D81821BB1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5697" y="1093884"/>
            <a:ext cx="3218400" cy="2413035"/>
          </a:xfrm>
        </p:spPr>
      </p:pic>
      <p:sp>
        <p:nvSpPr>
          <p:cNvPr id="4" name="文本占位符 3">
            <a:extLst>
              <a:ext uri="{FF2B5EF4-FFF2-40B4-BE49-F238E27FC236}">
                <a16:creationId xmlns:a16="http://schemas.microsoft.com/office/drawing/2014/main" id="{50A426E7-000F-4A7C-BEB1-74B015620112}"/>
              </a:ext>
            </a:extLst>
          </p:cNvPr>
          <p:cNvSpPr>
            <a:spLocks noGrp="1"/>
          </p:cNvSpPr>
          <p:nvPr>
            <p:ph type="body" sz="half" idx="2"/>
          </p:nvPr>
        </p:nvSpPr>
        <p:spPr/>
        <p:txBody>
          <a:bodyPr/>
          <a:lstStyle/>
          <a:p>
            <a:endParaRPr lang="zh-CN" altLang="en-US" dirty="0"/>
          </a:p>
        </p:txBody>
      </p:sp>
      <p:sp>
        <p:nvSpPr>
          <p:cNvPr id="5" name="矩形 16">
            <a:extLst>
              <a:ext uri="{FF2B5EF4-FFF2-40B4-BE49-F238E27FC236}">
                <a16:creationId xmlns:a16="http://schemas.microsoft.com/office/drawing/2014/main" id="{6B6EF1D6-F2E8-4BD4-8954-A916C2F2196F}"/>
              </a:ext>
            </a:extLst>
          </p:cNvPr>
          <p:cNvSpPr>
            <a:spLocks noChangeArrowheads="1"/>
          </p:cNvSpPr>
          <p:nvPr/>
        </p:nvSpPr>
        <p:spPr bwMode="auto">
          <a:xfrm>
            <a:off x="609600" y="273050"/>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b="0" i="0" u="none" strike="noStrike" kern="0" cap="none" spc="0" normalizeH="0" baseline="0" noProof="0">
              <a:ln>
                <a:noFill/>
              </a:ln>
              <a:solidFill>
                <a:srgbClr val="F0564E"/>
              </a:solidFill>
              <a:effectLst/>
              <a:uLnTx/>
              <a:uFillTx/>
            </a:endParaRPr>
          </a:p>
        </p:txBody>
      </p:sp>
      <p:sp>
        <p:nvSpPr>
          <p:cNvPr id="6" name="矩形 7">
            <a:extLst>
              <a:ext uri="{FF2B5EF4-FFF2-40B4-BE49-F238E27FC236}">
                <a16:creationId xmlns:a16="http://schemas.microsoft.com/office/drawing/2014/main" id="{66F1AF2D-8DE9-4E26-A09A-DDE4D770E136}"/>
              </a:ext>
            </a:extLst>
          </p:cNvPr>
          <p:cNvSpPr>
            <a:spLocks noChangeArrowheads="1"/>
          </p:cNvSpPr>
          <p:nvPr/>
        </p:nvSpPr>
        <p:spPr bwMode="auto">
          <a:xfrm>
            <a:off x="1182688" y="27305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b="0" i="0" u="none" strike="noStrike" kern="0" cap="none" spc="0" normalizeH="0" baseline="0" noProof="0">
              <a:ln>
                <a:noFill/>
              </a:ln>
              <a:solidFill>
                <a:srgbClr val="F0564E"/>
              </a:solidFill>
              <a:effectLst/>
              <a:uLnTx/>
              <a:uFillTx/>
            </a:endParaRPr>
          </a:p>
        </p:txBody>
      </p:sp>
      <p:sp>
        <p:nvSpPr>
          <p:cNvPr id="7" name="Rectangle 6">
            <a:extLst>
              <a:ext uri="{FF2B5EF4-FFF2-40B4-BE49-F238E27FC236}">
                <a16:creationId xmlns:a16="http://schemas.microsoft.com/office/drawing/2014/main" id="{524CBAC2-B884-41A1-8E1A-3348F7C94D26}"/>
              </a:ext>
            </a:extLst>
          </p:cNvPr>
          <p:cNvSpPr>
            <a:spLocks noChangeArrowheads="1"/>
          </p:cNvSpPr>
          <p:nvPr/>
        </p:nvSpPr>
        <p:spPr bwMode="auto">
          <a:xfrm>
            <a:off x="1323183" y="338326"/>
            <a:ext cx="3294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800" b="1" dirty="0">
                <a:solidFill>
                  <a:srgbClr val="FF5844"/>
                </a:solidFill>
                <a:latin typeface="微软雅黑" pitchFamily="34" charset="-122"/>
                <a:ea typeface="微软雅黑" pitchFamily="34" charset="-122"/>
              </a:rPr>
              <a:t>Live in Shenyang</a:t>
            </a:r>
            <a:endParaRPr lang="zh-CN" altLang="en-US" sz="2800" b="1" dirty="0">
              <a:solidFill>
                <a:srgbClr val="FF5844"/>
              </a:solidFill>
              <a:latin typeface="微软雅黑" pitchFamily="34" charset="-122"/>
              <a:ea typeface="微软雅黑" pitchFamily="34" charset="-122"/>
            </a:endParaRPr>
          </a:p>
        </p:txBody>
      </p:sp>
      <p:sp>
        <p:nvSpPr>
          <p:cNvPr id="8" name="Rectangle 6">
            <a:extLst>
              <a:ext uri="{FF2B5EF4-FFF2-40B4-BE49-F238E27FC236}">
                <a16:creationId xmlns:a16="http://schemas.microsoft.com/office/drawing/2014/main" id="{7547E15E-5CDD-4CC2-A2EB-CFAF3EC78AD5}"/>
              </a:ext>
            </a:extLst>
          </p:cNvPr>
          <p:cNvSpPr>
            <a:spLocks noChangeArrowheads="1"/>
          </p:cNvSpPr>
          <p:nvPr/>
        </p:nvSpPr>
        <p:spPr bwMode="auto">
          <a:xfrm>
            <a:off x="1468761" y="973435"/>
            <a:ext cx="4196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pPr>
            <a:r>
              <a:rPr lang="en-US" altLang="zh-CN" sz="2400" b="1" dirty="0">
                <a:solidFill>
                  <a:srgbClr val="44546A"/>
                </a:solidFill>
                <a:latin typeface="微软雅黑" pitchFamily="34" charset="-122"/>
                <a:ea typeface="微软雅黑" pitchFamily="34" charset="-122"/>
              </a:rPr>
              <a:t>Tourist Spots</a:t>
            </a:r>
            <a:endParaRPr lang="zh-CN" altLang="en-US" sz="2400" b="1" dirty="0">
              <a:solidFill>
                <a:srgbClr val="44546A"/>
              </a:solidFill>
              <a:latin typeface="微软雅黑" pitchFamily="34" charset="-122"/>
              <a:ea typeface="微软雅黑" pitchFamily="34" charset="-122"/>
            </a:endParaRPr>
          </a:p>
        </p:txBody>
      </p:sp>
      <p:sp>
        <p:nvSpPr>
          <p:cNvPr id="9" name="文本框 8">
            <a:extLst>
              <a:ext uri="{FF2B5EF4-FFF2-40B4-BE49-F238E27FC236}">
                <a16:creationId xmlns:a16="http://schemas.microsoft.com/office/drawing/2014/main" id="{7F843DCD-DB68-49E1-A0BD-B119269844B8}"/>
              </a:ext>
            </a:extLst>
          </p:cNvPr>
          <p:cNvSpPr txBox="1"/>
          <p:nvPr/>
        </p:nvSpPr>
        <p:spPr>
          <a:xfrm>
            <a:off x="6096000" y="626547"/>
            <a:ext cx="4380020" cy="369332"/>
          </a:xfrm>
          <a:prstGeom prst="rect">
            <a:avLst/>
          </a:prstGeom>
          <a:solidFill>
            <a:srgbClr val="FFFFFF"/>
          </a:solidFill>
          <a:ln w="25400" cap="flat" cmpd="sng" algn="ctr">
            <a:solidFill>
              <a:srgbClr val="D7712B"/>
            </a:solidFill>
            <a:prstDash val="solid"/>
          </a:ln>
          <a:effectLst/>
        </p:spPr>
        <p:txBody>
          <a:bodyPr wrap="square">
            <a:spAutoFit/>
          </a:bodyPr>
          <a:lstStyle>
            <a:defPPr>
              <a:defRPr lang="zh-CN"/>
            </a:defPPr>
            <a:lvl1pPr eaLnBrk="0" hangingPunct="0">
              <a:buFont typeface="Arial" pitchFamily="34" charset="0"/>
              <a:buNone/>
              <a:defRPr sz="2400" b="1">
                <a:solidFill>
                  <a:srgbClr val="FF5844"/>
                </a:solidFill>
                <a:latin typeface="微软雅黑" pitchFamily="34" charset="-122"/>
                <a:ea typeface="微软雅黑" pitchFamily="34" charset="-122"/>
              </a:defRPr>
            </a:lvl1pPr>
          </a:lstStyle>
          <a:p>
            <a:pPr marL="0" marR="0" lvl="0" indent="0" defTabSz="914400" eaLnBrk="0" fontAlgn="auto" latinLnBrk="0" hangingPunct="0">
              <a:lnSpc>
                <a:spcPct val="100000"/>
              </a:lnSpc>
              <a:spcBef>
                <a:spcPts val="0"/>
              </a:spcBef>
              <a:spcAft>
                <a:spcPts val="0"/>
              </a:spcAft>
              <a:buClrTx/>
              <a:buSzTx/>
              <a:buFont typeface="Arial" pitchFamily="34" charset="0"/>
              <a:buNone/>
              <a:tabLst/>
              <a:defRPr/>
            </a:pPr>
            <a:r>
              <a:rPr lang="en-US" altLang="zh-CN" sz="1800" kern="0" dirty="0"/>
              <a:t>Shenyang Northeast Asia Ski Resort</a:t>
            </a:r>
            <a:endParaRPr kumimoji="0" lang="zh-CN" altLang="en-US" sz="1800" b="1" i="0" u="none" strike="noStrike" kern="0" cap="none" spc="0" normalizeH="0" baseline="0" noProof="0" dirty="0">
              <a:ln>
                <a:noFill/>
              </a:ln>
              <a:solidFill>
                <a:srgbClr val="FF5844"/>
              </a:solidFill>
              <a:effectLst/>
              <a:uLnTx/>
              <a:uFillTx/>
              <a:latin typeface="微软雅黑" pitchFamily="34" charset="-122"/>
              <a:ea typeface="微软雅黑" pitchFamily="34" charset="-122"/>
              <a:cs typeface="+mn-cs"/>
            </a:endParaRPr>
          </a:p>
        </p:txBody>
      </p:sp>
      <p:sp>
        <p:nvSpPr>
          <p:cNvPr id="11" name="文本框 10">
            <a:extLst>
              <a:ext uri="{FF2B5EF4-FFF2-40B4-BE49-F238E27FC236}">
                <a16:creationId xmlns:a16="http://schemas.microsoft.com/office/drawing/2014/main" id="{CA61D997-28B3-4006-BDF9-F9C5123B482B}"/>
              </a:ext>
            </a:extLst>
          </p:cNvPr>
          <p:cNvSpPr txBox="1"/>
          <p:nvPr/>
        </p:nvSpPr>
        <p:spPr>
          <a:xfrm>
            <a:off x="861219" y="1896765"/>
            <a:ext cx="3503595" cy="3416320"/>
          </a:xfrm>
          <a:prstGeom prst="rect">
            <a:avLst/>
          </a:prstGeom>
          <a:noFill/>
        </p:spPr>
        <p:txBody>
          <a:bodyPr wrap="square" rtlCol="0">
            <a:spAutoFit/>
          </a:bodyPr>
          <a:lstStyle/>
          <a:p>
            <a:pPr algn="just"/>
            <a:r>
              <a:rPr lang="en-US" altLang="zh-CN" dirty="0"/>
              <a:t>Shenyang has been making full use of its ice and snow resources and turning snow into silver. The resort has considerably wide ski trails for skiers, and the primary trails are comparatively flat for beginners; One with enough skiing experience are recommended to have a try on the advanced trials, which are really thrilling. There are 12 ski trails in this resort suitable for all: From children to ski thrilling. </a:t>
            </a:r>
            <a:endParaRPr lang="zh-CN" altLang="en-US" dirty="0"/>
          </a:p>
        </p:txBody>
      </p:sp>
      <p:pic>
        <p:nvPicPr>
          <p:cNvPr id="15" name="图片 14">
            <a:extLst>
              <a:ext uri="{FF2B5EF4-FFF2-40B4-BE49-F238E27FC236}">
                <a16:creationId xmlns:a16="http://schemas.microsoft.com/office/drawing/2014/main" id="{2F5944E9-C7D0-4C0E-B9AC-B7A012FD7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831" y="3604925"/>
            <a:ext cx="3241266" cy="2615504"/>
          </a:xfrm>
          <a:prstGeom prst="rect">
            <a:avLst/>
          </a:prstGeom>
        </p:spPr>
      </p:pic>
      <p:pic>
        <p:nvPicPr>
          <p:cNvPr id="19" name="图片 18">
            <a:extLst>
              <a:ext uri="{FF2B5EF4-FFF2-40B4-BE49-F238E27FC236}">
                <a16:creationId xmlns:a16="http://schemas.microsoft.com/office/drawing/2014/main" id="{F1D938A7-FF14-45DD-B37A-CA0FC5191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790" y="2069432"/>
            <a:ext cx="3552410" cy="3113742"/>
          </a:xfrm>
          <a:prstGeom prst="rect">
            <a:avLst/>
          </a:prstGeom>
        </p:spPr>
      </p:pic>
    </p:spTree>
    <p:extLst>
      <p:ext uri="{BB962C8B-B14F-4D97-AF65-F5344CB8AC3E}">
        <p14:creationId xmlns:p14="http://schemas.microsoft.com/office/powerpoint/2010/main" val="3862358661"/>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C38868-247A-4F48-9B8A-C0E89AFD1532}"/>
              </a:ext>
            </a:extLst>
          </p:cNvPr>
          <p:cNvSpPr>
            <a:spLocks noGrp="1"/>
          </p:cNvSpPr>
          <p:nvPr>
            <p:ph type="title"/>
          </p:nvPr>
        </p:nvSpPr>
        <p:spPr/>
        <p:txBody>
          <a:bodyPr/>
          <a:lstStyle/>
          <a:p>
            <a:endParaRPr lang="zh-CN" altLang="en-US" dirty="0"/>
          </a:p>
        </p:txBody>
      </p:sp>
      <p:sp>
        <p:nvSpPr>
          <p:cNvPr id="4" name="文本占位符 3">
            <a:extLst>
              <a:ext uri="{FF2B5EF4-FFF2-40B4-BE49-F238E27FC236}">
                <a16:creationId xmlns:a16="http://schemas.microsoft.com/office/drawing/2014/main" id="{50A426E7-000F-4A7C-BEB1-74B015620112}"/>
              </a:ext>
            </a:extLst>
          </p:cNvPr>
          <p:cNvSpPr>
            <a:spLocks noGrp="1"/>
          </p:cNvSpPr>
          <p:nvPr>
            <p:ph type="body" sz="half" idx="2"/>
          </p:nvPr>
        </p:nvSpPr>
        <p:spPr>
          <a:xfrm>
            <a:off x="634711" y="1795472"/>
            <a:ext cx="4011613" cy="4330691"/>
          </a:xfrm>
        </p:spPr>
        <p:txBody>
          <a:bodyPr/>
          <a:lstStyle/>
          <a:p>
            <a:endParaRPr lang="zh-CN" altLang="en-US" dirty="0"/>
          </a:p>
        </p:txBody>
      </p:sp>
      <p:sp>
        <p:nvSpPr>
          <p:cNvPr id="5" name="矩形 16">
            <a:extLst>
              <a:ext uri="{FF2B5EF4-FFF2-40B4-BE49-F238E27FC236}">
                <a16:creationId xmlns:a16="http://schemas.microsoft.com/office/drawing/2014/main" id="{6B6EF1D6-F2E8-4BD4-8954-A916C2F2196F}"/>
              </a:ext>
            </a:extLst>
          </p:cNvPr>
          <p:cNvSpPr>
            <a:spLocks noChangeArrowheads="1"/>
          </p:cNvSpPr>
          <p:nvPr/>
        </p:nvSpPr>
        <p:spPr bwMode="auto">
          <a:xfrm>
            <a:off x="609600" y="273050"/>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b="0" i="0" u="none" strike="noStrike" kern="0" cap="none" spc="0" normalizeH="0" baseline="0" noProof="0">
              <a:ln>
                <a:noFill/>
              </a:ln>
              <a:solidFill>
                <a:srgbClr val="F0564E"/>
              </a:solidFill>
              <a:effectLst/>
              <a:uLnTx/>
              <a:uFillTx/>
            </a:endParaRPr>
          </a:p>
        </p:txBody>
      </p:sp>
      <p:sp>
        <p:nvSpPr>
          <p:cNvPr id="6" name="矩形 7">
            <a:extLst>
              <a:ext uri="{FF2B5EF4-FFF2-40B4-BE49-F238E27FC236}">
                <a16:creationId xmlns:a16="http://schemas.microsoft.com/office/drawing/2014/main" id="{66F1AF2D-8DE9-4E26-A09A-DDE4D770E136}"/>
              </a:ext>
            </a:extLst>
          </p:cNvPr>
          <p:cNvSpPr>
            <a:spLocks noChangeArrowheads="1"/>
          </p:cNvSpPr>
          <p:nvPr/>
        </p:nvSpPr>
        <p:spPr bwMode="auto">
          <a:xfrm>
            <a:off x="1182688" y="273050"/>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b="0" i="0" u="none" strike="noStrike" kern="0" cap="none" spc="0" normalizeH="0" baseline="0" noProof="0">
              <a:ln>
                <a:noFill/>
              </a:ln>
              <a:solidFill>
                <a:srgbClr val="F0564E"/>
              </a:solidFill>
              <a:effectLst/>
              <a:uLnTx/>
              <a:uFillTx/>
            </a:endParaRPr>
          </a:p>
        </p:txBody>
      </p:sp>
      <p:sp>
        <p:nvSpPr>
          <p:cNvPr id="7" name="Rectangle 6">
            <a:extLst>
              <a:ext uri="{FF2B5EF4-FFF2-40B4-BE49-F238E27FC236}">
                <a16:creationId xmlns:a16="http://schemas.microsoft.com/office/drawing/2014/main" id="{524CBAC2-B884-41A1-8E1A-3348F7C94D26}"/>
              </a:ext>
            </a:extLst>
          </p:cNvPr>
          <p:cNvSpPr>
            <a:spLocks noChangeArrowheads="1"/>
          </p:cNvSpPr>
          <p:nvPr/>
        </p:nvSpPr>
        <p:spPr bwMode="auto">
          <a:xfrm>
            <a:off x="1323183" y="338326"/>
            <a:ext cx="3294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800" b="1" dirty="0">
                <a:solidFill>
                  <a:srgbClr val="FF5844"/>
                </a:solidFill>
                <a:latin typeface="微软雅黑" pitchFamily="34" charset="-122"/>
                <a:ea typeface="微软雅黑" pitchFamily="34" charset="-122"/>
              </a:rPr>
              <a:t>Live in Shenyang</a:t>
            </a:r>
            <a:endParaRPr lang="zh-CN" altLang="en-US" sz="2800" b="1" dirty="0">
              <a:solidFill>
                <a:srgbClr val="FF5844"/>
              </a:solidFill>
              <a:latin typeface="微软雅黑" pitchFamily="34" charset="-122"/>
              <a:ea typeface="微软雅黑" pitchFamily="34" charset="-122"/>
            </a:endParaRPr>
          </a:p>
        </p:txBody>
      </p:sp>
      <p:sp>
        <p:nvSpPr>
          <p:cNvPr id="8" name="Rectangle 6">
            <a:extLst>
              <a:ext uri="{FF2B5EF4-FFF2-40B4-BE49-F238E27FC236}">
                <a16:creationId xmlns:a16="http://schemas.microsoft.com/office/drawing/2014/main" id="{7547E15E-5CDD-4CC2-A2EB-CFAF3EC78AD5}"/>
              </a:ext>
            </a:extLst>
          </p:cNvPr>
          <p:cNvSpPr>
            <a:spLocks noChangeArrowheads="1"/>
          </p:cNvSpPr>
          <p:nvPr/>
        </p:nvSpPr>
        <p:spPr bwMode="auto">
          <a:xfrm>
            <a:off x="1468761" y="973435"/>
            <a:ext cx="4196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pPr>
            <a:r>
              <a:rPr lang="en-US" altLang="zh-CN" sz="2400" b="1" dirty="0">
                <a:solidFill>
                  <a:srgbClr val="44546A"/>
                </a:solidFill>
                <a:latin typeface="微软雅黑" pitchFamily="34" charset="-122"/>
                <a:ea typeface="微软雅黑" pitchFamily="34" charset="-122"/>
              </a:rPr>
              <a:t>Tourist Spots</a:t>
            </a:r>
            <a:endParaRPr lang="zh-CN" altLang="en-US" sz="2400" b="1" dirty="0">
              <a:solidFill>
                <a:srgbClr val="44546A"/>
              </a:solidFill>
              <a:latin typeface="微软雅黑" pitchFamily="34" charset="-122"/>
              <a:ea typeface="微软雅黑" pitchFamily="34" charset="-122"/>
            </a:endParaRPr>
          </a:p>
        </p:txBody>
      </p:sp>
      <p:sp>
        <p:nvSpPr>
          <p:cNvPr id="9" name="文本框 8">
            <a:extLst>
              <a:ext uri="{FF2B5EF4-FFF2-40B4-BE49-F238E27FC236}">
                <a16:creationId xmlns:a16="http://schemas.microsoft.com/office/drawing/2014/main" id="{7F843DCD-DB68-49E1-A0BD-B119269844B8}"/>
              </a:ext>
            </a:extLst>
          </p:cNvPr>
          <p:cNvSpPr txBox="1"/>
          <p:nvPr/>
        </p:nvSpPr>
        <p:spPr>
          <a:xfrm>
            <a:off x="6096000" y="492214"/>
            <a:ext cx="4772817" cy="369332"/>
          </a:xfrm>
          <a:prstGeom prst="rect">
            <a:avLst/>
          </a:prstGeom>
          <a:solidFill>
            <a:srgbClr val="FFFFFF"/>
          </a:solidFill>
          <a:ln w="25400" cap="flat" cmpd="sng" algn="ctr">
            <a:solidFill>
              <a:srgbClr val="D7712B"/>
            </a:solidFill>
            <a:prstDash val="solid"/>
          </a:ln>
          <a:effectLst/>
        </p:spPr>
        <p:txBody>
          <a:bodyPr wrap="square">
            <a:spAutoFit/>
          </a:bodyPr>
          <a:lstStyle>
            <a:defPPr>
              <a:defRPr lang="zh-CN"/>
            </a:defPPr>
            <a:lvl1pPr eaLnBrk="0" hangingPunct="0">
              <a:buFont typeface="Arial" pitchFamily="34" charset="0"/>
              <a:buNone/>
              <a:defRPr sz="2400" b="1">
                <a:solidFill>
                  <a:srgbClr val="FF5844"/>
                </a:solidFill>
                <a:latin typeface="微软雅黑" pitchFamily="34" charset="-122"/>
                <a:ea typeface="微软雅黑" pitchFamily="34" charset="-122"/>
              </a:defRPr>
            </a:lvl1pPr>
          </a:lstStyle>
          <a:p>
            <a:pPr marL="0" marR="0" lvl="0" indent="0" defTabSz="914400" eaLnBrk="0" fontAlgn="auto" latinLnBrk="0" hangingPunct="0">
              <a:lnSpc>
                <a:spcPct val="100000"/>
              </a:lnSpc>
              <a:spcBef>
                <a:spcPts val="0"/>
              </a:spcBef>
              <a:spcAft>
                <a:spcPts val="0"/>
              </a:spcAft>
              <a:buClrTx/>
              <a:buSzTx/>
              <a:buFont typeface="Arial" pitchFamily="34" charset="0"/>
              <a:buNone/>
              <a:tabLst/>
              <a:defRPr/>
            </a:pPr>
            <a:r>
              <a:rPr lang="en-US" altLang="zh-CN" sz="1800" kern="0" dirty="0"/>
              <a:t>Shenyang Horticultural Expo Garden</a:t>
            </a:r>
            <a:endParaRPr kumimoji="0" lang="zh-CN" altLang="en-US" sz="1800" b="1" i="0" u="none" strike="noStrike" kern="0" cap="none" spc="0" normalizeH="0" baseline="0" noProof="0" dirty="0">
              <a:ln>
                <a:noFill/>
              </a:ln>
              <a:solidFill>
                <a:srgbClr val="FF5844"/>
              </a:solidFill>
              <a:effectLst/>
              <a:uLnTx/>
              <a:uFillTx/>
              <a:latin typeface="微软雅黑" pitchFamily="34" charset="-122"/>
              <a:ea typeface="微软雅黑" pitchFamily="34" charset="-122"/>
              <a:cs typeface="+mn-cs"/>
            </a:endParaRPr>
          </a:p>
        </p:txBody>
      </p:sp>
      <p:sp>
        <p:nvSpPr>
          <p:cNvPr id="11" name="文本框 10">
            <a:extLst>
              <a:ext uri="{FF2B5EF4-FFF2-40B4-BE49-F238E27FC236}">
                <a16:creationId xmlns:a16="http://schemas.microsoft.com/office/drawing/2014/main" id="{CA61D997-28B3-4006-BDF9-F9C5123B482B}"/>
              </a:ext>
            </a:extLst>
          </p:cNvPr>
          <p:cNvSpPr txBox="1"/>
          <p:nvPr/>
        </p:nvSpPr>
        <p:spPr>
          <a:xfrm>
            <a:off x="847023" y="1795472"/>
            <a:ext cx="3652545" cy="3970318"/>
          </a:xfrm>
          <a:prstGeom prst="rect">
            <a:avLst/>
          </a:prstGeom>
          <a:noFill/>
        </p:spPr>
        <p:txBody>
          <a:bodyPr wrap="square" rtlCol="0">
            <a:spAutoFit/>
          </a:bodyPr>
          <a:lstStyle/>
          <a:p>
            <a:pPr marL="0" marR="0" lvl="0" indent="0" algn="just" defTabSz="914400" rtl="0" eaLnBrk="0" fontAlgn="auto" latinLnBrk="0" hangingPunct="0">
              <a:lnSpc>
                <a:spcPct val="100000"/>
              </a:lnSpc>
              <a:spcBef>
                <a:spcPts val="0"/>
              </a:spcBef>
              <a:spcAft>
                <a:spcPts val="0"/>
              </a:spcAft>
              <a:buClrTx/>
              <a:buSzTx/>
              <a:buFont typeface="Arial" pitchFamily="34" charset="0"/>
              <a:buNone/>
              <a:tabLst/>
              <a:defRPr/>
            </a:pPr>
            <a:r>
              <a:rPr kumimoji="0" lang="en-US" altLang="zh-CN" sz="1800" b="0" i="0" u="none" strike="noStrike" kern="0" cap="none" spc="0" normalizeH="0" baseline="0" noProof="0" dirty="0">
                <a:ln>
                  <a:noFill/>
                </a:ln>
                <a:solidFill>
                  <a:srgbClr val="000000"/>
                </a:solidFill>
                <a:effectLst/>
                <a:uLnTx/>
                <a:uFillTx/>
                <a:latin typeface="Calibri" pitchFamily="34" charset="0"/>
                <a:ea typeface="宋体" pitchFamily="2" charset="-122"/>
                <a:cs typeface="Open Sans Light"/>
              </a:rPr>
              <a:t>Shenyang Horticultural Expo Garden is the site of China Shenyang Horticultural Expo in 2006, renowned as “the Expo in forest”. There are hundreds of quality exhibition parks and many landmark architecture such as lily tower, phoenix’s wings, and rose garden, etc., Every year, it is a comprehensive tourist spot with multiple functions of ecological sightseeing, gardening art, cultural landscape, scientific knowledge education, and entertainment. </a:t>
            </a:r>
            <a:endParaRPr kumimoji="0" lang="zh-CN" altLang="en-US" sz="1800" b="1" i="0" u="none" strike="noStrike" kern="0" cap="none" spc="0" normalizeH="0" baseline="0" noProof="0" dirty="0">
              <a:ln>
                <a:noFill/>
              </a:ln>
              <a:solidFill>
                <a:srgbClr val="FF5844"/>
              </a:solidFill>
              <a:effectLst/>
              <a:uLnTx/>
              <a:uFillTx/>
              <a:latin typeface="微软雅黑" pitchFamily="34" charset="-122"/>
              <a:ea typeface="微软雅黑" pitchFamily="34" charset="-122"/>
              <a:cs typeface="Open Sans Light"/>
            </a:endParaRPr>
          </a:p>
        </p:txBody>
      </p:sp>
      <p:pic>
        <p:nvPicPr>
          <p:cNvPr id="22" name="内容占位符 21">
            <a:extLst>
              <a:ext uri="{FF2B5EF4-FFF2-40B4-BE49-F238E27FC236}">
                <a16:creationId xmlns:a16="http://schemas.microsoft.com/office/drawing/2014/main" id="{1A3AFBF4-0AFD-4AFE-B898-14EDD9910F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93081" y="1081157"/>
            <a:ext cx="4615165" cy="5045006"/>
          </a:xfrm>
        </p:spPr>
      </p:pic>
      <p:pic>
        <p:nvPicPr>
          <p:cNvPr id="24" name="图片 23">
            <a:extLst>
              <a:ext uri="{FF2B5EF4-FFF2-40B4-BE49-F238E27FC236}">
                <a16:creationId xmlns:a16="http://schemas.microsoft.com/office/drawing/2014/main" id="{95C2A3FE-A200-435A-A879-2ABDD5994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8245" y="1081157"/>
            <a:ext cx="2565581" cy="2560974"/>
          </a:xfrm>
          <a:prstGeom prst="rect">
            <a:avLst/>
          </a:prstGeom>
        </p:spPr>
      </p:pic>
      <p:pic>
        <p:nvPicPr>
          <p:cNvPr id="28" name="图片 27">
            <a:extLst>
              <a:ext uri="{FF2B5EF4-FFF2-40B4-BE49-F238E27FC236}">
                <a16:creationId xmlns:a16="http://schemas.microsoft.com/office/drawing/2014/main" id="{45FB7244-E212-41F3-8A6F-BE2BC86EA7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1851" y="3642131"/>
            <a:ext cx="2591975" cy="2484032"/>
          </a:xfrm>
          <a:prstGeom prst="rect">
            <a:avLst/>
          </a:prstGeom>
        </p:spPr>
      </p:pic>
    </p:spTree>
    <p:extLst>
      <p:ext uri="{BB962C8B-B14F-4D97-AF65-F5344CB8AC3E}">
        <p14:creationId xmlns:p14="http://schemas.microsoft.com/office/powerpoint/2010/main" val="1856208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文本框 7"/>
          <p:cNvSpPr>
            <a:spLocks noChangeArrowheads="1"/>
          </p:cNvSpPr>
          <p:nvPr/>
        </p:nvSpPr>
        <p:spPr bwMode="auto">
          <a:xfrm>
            <a:off x="717550" y="1716088"/>
            <a:ext cx="3178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ts val="3500"/>
              </a:lnSpc>
              <a:buFont typeface="Arial" pitchFamily="34" charset="0"/>
              <a:buNone/>
            </a:pPr>
            <a:r>
              <a:rPr lang="en-US" altLang="zh-CN" sz="4000">
                <a:solidFill>
                  <a:srgbClr val="FFFFFF"/>
                </a:solidFill>
                <a:latin typeface="Times New Roman" pitchFamily="18" charset="0"/>
                <a:sym typeface="Times New Roman" pitchFamily="18" charset="0"/>
              </a:rPr>
              <a:t>TYPE</a:t>
            </a:r>
            <a:endParaRPr lang="zh-CN" altLang="en-US" sz="4000">
              <a:solidFill>
                <a:srgbClr val="FFFFFF"/>
              </a:solidFill>
              <a:latin typeface="Times New Roman" pitchFamily="18" charset="0"/>
              <a:sym typeface="Times New Roman" pitchFamily="18" charset="0"/>
            </a:endParaRPr>
          </a:p>
          <a:p>
            <a:pPr eaLnBrk="0" hangingPunct="0">
              <a:lnSpc>
                <a:spcPts val="3500"/>
              </a:lnSpc>
              <a:buFont typeface="Arial" pitchFamily="34" charset="0"/>
              <a:buNone/>
            </a:pPr>
            <a:r>
              <a:rPr lang="en-US" altLang="zh-CN" sz="4000">
                <a:solidFill>
                  <a:srgbClr val="FFFFFF"/>
                </a:solidFill>
                <a:latin typeface="Times New Roman" pitchFamily="18" charset="0"/>
                <a:sym typeface="Times New Roman" pitchFamily="18" charset="0"/>
              </a:rPr>
              <a:t>YOUR TITLE</a:t>
            </a:r>
            <a:endParaRPr lang="zh-CN" altLang="en-US" sz="4000">
              <a:solidFill>
                <a:srgbClr val="FFFFFF"/>
              </a:solidFill>
              <a:latin typeface="Times New Roman" pitchFamily="18" charset="0"/>
              <a:sym typeface="Times New Roman" pitchFamily="18" charset="0"/>
            </a:endParaRPr>
          </a:p>
          <a:p>
            <a:pPr eaLnBrk="0" hangingPunct="0">
              <a:lnSpc>
                <a:spcPts val="3500"/>
              </a:lnSpc>
              <a:buFont typeface="Arial" pitchFamily="34" charset="0"/>
              <a:buNone/>
            </a:pPr>
            <a:r>
              <a:rPr lang="en-US" altLang="zh-CN" sz="4000">
                <a:solidFill>
                  <a:srgbClr val="FFFFFF"/>
                </a:solidFill>
                <a:latin typeface="Times New Roman" pitchFamily="18" charset="0"/>
                <a:sym typeface="Times New Roman" pitchFamily="18" charset="0"/>
              </a:rPr>
              <a:t>HERE</a:t>
            </a:r>
            <a:endParaRPr lang="zh-CN" altLang="en-US" sz="4000">
              <a:solidFill>
                <a:srgbClr val="FFFFFF"/>
              </a:solidFill>
              <a:latin typeface="Times New Roman" pitchFamily="18" charset="0"/>
              <a:sym typeface="Times New Roman" pitchFamily="18" charset="0"/>
            </a:endParaRPr>
          </a:p>
        </p:txBody>
      </p:sp>
      <p:sp>
        <p:nvSpPr>
          <p:cNvPr id="3081" name="文本框 8"/>
          <p:cNvSpPr>
            <a:spLocks noChangeArrowheads="1"/>
          </p:cNvSpPr>
          <p:nvPr/>
        </p:nvSpPr>
        <p:spPr bwMode="auto">
          <a:xfrm>
            <a:off x="717550" y="3057525"/>
            <a:ext cx="3178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000">
                <a:solidFill>
                  <a:srgbClr val="FFFFFF"/>
                </a:solidFill>
                <a:latin typeface="Times New Roman" pitchFamily="18" charset="0"/>
                <a:sym typeface="Times New Roman" pitchFamily="18" charset="0"/>
              </a:rPr>
              <a:t>TYPE SOMETHING </a:t>
            </a:r>
            <a:endParaRPr lang="zh-CN" altLang="en-US" sz="2000">
              <a:solidFill>
                <a:srgbClr val="FFFFFF"/>
              </a:solidFill>
              <a:latin typeface="Times New Roman" pitchFamily="18" charset="0"/>
              <a:sym typeface="Times New Roman" pitchFamily="18" charset="0"/>
            </a:endParaRPr>
          </a:p>
          <a:p>
            <a:pPr eaLnBrk="0" hangingPunct="0">
              <a:buFont typeface="Arial" pitchFamily="34" charset="0"/>
              <a:buNone/>
            </a:pPr>
            <a:r>
              <a:rPr lang="en-US" altLang="zh-CN" sz="2000">
                <a:solidFill>
                  <a:srgbClr val="FFFFFF"/>
                </a:solidFill>
                <a:latin typeface="Times New Roman" pitchFamily="18" charset="0"/>
                <a:sym typeface="Times New Roman" pitchFamily="18" charset="0"/>
              </a:rPr>
              <a:t>HERE</a:t>
            </a:r>
            <a:endParaRPr lang="zh-CN" altLang="en-US" sz="2000">
              <a:solidFill>
                <a:srgbClr val="FFFFFF"/>
              </a:solidFill>
              <a:latin typeface="Times New Roman" pitchFamily="18" charset="0"/>
              <a:sym typeface="Times New Roman" pitchFamily="18" charset="0"/>
            </a:endParaRPr>
          </a:p>
        </p:txBody>
      </p:sp>
      <p:sp>
        <p:nvSpPr>
          <p:cNvPr id="23558" name="矩形 16"/>
          <p:cNvSpPr>
            <a:spLocks noChangeArrowheads="1"/>
          </p:cNvSpPr>
          <p:nvPr/>
        </p:nvSpPr>
        <p:spPr bwMode="auto">
          <a:xfrm>
            <a:off x="0" y="180975"/>
            <a:ext cx="503238"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3559" name="矩形 7"/>
          <p:cNvSpPr>
            <a:spLocks noChangeArrowheads="1"/>
          </p:cNvSpPr>
          <p:nvPr/>
        </p:nvSpPr>
        <p:spPr bwMode="auto">
          <a:xfrm>
            <a:off x="538163" y="180975"/>
            <a:ext cx="152400" cy="538163"/>
          </a:xfrm>
          <a:prstGeom prst="rect">
            <a:avLst/>
          </a:prstGeom>
          <a:solidFill>
            <a:srgbClr val="FF58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0564E"/>
              </a:solidFill>
            </a:endParaRPr>
          </a:p>
        </p:txBody>
      </p:sp>
      <p:sp>
        <p:nvSpPr>
          <p:cNvPr id="23560" name="Rectangle 6"/>
          <p:cNvSpPr>
            <a:spLocks noChangeArrowheads="1"/>
          </p:cNvSpPr>
          <p:nvPr/>
        </p:nvSpPr>
        <p:spPr bwMode="auto">
          <a:xfrm>
            <a:off x="503238" y="954902"/>
            <a:ext cx="4461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buFont typeface="Arial" pitchFamily="34" charset="0"/>
              <a:buNone/>
            </a:pPr>
            <a:r>
              <a:rPr lang="en-US" altLang="zh-CN" sz="2400" b="1" dirty="0">
                <a:solidFill>
                  <a:srgbClr val="FF5844"/>
                </a:solidFill>
                <a:latin typeface="微软雅黑" pitchFamily="34" charset="-122"/>
                <a:ea typeface="微软雅黑" pitchFamily="34" charset="-122"/>
              </a:rPr>
              <a:t>Food &amp; Beverage Culture</a:t>
            </a:r>
            <a:endParaRPr lang="zh-CN" altLang="en-US" sz="2400" b="1" dirty="0">
              <a:solidFill>
                <a:srgbClr val="FF5844"/>
              </a:solidFill>
              <a:latin typeface="微软雅黑" pitchFamily="34" charset="-122"/>
              <a:ea typeface="微软雅黑" pitchFamily="34" charset="-122"/>
            </a:endParaRPr>
          </a:p>
        </p:txBody>
      </p:sp>
      <p:sp>
        <p:nvSpPr>
          <p:cNvPr id="23570" name="TextBox 37"/>
          <p:cNvSpPr txBox="1">
            <a:spLocks noChangeArrowheads="1"/>
          </p:cNvSpPr>
          <p:nvPr/>
        </p:nvSpPr>
        <p:spPr bwMode="auto">
          <a:xfrm>
            <a:off x="10454858" y="5427663"/>
            <a:ext cx="1146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Arial" pitchFamily="34" charset="0"/>
              <a:buNone/>
            </a:pPr>
            <a:r>
              <a:rPr lang="en-US" altLang="zh-CN" b="1" dirty="0">
                <a:solidFill>
                  <a:schemeClr val="bg1"/>
                </a:solidFill>
                <a:latin typeface="Times New Roman" pitchFamily="18" charset="0"/>
                <a:cs typeface="Times New Roman" pitchFamily="18" charset="0"/>
              </a:rPr>
              <a:t>Shenyang</a:t>
            </a:r>
          </a:p>
          <a:p>
            <a:pPr>
              <a:buFont typeface="Arial" pitchFamily="34" charset="0"/>
              <a:buNone/>
            </a:pPr>
            <a:r>
              <a:rPr lang="en-US" altLang="zh-CN" b="1" dirty="0">
                <a:solidFill>
                  <a:schemeClr val="bg1"/>
                </a:solidFill>
                <a:latin typeface="Times New Roman" pitchFamily="18" charset="0"/>
                <a:cs typeface="Times New Roman" pitchFamily="18" charset="0"/>
              </a:rPr>
              <a:t> Expo </a:t>
            </a:r>
          </a:p>
          <a:p>
            <a:pPr>
              <a:buFont typeface="Arial" pitchFamily="34" charset="0"/>
              <a:buNone/>
            </a:pPr>
            <a:r>
              <a:rPr lang="en-US" altLang="zh-CN" b="1" dirty="0">
                <a:solidFill>
                  <a:schemeClr val="bg1"/>
                </a:solidFill>
                <a:latin typeface="Times New Roman" pitchFamily="18" charset="0"/>
                <a:cs typeface="Times New Roman" pitchFamily="18" charset="0"/>
              </a:rPr>
              <a:t>Garden</a:t>
            </a:r>
          </a:p>
          <a:p>
            <a:pPr>
              <a:buFont typeface="Arial" pitchFamily="34" charset="0"/>
              <a:buNone/>
            </a:pPr>
            <a:endParaRPr lang="zh-CN" altLang="en-US" b="1" dirty="0">
              <a:solidFill>
                <a:schemeClr val="bg1"/>
              </a:solidFill>
              <a:latin typeface="Times New Roman" pitchFamily="18" charset="0"/>
              <a:cs typeface="Times New Roman" pitchFamily="18" charset="0"/>
            </a:endParaRPr>
          </a:p>
        </p:txBody>
      </p:sp>
      <p:sp>
        <p:nvSpPr>
          <p:cNvPr id="15" name="椭圆 14">
            <a:extLst>
              <a:ext uri="{FF2B5EF4-FFF2-40B4-BE49-F238E27FC236}">
                <a16:creationId xmlns:a16="http://schemas.microsoft.com/office/drawing/2014/main" id="{7583D7F2-F405-492A-8766-F029625F229F}"/>
              </a:ext>
            </a:extLst>
          </p:cNvPr>
          <p:cNvSpPr/>
          <p:nvPr/>
        </p:nvSpPr>
        <p:spPr bwMode="auto">
          <a:xfrm>
            <a:off x="4100336" y="746878"/>
            <a:ext cx="4217826" cy="5893090"/>
          </a:xfrm>
          <a:prstGeom prst="ellipse">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eaLnBrk="0" hangingPunct="0"/>
            <a:endParaRPr lang="zh-CN" altLang="en-US" sz="1600" dirty="0">
              <a:solidFill>
                <a:srgbClr val="000000"/>
              </a:solidFill>
            </a:endParaRPr>
          </a:p>
        </p:txBody>
      </p:sp>
      <p:sp>
        <p:nvSpPr>
          <p:cNvPr id="14" name="Rectangle 6"/>
          <p:cNvSpPr>
            <a:spLocks noChangeArrowheads="1"/>
          </p:cNvSpPr>
          <p:nvPr/>
        </p:nvSpPr>
        <p:spPr bwMode="auto">
          <a:xfrm>
            <a:off x="738188" y="159204"/>
            <a:ext cx="3294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Arial" pitchFamily="34" charset="0"/>
              <a:buNone/>
            </a:pPr>
            <a:r>
              <a:rPr lang="en-US" altLang="zh-CN" sz="2800" b="1" dirty="0">
                <a:solidFill>
                  <a:srgbClr val="FF5844"/>
                </a:solidFill>
                <a:latin typeface="微软雅黑" pitchFamily="34" charset="-122"/>
                <a:ea typeface="微软雅黑" pitchFamily="34" charset="-122"/>
              </a:rPr>
              <a:t>Live in Shenyang</a:t>
            </a:r>
            <a:endParaRPr lang="zh-CN" altLang="en-US" sz="2800" b="1" dirty="0">
              <a:solidFill>
                <a:srgbClr val="FF5844"/>
              </a:solidFill>
              <a:latin typeface="微软雅黑" pitchFamily="34" charset="-122"/>
              <a:ea typeface="微软雅黑" pitchFamily="34" charset="-122"/>
            </a:endParaRPr>
          </a:p>
        </p:txBody>
      </p:sp>
      <p:sp>
        <p:nvSpPr>
          <p:cNvPr id="8" name="文本框 7">
            <a:extLst>
              <a:ext uri="{FF2B5EF4-FFF2-40B4-BE49-F238E27FC236}">
                <a16:creationId xmlns:a16="http://schemas.microsoft.com/office/drawing/2014/main" id="{E4E38FD8-73C1-451E-9EF1-D0A48A0B7AF8}"/>
              </a:ext>
            </a:extLst>
          </p:cNvPr>
          <p:cNvSpPr txBox="1"/>
          <p:nvPr/>
        </p:nvSpPr>
        <p:spPr>
          <a:xfrm>
            <a:off x="4718715" y="1493365"/>
            <a:ext cx="3015831" cy="4278094"/>
          </a:xfrm>
          <a:prstGeom prst="rect">
            <a:avLst/>
          </a:prstGeom>
          <a:noFill/>
        </p:spPr>
        <p:txBody>
          <a:bodyPr wrap="square" rtlCol="0">
            <a:spAutoFit/>
          </a:bodyPr>
          <a:lstStyle/>
          <a:p>
            <a:pPr algn="just"/>
            <a:r>
              <a:rPr lang="en-US" altLang="zh-CN" sz="1600" kern="1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1600" kern="100" dirty="0">
                <a:effectLst/>
                <a:latin typeface="Times New Roman" panose="02020603050405020304" pitchFamily="18" charset="0"/>
                <a:ea typeface="仿宋" panose="02010609060101010101" pitchFamily="49" charset="-122"/>
                <a:cs typeface="Times New Roman" panose="02020603050405020304" pitchFamily="18" charset="0"/>
              </a:rPr>
              <a:t>With the reputation of the “Eldest son of the republic" and "Oriental Ruhr“, Shenyang, as a city established as the second capital of Beijing in the Qing Dynasty, was deeply influenced by Manchu culture. The food culture here not only absorbs the characteristics of Beijing cuisine and Shandong cuisine, but also formed its own characteristics in continuous practice. </a:t>
            </a:r>
          </a:p>
          <a:p>
            <a:pPr algn="just"/>
            <a:r>
              <a:rPr lang="en-US" altLang="zh-CN" sz="1600" kern="100" dirty="0">
                <a:effectLst/>
                <a:latin typeface="Times New Roman" panose="02020603050405020304" pitchFamily="18" charset="0"/>
                <a:ea typeface="仿宋" panose="02010609060101010101" pitchFamily="49" charset="-122"/>
                <a:cs typeface="Times New Roman" panose="02020603050405020304" pitchFamily="18" charset="0"/>
              </a:rPr>
              <a:t>    Shenyang is also an “</a:t>
            </a:r>
            <a:r>
              <a:rPr lang="en-US" altLang="zh-CN" sz="1600" b="1" kern="100" dirty="0">
                <a:effectLst/>
                <a:latin typeface="Times New Roman" panose="02020603050405020304" pitchFamily="18" charset="0"/>
                <a:ea typeface="仿宋" panose="02010609060101010101" pitchFamily="49" charset="-122"/>
                <a:cs typeface="Times New Roman" panose="02020603050405020304" pitchFamily="18" charset="0"/>
              </a:rPr>
              <a:t>International Food City</a:t>
            </a:r>
            <a:r>
              <a:rPr lang="en-US" altLang="zh-CN" sz="1600" kern="100" dirty="0">
                <a:effectLst/>
                <a:latin typeface="Times New Roman" panose="02020603050405020304" pitchFamily="18" charset="0"/>
                <a:ea typeface="仿宋" panose="02010609060101010101" pitchFamily="49" charset="-122"/>
                <a:cs typeface="Times New Roman" panose="02020603050405020304" pitchFamily="18" charset="0"/>
              </a:rPr>
              <a:t>”. You can always find restaurants which served </a:t>
            </a:r>
            <a:r>
              <a:rPr lang="en-US" altLang="zh-CN" sz="1600" b="1" kern="100" dirty="0">
                <a:effectLst/>
                <a:latin typeface="Times New Roman" panose="02020603050405020304" pitchFamily="18" charset="0"/>
                <a:ea typeface="仿宋" panose="02010609060101010101" pitchFamily="49" charset="-122"/>
                <a:cs typeface="Times New Roman" panose="02020603050405020304" pitchFamily="18" charset="0"/>
              </a:rPr>
              <a:t>Thai food</a:t>
            </a:r>
            <a:r>
              <a:rPr lang="en-US" altLang="zh-CN" sz="1600" kern="100" dirty="0">
                <a:effectLst/>
                <a:latin typeface="Times New Roman" panose="02020603050405020304" pitchFamily="18" charset="0"/>
                <a:ea typeface="仿宋" panose="02010609060101010101" pitchFamily="49" charset="-122"/>
                <a:cs typeface="Times New Roman" panose="02020603050405020304" pitchFamily="18" charset="0"/>
              </a:rPr>
              <a:t>, Korean food, or western-style food on the streets. </a:t>
            </a:r>
            <a:endParaRPr lang="zh-CN" altLang="zh-CN" sz="1600" kern="100" dirty="0">
              <a:effectLst/>
              <a:latin typeface="Times New Roman" panose="02020603050405020304" pitchFamily="18" charset="0"/>
              <a:ea typeface="仿宋"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0A0DDFC1-A126-4B4B-BB73-A38EA6109C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0694" y="2744857"/>
            <a:ext cx="2391337" cy="1870091"/>
          </a:xfrm>
          <a:prstGeom prst="rect">
            <a:avLst/>
          </a:prstGeom>
        </p:spPr>
      </p:pic>
      <p:pic>
        <p:nvPicPr>
          <p:cNvPr id="18" name="图片 17">
            <a:extLst>
              <a:ext uri="{FF2B5EF4-FFF2-40B4-BE49-F238E27FC236}">
                <a16:creationId xmlns:a16="http://schemas.microsoft.com/office/drawing/2014/main" id="{8B1E42D0-812B-4476-B4DD-8E9B23A38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718" y="644097"/>
            <a:ext cx="2443478" cy="1886248"/>
          </a:xfrm>
          <a:prstGeom prst="rect">
            <a:avLst/>
          </a:prstGeom>
        </p:spPr>
      </p:pic>
      <p:pic>
        <p:nvPicPr>
          <p:cNvPr id="22" name="图片 21">
            <a:extLst>
              <a:ext uri="{FF2B5EF4-FFF2-40B4-BE49-F238E27FC236}">
                <a16:creationId xmlns:a16="http://schemas.microsoft.com/office/drawing/2014/main" id="{CC6FD9A7-91F9-48F9-B62C-A196D5AF5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04" y="1963553"/>
            <a:ext cx="3620045" cy="3280595"/>
          </a:xfrm>
          <a:prstGeom prst="rect">
            <a:avLst/>
          </a:prstGeom>
        </p:spPr>
      </p:pic>
      <p:pic>
        <p:nvPicPr>
          <p:cNvPr id="24" name="图片 23">
            <a:extLst>
              <a:ext uri="{FF2B5EF4-FFF2-40B4-BE49-F238E27FC236}">
                <a16:creationId xmlns:a16="http://schemas.microsoft.com/office/drawing/2014/main" id="{BA2DF253-B565-4B01-BBFD-4D303AA3F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858" y="4765026"/>
            <a:ext cx="2391338" cy="2012865"/>
          </a:xfrm>
          <a:prstGeom prst="rect">
            <a:avLst/>
          </a:prstGeom>
        </p:spPr>
      </p:pic>
    </p:spTree>
    <p:extLst>
      <p:ext uri="{BB962C8B-B14F-4D97-AF65-F5344CB8AC3E}">
        <p14:creationId xmlns:p14="http://schemas.microsoft.com/office/powerpoint/2010/main" val="86983923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080"/>
                                        </p:tgtEl>
                                        <p:attrNameLst>
                                          <p:attrName>style.visibility</p:attrName>
                                        </p:attrNameLst>
                                      </p:cBhvr>
                                      <p:to>
                                        <p:strVal val="visible"/>
                                      </p:to>
                                    </p:set>
                                    <p:anim calcmode="lin" valueType="num">
                                      <p:cBhvr>
                                        <p:cTn id="7" dur="500" fill="hold"/>
                                        <p:tgtEl>
                                          <p:spTgt spid="308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80"/>
                                        </p:tgtEl>
                                        <p:attrNameLst>
                                          <p:attrName>ppt_y</p:attrName>
                                        </p:attrNameLst>
                                      </p:cBhvr>
                                      <p:tavLst>
                                        <p:tav tm="0">
                                          <p:val>
                                            <p:strVal val="#ppt_y"/>
                                          </p:val>
                                        </p:tav>
                                        <p:tav tm="100000">
                                          <p:val>
                                            <p:strVal val="#ppt_y"/>
                                          </p:val>
                                        </p:tav>
                                      </p:tavLst>
                                    </p:anim>
                                    <p:anim calcmode="lin" valueType="num">
                                      <p:cBhvr>
                                        <p:cTn id="9" dur="500" fill="hold"/>
                                        <p:tgtEl>
                                          <p:spTgt spid="308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80"/>
                                        </p:tgtEl>
                                        <p:attrNameLst>
                                          <p:attrName>ppt_w</p:attrName>
                                        </p:attrNameLst>
                                      </p:cBhvr>
                                      <p:tavLst>
                                        <p:tav tm="0">
                                          <p:val>
                                            <p:strVal val="#ppt_w/10"/>
                                          </p:val>
                                        </p:tav>
                                        <p:tav tm="50000">
                                          <p:val>
                                            <p:strVal val="#ppt_w+.01"/>
                                          </p:val>
                                        </p:tav>
                                        <p:tav tm="100000">
                                          <p:val>
                                            <p:strVal val="#ppt_w"/>
                                          </p:val>
                                        </p:tav>
                                      </p:tavLst>
                                    </p:anim>
                                    <p:animEffect>
                                      <p:cBhvr>
                                        <p:cTn id="11" dur="500" tmFilter="0,0; .5, 1; 1, 1"/>
                                        <p:tgtEl>
                                          <p:spTgt spid="3080"/>
                                        </p:tgtEl>
                                      </p:cBhvr>
                                    </p:animEffect>
                                  </p:childTnLst>
                                </p:cTn>
                              </p:par>
                            </p:childTnLst>
                          </p:cTn>
                        </p:par>
                        <p:par>
                          <p:cTn id="12" fill="hold" nodeType="afterGroup">
                            <p:stCondLst>
                              <p:cond delay="1300"/>
                            </p:stCondLst>
                            <p:childTnLst>
                              <p:par>
                                <p:cTn id="13" presetID="10" presetClass="entr" presetSubtype="0" fill="hold" grpId="0" nodeType="afterEffect">
                                  <p:stCondLst>
                                    <p:cond delay="0"/>
                                  </p:stCondLst>
                                  <p:childTnLst>
                                    <p:set>
                                      <p:cBhvr>
                                        <p:cTn id="14" dur="1" fill="hold">
                                          <p:stCondLst>
                                            <p:cond delay="0"/>
                                          </p:stCondLst>
                                        </p:cTn>
                                        <p:tgtEl>
                                          <p:spTgt spid="3081"/>
                                        </p:tgtEl>
                                        <p:attrNameLst>
                                          <p:attrName>style.visibility</p:attrName>
                                        </p:attrNameLst>
                                      </p:cBhvr>
                                      <p:to>
                                        <p:strVal val="visible"/>
                                      </p:to>
                                    </p:set>
                                    <p:animEffect>
                                      <p:cBhvr>
                                        <p:cTn id="15"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bldLvl="0" autoUpdateAnimBg="0"/>
      <p:bldP spid="3081" grpId="0" bldLvl="0" autoUpdateAnimBg="0"/>
    </p:bldLst>
  </p:timing>
</p:sld>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9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9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9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10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0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0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12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2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13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3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Office Theme">
  <a:themeElements>
    <a:clrScheme name="14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4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4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Calibri Light"/>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主题">
  <a:themeElements>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4_Office 主题">
      <a:majorFont>
        <a:latin typeface="Calibri Light"/>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Office 主题">
  <a:themeElements>
    <a:clrScheme name="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5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默认设计模板">
  <a:themeElements>
    <a:clrScheme name="">
      <a:dk1>
        <a:srgbClr val="FF9900"/>
      </a:dk1>
      <a:lt1>
        <a:srgbClr val="4D4D4D"/>
      </a:lt1>
      <a:dk2>
        <a:srgbClr val="C00000"/>
      </a:dk2>
      <a:lt2>
        <a:srgbClr val="DDDDDD"/>
      </a:lt2>
      <a:accent1>
        <a:srgbClr val="000000"/>
      </a:accent1>
      <a:accent2>
        <a:srgbClr val="FFFFFF"/>
      </a:accent2>
      <a:accent3>
        <a:srgbClr val="DCAAAA"/>
      </a:accent3>
      <a:accent4>
        <a:srgbClr val="404040"/>
      </a:accent4>
      <a:accent5>
        <a:srgbClr val="AAAAAA"/>
      </a:accent5>
      <a:accent6>
        <a:srgbClr val="E7E7E7"/>
      </a:accent6>
      <a:hlink>
        <a:srgbClr val="B3B3B3"/>
      </a:hlink>
      <a:folHlink>
        <a:srgbClr val="404040"/>
      </a:folHlink>
    </a:clrScheme>
    <a:fontScheme name="4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4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1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2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2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3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4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4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5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5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5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6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6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6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8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8_Office Theme">
      <a:majorFont>
        <a:latin typeface="Open Sans Light"/>
        <a:ea typeface="Open Sans Light"/>
        <a:cs typeface="Open Sans Light"/>
      </a:majorFont>
      <a:minorFont>
        <a:latin typeface="Open Sans Light"/>
        <a:ea typeface="Open Sans Light"/>
        <a:cs typeface="Open Sans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8_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4390</TotalTime>
  <Pages>0</Pages>
  <Words>2903</Words>
  <Characters>0</Characters>
  <Application>Microsoft Office PowerPoint</Application>
  <DocSecurity>0</DocSecurity>
  <PresentationFormat>宽屏</PresentationFormat>
  <Lines>0</Lines>
  <Paragraphs>329</Paragraphs>
  <Slides>33</Slides>
  <Notes>1</Notes>
  <HiddenSlides>0</HiddenSlides>
  <MMClips>1</MMClips>
  <ScaleCrop>false</ScaleCrop>
  <HeadingPairs>
    <vt:vector size="6" baseType="variant">
      <vt:variant>
        <vt:lpstr>已用的字体</vt:lpstr>
      </vt:variant>
      <vt:variant>
        <vt:i4>22</vt:i4>
      </vt:variant>
      <vt:variant>
        <vt:lpstr>主题</vt:lpstr>
      </vt:variant>
      <vt:variant>
        <vt:i4>19</vt:i4>
      </vt:variant>
      <vt:variant>
        <vt:lpstr>幻灯片标题</vt:lpstr>
      </vt:variant>
      <vt:variant>
        <vt:i4>33</vt:i4>
      </vt:variant>
    </vt:vector>
  </HeadingPairs>
  <TitlesOfParts>
    <vt:vector size="74" baseType="lpstr">
      <vt:lpstr>FontAwesome</vt:lpstr>
      <vt:lpstr>Gill Sans</vt:lpstr>
      <vt:lpstr>Open Sans</vt:lpstr>
      <vt:lpstr>Open Sans Light</vt:lpstr>
      <vt:lpstr>等线</vt:lpstr>
      <vt:lpstr>仿宋</vt:lpstr>
      <vt:lpstr>仿宋_GB2312</vt:lpstr>
      <vt:lpstr>华文楷体</vt:lpstr>
      <vt:lpstr>华文细黑</vt:lpstr>
      <vt:lpstr>宋体</vt:lpstr>
      <vt:lpstr>微软雅黑</vt:lpstr>
      <vt:lpstr>Arial</vt:lpstr>
      <vt:lpstr>Bahnschrift SemiLight SemiConde</vt:lpstr>
      <vt:lpstr>Calibri</vt:lpstr>
      <vt:lpstr>Calibri Light</vt:lpstr>
      <vt:lpstr>Cambria</vt:lpstr>
      <vt:lpstr>Franklin Gothic Book</vt:lpstr>
      <vt:lpstr>Impact</vt:lpstr>
      <vt:lpstr>MV Boli</vt:lpstr>
      <vt:lpstr>News Gothic MT</vt:lpstr>
      <vt:lpstr>Times New Roman</vt:lpstr>
      <vt:lpstr>Wingdings</vt:lpstr>
      <vt:lpstr>Office 主题</vt:lpstr>
      <vt:lpstr>Office Theme</vt:lpstr>
      <vt:lpstr>1_Office Theme</vt:lpstr>
      <vt:lpstr>2_Office Theme</vt:lpstr>
      <vt:lpstr>3_Office Theme</vt:lpstr>
      <vt:lpstr>4_Office Theme</vt:lpstr>
      <vt:lpstr>5_Office Theme</vt:lpstr>
      <vt:lpstr>6_Office Theme</vt:lpstr>
      <vt:lpstr>8_Office Theme</vt:lpstr>
      <vt:lpstr>9_Office Theme</vt:lpstr>
      <vt:lpstr>10_Office Theme</vt:lpstr>
      <vt:lpstr>12_Office Theme</vt:lpstr>
      <vt:lpstr>13_Office Theme</vt:lpstr>
      <vt:lpstr>14_Office Theme</vt:lpstr>
      <vt:lpstr>3_Office 主题</vt:lpstr>
      <vt:lpstr>4_Office 主题</vt:lpstr>
      <vt:lpstr>1_Office 主题</vt:lpstr>
      <vt:lpstr>5_Office 主题</vt:lpstr>
      <vt:lpstr>4_默认设计模板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Online Teaching</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hong wang</cp:lastModifiedBy>
  <cp:revision>295</cp:revision>
  <dcterms:created xsi:type="dcterms:W3CDTF">2015-03-24T11:43:26Z</dcterms:created>
  <dcterms:modified xsi:type="dcterms:W3CDTF">2022-05-17T06:26:21Z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2052-9.1.0.5184</vt:lpwstr>
  </property>
</Properties>
</file>