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theme/theme11.xml" ContentType="application/vnd.openxmlformats-officedocument.theme+xml"/>
  <Override PartName="/ppt/slideLayouts/slideLayout66.xml" ContentType="application/vnd.openxmlformats-officedocument.presentationml.slideLayout+xml"/>
  <Override PartName="/ppt/theme/theme12.xml" ContentType="application/vnd.openxmlformats-officedocument.theme+xml"/>
  <Override PartName="/ppt/slideLayouts/slideLayout67.xml" ContentType="application/vnd.openxmlformats-officedocument.presentationml.slideLayout+xml"/>
  <Override PartName="/ppt/theme/theme1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ags/tag413.xml" ContentType="application/vnd.openxmlformats-officedocument.presentationml.tags+xml"/>
  <Override PartName="/ppt/notesSlides/notesSlide1.xml" ContentType="application/vnd.openxmlformats-officedocument.presentationml.notesSlid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comments/comment1.xml" ContentType="application/vnd.openxmlformats-officedocument.presentationml.comment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9" r:id="rId3"/>
    <p:sldMasterId id="2147483691" r:id="rId4"/>
    <p:sldMasterId id="2147483713" r:id="rId5"/>
    <p:sldMasterId id="2147483715" r:id="rId6"/>
    <p:sldMasterId id="2147483717" r:id="rId7"/>
    <p:sldMasterId id="2147483719" r:id="rId8"/>
    <p:sldMasterId id="2147483721" r:id="rId9"/>
    <p:sldMasterId id="2147483723" r:id="rId10"/>
    <p:sldMasterId id="2147483725" r:id="rId11"/>
    <p:sldMasterId id="2147483727" r:id="rId12"/>
    <p:sldMasterId id="2147483729" r:id="rId13"/>
    <p:sldMasterId id="2147483731" r:id="rId14"/>
  </p:sldMasterIdLst>
  <p:notesMasterIdLst>
    <p:notesMasterId r:id="rId132"/>
  </p:notesMasterIdLst>
  <p:sldIdLst>
    <p:sldId id="369" r:id="rId15"/>
    <p:sldId id="370" r:id="rId16"/>
    <p:sldId id="371" r:id="rId17"/>
    <p:sldId id="372" r:id="rId18"/>
    <p:sldId id="373" r:id="rId19"/>
    <p:sldId id="374" r:id="rId20"/>
    <p:sldId id="375" r:id="rId21"/>
    <p:sldId id="484" r:id="rId22"/>
    <p:sldId id="485" r:id="rId23"/>
    <p:sldId id="486" r:id="rId24"/>
    <p:sldId id="487" r:id="rId25"/>
    <p:sldId id="488" r:id="rId26"/>
    <p:sldId id="489" r:id="rId27"/>
    <p:sldId id="490" r:id="rId28"/>
    <p:sldId id="491" r:id="rId29"/>
    <p:sldId id="492" r:id="rId30"/>
    <p:sldId id="493" r:id="rId31"/>
    <p:sldId id="494" r:id="rId32"/>
    <p:sldId id="495" r:id="rId33"/>
    <p:sldId id="496" r:id="rId34"/>
    <p:sldId id="497" r:id="rId35"/>
    <p:sldId id="498" r:id="rId36"/>
    <p:sldId id="499" r:id="rId37"/>
    <p:sldId id="500" r:id="rId38"/>
    <p:sldId id="501" r:id="rId39"/>
    <p:sldId id="502" r:id="rId40"/>
    <p:sldId id="503" r:id="rId41"/>
    <p:sldId id="504" r:id="rId42"/>
    <p:sldId id="505" r:id="rId43"/>
    <p:sldId id="506" r:id="rId44"/>
    <p:sldId id="507" r:id="rId45"/>
    <p:sldId id="508" r:id="rId46"/>
    <p:sldId id="509" r:id="rId47"/>
    <p:sldId id="510" r:id="rId48"/>
    <p:sldId id="511" r:id="rId49"/>
    <p:sldId id="512" r:id="rId50"/>
    <p:sldId id="513" r:id="rId51"/>
    <p:sldId id="514" r:id="rId52"/>
    <p:sldId id="515" r:id="rId53"/>
    <p:sldId id="516" r:id="rId54"/>
    <p:sldId id="517" r:id="rId55"/>
    <p:sldId id="518" r:id="rId56"/>
    <p:sldId id="519" r:id="rId57"/>
    <p:sldId id="520" r:id="rId58"/>
    <p:sldId id="521" r:id="rId59"/>
    <p:sldId id="522" r:id="rId60"/>
    <p:sldId id="523" r:id="rId61"/>
    <p:sldId id="524" r:id="rId62"/>
    <p:sldId id="447" r:id="rId63"/>
    <p:sldId id="448" r:id="rId64"/>
    <p:sldId id="449" r:id="rId65"/>
    <p:sldId id="450" r:id="rId66"/>
    <p:sldId id="451" r:id="rId67"/>
    <p:sldId id="452" r:id="rId68"/>
    <p:sldId id="453" r:id="rId69"/>
    <p:sldId id="454" r:id="rId70"/>
    <p:sldId id="455" r:id="rId71"/>
    <p:sldId id="456" r:id="rId72"/>
    <p:sldId id="457" r:id="rId73"/>
    <p:sldId id="458" r:id="rId74"/>
    <p:sldId id="459" r:id="rId75"/>
    <p:sldId id="460" r:id="rId76"/>
    <p:sldId id="461" r:id="rId77"/>
    <p:sldId id="462" r:id="rId78"/>
    <p:sldId id="463" r:id="rId79"/>
    <p:sldId id="464" r:id="rId80"/>
    <p:sldId id="465" r:id="rId81"/>
    <p:sldId id="466" r:id="rId82"/>
    <p:sldId id="467" r:id="rId83"/>
    <p:sldId id="468" r:id="rId84"/>
    <p:sldId id="469" r:id="rId85"/>
    <p:sldId id="470" r:id="rId86"/>
    <p:sldId id="471" r:id="rId87"/>
    <p:sldId id="472" r:id="rId88"/>
    <p:sldId id="473" r:id="rId89"/>
    <p:sldId id="474" r:id="rId90"/>
    <p:sldId id="475" r:id="rId91"/>
    <p:sldId id="476" r:id="rId92"/>
    <p:sldId id="477" r:id="rId93"/>
    <p:sldId id="478" r:id="rId94"/>
    <p:sldId id="479" r:id="rId95"/>
    <p:sldId id="480" r:id="rId96"/>
    <p:sldId id="481" r:id="rId97"/>
    <p:sldId id="482" r:id="rId98"/>
    <p:sldId id="336" r:id="rId99"/>
    <p:sldId id="378" r:id="rId100"/>
    <p:sldId id="330" r:id="rId101"/>
    <p:sldId id="406" r:id="rId102"/>
    <p:sldId id="334" r:id="rId103"/>
    <p:sldId id="403" r:id="rId104"/>
    <p:sldId id="348" r:id="rId105"/>
    <p:sldId id="404" r:id="rId106"/>
    <p:sldId id="405" r:id="rId107"/>
    <p:sldId id="407" r:id="rId108"/>
    <p:sldId id="408" r:id="rId109"/>
    <p:sldId id="340" r:id="rId110"/>
    <p:sldId id="341" r:id="rId111"/>
    <p:sldId id="342" r:id="rId112"/>
    <p:sldId id="343" r:id="rId113"/>
    <p:sldId id="347" r:id="rId114"/>
    <p:sldId id="526" r:id="rId115"/>
    <p:sldId id="527" r:id="rId116"/>
    <p:sldId id="528" r:id="rId117"/>
    <p:sldId id="335" r:id="rId118"/>
    <p:sldId id="328" r:id="rId119"/>
    <p:sldId id="326" r:id="rId120"/>
    <p:sldId id="323" r:id="rId121"/>
    <p:sldId id="344" r:id="rId122"/>
    <p:sldId id="345" r:id="rId123"/>
    <p:sldId id="346" r:id="rId124"/>
    <p:sldId id="525" r:id="rId125"/>
    <p:sldId id="351" r:id="rId126"/>
    <p:sldId id="353" r:id="rId127"/>
    <p:sldId id="352" r:id="rId128"/>
    <p:sldId id="324" r:id="rId129"/>
    <p:sldId id="483" r:id="rId130"/>
    <p:sldId id="337" r:id="rId131"/>
  </p:sldIdLst>
  <p:sldSz cx="9144000" cy="5143500" type="screen16x9"/>
  <p:notesSz cx="6858000" cy="9144000"/>
  <p:defaultTextStyle>
    <a:defPPr>
      <a:defRPr lang="zh-CN"/>
    </a:defPPr>
    <a:lvl1pPr marL="0" algn="l" defTabSz="684737" rtl="0" eaLnBrk="1" latinLnBrk="0" hangingPunct="1">
      <a:defRPr sz="1400" kern="1200">
        <a:solidFill>
          <a:schemeClr val="tx1"/>
        </a:solidFill>
        <a:latin typeface="+mn-lt"/>
        <a:ea typeface="+mn-ea"/>
        <a:cs typeface="+mn-cs"/>
      </a:defRPr>
    </a:lvl1pPr>
    <a:lvl2pPr marL="342352" algn="l" defTabSz="684737" rtl="0" eaLnBrk="1" latinLnBrk="0" hangingPunct="1">
      <a:defRPr sz="1400" kern="1200">
        <a:solidFill>
          <a:schemeClr val="tx1"/>
        </a:solidFill>
        <a:latin typeface="+mn-lt"/>
        <a:ea typeface="+mn-ea"/>
        <a:cs typeface="+mn-cs"/>
      </a:defRPr>
    </a:lvl2pPr>
    <a:lvl3pPr marL="684737" algn="l" defTabSz="684737" rtl="0" eaLnBrk="1" latinLnBrk="0" hangingPunct="1">
      <a:defRPr sz="1400" kern="1200">
        <a:solidFill>
          <a:schemeClr val="tx1"/>
        </a:solidFill>
        <a:latin typeface="+mn-lt"/>
        <a:ea typeface="+mn-ea"/>
        <a:cs typeface="+mn-cs"/>
      </a:defRPr>
    </a:lvl3pPr>
    <a:lvl4pPr marL="1027102" algn="l" defTabSz="684737" rtl="0" eaLnBrk="1" latinLnBrk="0" hangingPunct="1">
      <a:defRPr sz="1400" kern="1200">
        <a:solidFill>
          <a:schemeClr val="tx1"/>
        </a:solidFill>
        <a:latin typeface="+mn-lt"/>
        <a:ea typeface="+mn-ea"/>
        <a:cs typeface="+mn-cs"/>
      </a:defRPr>
    </a:lvl4pPr>
    <a:lvl5pPr marL="1369466" algn="l" defTabSz="684737" rtl="0" eaLnBrk="1" latinLnBrk="0" hangingPunct="1">
      <a:defRPr sz="1400" kern="1200">
        <a:solidFill>
          <a:schemeClr val="tx1"/>
        </a:solidFill>
        <a:latin typeface="+mn-lt"/>
        <a:ea typeface="+mn-ea"/>
        <a:cs typeface="+mn-cs"/>
      </a:defRPr>
    </a:lvl5pPr>
    <a:lvl6pPr marL="1711846" algn="l" defTabSz="684737" rtl="0" eaLnBrk="1" latinLnBrk="0" hangingPunct="1">
      <a:defRPr sz="1400" kern="1200">
        <a:solidFill>
          <a:schemeClr val="tx1"/>
        </a:solidFill>
        <a:latin typeface="+mn-lt"/>
        <a:ea typeface="+mn-ea"/>
        <a:cs typeface="+mn-cs"/>
      </a:defRPr>
    </a:lvl6pPr>
    <a:lvl7pPr marL="2054202" algn="l" defTabSz="684737" rtl="0" eaLnBrk="1" latinLnBrk="0" hangingPunct="1">
      <a:defRPr sz="1400" kern="1200">
        <a:solidFill>
          <a:schemeClr val="tx1"/>
        </a:solidFill>
        <a:latin typeface="+mn-lt"/>
        <a:ea typeface="+mn-ea"/>
        <a:cs typeface="+mn-cs"/>
      </a:defRPr>
    </a:lvl7pPr>
    <a:lvl8pPr marL="2396552" algn="l" defTabSz="684737" rtl="0" eaLnBrk="1" latinLnBrk="0" hangingPunct="1">
      <a:defRPr sz="1400" kern="1200">
        <a:solidFill>
          <a:schemeClr val="tx1"/>
        </a:solidFill>
        <a:latin typeface="+mn-lt"/>
        <a:ea typeface="+mn-ea"/>
        <a:cs typeface="+mn-cs"/>
      </a:defRPr>
    </a:lvl8pPr>
    <a:lvl9pPr marL="2738906" algn="l" defTabSz="684737" rtl="0" eaLnBrk="1" latinLnBrk="0" hangingPunct="1">
      <a:defRPr sz="14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孙 令尚" initials="孙" lastIdx="0" clrIdx="0"/>
  <p:cmAuthor id="2" name="Administrator" initials="A" lastIdx="5" clrIdx="1"/>
  <p:cmAuthor id="4" name="作者"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9FCF"/>
    <a:srgbClr val="0099FF"/>
    <a:srgbClr val="0A4776"/>
    <a:srgbClr val="1D72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85" autoAdjust="0"/>
    <p:restoredTop sz="93888" autoAdjust="0"/>
  </p:normalViewPr>
  <p:slideViewPr>
    <p:cSldViewPr snapToGrid="0">
      <p:cViewPr varScale="1">
        <p:scale>
          <a:sx n="89" d="100"/>
          <a:sy n="89" d="100"/>
        </p:scale>
        <p:origin x="-1092" y="-90"/>
      </p:cViewPr>
      <p:guideLst>
        <p:guide orient="horz" pos="1620"/>
        <p:guide pos="1264"/>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commentAuthors" Target="commentAuthors.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slide" Target="slides/slide104.xml"/><Relationship Id="rId126" Type="http://schemas.openxmlformats.org/officeDocument/2006/relationships/slide" Target="slides/slide112.xml"/><Relationship Id="rId13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124" Type="http://schemas.openxmlformats.org/officeDocument/2006/relationships/slide" Target="slides/slide110.xml"/><Relationship Id="rId129"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30" Type="http://schemas.openxmlformats.org/officeDocument/2006/relationships/slide" Target="slides/slide116.xml"/><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theme" Target="theme/theme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4-22T20:04:10.628" idx="5">
    <p:pos x="10" y="10"/>
    <p:text/>
  </p:cm>
</p:cmLst>
</file>

<file path=ppt/diagrams/colors1.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16">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1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18">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AE511C1-9395-4CBD-A73A-771787C1330E}" type="doc">
      <dgm:prSet loTypeId="urn:microsoft.com/office/officeart/2005/8/layout/radial2#11" loCatId="relationship" qsTypeId="urn:microsoft.com/office/officeart/2005/8/quickstyle/simple1#13" qsCatId="simple" csTypeId="urn:microsoft.com/office/officeart/2005/8/colors/accent1_2#13" csCatId="accent1" phldr="0"/>
      <dgm:spPr/>
      <dgm:t>
        <a:bodyPr/>
        <a:lstStyle/>
        <a:p>
          <a:endParaRPr lang="zh-CN" altLang="en-US"/>
        </a:p>
      </dgm:t>
    </dgm:pt>
    <dgm:pt modelId="{3FAF6F0B-B200-4C56-983A-BC99DAB43D5A}">
      <dgm:prSet phldrT="[文本]" phldr="1"/>
      <dgm:spPr/>
      <dgm:t>
        <a:bodyPr/>
        <a:lstStyle/>
        <a:p>
          <a:endParaRPr lang="zh-CN" altLang="en-US"/>
        </a:p>
      </dgm:t>
    </dgm:pt>
    <dgm:pt modelId="{18047DEC-B1A5-41AF-8A86-AFA4535B3861}" type="parTrans" cxnId="{D7216B30-A602-4040-A791-C15707319879}">
      <dgm:prSet/>
      <dgm:spPr/>
      <dgm:t>
        <a:bodyPr/>
        <a:lstStyle/>
        <a:p>
          <a:endParaRPr lang="zh-CN" altLang="en-US"/>
        </a:p>
      </dgm:t>
    </dgm:pt>
    <dgm:pt modelId="{D6E3C1A0-2A3B-4B79-82CE-52081318895F}" type="sibTrans" cxnId="{D7216B30-A602-4040-A791-C15707319879}">
      <dgm:prSet/>
      <dgm:spPr/>
      <dgm:t>
        <a:bodyPr/>
        <a:lstStyle/>
        <a:p>
          <a:endParaRPr lang="zh-CN" altLang="en-US"/>
        </a:p>
      </dgm:t>
    </dgm:pt>
    <dgm:pt modelId="{E9E8FAD0-B213-48D5-B8EA-98643FFC3C6A}">
      <dgm:prSet phldrT="[文本]" phldr="1"/>
      <dgm:spPr/>
      <dgm:t>
        <a:bodyPr/>
        <a:lstStyle/>
        <a:p>
          <a:endParaRPr lang="zh-CN" altLang="en-US"/>
        </a:p>
      </dgm:t>
    </dgm:pt>
    <dgm:pt modelId="{95D4713C-F130-48C3-82DD-F061162598A8}" type="parTrans" cxnId="{5E0474AE-40CC-432B-85E1-99EA593A72EC}">
      <dgm:prSet/>
      <dgm:spPr/>
      <dgm:t>
        <a:bodyPr/>
        <a:lstStyle/>
        <a:p>
          <a:endParaRPr lang="zh-CN" altLang="en-US"/>
        </a:p>
      </dgm:t>
    </dgm:pt>
    <dgm:pt modelId="{DE1F1BBB-6D20-4122-AD1D-016AC5B754E2}" type="sibTrans" cxnId="{5E0474AE-40CC-432B-85E1-99EA593A72EC}">
      <dgm:prSet/>
      <dgm:spPr/>
      <dgm:t>
        <a:bodyPr/>
        <a:lstStyle/>
        <a:p>
          <a:endParaRPr lang="zh-CN" altLang="en-US"/>
        </a:p>
      </dgm:t>
    </dgm:pt>
    <dgm:pt modelId="{0A752F22-A178-4B4D-BC39-728315BF6C47}">
      <dgm:prSet phldrT="[文本]" phldr="1"/>
      <dgm:spPr/>
      <dgm:t>
        <a:bodyPr/>
        <a:lstStyle/>
        <a:p>
          <a:endParaRPr lang="zh-CN" altLang="en-US"/>
        </a:p>
      </dgm:t>
    </dgm:pt>
    <dgm:pt modelId="{50F0F4B2-F30D-4365-8E85-884C117D3309}" type="parTrans" cxnId="{C2EB81A9-3519-4E1C-A772-808D76B4B761}">
      <dgm:prSet/>
      <dgm:spPr/>
      <dgm:t>
        <a:bodyPr/>
        <a:lstStyle/>
        <a:p>
          <a:endParaRPr lang="zh-CN" altLang="en-US"/>
        </a:p>
      </dgm:t>
    </dgm:pt>
    <dgm:pt modelId="{7803B609-3CC3-4955-9A88-48E6F1DA3CCE}" type="sibTrans" cxnId="{C2EB81A9-3519-4E1C-A772-808D76B4B761}">
      <dgm:prSet/>
      <dgm:spPr/>
      <dgm:t>
        <a:bodyPr/>
        <a:lstStyle/>
        <a:p>
          <a:endParaRPr lang="zh-CN" altLang="en-US"/>
        </a:p>
      </dgm:t>
    </dgm:pt>
    <dgm:pt modelId="{52395380-C52E-416C-8E69-32E89A43A24E}">
      <dgm:prSet phldrT="[文本]" phldr="1"/>
      <dgm:spPr/>
      <dgm:t>
        <a:bodyPr/>
        <a:lstStyle/>
        <a:p>
          <a:endParaRPr lang="zh-CN" altLang="en-US"/>
        </a:p>
      </dgm:t>
    </dgm:pt>
    <dgm:pt modelId="{981C6FA4-070C-463B-8570-870478F3F70C}" type="parTrans" cxnId="{4161CAE0-CD49-4E98-8391-05DB0D49361C}">
      <dgm:prSet/>
      <dgm:spPr/>
      <dgm:t>
        <a:bodyPr/>
        <a:lstStyle/>
        <a:p>
          <a:endParaRPr lang="zh-CN" altLang="en-US"/>
        </a:p>
      </dgm:t>
    </dgm:pt>
    <dgm:pt modelId="{6E818326-C86C-46A1-AC54-4F7439254ECB}" type="sibTrans" cxnId="{4161CAE0-CD49-4E98-8391-05DB0D49361C}">
      <dgm:prSet/>
      <dgm:spPr/>
      <dgm:t>
        <a:bodyPr/>
        <a:lstStyle/>
        <a:p>
          <a:endParaRPr lang="zh-CN" altLang="en-US"/>
        </a:p>
      </dgm:t>
    </dgm:pt>
    <dgm:pt modelId="{D9A2D05D-D647-409D-986A-646815B003B1}">
      <dgm:prSet phldrT="[文本]" phldr="1"/>
      <dgm:spPr/>
      <dgm:t>
        <a:bodyPr/>
        <a:lstStyle/>
        <a:p>
          <a:endParaRPr lang="zh-CN" altLang="en-US"/>
        </a:p>
      </dgm:t>
    </dgm:pt>
    <dgm:pt modelId="{51933680-221C-4615-8471-CA905CAF63F2}" type="parTrans" cxnId="{BA0948F3-25F5-4800-8C08-81A418B58EE1}">
      <dgm:prSet/>
      <dgm:spPr/>
      <dgm:t>
        <a:bodyPr/>
        <a:lstStyle/>
        <a:p>
          <a:endParaRPr lang="zh-CN" altLang="en-US"/>
        </a:p>
      </dgm:t>
    </dgm:pt>
    <dgm:pt modelId="{F589A7A4-4433-4BF7-961D-2A21AA32A585}" type="sibTrans" cxnId="{BA0948F3-25F5-4800-8C08-81A418B58EE1}">
      <dgm:prSet/>
      <dgm:spPr/>
      <dgm:t>
        <a:bodyPr/>
        <a:lstStyle/>
        <a:p>
          <a:endParaRPr lang="zh-CN" altLang="en-US"/>
        </a:p>
      </dgm:t>
    </dgm:pt>
    <dgm:pt modelId="{91F7838F-2BAD-4BBE-8349-7FD802444617}">
      <dgm:prSet phldrT="[文本]" phldr="1"/>
      <dgm:spPr/>
      <dgm:t>
        <a:bodyPr/>
        <a:lstStyle/>
        <a:p>
          <a:endParaRPr lang="zh-CN" altLang="en-US"/>
        </a:p>
      </dgm:t>
    </dgm:pt>
    <dgm:pt modelId="{5349D349-DF26-4146-A5E3-5E9D5850F2D6}" type="parTrans" cxnId="{37A89538-E6BE-4B48-8923-F5EC0C2019FA}">
      <dgm:prSet/>
      <dgm:spPr/>
      <dgm:t>
        <a:bodyPr/>
        <a:lstStyle/>
        <a:p>
          <a:endParaRPr lang="zh-CN" altLang="en-US"/>
        </a:p>
      </dgm:t>
    </dgm:pt>
    <dgm:pt modelId="{C8729028-CBC8-4806-B2B4-E47960268960}" type="sibTrans" cxnId="{37A89538-E6BE-4B48-8923-F5EC0C2019FA}">
      <dgm:prSet/>
      <dgm:spPr/>
      <dgm:t>
        <a:bodyPr/>
        <a:lstStyle/>
        <a:p>
          <a:endParaRPr lang="zh-CN" altLang="en-US"/>
        </a:p>
      </dgm:t>
    </dgm:pt>
    <dgm:pt modelId="{2A27DAAA-1288-4FFF-A86A-B55AF1729013}">
      <dgm:prSet phldrT="[文本]" phldr="1"/>
      <dgm:spPr/>
      <dgm:t>
        <a:bodyPr/>
        <a:lstStyle/>
        <a:p>
          <a:endParaRPr lang="zh-CN" altLang="en-US"/>
        </a:p>
      </dgm:t>
    </dgm:pt>
    <dgm:pt modelId="{16E8335B-C9FE-4A4B-A775-ECCEFBF1A754}" type="parTrans" cxnId="{056B54DE-BEC8-4436-858A-3DB376ECD422}">
      <dgm:prSet/>
      <dgm:spPr/>
      <dgm:t>
        <a:bodyPr/>
        <a:lstStyle/>
        <a:p>
          <a:endParaRPr lang="zh-CN" altLang="en-US"/>
        </a:p>
      </dgm:t>
    </dgm:pt>
    <dgm:pt modelId="{337DC9D5-AE1F-4E7A-844D-A04B8B159CEB}" type="sibTrans" cxnId="{056B54DE-BEC8-4436-858A-3DB376ECD422}">
      <dgm:prSet/>
      <dgm:spPr/>
      <dgm:t>
        <a:bodyPr/>
        <a:lstStyle/>
        <a:p>
          <a:endParaRPr lang="zh-CN" altLang="en-US"/>
        </a:p>
      </dgm:t>
    </dgm:pt>
    <dgm:pt modelId="{B89A9627-7162-4659-B3EE-62C7FB2CEF33}">
      <dgm:prSet phldrT="[文本]" phldr="1"/>
      <dgm:spPr/>
      <dgm:t>
        <a:bodyPr/>
        <a:lstStyle/>
        <a:p>
          <a:endParaRPr lang="zh-CN" altLang="en-US"/>
        </a:p>
      </dgm:t>
    </dgm:pt>
    <dgm:pt modelId="{B3E09C3A-9257-4E59-B3FF-3D6CAA970205}" type="parTrans" cxnId="{1511AB76-3D27-4E62-85E8-445B27E3743A}">
      <dgm:prSet/>
      <dgm:spPr/>
      <dgm:t>
        <a:bodyPr/>
        <a:lstStyle/>
        <a:p>
          <a:endParaRPr lang="zh-CN" altLang="en-US"/>
        </a:p>
      </dgm:t>
    </dgm:pt>
    <dgm:pt modelId="{A648A142-DADD-4A72-87E9-FCDAB7993C9D}" type="sibTrans" cxnId="{1511AB76-3D27-4E62-85E8-445B27E3743A}">
      <dgm:prSet/>
      <dgm:spPr/>
      <dgm:t>
        <a:bodyPr/>
        <a:lstStyle/>
        <a:p>
          <a:endParaRPr lang="zh-CN" altLang="en-US"/>
        </a:p>
      </dgm:t>
    </dgm:pt>
    <dgm:pt modelId="{DB36B5A4-5DB0-402B-990B-DC2AF2193BEC}">
      <dgm:prSet phldrT="[文本]" phldr="1"/>
      <dgm:spPr/>
      <dgm:t>
        <a:bodyPr/>
        <a:lstStyle/>
        <a:p>
          <a:endParaRPr lang="zh-CN" altLang="en-US"/>
        </a:p>
      </dgm:t>
    </dgm:pt>
    <dgm:pt modelId="{D64D1438-F5E2-4D25-A8B7-B0F0C15AF905}" type="parTrans" cxnId="{5C181291-2CEF-4F1C-A0CF-61850010667E}">
      <dgm:prSet/>
      <dgm:spPr/>
      <dgm:t>
        <a:bodyPr/>
        <a:lstStyle/>
        <a:p>
          <a:endParaRPr lang="zh-CN" altLang="en-US"/>
        </a:p>
      </dgm:t>
    </dgm:pt>
    <dgm:pt modelId="{33EA1F93-DF35-4240-AA42-77FA6827DB91}" type="sibTrans" cxnId="{5C181291-2CEF-4F1C-A0CF-61850010667E}">
      <dgm:prSet/>
      <dgm:spPr/>
      <dgm:t>
        <a:bodyPr/>
        <a:lstStyle/>
        <a:p>
          <a:endParaRPr lang="zh-CN" altLang="en-US"/>
        </a:p>
      </dgm:t>
    </dgm:pt>
    <dgm:pt modelId="{8EE242AD-FBB5-4B13-BD24-B1EDB9857EEF}" type="pres">
      <dgm:prSet presAssocID="{DAE511C1-9395-4CBD-A73A-771787C1330E}" presName="composite" presStyleCnt="0">
        <dgm:presLayoutVars>
          <dgm:chMax val="5"/>
          <dgm:dir/>
          <dgm:animLvl val="ctr"/>
          <dgm:resizeHandles val="exact"/>
        </dgm:presLayoutVars>
      </dgm:prSet>
      <dgm:spPr/>
      <dgm:t>
        <a:bodyPr/>
        <a:lstStyle/>
        <a:p>
          <a:endParaRPr lang="zh-CN" altLang="en-US"/>
        </a:p>
      </dgm:t>
    </dgm:pt>
    <dgm:pt modelId="{2E333B37-A45F-4B63-B510-57C376D808FA}" type="pres">
      <dgm:prSet presAssocID="{DAE511C1-9395-4CBD-A73A-771787C1330E}" presName="cycle" presStyleCnt="0"/>
      <dgm:spPr/>
    </dgm:pt>
    <dgm:pt modelId="{528740FF-D6D8-45BE-9D8D-5A589B922CDE}" type="pres">
      <dgm:prSet presAssocID="{DAE511C1-9395-4CBD-A73A-771787C1330E}" presName="centerShape" presStyleCnt="0"/>
      <dgm:spPr/>
    </dgm:pt>
    <dgm:pt modelId="{A7FC201C-FEB3-4EF2-883F-01BA537864C5}" type="pres">
      <dgm:prSet presAssocID="{DAE511C1-9395-4CBD-A73A-771787C1330E}" presName="connSite" presStyleLbl="node1" presStyleIdx="0" presStyleCnt="4"/>
      <dgm:spPr/>
    </dgm:pt>
    <dgm:pt modelId="{453F882F-4A65-47B0-ADB5-7FD0D9C41E8B}" type="pres">
      <dgm:prSet presAssocID="{DAE511C1-9395-4CBD-A73A-771787C1330E}" presName="visible" presStyleLbl="node1" presStyleIdx="0" presStyleCnt="4"/>
      <dgm:spPr/>
    </dgm:pt>
    <dgm:pt modelId="{02CA8B4B-4F4B-42B0-BC53-03CCBE017D19}" type="pres">
      <dgm:prSet presAssocID="{18047DEC-B1A5-41AF-8A86-AFA4535B3861}" presName="Name25" presStyleLbl="parChTrans1D1" presStyleIdx="0" presStyleCnt="3"/>
      <dgm:spPr/>
      <dgm:t>
        <a:bodyPr/>
        <a:lstStyle/>
        <a:p>
          <a:endParaRPr lang="zh-CN" altLang="en-US"/>
        </a:p>
      </dgm:t>
    </dgm:pt>
    <dgm:pt modelId="{8E30A5E6-4BF3-44C5-8247-117BCE63BCF0}" type="pres">
      <dgm:prSet presAssocID="{3FAF6F0B-B200-4C56-983A-BC99DAB43D5A}" presName="node" presStyleCnt="0"/>
      <dgm:spPr/>
    </dgm:pt>
    <dgm:pt modelId="{83C73D28-1EC1-4FD4-B42B-FBFA43BA1663}" type="pres">
      <dgm:prSet presAssocID="{3FAF6F0B-B200-4C56-983A-BC99DAB43D5A}" presName="parentNode" presStyleLbl="node1" presStyleIdx="1" presStyleCnt="4">
        <dgm:presLayoutVars>
          <dgm:chMax val="1"/>
          <dgm:bulletEnabled val="1"/>
        </dgm:presLayoutVars>
      </dgm:prSet>
      <dgm:spPr/>
      <dgm:t>
        <a:bodyPr/>
        <a:lstStyle/>
        <a:p>
          <a:endParaRPr lang="zh-CN" altLang="en-US"/>
        </a:p>
      </dgm:t>
    </dgm:pt>
    <dgm:pt modelId="{3599E38C-394F-4BE7-B928-2544D9966813}" type="pres">
      <dgm:prSet presAssocID="{3FAF6F0B-B200-4C56-983A-BC99DAB43D5A}" presName="childNode" presStyleLbl="revTx" presStyleIdx="0" presStyleCnt="3">
        <dgm:presLayoutVars>
          <dgm:bulletEnabled val="1"/>
        </dgm:presLayoutVars>
      </dgm:prSet>
      <dgm:spPr/>
      <dgm:t>
        <a:bodyPr/>
        <a:lstStyle/>
        <a:p>
          <a:endParaRPr lang="zh-CN" altLang="en-US"/>
        </a:p>
      </dgm:t>
    </dgm:pt>
    <dgm:pt modelId="{DC0B601E-903E-4812-B27F-38E236CA72A8}" type="pres">
      <dgm:prSet presAssocID="{981C6FA4-070C-463B-8570-870478F3F70C}" presName="Name25" presStyleLbl="parChTrans1D1" presStyleIdx="1" presStyleCnt="3"/>
      <dgm:spPr/>
      <dgm:t>
        <a:bodyPr/>
        <a:lstStyle/>
        <a:p>
          <a:endParaRPr lang="zh-CN" altLang="en-US"/>
        </a:p>
      </dgm:t>
    </dgm:pt>
    <dgm:pt modelId="{28AD9886-183F-448E-9FB8-4DFA069F841B}" type="pres">
      <dgm:prSet presAssocID="{52395380-C52E-416C-8E69-32E89A43A24E}" presName="node" presStyleCnt="0"/>
      <dgm:spPr/>
    </dgm:pt>
    <dgm:pt modelId="{C7C5C146-4008-4C0B-BD56-FF94A04A29C5}" type="pres">
      <dgm:prSet presAssocID="{52395380-C52E-416C-8E69-32E89A43A24E}" presName="parentNode" presStyleLbl="node1" presStyleIdx="2" presStyleCnt="4">
        <dgm:presLayoutVars>
          <dgm:chMax val="1"/>
          <dgm:bulletEnabled val="1"/>
        </dgm:presLayoutVars>
      </dgm:prSet>
      <dgm:spPr/>
      <dgm:t>
        <a:bodyPr/>
        <a:lstStyle/>
        <a:p>
          <a:endParaRPr lang="zh-CN" altLang="en-US"/>
        </a:p>
      </dgm:t>
    </dgm:pt>
    <dgm:pt modelId="{781C2DA2-4596-49C7-BCC3-5BEA22565F40}" type="pres">
      <dgm:prSet presAssocID="{52395380-C52E-416C-8E69-32E89A43A24E}" presName="childNode" presStyleLbl="revTx" presStyleIdx="1" presStyleCnt="3">
        <dgm:presLayoutVars>
          <dgm:bulletEnabled val="1"/>
        </dgm:presLayoutVars>
      </dgm:prSet>
      <dgm:spPr/>
      <dgm:t>
        <a:bodyPr/>
        <a:lstStyle/>
        <a:p>
          <a:endParaRPr lang="zh-CN" altLang="en-US"/>
        </a:p>
      </dgm:t>
    </dgm:pt>
    <dgm:pt modelId="{FDDDFD93-D5A9-4AA4-AC6C-89DF5FC73E84}" type="pres">
      <dgm:prSet presAssocID="{16E8335B-C9FE-4A4B-A775-ECCEFBF1A754}" presName="Name25" presStyleLbl="parChTrans1D1" presStyleIdx="2" presStyleCnt="3"/>
      <dgm:spPr/>
      <dgm:t>
        <a:bodyPr/>
        <a:lstStyle/>
        <a:p>
          <a:endParaRPr lang="zh-CN" altLang="en-US"/>
        </a:p>
      </dgm:t>
    </dgm:pt>
    <dgm:pt modelId="{5E6E4FEF-9449-4453-A92C-39F456B6D34C}" type="pres">
      <dgm:prSet presAssocID="{2A27DAAA-1288-4FFF-A86A-B55AF1729013}" presName="node" presStyleCnt="0"/>
      <dgm:spPr/>
    </dgm:pt>
    <dgm:pt modelId="{7EE27A4F-8037-4660-9DF6-1F1B7150D259}" type="pres">
      <dgm:prSet presAssocID="{2A27DAAA-1288-4FFF-A86A-B55AF1729013}" presName="parentNode" presStyleLbl="node1" presStyleIdx="3" presStyleCnt="4">
        <dgm:presLayoutVars>
          <dgm:chMax val="1"/>
          <dgm:bulletEnabled val="1"/>
        </dgm:presLayoutVars>
      </dgm:prSet>
      <dgm:spPr/>
      <dgm:t>
        <a:bodyPr/>
        <a:lstStyle/>
        <a:p>
          <a:endParaRPr lang="zh-CN" altLang="en-US"/>
        </a:p>
      </dgm:t>
    </dgm:pt>
    <dgm:pt modelId="{2BF2B03E-CF7F-4125-A03B-0C9AA25FD20F}" type="pres">
      <dgm:prSet presAssocID="{2A27DAAA-1288-4FFF-A86A-B55AF1729013}" presName="childNode" presStyleLbl="revTx" presStyleIdx="2" presStyleCnt="3">
        <dgm:presLayoutVars>
          <dgm:bulletEnabled val="1"/>
        </dgm:presLayoutVars>
      </dgm:prSet>
      <dgm:spPr/>
      <dgm:t>
        <a:bodyPr/>
        <a:lstStyle/>
        <a:p>
          <a:endParaRPr lang="zh-CN" altLang="en-US"/>
        </a:p>
      </dgm:t>
    </dgm:pt>
  </dgm:ptLst>
  <dgm:cxnLst>
    <dgm:cxn modelId="{7FA41DA0-CCE1-412C-88B1-46935A54A417}" type="presOf" srcId="{18047DEC-B1A5-41AF-8A86-AFA4535B3861}" destId="{02CA8B4B-4F4B-42B0-BC53-03CCBE017D19}" srcOrd="0" destOrd="0" presId="urn:microsoft.com/office/officeart/2005/8/layout/radial2#11"/>
    <dgm:cxn modelId="{06CFFCC7-E069-45EC-A339-0E4902ABE2D6}" type="presOf" srcId="{B89A9627-7162-4659-B3EE-62C7FB2CEF33}" destId="{2BF2B03E-CF7F-4125-A03B-0C9AA25FD20F}" srcOrd="0" destOrd="0" presId="urn:microsoft.com/office/officeart/2005/8/layout/radial2#11"/>
    <dgm:cxn modelId="{4792F9B8-53E6-478C-AC18-028BC4CFB3FB}" type="presOf" srcId="{981C6FA4-070C-463B-8570-870478F3F70C}" destId="{DC0B601E-903E-4812-B27F-38E236CA72A8}" srcOrd="0" destOrd="0" presId="urn:microsoft.com/office/officeart/2005/8/layout/radial2#11"/>
    <dgm:cxn modelId="{CD63B30E-A6AA-4E8D-A495-F4023DA64FA8}" type="presOf" srcId="{E9E8FAD0-B213-48D5-B8EA-98643FFC3C6A}" destId="{3599E38C-394F-4BE7-B928-2544D9966813}" srcOrd="0" destOrd="0" presId="urn:microsoft.com/office/officeart/2005/8/layout/radial2#11"/>
    <dgm:cxn modelId="{FDD6685E-1E6E-48D8-8BBC-21235A924945}" type="presOf" srcId="{3FAF6F0B-B200-4C56-983A-BC99DAB43D5A}" destId="{83C73D28-1EC1-4FD4-B42B-FBFA43BA1663}" srcOrd="0" destOrd="0" presId="urn:microsoft.com/office/officeart/2005/8/layout/radial2#11"/>
    <dgm:cxn modelId="{D7216B30-A602-4040-A791-C15707319879}" srcId="{DAE511C1-9395-4CBD-A73A-771787C1330E}" destId="{3FAF6F0B-B200-4C56-983A-BC99DAB43D5A}" srcOrd="0" destOrd="0" parTransId="{18047DEC-B1A5-41AF-8A86-AFA4535B3861}" sibTransId="{D6E3C1A0-2A3B-4B79-82CE-52081318895F}"/>
    <dgm:cxn modelId="{EEA1D20E-D087-4F4E-A16D-154AC0E7DC3D}" type="presOf" srcId="{0A752F22-A178-4B4D-BC39-728315BF6C47}" destId="{3599E38C-394F-4BE7-B928-2544D9966813}" srcOrd="0" destOrd="1" presId="urn:microsoft.com/office/officeart/2005/8/layout/radial2#11"/>
    <dgm:cxn modelId="{B7E27CAF-C939-4753-B0E2-8E3B2163BED4}" type="presOf" srcId="{16E8335B-C9FE-4A4B-A775-ECCEFBF1A754}" destId="{FDDDFD93-D5A9-4AA4-AC6C-89DF5FC73E84}" srcOrd="0" destOrd="0" presId="urn:microsoft.com/office/officeart/2005/8/layout/radial2#11"/>
    <dgm:cxn modelId="{056B54DE-BEC8-4436-858A-3DB376ECD422}" srcId="{DAE511C1-9395-4CBD-A73A-771787C1330E}" destId="{2A27DAAA-1288-4FFF-A86A-B55AF1729013}" srcOrd="2" destOrd="0" parTransId="{16E8335B-C9FE-4A4B-A775-ECCEFBF1A754}" sibTransId="{337DC9D5-AE1F-4E7A-844D-A04B8B159CEB}"/>
    <dgm:cxn modelId="{AC48508E-04F1-4AE0-80CE-9794C86D07D2}" type="presOf" srcId="{DB36B5A4-5DB0-402B-990B-DC2AF2193BEC}" destId="{2BF2B03E-CF7F-4125-A03B-0C9AA25FD20F}" srcOrd="0" destOrd="1" presId="urn:microsoft.com/office/officeart/2005/8/layout/radial2#11"/>
    <dgm:cxn modelId="{58A593B6-0B00-4D8F-909D-B78C0DD844B2}" type="presOf" srcId="{DAE511C1-9395-4CBD-A73A-771787C1330E}" destId="{8EE242AD-FBB5-4B13-BD24-B1EDB9857EEF}" srcOrd="0" destOrd="0" presId="urn:microsoft.com/office/officeart/2005/8/layout/radial2#11"/>
    <dgm:cxn modelId="{64539B40-8154-43C0-967F-D903065DCB28}" type="presOf" srcId="{91F7838F-2BAD-4BBE-8349-7FD802444617}" destId="{781C2DA2-4596-49C7-BCC3-5BEA22565F40}" srcOrd="0" destOrd="1" presId="urn:microsoft.com/office/officeart/2005/8/layout/radial2#11"/>
    <dgm:cxn modelId="{387EE725-7798-4D72-A3E9-E6B36E438F29}" type="presOf" srcId="{2A27DAAA-1288-4FFF-A86A-B55AF1729013}" destId="{7EE27A4F-8037-4660-9DF6-1F1B7150D259}" srcOrd="0" destOrd="0" presId="urn:microsoft.com/office/officeart/2005/8/layout/radial2#11"/>
    <dgm:cxn modelId="{1511AB76-3D27-4E62-85E8-445B27E3743A}" srcId="{2A27DAAA-1288-4FFF-A86A-B55AF1729013}" destId="{B89A9627-7162-4659-B3EE-62C7FB2CEF33}" srcOrd="0" destOrd="0" parTransId="{B3E09C3A-9257-4E59-B3FF-3D6CAA970205}" sibTransId="{A648A142-DADD-4A72-87E9-FCDAB7993C9D}"/>
    <dgm:cxn modelId="{5E0474AE-40CC-432B-85E1-99EA593A72EC}" srcId="{3FAF6F0B-B200-4C56-983A-BC99DAB43D5A}" destId="{E9E8FAD0-B213-48D5-B8EA-98643FFC3C6A}" srcOrd="0" destOrd="0" parTransId="{95D4713C-F130-48C3-82DD-F061162598A8}" sibTransId="{DE1F1BBB-6D20-4122-AD1D-016AC5B754E2}"/>
    <dgm:cxn modelId="{BA0948F3-25F5-4800-8C08-81A418B58EE1}" srcId="{52395380-C52E-416C-8E69-32E89A43A24E}" destId="{D9A2D05D-D647-409D-986A-646815B003B1}" srcOrd="0" destOrd="0" parTransId="{51933680-221C-4615-8471-CA905CAF63F2}" sibTransId="{F589A7A4-4433-4BF7-961D-2A21AA32A585}"/>
    <dgm:cxn modelId="{8194FA68-969B-4137-BED8-1E2FA8081E97}" type="presOf" srcId="{D9A2D05D-D647-409D-986A-646815B003B1}" destId="{781C2DA2-4596-49C7-BCC3-5BEA22565F40}" srcOrd="0" destOrd="0" presId="urn:microsoft.com/office/officeart/2005/8/layout/radial2#11"/>
    <dgm:cxn modelId="{5C181291-2CEF-4F1C-A0CF-61850010667E}" srcId="{2A27DAAA-1288-4FFF-A86A-B55AF1729013}" destId="{DB36B5A4-5DB0-402B-990B-DC2AF2193BEC}" srcOrd="1" destOrd="0" parTransId="{D64D1438-F5E2-4D25-A8B7-B0F0C15AF905}" sibTransId="{33EA1F93-DF35-4240-AA42-77FA6827DB91}"/>
    <dgm:cxn modelId="{C2EB81A9-3519-4E1C-A772-808D76B4B761}" srcId="{3FAF6F0B-B200-4C56-983A-BC99DAB43D5A}" destId="{0A752F22-A178-4B4D-BC39-728315BF6C47}" srcOrd="1" destOrd="0" parTransId="{50F0F4B2-F30D-4365-8E85-884C117D3309}" sibTransId="{7803B609-3CC3-4955-9A88-48E6F1DA3CCE}"/>
    <dgm:cxn modelId="{4161CAE0-CD49-4E98-8391-05DB0D49361C}" srcId="{DAE511C1-9395-4CBD-A73A-771787C1330E}" destId="{52395380-C52E-416C-8E69-32E89A43A24E}" srcOrd="1" destOrd="0" parTransId="{981C6FA4-070C-463B-8570-870478F3F70C}" sibTransId="{6E818326-C86C-46A1-AC54-4F7439254ECB}"/>
    <dgm:cxn modelId="{37A89538-E6BE-4B48-8923-F5EC0C2019FA}" srcId="{52395380-C52E-416C-8E69-32E89A43A24E}" destId="{91F7838F-2BAD-4BBE-8349-7FD802444617}" srcOrd="1" destOrd="0" parTransId="{5349D349-DF26-4146-A5E3-5E9D5850F2D6}" sibTransId="{C8729028-CBC8-4806-B2B4-E47960268960}"/>
    <dgm:cxn modelId="{8F29770C-0017-4174-8236-FA4B7A9AF671}" type="presOf" srcId="{52395380-C52E-416C-8E69-32E89A43A24E}" destId="{C7C5C146-4008-4C0B-BD56-FF94A04A29C5}" srcOrd="0" destOrd="0" presId="urn:microsoft.com/office/officeart/2005/8/layout/radial2#11"/>
    <dgm:cxn modelId="{48208B25-6349-4789-ACC4-CF3E575DFC8C}" type="presParOf" srcId="{8EE242AD-FBB5-4B13-BD24-B1EDB9857EEF}" destId="{2E333B37-A45F-4B63-B510-57C376D808FA}" srcOrd="0" destOrd="0" presId="urn:microsoft.com/office/officeart/2005/8/layout/radial2#11"/>
    <dgm:cxn modelId="{E56C11D3-1C5E-49F8-9E98-C50970C92C17}" type="presParOf" srcId="{2E333B37-A45F-4B63-B510-57C376D808FA}" destId="{528740FF-D6D8-45BE-9D8D-5A589B922CDE}" srcOrd="0" destOrd="0" presId="urn:microsoft.com/office/officeart/2005/8/layout/radial2#11"/>
    <dgm:cxn modelId="{55F3DAB6-C90E-4F3C-98FA-4AC0F4986820}" type="presParOf" srcId="{528740FF-D6D8-45BE-9D8D-5A589B922CDE}" destId="{A7FC201C-FEB3-4EF2-883F-01BA537864C5}" srcOrd="0" destOrd="0" presId="urn:microsoft.com/office/officeart/2005/8/layout/radial2#11"/>
    <dgm:cxn modelId="{94E1D5A0-D6FE-42D5-A90F-3138EF283126}" type="presParOf" srcId="{528740FF-D6D8-45BE-9D8D-5A589B922CDE}" destId="{453F882F-4A65-47B0-ADB5-7FD0D9C41E8B}" srcOrd="1" destOrd="0" presId="urn:microsoft.com/office/officeart/2005/8/layout/radial2#11"/>
    <dgm:cxn modelId="{14C4D2F9-00BD-449B-84B0-9F81A3C158BC}" type="presParOf" srcId="{2E333B37-A45F-4B63-B510-57C376D808FA}" destId="{02CA8B4B-4F4B-42B0-BC53-03CCBE017D19}" srcOrd="1" destOrd="0" presId="urn:microsoft.com/office/officeart/2005/8/layout/radial2#11"/>
    <dgm:cxn modelId="{2AFF8D0F-4A6F-49CA-A930-F2158F1F79A5}" type="presParOf" srcId="{2E333B37-A45F-4B63-B510-57C376D808FA}" destId="{8E30A5E6-4BF3-44C5-8247-117BCE63BCF0}" srcOrd="2" destOrd="0" presId="urn:microsoft.com/office/officeart/2005/8/layout/radial2#11"/>
    <dgm:cxn modelId="{930CA15C-738D-470A-8E2F-4FD8354209C2}" type="presParOf" srcId="{8E30A5E6-4BF3-44C5-8247-117BCE63BCF0}" destId="{83C73D28-1EC1-4FD4-B42B-FBFA43BA1663}" srcOrd="0" destOrd="0" presId="urn:microsoft.com/office/officeart/2005/8/layout/radial2#11"/>
    <dgm:cxn modelId="{D0F2A110-3CB0-4C47-A18F-BE6993C7E344}" type="presParOf" srcId="{8E30A5E6-4BF3-44C5-8247-117BCE63BCF0}" destId="{3599E38C-394F-4BE7-B928-2544D9966813}" srcOrd="1" destOrd="0" presId="urn:microsoft.com/office/officeart/2005/8/layout/radial2#11"/>
    <dgm:cxn modelId="{6EF6665E-0024-4EE4-8010-2F93513EDD43}" type="presParOf" srcId="{2E333B37-A45F-4B63-B510-57C376D808FA}" destId="{DC0B601E-903E-4812-B27F-38E236CA72A8}" srcOrd="3" destOrd="0" presId="urn:microsoft.com/office/officeart/2005/8/layout/radial2#11"/>
    <dgm:cxn modelId="{7D4D0B23-D466-4B32-AECC-060BA0E2AA33}" type="presParOf" srcId="{2E333B37-A45F-4B63-B510-57C376D808FA}" destId="{28AD9886-183F-448E-9FB8-4DFA069F841B}" srcOrd="4" destOrd="0" presId="urn:microsoft.com/office/officeart/2005/8/layout/radial2#11"/>
    <dgm:cxn modelId="{12A46AFC-540C-492C-9FC9-C5993800AC07}" type="presParOf" srcId="{28AD9886-183F-448E-9FB8-4DFA069F841B}" destId="{C7C5C146-4008-4C0B-BD56-FF94A04A29C5}" srcOrd="0" destOrd="0" presId="urn:microsoft.com/office/officeart/2005/8/layout/radial2#11"/>
    <dgm:cxn modelId="{551F5193-6081-4CDC-84C3-9E67E10449F2}" type="presParOf" srcId="{28AD9886-183F-448E-9FB8-4DFA069F841B}" destId="{781C2DA2-4596-49C7-BCC3-5BEA22565F40}" srcOrd="1" destOrd="0" presId="urn:microsoft.com/office/officeart/2005/8/layout/radial2#11"/>
    <dgm:cxn modelId="{0D6AFC23-2E98-43FC-914D-41716F6C85F8}" type="presParOf" srcId="{2E333B37-A45F-4B63-B510-57C376D808FA}" destId="{FDDDFD93-D5A9-4AA4-AC6C-89DF5FC73E84}" srcOrd="5" destOrd="0" presId="urn:microsoft.com/office/officeart/2005/8/layout/radial2#11"/>
    <dgm:cxn modelId="{2D421B1D-7538-4EA1-BB67-33331CAAA079}" type="presParOf" srcId="{2E333B37-A45F-4B63-B510-57C376D808FA}" destId="{5E6E4FEF-9449-4453-A92C-39F456B6D34C}" srcOrd="6" destOrd="0" presId="urn:microsoft.com/office/officeart/2005/8/layout/radial2#11"/>
    <dgm:cxn modelId="{62D453C7-77A2-44A7-9BE4-C41AAD9088F8}" type="presParOf" srcId="{5E6E4FEF-9449-4453-A92C-39F456B6D34C}" destId="{7EE27A4F-8037-4660-9DF6-1F1B7150D259}" srcOrd="0" destOrd="0" presId="urn:microsoft.com/office/officeart/2005/8/layout/radial2#11"/>
    <dgm:cxn modelId="{F01D0A12-74F2-43CA-90CB-A8FFA311CC22}" type="presParOf" srcId="{5E6E4FEF-9449-4453-A92C-39F456B6D34C}" destId="{2BF2B03E-CF7F-4125-A03B-0C9AA25FD20F}" srcOrd="1" destOrd="0" presId="urn:microsoft.com/office/officeart/2005/8/layout/radial2#1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CBD666-DE2D-471D-9A96-B7B905E2AB5A}" type="doc">
      <dgm:prSet loTypeId="urn:microsoft.com/office/officeart/2005/8/layout/cycle7#2" loCatId="cycle" qsTypeId="urn:microsoft.com/office/officeart/2005/8/quickstyle/simple1#14" qsCatId="simple" csTypeId="urn:microsoft.com/office/officeart/2005/8/colors/accent1_2#14" csCatId="accent1" phldr="1"/>
      <dgm:spPr/>
      <dgm:t>
        <a:bodyPr/>
        <a:lstStyle/>
        <a:p>
          <a:endParaRPr lang="zh-CN" altLang="en-US"/>
        </a:p>
      </dgm:t>
    </dgm:pt>
    <dgm:pt modelId="{BE7C4EA7-1C3A-42C8-AFF5-39452F067CEB}">
      <dgm:prSet phldrT="[文本]" phldr="0" custT="0"/>
      <dgm:spPr/>
      <dgm:t>
        <a:bodyPr vert="horz" wrap="square"/>
        <a:lstStyle/>
        <a:p>
          <a:pPr>
            <a:lnSpc>
              <a:spcPct val="100000"/>
            </a:lnSpc>
            <a:spcBef>
              <a:spcPct val="0"/>
            </a:spcBef>
            <a:spcAft>
              <a:spcPct val="35000"/>
            </a:spcAft>
          </a:pPr>
          <a:r>
            <a:rPr lang="en-US" altLang="zh-CN" b="1" dirty="0" smtClean="0"/>
            <a:t>1.</a:t>
          </a:r>
          <a:r>
            <a:rPr lang="zh-CN" altLang="en-US" b="1" dirty="0" smtClean="0"/>
            <a:t>Bachelor Degree</a:t>
          </a:r>
        </a:p>
        <a:p>
          <a:pPr>
            <a:lnSpc>
              <a:spcPct val="100000"/>
            </a:lnSpc>
            <a:spcBef>
              <a:spcPct val="0"/>
            </a:spcBef>
            <a:spcAft>
              <a:spcPct val="35000"/>
            </a:spcAft>
          </a:pPr>
          <a:r>
            <a:rPr lang="en-US" altLang="zh-CN" b="1" dirty="0" smtClean="0"/>
            <a:t>2.</a:t>
          </a:r>
          <a:r>
            <a:rPr lang="zh-CN" altLang="en-US" b="1" dirty="0" smtClean="0"/>
            <a:t>Master's Degree</a:t>
          </a:r>
        </a:p>
        <a:p>
          <a:pPr>
            <a:lnSpc>
              <a:spcPct val="100000"/>
            </a:lnSpc>
            <a:spcBef>
              <a:spcPct val="0"/>
            </a:spcBef>
            <a:spcAft>
              <a:spcPct val="35000"/>
            </a:spcAft>
          </a:pPr>
          <a:r>
            <a:rPr lang="en-US" altLang="zh-CN" b="1" dirty="0" smtClean="0"/>
            <a:t>3.</a:t>
          </a:r>
          <a:r>
            <a:rPr lang="zh-CN" altLang="en-US" b="1" dirty="0" smtClean="0"/>
            <a:t>Chinese Language and Culture Course (non-degree) </a:t>
          </a:r>
        </a:p>
      </dgm:t>
    </dgm:pt>
    <dgm:pt modelId="{4200D9B5-A9A3-47C0-98DD-9FD6F5A114B9}" type="parTrans" cxnId="{4EC54BA9-EBBE-4230-AF4B-4F348D419E0C}">
      <dgm:prSet/>
      <dgm:spPr/>
      <dgm:t>
        <a:bodyPr/>
        <a:lstStyle/>
        <a:p>
          <a:endParaRPr lang="zh-CN" altLang="en-US"/>
        </a:p>
      </dgm:t>
    </dgm:pt>
    <dgm:pt modelId="{A648FE4C-C239-44CB-971B-84C3955DD569}" type="sibTrans" cxnId="{4EC54BA9-EBBE-4230-AF4B-4F348D419E0C}">
      <dgm:prSet/>
      <dgm:spPr/>
      <dgm:t>
        <a:bodyPr/>
        <a:lstStyle/>
        <a:p>
          <a:endParaRPr lang="zh-CN" altLang="en-US"/>
        </a:p>
      </dgm:t>
    </dgm:pt>
    <dgm:pt modelId="{A90D3A1C-309E-41F3-82D9-C5AF3D266180}" type="pres">
      <dgm:prSet presAssocID="{F8CBD666-DE2D-471D-9A96-B7B905E2AB5A}" presName="Name0" presStyleCnt="0">
        <dgm:presLayoutVars>
          <dgm:dir/>
          <dgm:resizeHandles val="exact"/>
        </dgm:presLayoutVars>
      </dgm:prSet>
      <dgm:spPr/>
      <dgm:t>
        <a:bodyPr/>
        <a:lstStyle/>
        <a:p>
          <a:endParaRPr lang="zh-CN" altLang="en-US"/>
        </a:p>
      </dgm:t>
    </dgm:pt>
    <dgm:pt modelId="{36ED1D93-C2ED-4E28-9B10-A28AF277A115}" type="pres">
      <dgm:prSet presAssocID="{BE7C4EA7-1C3A-42C8-AFF5-39452F067CEB}" presName="node" presStyleLbl="node1" presStyleIdx="0" presStyleCnt="1">
        <dgm:presLayoutVars>
          <dgm:bulletEnabled val="1"/>
        </dgm:presLayoutVars>
      </dgm:prSet>
      <dgm:spPr/>
      <dgm:t>
        <a:bodyPr/>
        <a:lstStyle/>
        <a:p>
          <a:endParaRPr lang="zh-CN" altLang="en-US"/>
        </a:p>
      </dgm:t>
    </dgm:pt>
  </dgm:ptLst>
  <dgm:cxnLst>
    <dgm:cxn modelId="{4EC54BA9-EBBE-4230-AF4B-4F348D419E0C}" srcId="{F8CBD666-DE2D-471D-9A96-B7B905E2AB5A}" destId="{BE7C4EA7-1C3A-42C8-AFF5-39452F067CEB}" srcOrd="0" destOrd="0" parTransId="{4200D9B5-A9A3-47C0-98DD-9FD6F5A114B9}" sibTransId="{A648FE4C-C239-44CB-971B-84C3955DD569}"/>
    <dgm:cxn modelId="{8EDD6755-41C7-4564-9575-E17A3327634D}" type="presOf" srcId="{F8CBD666-DE2D-471D-9A96-B7B905E2AB5A}" destId="{A90D3A1C-309E-41F3-82D9-C5AF3D266180}" srcOrd="0" destOrd="0" presId="urn:microsoft.com/office/officeart/2005/8/layout/cycle7#2"/>
    <dgm:cxn modelId="{A6E1E210-E082-40D5-904C-511D7C2201C5}" type="presOf" srcId="{BE7C4EA7-1C3A-42C8-AFF5-39452F067CEB}" destId="{36ED1D93-C2ED-4E28-9B10-A28AF277A115}" srcOrd="0" destOrd="0" presId="urn:microsoft.com/office/officeart/2005/8/layout/cycle7#2"/>
    <dgm:cxn modelId="{97CB8CCE-FB4A-4875-9892-1F4ADF8F5293}" type="presParOf" srcId="{A90D3A1C-309E-41F3-82D9-C5AF3D266180}" destId="{36ED1D93-C2ED-4E28-9B10-A28AF277A115}" srcOrd="0" destOrd="0" presId="urn:microsoft.com/office/officeart/2005/8/layout/cycle7#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E511C1-9395-4CBD-A73A-771787C1330E}" type="doc">
      <dgm:prSet loTypeId="urn:microsoft.com/office/officeart/2005/8/layout/radial2" loCatId="relationship" qsTypeId="urn:microsoft.com/office/officeart/2005/8/quickstyle/simple1" qsCatId="simple" csTypeId="urn:microsoft.com/office/officeart/2005/8/colors/accent1_2" csCatId="accent1" phldr="0"/>
      <dgm:spPr/>
      <dgm:t>
        <a:bodyPr/>
        <a:lstStyle/>
        <a:p>
          <a:endParaRPr lang="zh-CN" altLang="en-US"/>
        </a:p>
      </dgm:t>
    </dgm:pt>
    <dgm:pt modelId="{3FAF6F0B-B200-4C56-983A-BC99DAB43D5A}">
      <dgm:prSet phldrT="[文本]" phldr="1"/>
      <dgm:spPr/>
      <dgm:t>
        <a:bodyPr/>
        <a:lstStyle/>
        <a:p>
          <a:endParaRPr lang="zh-CN" altLang="en-US" dirty="0"/>
        </a:p>
      </dgm:t>
    </dgm:pt>
    <dgm:pt modelId="{18047DEC-B1A5-41AF-8A86-AFA4535B3861}" type="parTrans" cxnId="{D7216B30-A602-4040-A791-C15707319879}">
      <dgm:prSet/>
      <dgm:spPr/>
      <dgm:t>
        <a:bodyPr/>
        <a:lstStyle/>
        <a:p>
          <a:endParaRPr lang="zh-CN" altLang="en-US"/>
        </a:p>
      </dgm:t>
    </dgm:pt>
    <dgm:pt modelId="{D6E3C1A0-2A3B-4B79-82CE-52081318895F}" type="sibTrans" cxnId="{D7216B30-A602-4040-A791-C15707319879}">
      <dgm:prSet/>
      <dgm:spPr/>
      <dgm:t>
        <a:bodyPr/>
        <a:lstStyle/>
        <a:p>
          <a:endParaRPr lang="zh-CN" altLang="en-US"/>
        </a:p>
      </dgm:t>
    </dgm:pt>
    <dgm:pt modelId="{E9E8FAD0-B213-48D5-B8EA-98643FFC3C6A}">
      <dgm:prSet phldrT="[文本]" phldr="1"/>
      <dgm:spPr/>
      <dgm:t>
        <a:bodyPr/>
        <a:lstStyle/>
        <a:p>
          <a:endParaRPr lang="zh-CN" altLang="en-US" dirty="0"/>
        </a:p>
      </dgm:t>
    </dgm:pt>
    <dgm:pt modelId="{95D4713C-F130-48C3-82DD-F061162598A8}" type="parTrans" cxnId="{5E0474AE-40CC-432B-85E1-99EA593A72EC}">
      <dgm:prSet/>
      <dgm:spPr/>
      <dgm:t>
        <a:bodyPr/>
        <a:lstStyle/>
        <a:p>
          <a:endParaRPr lang="zh-CN" altLang="en-US"/>
        </a:p>
      </dgm:t>
    </dgm:pt>
    <dgm:pt modelId="{DE1F1BBB-6D20-4122-AD1D-016AC5B754E2}" type="sibTrans" cxnId="{5E0474AE-40CC-432B-85E1-99EA593A72EC}">
      <dgm:prSet/>
      <dgm:spPr/>
      <dgm:t>
        <a:bodyPr/>
        <a:lstStyle/>
        <a:p>
          <a:endParaRPr lang="zh-CN" altLang="en-US"/>
        </a:p>
      </dgm:t>
    </dgm:pt>
    <dgm:pt modelId="{0A752F22-A178-4B4D-BC39-728315BF6C47}">
      <dgm:prSet phldrT="[文本]" phldr="1"/>
      <dgm:spPr/>
      <dgm:t>
        <a:bodyPr/>
        <a:lstStyle/>
        <a:p>
          <a:endParaRPr lang="zh-CN" altLang="en-US" dirty="0"/>
        </a:p>
      </dgm:t>
    </dgm:pt>
    <dgm:pt modelId="{50F0F4B2-F30D-4365-8E85-884C117D3309}" type="parTrans" cxnId="{C2EB81A9-3519-4E1C-A772-808D76B4B761}">
      <dgm:prSet/>
      <dgm:spPr/>
      <dgm:t>
        <a:bodyPr/>
        <a:lstStyle/>
        <a:p>
          <a:endParaRPr lang="zh-CN" altLang="en-US"/>
        </a:p>
      </dgm:t>
    </dgm:pt>
    <dgm:pt modelId="{7803B609-3CC3-4955-9A88-48E6F1DA3CCE}" type="sibTrans" cxnId="{C2EB81A9-3519-4E1C-A772-808D76B4B761}">
      <dgm:prSet/>
      <dgm:spPr/>
      <dgm:t>
        <a:bodyPr/>
        <a:lstStyle/>
        <a:p>
          <a:endParaRPr lang="zh-CN" altLang="en-US"/>
        </a:p>
      </dgm:t>
    </dgm:pt>
    <dgm:pt modelId="{52395380-C52E-416C-8E69-32E89A43A24E}">
      <dgm:prSet phldrT="[文本]" phldr="1"/>
      <dgm:spPr/>
      <dgm:t>
        <a:bodyPr/>
        <a:lstStyle/>
        <a:p>
          <a:endParaRPr lang="zh-CN" altLang="en-US" dirty="0"/>
        </a:p>
      </dgm:t>
    </dgm:pt>
    <dgm:pt modelId="{981C6FA4-070C-463B-8570-870478F3F70C}" type="parTrans" cxnId="{4161CAE0-CD49-4E98-8391-05DB0D49361C}">
      <dgm:prSet/>
      <dgm:spPr/>
      <dgm:t>
        <a:bodyPr/>
        <a:lstStyle/>
        <a:p>
          <a:endParaRPr lang="zh-CN" altLang="en-US"/>
        </a:p>
      </dgm:t>
    </dgm:pt>
    <dgm:pt modelId="{6E818326-C86C-46A1-AC54-4F7439254ECB}" type="sibTrans" cxnId="{4161CAE0-CD49-4E98-8391-05DB0D49361C}">
      <dgm:prSet/>
      <dgm:spPr/>
      <dgm:t>
        <a:bodyPr/>
        <a:lstStyle/>
        <a:p>
          <a:endParaRPr lang="zh-CN" altLang="en-US"/>
        </a:p>
      </dgm:t>
    </dgm:pt>
    <dgm:pt modelId="{D9A2D05D-D647-409D-986A-646815B003B1}">
      <dgm:prSet phldrT="[文本]" phldr="1"/>
      <dgm:spPr/>
      <dgm:t>
        <a:bodyPr/>
        <a:lstStyle/>
        <a:p>
          <a:endParaRPr lang="zh-CN" altLang="en-US" dirty="0"/>
        </a:p>
      </dgm:t>
    </dgm:pt>
    <dgm:pt modelId="{51933680-221C-4615-8471-CA905CAF63F2}" type="parTrans" cxnId="{BA0948F3-25F5-4800-8C08-81A418B58EE1}">
      <dgm:prSet/>
      <dgm:spPr/>
      <dgm:t>
        <a:bodyPr/>
        <a:lstStyle/>
        <a:p>
          <a:endParaRPr lang="zh-CN" altLang="en-US"/>
        </a:p>
      </dgm:t>
    </dgm:pt>
    <dgm:pt modelId="{F589A7A4-4433-4BF7-961D-2A21AA32A585}" type="sibTrans" cxnId="{BA0948F3-25F5-4800-8C08-81A418B58EE1}">
      <dgm:prSet/>
      <dgm:spPr/>
      <dgm:t>
        <a:bodyPr/>
        <a:lstStyle/>
        <a:p>
          <a:endParaRPr lang="zh-CN" altLang="en-US"/>
        </a:p>
      </dgm:t>
    </dgm:pt>
    <dgm:pt modelId="{91F7838F-2BAD-4BBE-8349-7FD802444617}">
      <dgm:prSet phldrT="[文本]" phldr="1"/>
      <dgm:spPr/>
      <dgm:t>
        <a:bodyPr/>
        <a:lstStyle/>
        <a:p>
          <a:endParaRPr lang="zh-CN" altLang="en-US" dirty="0"/>
        </a:p>
      </dgm:t>
    </dgm:pt>
    <dgm:pt modelId="{5349D349-DF26-4146-A5E3-5E9D5850F2D6}" type="parTrans" cxnId="{37A89538-E6BE-4B48-8923-F5EC0C2019FA}">
      <dgm:prSet/>
      <dgm:spPr/>
      <dgm:t>
        <a:bodyPr/>
        <a:lstStyle/>
        <a:p>
          <a:endParaRPr lang="zh-CN" altLang="en-US"/>
        </a:p>
      </dgm:t>
    </dgm:pt>
    <dgm:pt modelId="{C8729028-CBC8-4806-B2B4-E47960268960}" type="sibTrans" cxnId="{37A89538-E6BE-4B48-8923-F5EC0C2019FA}">
      <dgm:prSet/>
      <dgm:spPr/>
      <dgm:t>
        <a:bodyPr/>
        <a:lstStyle/>
        <a:p>
          <a:endParaRPr lang="zh-CN" altLang="en-US"/>
        </a:p>
      </dgm:t>
    </dgm:pt>
    <dgm:pt modelId="{2A27DAAA-1288-4FFF-A86A-B55AF1729013}">
      <dgm:prSet phldrT="[文本]" phldr="1"/>
      <dgm:spPr/>
      <dgm:t>
        <a:bodyPr/>
        <a:lstStyle/>
        <a:p>
          <a:endParaRPr lang="zh-CN" altLang="en-US" dirty="0"/>
        </a:p>
      </dgm:t>
    </dgm:pt>
    <dgm:pt modelId="{16E8335B-C9FE-4A4B-A775-ECCEFBF1A754}" type="parTrans" cxnId="{056B54DE-BEC8-4436-858A-3DB376ECD422}">
      <dgm:prSet/>
      <dgm:spPr/>
      <dgm:t>
        <a:bodyPr/>
        <a:lstStyle/>
        <a:p>
          <a:endParaRPr lang="zh-CN" altLang="en-US"/>
        </a:p>
      </dgm:t>
    </dgm:pt>
    <dgm:pt modelId="{337DC9D5-AE1F-4E7A-844D-A04B8B159CEB}" type="sibTrans" cxnId="{056B54DE-BEC8-4436-858A-3DB376ECD422}">
      <dgm:prSet/>
      <dgm:spPr/>
      <dgm:t>
        <a:bodyPr/>
        <a:lstStyle/>
        <a:p>
          <a:endParaRPr lang="zh-CN" altLang="en-US"/>
        </a:p>
      </dgm:t>
    </dgm:pt>
    <dgm:pt modelId="{B89A9627-7162-4659-B3EE-62C7FB2CEF33}">
      <dgm:prSet phldrT="[文本]" phldr="1"/>
      <dgm:spPr/>
      <dgm:t>
        <a:bodyPr/>
        <a:lstStyle/>
        <a:p>
          <a:endParaRPr lang="zh-CN" altLang="en-US" dirty="0"/>
        </a:p>
      </dgm:t>
    </dgm:pt>
    <dgm:pt modelId="{B3E09C3A-9257-4E59-B3FF-3D6CAA970205}" type="parTrans" cxnId="{1511AB76-3D27-4E62-85E8-445B27E3743A}">
      <dgm:prSet/>
      <dgm:spPr/>
      <dgm:t>
        <a:bodyPr/>
        <a:lstStyle/>
        <a:p>
          <a:endParaRPr lang="zh-CN" altLang="en-US"/>
        </a:p>
      </dgm:t>
    </dgm:pt>
    <dgm:pt modelId="{A648A142-DADD-4A72-87E9-FCDAB7993C9D}" type="sibTrans" cxnId="{1511AB76-3D27-4E62-85E8-445B27E3743A}">
      <dgm:prSet/>
      <dgm:spPr/>
      <dgm:t>
        <a:bodyPr/>
        <a:lstStyle/>
        <a:p>
          <a:endParaRPr lang="zh-CN" altLang="en-US"/>
        </a:p>
      </dgm:t>
    </dgm:pt>
    <dgm:pt modelId="{DB36B5A4-5DB0-402B-990B-DC2AF2193BEC}">
      <dgm:prSet phldrT="[文本]" phldr="1"/>
      <dgm:spPr/>
      <dgm:t>
        <a:bodyPr/>
        <a:lstStyle/>
        <a:p>
          <a:endParaRPr lang="zh-CN" altLang="en-US" dirty="0"/>
        </a:p>
      </dgm:t>
    </dgm:pt>
    <dgm:pt modelId="{D64D1438-F5E2-4D25-A8B7-B0F0C15AF905}" type="parTrans" cxnId="{5C181291-2CEF-4F1C-A0CF-61850010667E}">
      <dgm:prSet/>
      <dgm:spPr/>
      <dgm:t>
        <a:bodyPr/>
        <a:lstStyle/>
        <a:p>
          <a:endParaRPr lang="zh-CN" altLang="en-US"/>
        </a:p>
      </dgm:t>
    </dgm:pt>
    <dgm:pt modelId="{33EA1F93-DF35-4240-AA42-77FA6827DB91}" type="sibTrans" cxnId="{5C181291-2CEF-4F1C-A0CF-61850010667E}">
      <dgm:prSet/>
      <dgm:spPr/>
      <dgm:t>
        <a:bodyPr/>
        <a:lstStyle/>
        <a:p>
          <a:endParaRPr lang="zh-CN" altLang="en-US"/>
        </a:p>
      </dgm:t>
    </dgm:pt>
    <dgm:pt modelId="{8EE242AD-FBB5-4B13-BD24-B1EDB9857EEF}" type="pres">
      <dgm:prSet presAssocID="{DAE511C1-9395-4CBD-A73A-771787C1330E}" presName="composite" presStyleCnt="0">
        <dgm:presLayoutVars>
          <dgm:chMax val="5"/>
          <dgm:dir/>
          <dgm:animLvl val="ctr"/>
          <dgm:resizeHandles val="exact"/>
        </dgm:presLayoutVars>
      </dgm:prSet>
      <dgm:spPr/>
      <dgm:t>
        <a:bodyPr/>
        <a:lstStyle/>
        <a:p>
          <a:endParaRPr lang="zh-CN" altLang="en-US"/>
        </a:p>
      </dgm:t>
    </dgm:pt>
    <dgm:pt modelId="{2E333B37-A45F-4B63-B510-57C376D808FA}" type="pres">
      <dgm:prSet presAssocID="{DAE511C1-9395-4CBD-A73A-771787C1330E}" presName="cycle" presStyleCnt="0"/>
      <dgm:spPr/>
    </dgm:pt>
    <dgm:pt modelId="{528740FF-D6D8-45BE-9D8D-5A589B922CDE}" type="pres">
      <dgm:prSet presAssocID="{DAE511C1-9395-4CBD-A73A-771787C1330E}" presName="centerShape" presStyleCnt="0"/>
      <dgm:spPr/>
    </dgm:pt>
    <dgm:pt modelId="{A7FC201C-FEB3-4EF2-883F-01BA537864C5}" type="pres">
      <dgm:prSet presAssocID="{DAE511C1-9395-4CBD-A73A-771787C1330E}" presName="connSite" presStyleLbl="node1" presStyleIdx="0" presStyleCnt="4"/>
      <dgm:spPr/>
    </dgm:pt>
    <dgm:pt modelId="{453F882F-4A65-47B0-ADB5-7FD0D9C41E8B}" type="pres">
      <dgm:prSet presAssocID="{DAE511C1-9395-4CBD-A73A-771787C1330E}" presName="visible" presStyleLbl="node1" presStyleIdx="0" presStyleCnt="4"/>
      <dgm:spPr/>
    </dgm:pt>
    <dgm:pt modelId="{02CA8B4B-4F4B-42B0-BC53-03CCBE017D19}" type="pres">
      <dgm:prSet presAssocID="{18047DEC-B1A5-41AF-8A86-AFA4535B3861}" presName="Name25" presStyleLbl="parChTrans1D1" presStyleIdx="0" presStyleCnt="3"/>
      <dgm:spPr/>
      <dgm:t>
        <a:bodyPr/>
        <a:lstStyle/>
        <a:p>
          <a:endParaRPr lang="zh-CN" altLang="en-US"/>
        </a:p>
      </dgm:t>
    </dgm:pt>
    <dgm:pt modelId="{8E30A5E6-4BF3-44C5-8247-117BCE63BCF0}" type="pres">
      <dgm:prSet presAssocID="{3FAF6F0B-B200-4C56-983A-BC99DAB43D5A}" presName="node" presStyleCnt="0"/>
      <dgm:spPr/>
    </dgm:pt>
    <dgm:pt modelId="{83C73D28-1EC1-4FD4-B42B-FBFA43BA1663}" type="pres">
      <dgm:prSet presAssocID="{3FAF6F0B-B200-4C56-983A-BC99DAB43D5A}" presName="parentNode" presStyleLbl="node1" presStyleIdx="1" presStyleCnt="4">
        <dgm:presLayoutVars>
          <dgm:chMax val="1"/>
          <dgm:bulletEnabled val="1"/>
        </dgm:presLayoutVars>
      </dgm:prSet>
      <dgm:spPr/>
      <dgm:t>
        <a:bodyPr/>
        <a:lstStyle/>
        <a:p>
          <a:endParaRPr lang="zh-CN" altLang="en-US"/>
        </a:p>
      </dgm:t>
    </dgm:pt>
    <dgm:pt modelId="{3599E38C-394F-4BE7-B928-2544D9966813}" type="pres">
      <dgm:prSet presAssocID="{3FAF6F0B-B200-4C56-983A-BC99DAB43D5A}" presName="childNode" presStyleLbl="revTx" presStyleIdx="0" presStyleCnt="3">
        <dgm:presLayoutVars>
          <dgm:bulletEnabled val="1"/>
        </dgm:presLayoutVars>
      </dgm:prSet>
      <dgm:spPr/>
      <dgm:t>
        <a:bodyPr/>
        <a:lstStyle/>
        <a:p>
          <a:endParaRPr lang="zh-CN" altLang="en-US"/>
        </a:p>
      </dgm:t>
    </dgm:pt>
    <dgm:pt modelId="{DC0B601E-903E-4812-B27F-38E236CA72A8}" type="pres">
      <dgm:prSet presAssocID="{981C6FA4-070C-463B-8570-870478F3F70C}" presName="Name25" presStyleLbl="parChTrans1D1" presStyleIdx="1" presStyleCnt="3"/>
      <dgm:spPr/>
      <dgm:t>
        <a:bodyPr/>
        <a:lstStyle/>
        <a:p>
          <a:endParaRPr lang="zh-CN" altLang="en-US"/>
        </a:p>
      </dgm:t>
    </dgm:pt>
    <dgm:pt modelId="{28AD9886-183F-448E-9FB8-4DFA069F841B}" type="pres">
      <dgm:prSet presAssocID="{52395380-C52E-416C-8E69-32E89A43A24E}" presName="node" presStyleCnt="0"/>
      <dgm:spPr/>
    </dgm:pt>
    <dgm:pt modelId="{C7C5C146-4008-4C0B-BD56-FF94A04A29C5}" type="pres">
      <dgm:prSet presAssocID="{52395380-C52E-416C-8E69-32E89A43A24E}" presName="parentNode" presStyleLbl="node1" presStyleIdx="2" presStyleCnt="4">
        <dgm:presLayoutVars>
          <dgm:chMax val="1"/>
          <dgm:bulletEnabled val="1"/>
        </dgm:presLayoutVars>
      </dgm:prSet>
      <dgm:spPr/>
      <dgm:t>
        <a:bodyPr/>
        <a:lstStyle/>
        <a:p>
          <a:endParaRPr lang="zh-CN" altLang="en-US"/>
        </a:p>
      </dgm:t>
    </dgm:pt>
    <dgm:pt modelId="{781C2DA2-4596-49C7-BCC3-5BEA22565F40}" type="pres">
      <dgm:prSet presAssocID="{52395380-C52E-416C-8E69-32E89A43A24E}" presName="childNode" presStyleLbl="revTx" presStyleIdx="1" presStyleCnt="3">
        <dgm:presLayoutVars>
          <dgm:bulletEnabled val="1"/>
        </dgm:presLayoutVars>
      </dgm:prSet>
      <dgm:spPr/>
      <dgm:t>
        <a:bodyPr/>
        <a:lstStyle/>
        <a:p>
          <a:endParaRPr lang="zh-CN" altLang="en-US"/>
        </a:p>
      </dgm:t>
    </dgm:pt>
    <dgm:pt modelId="{FDDDFD93-D5A9-4AA4-AC6C-89DF5FC73E84}" type="pres">
      <dgm:prSet presAssocID="{16E8335B-C9FE-4A4B-A775-ECCEFBF1A754}" presName="Name25" presStyleLbl="parChTrans1D1" presStyleIdx="2" presStyleCnt="3"/>
      <dgm:spPr/>
      <dgm:t>
        <a:bodyPr/>
        <a:lstStyle/>
        <a:p>
          <a:endParaRPr lang="zh-CN" altLang="en-US"/>
        </a:p>
      </dgm:t>
    </dgm:pt>
    <dgm:pt modelId="{5E6E4FEF-9449-4453-A92C-39F456B6D34C}" type="pres">
      <dgm:prSet presAssocID="{2A27DAAA-1288-4FFF-A86A-B55AF1729013}" presName="node" presStyleCnt="0"/>
      <dgm:spPr/>
    </dgm:pt>
    <dgm:pt modelId="{7EE27A4F-8037-4660-9DF6-1F1B7150D259}" type="pres">
      <dgm:prSet presAssocID="{2A27DAAA-1288-4FFF-A86A-B55AF1729013}" presName="parentNode" presStyleLbl="node1" presStyleIdx="3" presStyleCnt="4">
        <dgm:presLayoutVars>
          <dgm:chMax val="1"/>
          <dgm:bulletEnabled val="1"/>
        </dgm:presLayoutVars>
      </dgm:prSet>
      <dgm:spPr/>
      <dgm:t>
        <a:bodyPr/>
        <a:lstStyle/>
        <a:p>
          <a:endParaRPr lang="zh-CN" altLang="en-US"/>
        </a:p>
      </dgm:t>
    </dgm:pt>
    <dgm:pt modelId="{2BF2B03E-CF7F-4125-A03B-0C9AA25FD20F}" type="pres">
      <dgm:prSet presAssocID="{2A27DAAA-1288-4FFF-A86A-B55AF1729013}" presName="childNode" presStyleLbl="revTx" presStyleIdx="2" presStyleCnt="3">
        <dgm:presLayoutVars>
          <dgm:bulletEnabled val="1"/>
        </dgm:presLayoutVars>
      </dgm:prSet>
      <dgm:spPr/>
      <dgm:t>
        <a:bodyPr/>
        <a:lstStyle/>
        <a:p>
          <a:endParaRPr lang="zh-CN" altLang="en-US"/>
        </a:p>
      </dgm:t>
    </dgm:pt>
  </dgm:ptLst>
  <dgm:cxnLst>
    <dgm:cxn modelId="{2268312B-0D2C-4E27-BBDA-FEA5D53F11CD}" type="presOf" srcId="{D9A2D05D-D647-409D-986A-646815B003B1}" destId="{781C2DA2-4596-49C7-BCC3-5BEA22565F40}" srcOrd="0" destOrd="0" presId="urn:microsoft.com/office/officeart/2005/8/layout/radial2"/>
    <dgm:cxn modelId="{7DE98A88-33DB-427C-BB51-3933A2CB745C}" type="presOf" srcId="{DB36B5A4-5DB0-402B-990B-DC2AF2193BEC}" destId="{2BF2B03E-CF7F-4125-A03B-0C9AA25FD20F}" srcOrd="0" destOrd="1" presId="urn:microsoft.com/office/officeart/2005/8/layout/radial2"/>
    <dgm:cxn modelId="{2A939710-8472-405C-8CD3-6514926AA49E}" type="presOf" srcId="{981C6FA4-070C-463B-8570-870478F3F70C}" destId="{DC0B601E-903E-4812-B27F-38E236CA72A8}" srcOrd="0" destOrd="0" presId="urn:microsoft.com/office/officeart/2005/8/layout/radial2"/>
    <dgm:cxn modelId="{D7216B30-A602-4040-A791-C15707319879}" srcId="{DAE511C1-9395-4CBD-A73A-771787C1330E}" destId="{3FAF6F0B-B200-4C56-983A-BC99DAB43D5A}" srcOrd="0" destOrd="0" parTransId="{18047DEC-B1A5-41AF-8A86-AFA4535B3861}" sibTransId="{D6E3C1A0-2A3B-4B79-82CE-52081318895F}"/>
    <dgm:cxn modelId="{911D5972-21FC-45A2-956C-C5178B9BA36C}" type="presOf" srcId="{E9E8FAD0-B213-48D5-B8EA-98643FFC3C6A}" destId="{3599E38C-394F-4BE7-B928-2544D9966813}" srcOrd="0" destOrd="0" presId="urn:microsoft.com/office/officeart/2005/8/layout/radial2"/>
    <dgm:cxn modelId="{D752263D-CF06-41D7-B356-CD43100B672B}" type="presOf" srcId="{16E8335B-C9FE-4A4B-A775-ECCEFBF1A754}" destId="{FDDDFD93-D5A9-4AA4-AC6C-89DF5FC73E84}" srcOrd="0" destOrd="0" presId="urn:microsoft.com/office/officeart/2005/8/layout/radial2"/>
    <dgm:cxn modelId="{056B54DE-BEC8-4436-858A-3DB376ECD422}" srcId="{DAE511C1-9395-4CBD-A73A-771787C1330E}" destId="{2A27DAAA-1288-4FFF-A86A-B55AF1729013}" srcOrd="2" destOrd="0" parTransId="{16E8335B-C9FE-4A4B-A775-ECCEFBF1A754}" sibTransId="{337DC9D5-AE1F-4E7A-844D-A04B8B159CEB}"/>
    <dgm:cxn modelId="{AC5DC178-6E81-4699-AF14-E1ACB86DF4BC}" type="presOf" srcId="{52395380-C52E-416C-8E69-32E89A43A24E}" destId="{C7C5C146-4008-4C0B-BD56-FF94A04A29C5}" srcOrd="0" destOrd="0" presId="urn:microsoft.com/office/officeart/2005/8/layout/radial2"/>
    <dgm:cxn modelId="{1511AB76-3D27-4E62-85E8-445B27E3743A}" srcId="{2A27DAAA-1288-4FFF-A86A-B55AF1729013}" destId="{B89A9627-7162-4659-B3EE-62C7FB2CEF33}" srcOrd="0" destOrd="0" parTransId="{B3E09C3A-9257-4E59-B3FF-3D6CAA970205}" sibTransId="{A648A142-DADD-4A72-87E9-FCDAB7993C9D}"/>
    <dgm:cxn modelId="{CF0A7B22-426A-4739-9254-84959C2B40F0}" type="presOf" srcId="{DAE511C1-9395-4CBD-A73A-771787C1330E}" destId="{8EE242AD-FBB5-4B13-BD24-B1EDB9857EEF}" srcOrd="0" destOrd="0" presId="urn:microsoft.com/office/officeart/2005/8/layout/radial2"/>
    <dgm:cxn modelId="{C1AFED88-C52A-4D90-A3D4-AB1F800FA45D}" type="presOf" srcId="{B89A9627-7162-4659-B3EE-62C7FB2CEF33}" destId="{2BF2B03E-CF7F-4125-A03B-0C9AA25FD20F}" srcOrd="0" destOrd="0" presId="urn:microsoft.com/office/officeart/2005/8/layout/radial2"/>
    <dgm:cxn modelId="{BA0948F3-25F5-4800-8C08-81A418B58EE1}" srcId="{52395380-C52E-416C-8E69-32E89A43A24E}" destId="{D9A2D05D-D647-409D-986A-646815B003B1}" srcOrd="0" destOrd="0" parTransId="{51933680-221C-4615-8471-CA905CAF63F2}" sibTransId="{F589A7A4-4433-4BF7-961D-2A21AA32A585}"/>
    <dgm:cxn modelId="{456CE85B-D019-437F-8CB1-1199734B2297}" type="presOf" srcId="{18047DEC-B1A5-41AF-8A86-AFA4535B3861}" destId="{02CA8B4B-4F4B-42B0-BC53-03CCBE017D19}" srcOrd="0" destOrd="0" presId="urn:microsoft.com/office/officeart/2005/8/layout/radial2"/>
    <dgm:cxn modelId="{5E0474AE-40CC-432B-85E1-99EA593A72EC}" srcId="{3FAF6F0B-B200-4C56-983A-BC99DAB43D5A}" destId="{E9E8FAD0-B213-48D5-B8EA-98643FFC3C6A}" srcOrd="0" destOrd="0" parTransId="{95D4713C-F130-48C3-82DD-F061162598A8}" sibTransId="{DE1F1BBB-6D20-4122-AD1D-016AC5B754E2}"/>
    <dgm:cxn modelId="{EDE5A909-1D0D-4090-8E19-96050D1E2E32}" type="presOf" srcId="{2A27DAAA-1288-4FFF-A86A-B55AF1729013}" destId="{7EE27A4F-8037-4660-9DF6-1F1B7150D259}" srcOrd="0" destOrd="0" presId="urn:microsoft.com/office/officeart/2005/8/layout/radial2"/>
    <dgm:cxn modelId="{5C181291-2CEF-4F1C-A0CF-61850010667E}" srcId="{2A27DAAA-1288-4FFF-A86A-B55AF1729013}" destId="{DB36B5A4-5DB0-402B-990B-DC2AF2193BEC}" srcOrd="1" destOrd="0" parTransId="{D64D1438-F5E2-4D25-A8B7-B0F0C15AF905}" sibTransId="{33EA1F93-DF35-4240-AA42-77FA6827DB91}"/>
    <dgm:cxn modelId="{C2EB81A9-3519-4E1C-A772-808D76B4B761}" srcId="{3FAF6F0B-B200-4C56-983A-BC99DAB43D5A}" destId="{0A752F22-A178-4B4D-BC39-728315BF6C47}" srcOrd="1" destOrd="0" parTransId="{50F0F4B2-F30D-4365-8E85-884C117D3309}" sibTransId="{7803B609-3CC3-4955-9A88-48E6F1DA3CCE}"/>
    <dgm:cxn modelId="{4161CAE0-CD49-4E98-8391-05DB0D49361C}" srcId="{DAE511C1-9395-4CBD-A73A-771787C1330E}" destId="{52395380-C52E-416C-8E69-32E89A43A24E}" srcOrd="1" destOrd="0" parTransId="{981C6FA4-070C-463B-8570-870478F3F70C}" sibTransId="{6E818326-C86C-46A1-AC54-4F7439254ECB}"/>
    <dgm:cxn modelId="{37A89538-E6BE-4B48-8923-F5EC0C2019FA}" srcId="{52395380-C52E-416C-8E69-32E89A43A24E}" destId="{91F7838F-2BAD-4BBE-8349-7FD802444617}" srcOrd="1" destOrd="0" parTransId="{5349D349-DF26-4146-A5E3-5E9D5850F2D6}" sibTransId="{C8729028-CBC8-4806-B2B4-E47960268960}"/>
    <dgm:cxn modelId="{4FBFD8A1-D279-4657-B540-8F5A3C205D1B}" type="presOf" srcId="{0A752F22-A178-4B4D-BC39-728315BF6C47}" destId="{3599E38C-394F-4BE7-B928-2544D9966813}" srcOrd="0" destOrd="1" presId="urn:microsoft.com/office/officeart/2005/8/layout/radial2"/>
    <dgm:cxn modelId="{232964E2-BED3-4B04-A9AE-87BED0182774}" type="presOf" srcId="{3FAF6F0B-B200-4C56-983A-BC99DAB43D5A}" destId="{83C73D28-1EC1-4FD4-B42B-FBFA43BA1663}" srcOrd="0" destOrd="0" presId="urn:microsoft.com/office/officeart/2005/8/layout/radial2"/>
    <dgm:cxn modelId="{1F88C183-62D7-4447-8B1F-05BE068B5389}" type="presOf" srcId="{91F7838F-2BAD-4BBE-8349-7FD802444617}" destId="{781C2DA2-4596-49C7-BCC3-5BEA22565F40}" srcOrd="0" destOrd="1" presId="urn:microsoft.com/office/officeart/2005/8/layout/radial2"/>
    <dgm:cxn modelId="{24F41378-16E9-423C-A03B-BC0A514E5AE7}" type="presParOf" srcId="{8EE242AD-FBB5-4B13-BD24-B1EDB9857EEF}" destId="{2E333B37-A45F-4B63-B510-57C376D808FA}" srcOrd="0" destOrd="0" presId="urn:microsoft.com/office/officeart/2005/8/layout/radial2"/>
    <dgm:cxn modelId="{519B857C-9E6F-45FF-8E55-69452DF2A306}" type="presParOf" srcId="{2E333B37-A45F-4B63-B510-57C376D808FA}" destId="{528740FF-D6D8-45BE-9D8D-5A589B922CDE}" srcOrd="0" destOrd="0" presId="urn:microsoft.com/office/officeart/2005/8/layout/radial2"/>
    <dgm:cxn modelId="{29314931-F66F-4129-8D82-17CDEC88B339}" type="presParOf" srcId="{528740FF-D6D8-45BE-9D8D-5A589B922CDE}" destId="{A7FC201C-FEB3-4EF2-883F-01BA537864C5}" srcOrd="0" destOrd="0" presId="urn:microsoft.com/office/officeart/2005/8/layout/radial2"/>
    <dgm:cxn modelId="{1AC219A8-0763-4A99-B756-22450F9BD181}" type="presParOf" srcId="{528740FF-D6D8-45BE-9D8D-5A589B922CDE}" destId="{453F882F-4A65-47B0-ADB5-7FD0D9C41E8B}" srcOrd="1" destOrd="0" presId="urn:microsoft.com/office/officeart/2005/8/layout/radial2"/>
    <dgm:cxn modelId="{E10ACBDB-FE7D-47C2-AE02-012886633A4C}" type="presParOf" srcId="{2E333B37-A45F-4B63-B510-57C376D808FA}" destId="{02CA8B4B-4F4B-42B0-BC53-03CCBE017D19}" srcOrd="1" destOrd="0" presId="urn:microsoft.com/office/officeart/2005/8/layout/radial2"/>
    <dgm:cxn modelId="{3126E53D-9ECE-4CA8-B40E-BACB5805E86C}" type="presParOf" srcId="{2E333B37-A45F-4B63-B510-57C376D808FA}" destId="{8E30A5E6-4BF3-44C5-8247-117BCE63BCF0}" srcOrd="2" destOrd="0" presId="urn:microsoft.com/office/officeart/2005/8/layout/radial2"/>
    <dgm:cxn modelId="{177C4561-0B1E-4B89-BCB3-D38C864F5390}" type="presParOf" srcId="{8E30A5E6-4BF3-44C5-8247-117BCE63BCF0}" destId="{83C73D28-1EC1-4FD4-B42B-FBFA43BA1663}" srcOrd="0" destOrd="0" presId="urn:microsoft.com/office/officeart/2005/8/layout/radial2"/>
    <dgm:cxn modelId="{D80AAEEA-A6E6-451D-922A-3AD269FCB338}" type="presParOf" srcId="{8E30A5E6-4BF3-44C5-8247-117BCE63BCF0}" destId="{3599E38C-394F-4BE7-B928-2544D9966813}" srcOrd="1" destOrd="0" presId="urn:microsoft.com/office/officeart/2005/8/layout/radial2"/>
    <dgm:cxn modelId="{2675E382-0D86-45CD-A69D-C903F61D82EB}" type="presParOf" srcId="{2E333B37-A45F-4B63-B510-57C376D808FA}" destId="{DC0B601E-903E-4812-B27F-38E236CA72A8}" srcOrd="3" destOrd="0" presId="urn:microsoft.com/office/officeart/2005/8/layout/radial2"/>
    <dgm:cxn modelId="{B7ED36B7-DF61-4FCE-8FE2-ABBF487EEDFC}" type="presParOf" srcId="{2E333B37-A45F-4B63-B510-57C376D808FA}" destId="{28AD9886-183F-448E-9FB8-4DFA069F841B}" srcOrd="4" destOrd="0" presId="urn:microsoft.com/office/officeart/2005/8/layout/radial2"/>
    <dgm:cxn modelId="{1F6CD7E6-C164-45DB-8F70-8BB83551C548}" type="presParOf" srcId="{28AD9886-183F-448E-9FB8-4DFA069F841B}" destId="{C7C5C146-4008-4C0B-BD56-FF94A04A29C5}" srcOrd="0" destOrd="0" presId="urn:microsoft.com/office/officeart/2005/8/layout/radial2"/>
    <dgm:cxn modelId="{E2E0274F-202C-4B2F-9F78-988CB0ED4009}" type="presParOf" srcId="{28AD9886-183F-448E-9FB8-4DFA069F841B}" destId="{781C2DA2-4596-49C7-BCC3-5BEA22565F40}" srcOrd="1" destOrd="0" presId="urn:microsoft.com/office/officeart/2005/8/layout/radial2"/>
    <dgm:cxn modelId="{6F6500BA-159E-471E-8C24-3D1F24B5F06D}" type="presParOf" srcId="{2E333B37-A45F-4B63-B510-57C376D808FA}" destId="{FDDDFD93-D5A9-4AA4-AC6C-89DF5FC73E84}" srcOrd="5" destOrd="0" presId="urn:microsoft.com/office/officeart/2005/8/layout/radial2"/>
    <dgm:cxn modelId="{B703556D-2B6E-4161-990D-271F4ACD2D45}" type="presParOf" srcId="{2E333B37-A45F-4B63-B510-57C376D808FA}" destId="{5E6E4FEF-9449-4453-A92C-39F456B6D34C}" srcOrd="6" destOrd="0" presId="urn:microsoft.com/office/officeart/2005/8/layout/radial2"/>
    <dgm:cxn modelId="{522FAF69-E69D-4555-87AF-B76B8DF5A3CD}" type="presParOf" srcId="{5E6E4FEF-9449-4453-A92C-39F456B6D34C}" destId="{7EE27A4F-8037-4660-9DF6-1F1B7150D259}" srcOrd="0" destOrd="0" presId="urn:microsoft.com/office/officeart/2005/8/layout/radial2"/>
    <dgm:cxn modelId="{893706AA-3D9F-46FB-8E5F-C4E7A4417C65}" type="presParOf" srcId="{5E6E4FEF-9449-4453-A92C-39F456B6D34C}" destId="{2BF2B03E-CF7F-4125-A03B-0C9AA25FD20F}" srcOrd="1" destOrd="0" presId="urn:microsoft.com/office/officeart/2005/8/layout/radial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E511C1-9395-4CBD-A73A-771787C1330E}" type="doc">
      <dgm:prSet loTypeId="urn:microsoft.com/office/officeart/2005/8/layout/radial2#13" loCatId="relationship" qsTypeId="urn:microsoft.com/office/officeart/2005/8/quickstyle/simple1#16" qsCatId="simple" csTypeId="urn:microsoft.com/office/officeart/2005/8/colors/accent1_2#16" csCatId="accent1" phldr="0"/>
      <dgm:spPr/>
      <dgm:t>
        <a:bodyPr/>
        <a:lstStyle/>
        <a:p>
          <a:endParaRPr lang="zh-CN" altLang="en-US"/>
        </a:p>
      </dgm:t>
    </dgm:pt>
    <dgm:pt modelId="{3FAF6F0B-B200-4C56-983A-BC99DAB43D5A}">
      <dgm:prSet phldrT="[文本]" phldr="1"/>
      <dgm:spPr/>
      <dgm:t>
        <a:bodyPr/>
        <a:lstStyle/>
        <a:p>
          <a:endParaRPr lang="zh-CN" altLang="en-US" dirty="0"/>
        </a:p>
      </dgm:t>
    </dgm:pt>
    <dgm:pt modelId="{18047DEC-B1A5-41AF-8A86-AFA4535B3861}" type="parTrans" cxnId="{D7216B30-A602-4040-A791-C15707319879}">
      <dgm:prSet/>
      <dgm:spPr/>
      <dgm:t>
        <a:bodyPr/>
        <a:lstStyle/>
        <a:p>
          <a:endParaRPr lang="zh-CN" altLang="en-US"/>
        </a:p>
      </dgm:t>
    </dgm:pt>
    <dgm:pt modelId="{D6E3C1A0-2A3B-4B79-82CE-52081318895F}" type="sibTrans" cxnId="{D7216B30-A602-4040-A791-C15707319879}">
      <dgm:prSet/>
      <dgm:spPr/>
      <dgm:t>
        <a:bodyPr/>
        <a:lstStyle/>
        <a:p>
          <a:endParaRPr lang="zh-CN" altLang="en-US"/>
        </a:p>
      </dgm:t>
    </dgm:pt>
    <dgm:pt modelId="{E9E8FAD0-B213-48D5-B8EA-98643FFC3C6A}">
      <dgm:prSet phldrT="[文本]" phldr="1"/>
      <dgm:spPr/>
      <dgm:t>
        <a:bodyPr/>
        <a:lstStyle/>
        <a:p>
          <a:endParaRPr lang="zh-CN" altLang="en-US" dirty="0"/>
        </a:p>
      </dgm:t>
    </dgm:pt>
    <dgm:pt modelId="{95D4713C-F130-48C3-82DD-F061162598A8}" type="parTrans" cxnId="{5E0474AE-40CC-432B-85E1-99EA593A72EC}">
      <dgm:prSet/>
      <dgm:spPr/>
      <dgm:t>
        <a:bodyPr/>
        <a:lstStyle/>
        <a:p>
          <a:endParaRPr lang="zh-CN" altLang="en-US"/>
        </a:p>
      </dgm:t>
    </dgm:pt>
    <dgm:pt modelId="{DE1F1BBB-6D20-4122-AD1D-016AC5B754E2}" type="sibTrans" cxnId="{5E0474AE-40CC-432B-85E1-99EA593A72EC}">
      <dgm:prSet/>
      <dgm:spPr/>
      <dgm:t>
        <a:bodyPr/>
        <a:lstStyle/>
        <a:p>
          <a:endParaRPr lang="zh-CN" altLang="en-US"/>
        </a:p>
      </dgm:t>
    </dgm:pt>
    <dgm:pt modelId="{0A752F22-A178-4B4D-BC39-728315BF6C47}">
      <dgm:prSet phldrT="[文本]" phldr="1"/>
      <dgm:spPr/>
      <dgm:t>
        <a:bodyPr/>
        <a:lstStyle/>
        <a:p>
          <a:endParaRPr lang="zh-CN" altLang="en-US" dirty="0"/>
        </a:p>
      </dgm:t>
    </dgm:pt>
    <dgm:pt modelId="{50F0F4B2-F30D-4365-8E85-884C117D3309}" type="parTrans" cxnId="{C2EB81A9-3519-4E1C-A772-808D76B4B761}">
      <dgm:prSet/>
      <dgm:spPr/>
      <dgm:t>
        <a:bodyPr/>
        <a:lstStyle/>
        <a:p>
          <a:endParaRPr lang="zh-CN" altLang="en-US"/>
        </a:p>
      </dgm:t>
    </dgm:pt>
    <dgm:pt modelId="{7803B609-3CC3-4955-9A88-48E6F1DA3CCE}" type="sibTrans" cxnId="{C2EB81A9-3519-4E1C-A772-808D76B4B761}">
      <dgm:prSet/>
      <dgm:spPr/>
      <dgm:t>
        <a:bodyPr/>
        <a:lstStyle/>
        <a:p>
          <a:endParaRPr lang="zh-CN" altLang="en-US"/>
        </a:p>
      </dgm:t>
    </dgm:pt>
    <dgm:pt modelId="{52395380-C52E-416C-8E69-32E89A43A24E}">
      <dgm:prSet phldrT="[文本]" phldr="1"/>
      <dgm:spPr/>
      <dgm:t>
        <a:bodyPr/>
        <a:lstStyle/>
        <a:p>
          <a:endParaRPr lang="zh-CN" altLang="en-US" dirty="0"/>
        </a:p>
      </dgm:t>
    </dgm:pt>
    <dgm:pt modelId="{981C6FA4-070C-463B-8570-870478F3F70C}" type="parTrans" cxnId="{4161CAE0-CD49-4E98-8391-05DB0D49361C}">
      <dgm:prSet/>
      <dgm:spPr/>
      <dgm:t>
        <a:bodyPr/>
        <a:lstStyle/>
        <a:p>
          <a:endParaRPr lang="zh-CN" altLang="en-US"/>
        </a:p>
      </dgm:t>
    </dgm:pt>
    <dgm:pt modelId="{6E818326-C86C-46A1-AC54-4F7439254ECB}" type="sibTrans" cxnId="{4161CAE0-CD49-4E98-8391-05DB0D49361C}">
      <dgm:prSet/>
      <dgm:spPr/>
      <dgm:t>
        <a:bodyPr/>
        <a:lstStyle/>
        <a:p>
          <a:endParaRPr lang="zh-CN" altLang="en-US"/>
        </a:p>
      </dgm:t>
    </dgm:pt>
    <dgm:pt modelId="{D9A2D05D-D647-409D-986A-646815B003B1}">
      <dgm:prSet phldrT="[文本]" phldr="1"/>
      <dgm:spPr/>
      <dgm:t>
        <a:bodyPr/>
        <a:lstStyle/>
        <a:p>
          <a:endParaRPr lang="zh-CN" altLang="en-US" dirty="0"/>
        </a:p>
      </dgm:t>
    </dgm:pt>
    <dgm:pt modelId="{51933680-221C-4615-8471-CA905CAF63F2}" type="parTrans" cxnId="{BA0948F3-25F5-4800-8C08-81A418B58EE1}">
      <dgm:prSet/>
      <dgm:spPr/>
      <dgm:t>
        <a:bodyPr/>
        <a:lstStyle/>
        <a:p>
          <a:endParaRPr lang="zh-CN" altLang="en-US"/>
        </a:p>
      </dgm:t>
    </dgm:pt>
    <dgm:pt modelId="{F589A7A4-4433-4BF7-961D-2A21AA32A585}" type="sibTrans" cxnId="{BA0948F3-25F5-4800-8C08-81A418B58EE1}">
      <dgm:prSet/>
      <dgm:spPr/>
      <dgm:t>
        <a:bodyPr/>
        <a:lstStyle/>
        <a:p>
          <a:endParaRPr lang="zh-CN" altLang="en-US"/>
        </a:p>
      </dgm:t>
    </dgm:pt>
    <dgm:pt modelId="{91F7838F-2BAD-4BBE-8349-7FD802444617}">
      <dgm:prSet phldrT="[文本]" phldr="1"/>
      <dgm:spPr/>
      <dgm:t>
        <a:bodyPr/>
        <a:lstStyle/>
        <a:p>
          <a:endParaRPr lang="zh-CN" altLang="en-US" dirty="0"/>
        </a:p>
      </dgm:t>
    </dgm:pt>
    <dgm:pt modelId="{5349D349-DF26-4146-A5E3-5E9D5850F2D6}" type="parTrans" cxnId="{37A89538-E6BE-4B48-8923-F5EC0C2019FA}">
      <dgm:prSet/>
      <dgm:spPr/>
      <dgm:t>
        <a:bodyPr/>
        <a:lstStyle/>
        <a:p>
          <a:endParaRPr lang="zh-CN" altLang="en-US"/>
        </a:p>
      </dgm:t>
    </dgm:pt>
    <dgm:pt modelId="{C8729028-CBC8-4806-B2B4-E47960268960}" type="sibTrans" cxnId="{37A89538-E6BE-4B48-8923-F5EC0C2019FA}">
      <dgm:prSet/>
      <dgm:spPr/>
      <dgm:t>
        <a:bodyPr/>
        <a:lstStyle/>
        <a:p>
          <a:endParaRPr lang="zh-CN" altLang="en-US"/>
        </a:p>
      </dgm:t>
    </dgm:pt>
    <dgm:pt modelId="{2A27DAAA-1288-4FFF-A86A-B55AF1729013}">
      <dgm:prSet phldrT="[文本]" phldr="1"/>
      <dgm:spPr/>
      <dgm:t>
        <a:bodyPr/>
        <a:lstStyle/>
        <a:p>
          <a:endParaRPr lang="zh-CN" altLang="en-US" dirty="0"/>
        </a:p>
      </dgm:t>
    </dgm:pt>
    <dgm:pt modelId="{16E8335B-C9FE-4A4B-A775-ECCEFBF1A754}" type="parTrans" cxnId="{056B54DE-BEC8-4436-858A-3DB376ECD422}">
      <dgm:prSet/>
      <dgm:spPr/>
      <dgm:t>
        <a:bodyPr/>
        <a:lstStyle/>
        <a:p>
          <a:endParaRPr lang="zh-CN" altLang="en-US"/>
        </a:p>
      </dgm:t>
    </dgm:pt>
    <dgm:pt modelId="{337DC9D5-AE1F-4E7A-844D-A04B8B159CEB}" type="sibTrans" cxnId="{056B54DE-BEC8-4436-858A-3DB376ECD422}">
      <dgm:prSet/>
      <dgm:spPr/>
      <dgm:t>
        <a:bodyPr/>
        <a:lstStyle/>
        <a:p>
          <a:endParaRPr lang="zh-CN" altLang="en-US"/>
        </a:p>
      </dgm:t>
    </dgm:pt>
    <dgm:pt modelId="{B89A9627-7162-4659-B3EE-62C7FB2CEF33}">
      <dgm:prSet phldrT="[文本]" phldr="1"/>
      <dgm:spPr/>
      <dgm:t>
        <a:bodyPr/>
        <a:lstStyle/>
        <a:p>
          <a:endParaRPr lang="zh-CN" altLang="en-US" dirty="0"/>
        </a:p>
      </dgm:t>
    </dgm:pt>
    <dgm:pt modelId="{B3E09C3A-9257-4E59-B3FF-3D6CAA970205}" type="parTrans" cxnId="{1511AB76-3D27-4E62-85E8-445B27E3743A}">
      <dgm:prSet/>
      <dgm:spPr/>
      <dgm:t>
        <a:bodyPr/>
        <a:lstStyle/>
        <a:p>
          <a:endParaRPr lang="zh-CN" altLang="en-US"/>
        </a:p>
      </dgm:t>
    </dgm:pt>
    <dgm:pt modelId="{A648A142-DADD-4A72-87E9-FCDAB7993C9D}" type="sibTrans" cxnId="{1511AB76-3D27-4E62-85E8-445B27E3743A}">
      <dgm:prSet/>
      <dgm:spPr/>
      <dgm:t>
        <a:bodyPr/>
        <a:lstStyle/>
        <a:p>
          <a:endParaRPr lang="zh-CN" altLang="en-US"/>
        </a:p>
      </dgm:t>
    </dgm:pt>
    <dgm:pt modelId="{DB36B5A4-5DB0-402B-990B-DC2AF2193BEC}">
      <dgm:prSet phldrT="[文本]" phldr="1"/>
      <dgm:spPr/>
      <dgm:t>
        <a:bodyPr/>
        <a:lstStyle/>
        <a:p>
          <a:endParaRPr lang="zh-CN" altLang="en-US" dirty="0"/>
        </a:p>
      </dgm:t>
    </dgm:pt>
    <dgm:pt modelId="{D64D1438-F5E2-4D25-A8B7-B0F0C15AF905}" type="parTrans" cxnId="{5C181291-2CEF-4F1C-A0CF-61850010667E}">
      <dgm:prSet/>
      <dgm:spPr/>
      <dgm:t>
        <a:bodyPr/>
        <a:lstStyle/>
        <a:p>
          <a:endParaRPr lang="zh-CN" altLang="en-US"/>
        </a:p>
      </dgm:t>
    </dgm:pt>
    <dgm:pt modelId="{33EA1F93-DF35-4240-AA42-77FA6827DB91}" type="sibTrans" cxnId="{5C181291-2CEF-4F1C-A0CF-61850010667E}">
      <dgm:prSet/>
      <dgm:spPr/>
      <dgm:t>
        <a:bodyPr/>
        <a:lstStyle/>
        <a:p>
          <a:endParaRPr lang="zh-CN" altLang="en-US"/>
        </a:p>
      </dgm:t>
    </dgm:pt>
    <dgm:pt modelId="{8EE242AD-FBB5-4B13-BD24-B1EDB9857EEF}" type="pres">
      <dgm:prSet presAssocID="{DAE511C1-9395-4CBD-A73A-771787C1330E}" presName="composite" presStyleCnt="0">
        <dgm:presLayoutVars>
          <dgm:chMax val="5"/>
          <dgm:dir/>
          <dgm:animLvl val="ctr"/>
          <dgm:resizeHandles val="exact"/>
        </dgm:presLayoutVars>
      </dgm:prSet>
      <dgm:spPr/>
      <dgm:t>
        <a:bodyPr/>
        <a:lstStyle/>
        <a:p>
          <a:endParaRPr lang="zh-CN" altLang="en-US"/>
        </a:p>
      </dgm:t>
    </dgm:pt>
    <dgm:pt modelId="{2E333B37-A45F-4B63-B510-57C376D808FA}" type="pres">
      <dgm:prSet presAssocID="{DAE511C1-9395-4CBD-A73A-771787C1330E}" presName="cycle" presStyleCnt="0"/>
      <dgm:spPr/>
    </dgm:pt>
    <dgm:pt modelId="{528740FF-D6D8-45BE-9D8D-5A589B922CDE}" type="pres">
      <dgm:prSet presAssocID="{DAE511C1-9395-4CBD-A73A-771787C1330E}" presName="centerShape" presStyleCnt="0"/>
      <dgm:spPr/>
    </dgm:pt>
    <dgm:pt modelId="{A7FC201C-FEB3-4EF2-883F-01BA537864C5}" type="pres">
      <dgm:prSet presAssocID="{DAE511C1-9395-4CBD-A73A-771787C1330E}" presName="connSite" presStyleLbl="node1" presStyleIdx="0" presStyleCnt="4"/>
      <dgm:spPr/>
    </dgm:pt>
    <dgm:pt modelId="{453F882F-4A65-47B0-ADB5-7FD0D9C41E8B}" type="pres">
      <dgm:prSet presAssocID="{DAE511C1-9395-4CBD-A73A-771787C1330E}" presName="visible" presStyleLbl="node1" presStyleIdx="0" presStyleCnt="4"/>
      <dgm:spPr/>
    </dgm:pt>
    <dgm:pt modelId="{02CA8B4B-4F4B-42B0-BC53-03CCBE017D19}" type="pres">
      <dgm:prSet presAssocID="{18047DEC-B1A5-41AF-8A86-AFA4535B3861}" presName="Name25" presStyleLbl="parChTrans1D1" presStyleIdx="0" presStyleCnt="3"/>
      <dgm:spPr/>
      <dgm:t>
        <a:bodyPr/>
        <a:lstStyle/>
        <a:p>
          <a:endParaRPr lang="zh-CN" altLang="en-US"/>
        </a:p>
      </dgm:t>
    </dgm:pt>
    <dgm:pt modelId="{8E30A5E6-4BF3-44C5-8247-117BCE63BCF0}" type="pres">
      <dgm:prSet presAssocID="{3FAF6F0B-B200-4C56-983A-BC99DAB43D5A}" presName="node" presStyleCnt="0"/>
      <dgm:spPr/>
    </dgm:pt>
    <dgm:pt modelId="{83C73D28-1EC1-4FD4-B42B-FBFA43BA1663}" type="pres">
      <dgm:prSet presAssocID="{3FAF6F0B-B200-4C56-983A-BC99DAB43D5A}" presName="parentNode" presStyleLbl="node1" presStyleIdx="1" presStyleCnt="4">
        <dgm:presLayoutVars>
          <dgm:chMax val="1"/>
          <dgm:bulletEnabled val="1"/>
        </dgm:presLayoutVars>
      </dgm:prSet>
      <dgm:spPr/>
      <dgm:t>
        <a:bodyPr/>
        <a:lstStyle/>
        <a:p>
          <a:endParaRPr lang="zh-CN" altLang="en-US"/>
        </a:p>
      </dgm:t>
    </dgm:pt>
    <dgm:pt modelId="{3599E38C-394F-4BE7-B928-2544D9966813}" type="pres">
      <dgm:prSet presAssocID="{3FAF6F0B-B200-4C56-983A-BC99DAB43D5A}" presName="childNode" presStyleLbl="revTx" presStyleIdx="0" presStyleCnt="3">
        <dgm:presLayoutVars>
          <dgm:bulletEnabled val="1"/>
        </dgm:presLayoutVars>
      </dgm:prSet>
      <dgm:spPr/>
      <dgm:t>
        <a:bodyPr/>
        <a:lstStyle/>
        <a:p>
          <a:endParaRPr lang="zh-CN" altLang="en-US"/>
        </a:p>
      </dgm:t>
    </dgm:pt>
    <dgm:pt modelId="{DC0B601E-903E-4812-B27F-38E236CA72A8}" type="pres">
      <dgm:prSet presAssocID="{981C6FA4-070C-463B-8570-870478F3F70C}" presName="Name25" presStyleLbl="parChTrans1D1" presStyleIdx="1" presStyleCnt="3"/>
      <dgm:spPr/>
      <dgm:t>
        <a:bodyPr/>
        <a:lstStyle/>
        <a:p>
          <a:endParaRPr lang="zh-CN" altLang="en-US"/>
        </a:p>
      </dgm:t>
    </dgm:pt>
    <dgm:pt modelId="{28AD9886-183F-448E-9FB8-4DFA069F841B}" type="pres">
      <dgm:prSet presAssocID="{52395380-C52E-416C-8E69-32E89A43A24E}" presName="node" presStyleCnt="0"/>
      <dgm:spPr/>
    </dgm:pt>
    <dgm:pt modelId="{C7C5C146-4008-4C0B-BD56-FF94A04A29C5}" type="pres">
      <dgm:prSet presAssocID="{52395380-C52E-416C-8E69-32E89A43A24E}" presName="parentNode" presStyleLbl="node1" presStyleIdx="2" presStyleCnt="4">
        <dgm:presLayoutVars>
          <dgm:chMax val="1"/>
          <dgm:bulletEnabled val="1"/>
        </dgm:presLayoutVars>
      </dgm:prSet>
      <dgm:spPr/>
      <dgm:t>
        <a:bodyPr/>
        <a:lstStyle/>
        <a:p>
          <a:endParaRPr lang="zh-CN" altLang="en-US"/>
        </a:p>
      </dgm:t>
    </dgm:pt>
    <dgm:pt modelId="{781C2DA2-4596-49C7-BCC3-5BEA22565F40}" type="pres">
      <dgm:prSet presAssocID="{52395380-C52E-416C-8E69-32E89A43A24E}" presName="childNode" presStyleLbl="revTx" presStyleIdx="1" presStyleCnt="3">
        <dgm:presLayoutVars>
          <dgm:bulletEnabled val="1"/>
        </dgm:presLayoutVars>
      </dgm:prSet>
      <dgm:spPr/>
      <dgm:t>
        <a:bodyPr/>
        <a:lstStyle/>
        <a:p>
          <a:endParaRPr lang="zh-CN" altLang="en-US"/>
        </a:p>
      </dgm:t>
    </dgm:pt>
    <dgm:pt modelId="{FDDDFD93-D5A9-4AA4-AC6C-89DF5FC73E84}" type="pres">
      <dgm:prSet presAssocID="{16E8335B-C9FE-4A4B-A775-ECCEFBF1A754}" presName="Name25" presStyleLbl="parChTrans1D1" presStyleIdx="2" presStyleCnt="3"/>
      <dgm:spPr/>
      <dgm:t>
        <a:bodyPr/>
        <a:lstStyle/>
        <a:p>
          <a:endParaRPr lang="zh-CN" altLang="en-US"/>
        </a:p>
      </dgm:t>
    </dgm:pt>
    <dgm:pt modelId="{5E6E4FEF-9449-4453-A92C-39F456B6D34C}" type="pres">
      <dgm:prSet presAssocID="{2A27DAAA-1288-4FFF-A86A-B55AF1729013}" presName="node" presStyleCnt="0"/>
      <dgm:spPr/>
    </dgm:pt>
    <dgm:pt modelId="{7EE27A4F-8037-4660-9DF6-1F1B7150D259}" type="pres">
      <dgm:prSet presAssocID="{2A27DAAA-1288-4FFF-A86A-B55AF1729013}" presName="parentNode" presStyleLbl="node1" presStyleIdx="3" presStyleCnt="4">
        <dgm:presLayoutVars>
          <dgm:chMax val="1"/>
          <dgm:bulletEnabled val="1"/>
        </dgm:presLayoutVars>
      </dgm:prSet>
      <dgm:spPr/>
      <dgm:t>
        <a:bodyPr/>
        <a:lstStyle/>
        <a:p>
          <a:endParaRPr lang="zh-CN" altLang="en-US"/>
        </a:p>
      </dgm:t>
    </dgm:pt>
    <dgm:pt modelId="{2BF2B03E-CF7F-4125-A03B-0C9AA25FD20F}" type="pres">
      <dgm:prSet presAssocID="{2A27DAAA-1288-4FFF-A86A-B55AF1729013}" presName="childNode" presStyleLbl="revTx" presStyleIdx="2" presStyleCnt="3">
        <dgm:presLayoutVars>
          <dgm:bulletEnabled val="1"/>
        </dgm:presLayoutVars>
      </dgm:prSet>
      <dgm:spPr/>
      <dgm:t>
        <a:bodyPr/>
        <a:lstStyle/>
        <a:p>
          <a:endParaRPr lang="zh-CN" altLang="en-US"/>
        </a:p>
      </dgm:t>
    </dgm:pt>
  </dgm:ptLst>
  <dgm:cxnLst>
    <dgm:cxn modelId="{38F295A5-D820-47F6-A0D2-CFAA7E2D413B}" type="presOf" srcId="{18047DEC-B1A5-41AF-8A86-AFA4535B3861}" destId="{02CA8B4B-4F4B-42B0-BC53-03CCBE017D19}" srcOrd="0" destOrd="0" presId="urn:microsoft.com/office/officeart/2005/8/layout/radial2#13"/>
    <dgm:cxn modelId="{DE6D6E62-2800-4C87-B9C8-A7B46E9544E2}" type="presOf" srcId="{E9E8FAD0-B213-48D5-B8EA-98643FFC3C6A}" destId="{3599E38C-394F-4BE7-B928-2544D9966813}" srcOrd="0" destOrd="0" presId="urn:microsoft.com/office/officeart/2005/8/layout/radial2#13"/>
    <dgm:cxn modelId="{D7216B30-A602-4040-A791-C15707319879}" srcId="{DAE511C1-9395-4CBD-A73A-771787C1330E}" destId="{3FAF6F0B-B200-4C56-983A-BC99DAB43D5A}" srcOrd="0" destOrd="0" parTransId="{18047DEC-B1A5-41AF-8A86-AFA4535B3861}" sibTransId="{D6E3C1A0-2A3B-4B79-82CE-52081318895F}"/>
    <dgm:cxn modelId="{056B54DE-BEC8-4436-858A-3DB376ECD422}" srcId="{DAE511C1-9395-4CBD-A73A-771787C1330E}" destId="{2A27DAAA-1288-4FFF-A86A-B55AF1729013}" srcOrd="2" destOrd="0" parTransId="{16E8335B-C9FE-4A4B-A775-ECCEFBF1A754}" sibTransId="{337DC9D5-AE1F-4E7A-844D-A04B8B159CEB}"/>
    <dgm:cxn modelId="{D33AECB4-0C05-43D2-8A43-9E7E1A4F3C9A}" type="presOf" srcId="{0A752F22-A178-4B4D-BC39-728315BF6C47}" destId="{3599E38C-394F-4BE7-B928-2544D9966813}" srcOrd="0" destOrd="1" presId="urn:microsoft.com/office/officeart/2005/8/layout/radial2#13"/>
    <dgm:cxn modelId="{1511AB76-3D27-4E62-85E8-445B27E3743A}" srcId="{2A27DAAA-1288-4FFF-A86A-B55AF1729013}" destId="{B89A9627-7162-4659-B3EE-62C7FB2CEF33}" srcOrd="0" destOrd="0" parTransId="{B3E09C3A-9257-4E59-B3FF-3D6CAA970205}" sibTransId="{A648A142-DADD-4A72-87E9-FCDAB7993C9D}"/>
    <dgm:cxn modelId="{BA0948F3-25F5-4800-8C08-81A418B58EE1}" srcId="{52395380-C52E-416C-8E69-32E89A43A24E}" destId="{D9A2D05D-D647-409D-986A-646815B003B1}" srcOrd="0" destOrd="0" parTransId="{51933680-221C-4615-8471-CA905CAF63F2}" sibTransId="{F589A7A4-4433-4BF7-961D-2A21AA32A585}"/>
    <dgm:cxn modelId="{5E0474AE-40CC-432B-85E1-99EA593A72EC}" srcId="{3FAF6F0B-B200-4C56-983A-BC99DAB43D5A}" destId="{E9E8FAD0-B213-48D5-B8EA-98643FFC3C6A}" srcOrd="0" destOrd="0" parTransId="{95D4713C-F130-48C3-82DD-F061162598A8}" sibTransId="{DE1F1BBB-6D20-4122-AD1D-016AC5B754E2}"/>
    <dgm:cxn modelId="{5D7FFA1D-6E61-4CBF-8390-D30900BD25D3}" type="presOf" srcId="{981C6FA4-070C-463B-8570-870478F3F70C}" destId="{DC0B601E-903E-4812-B27F-38E236CA72A8}" srcOrd="0" destOrd="0" presId="urn:microsoft.com/office/officeart/2005/8/layout/radial2#13"/>
    <dgm:cxn modelId="{5C181291-2CEF-4F1C-A0CF-61850010667E}" srcId="{2A27DAAA-1288-4FFF-A86A-B55AF1729013}" destId="{DB36B5A4-5DB0-402B-990B-DC2AF2193BEC}" srcOrd="1" destOrd="0" parTransId="{D64D1438-F5E2-4D25-A8B7-B0F0C15AF905}" sibTransId="{33EA1F93-DF35-4240-AA42-77FA6827DB91}"/>
    <dgm:cxn modelId="{C17E2DA9-958D-48F0-B152-20D65ECB81E1}" type="presOf" srcId="{91F7838F-2BAD-4BBE-8349-7FD802444617}" destId="{781C2DA2-4596-49C7-BCC3-5BEA22565F40}" srcOrd="0" destOrd="1" presId="urn:microsoft.com/office/officeart/2005/8/layout/radial2#13"/>
    <dgm:cxn modelId="{1DA6F4D7-6997-48C4-9F18-D87142E19748}" type="presOf" srcId="{DB36B5A4-5DB0-402B-990B-DC2AF2193BEC}" destId="{2BF2B03E-CF7F-4125-A03B-0C9AA25FD20F}" srcOrd="0" destOrd="1" presId="urn:microsoft.com/office/officeart/2005/8/layout/radial2#13"/>
    <dgm:cxn modelId="{C2EB81A9-3519-4E1C-A772-808D76B4B761}" srcId="{3FAF6F0B-B200-4C56-983A-BC99DAB43D5A}" destId="{0A752F22-A178-4B4D-BC39-728315BF6C47}" srcOrd="1" destOrd="0" parTransId="{50F0F4B2-F30D-4365-8E85-884C117D3309}" sibTransId="{7803B609-3CC3-4955-9A88-48E6F1DA3CCE}"/>
    <dgm:cxn modelId="{4161CAE0-CD49-4E98-8391-05DB0D49361C}" srcId="{DAE511C1-9395-4CBD-A73A-771787C1330E}" destId="{52395380-C52E-416C-8E69-32E89A43A24E}" srcOrd="1" destOrd="0" parTransId="{981C6FA4-070C-463B-8570-870478F3F70C}" sibTransId="{6E818326-C86C-46A1-AC54-4F7439254ECB}"/>
    <dgm:cxn modelId="{E0CA2896-97DE-43D8-82E3-CEE92C29BECC}" type="presOf" srcId="{D9A2D05D-D647-409D-986A-646815B003B1}" destId="{781C2DA2-4596-49C7-BCC3-5BEA22565F40}" srcOrd="0" destOrd="0" presId="urn:microsoft.com/office/officeart/2005/8/layout/radial2#13"/>
    <dgm:cxn modelId="{37A89538-E6BE-4B48-8923-F5EC0C2019FA}" srcId="{52395380-C52E-416C-8E69-32E89A43A24E}" destId="{91F7838F-2BAD-4BBE-8349-7FD802444617}" srcOrd="1" destOrd="0" parTransId="{5349D349-DF26-4146-A5E3-5E9D5850F2D6}" sibTransId="{C8729028-CBC8-4806-B2B4-E47960268960}"/>
    <dgm:cxn modelId="{59583D02-EFA9-4FE8-8277-57AB42CEEDD6}" type="presOf" srcId="{3FAF6F0B-B200-4C56-983A-BC99DAB43D5A}" destId="{83C73D28-1EC1-4FD4-B42B-FBFA43BA1663}" srcOrd="0" destOrd="0" presId="urn:microsoft.com/office/officeart/2005/8/layout/radial2#13"/>
    <dgm:cxn modelId="{CD9D596D-B7B9-436E-9BBF-8D5759EF3AF9}" type="presOf" srcId="{DAE511C1-9395-4CBD-A73A-771787C1330E}" destId="{8EE242AD-FBB5-4B13-BD24-B1EDB9857EEF}" srcOrd="0" destOrd="0" presId="urn:microsoft.com/office/officeart/2005/8/layout/radial2#13"/>
    <dgm:cxn modelId="{F2733197-4EA3-459B-9A17-95473DC93E15}" type="presOf" srcId="{B89A9627-7162-4659-B3EE-62C7FB2CEF33}" destId="{2BF2B03E-CF7F-4125-A03B-0C9AA25FD20F}" srcOrd="0" destOrd="0" presId="urn:microsoft.com/office/officeart/2005/8/layout/radial2#13"/>
    <dgm:cxn modelId="{C05E10C7-21F9-4FBA-B660-E11A16EFB2DD}" type="presOf" srcId="{16E8335B-C9FE-4A4B-A775-ECCEFBF1A754}" destId="{FDDDFD93-D5A9-4AA4-AC6C-89DF5FC73E84}" srcOrd="0" destOrd="0" presId="urn:microsoft.com/office/officeart/2005/8/layout/radial2#13"/>
    <dgm:cxn modelId="{5733F577-D139-4C5A-8D74-E16CDF8102D8}" type="presOf" srcId="{52395380-C52E-416C-8E69-32E89A43A24E}" destId="{C7C5C146-4008-4C0B-BD56-FF94A04A29C5}" srcOrd="0" destOrd="0" presId="urn:microsoft.com/office/officeart/2005/8/layout/radial2#13"/>
    <dgm:cxn modelId="{E8B1D212-8256-4F54-AEDB-C86CD2DE6269}" type="presOf" srcId="{2A27DAAA-1288-4FFF-A86A-B55AF1729013}" destId="{7EE27A4F-8037-4660-9DF6-1F1B7150D259}" srcOrd="0" destOrd="0" presId="urn:microsoft.com/office/officeart/2005/8/layout/radial2#13"/>
    <dgm:cxn modelId="{26F2530D-9349-4F12-81FE-E9A7B2F24DB0}" type="presParOf" srcId="{8EE242AD-FBB5-4B13-BD24-B1EDB9857EEF}" destId="{2E333B37-A45F-4B63-B510-57C376D808FA}" srcOrd="0" destOrd="0" presId="urn:microsoft.com/office/officeart/2005/8/layout/radial2#13"/>
    <dgm:cxn modelId="{E3FFAF1F-0D6C-4D11-B452-699F68EFD84C}" type="presParOf" srcId="{2E333B37-A45F-4B63-B510-57C376D808FA}" destId="{528740FF-D6D8-45BE-9D8D-5A589B922CDE}" srcOrd="0" destOrd="0" presId="urn:microsoft.com/office/officeart/2005/8/layout/radial2#13"/>
    <dgm:cxn modelId="{C801FDA3-A80E-45C7-9305-2BA35545E0A9}" type="presParOf" srcId="{528740FF-D6D8-45BE-9D8D-5A589B922CDE}" destId="{A7FC201C-FEB3-4EF2-883F-01BA537864C5}" srcOrd="0" destOrd="0" presId="urn:microsoft.com/office/officeart/2005/8/layout/radial2#13"/>
    <dgm:cxn modelId="{E8C8416B-D0D2-45B0-99D3-4FE061C59399}" type="presParOf" srcId="{528740FF-D6D8-45BE-9D8D-5A589B922CDE}" destId="{453F882F-4A65-47B0-ADB5-7FD0D9C41E8B}" srcOrd="1" destOrd="0" presId="urn:microsoft.com/office/officeart/2005/8/layout/radial2#13"/>
    <dgm:cxn modelId="{9EFC7274-8062-49BF-AF31-B3024D34E5B3}" type="presParOf" srcId="{2E333B37-A45F-4B63-B510-57C376D808FA}" destId="{02CA8B4B-4F4B-42B0-BC53-03CCBE017D19}" srcOrd="1" destOrd="0" presId="urn:microsoft.com/office/officeart/2005/8/layout/radial2#13"/>
    <dgm:cxn modelId="{8C89B754-24A1-44FD-B222-727D878BAFA9}" type="presParOf" srcId="{2E333B37-A45F-4B63-B510-57C376D808FA}" destId="{8E30A5E6-4BF3-44C5-8247-117BCE63BCF0}" srcOrd="2" destOrd="0" presId="urn:microsoft.com/office/officeart/2005/8/layout/radial2#13"/>
    <dgm:cxn modelId="{1DED51CA-8C6A-45CC-848D-73935AA09342}" type="presParOf" srcId="{8E30A5E6-4BF3-44C5-8247-117BCE63BCF0}" destId="{83C73D28-1EC1-4FD4-B42B-FBFA43BA1663}" srcOrd="0" destOrd="0" presId="urn:microsoft.com/office/officeart/2005/8/layout/radial2#13"/>
    <dgm:cxn modelId="{2D393A4D-3BCD-432C-BE6F-D9D25A46D8D8}" type="presParOf" srcId="{8E30A5E6-4BF3-44C5-8247-117BCE63BCF0}" destId="{3599E38C-394F-4BE7-B928-2544D9966813}" srcOrd="1" destOrd="0" presId="urn:microsoft.com/office/officeart/2005/8/layout/radial2#13"/>
    <dgm:cxn modelId="{1A045214-014D-4A8D-8A1D-1CD3A6154420}" type="presParOf" srcId="{2E333B37-A45F-4B63-B510-57C376D808FA}" destId="{DC0B601E-903E-4812-B27F-38E236CA72A8}" srcOrd="3" destOrd="0" presId="urn:microsoft.com/office/officeart/2005/8/layout/radial2#13"/>
    <dgm:cxn modelId="{18ABEFA1-3EE9-47F0-ABE5-099F3C046154}" type="presParOf" srcId="{2E333B37-A45F-4B63-B510-57C376D808FA}" destId="{28AD9886-183F-448E-9FB8-4DFA069F841B}" srcOrd="4" destOrd="0" presId="urn:microsoft.com/office/officeart/2005/8/layout/radial2#13"/>
    <dgm:cxn modelId="{524FED6E-CB34-43ED-8954-8367E343C5EB}" type="presParOf" srcId="{28AD9886-183F-448E-9FB8-4DFA069F841B}" destId="{C7C5C146-4008-4C0B-BD56-FF94A04A29C5}" srcOrd="0" destOrd="0" presId="urn:microsoft.com/office/officeart/2005/8/layout/radial2#13"/>
    <dgm:cxn modelId="{242F4E6E-BE57-4D1B-99BC-A04234632EF9}" type="presParOf" srcId="{28AD9886-183F-448E-9FB8-4DFA069F841B}" destId="{781C2DA2-4596-49C7-BCC3-5BEA22565F40}" srcOrd="1" destOrd="0" presId="urn:microsoft.com/office/officeart/2005/8/layout/radial2#13"/>
    <dgm:cxn modelId="{C44400E4-0F8B-4C36-B1A5-91EF0588AEBD}" type="presParOf" srcId="{2E333B37-A45F-4B63-B510-57C376D808FA}" destId="{FDDDFD93-D5A9-4AA4-AC6C-89DF5FC73E84}" srcOrd="5" destOrd="0" presId="urn:microsoft.com/office/officeart/2005/8/layout/radial2#13"/>
    <dgm:cxn modelId="{E3ACA8BB-6B21-4E04-B8EC-F9B1C3BDE240}" type="presParOf" srcId="{2E333B37-A45F-4B63-B510-57C376D808FA}" destId="{5E6E4FEF-9449-4453-A92C-39F456B6D34C}" srcOrd="6" destOrd="0" presId="urn:microsoft.com/office/officeart/2005/8/layout/radial2#13"/>
    <dgm:cxn modelId="{67D300D2-331F-423B-B60A-7FB4791CF523}" type="presParOf" srcId="{5E6E4FEF-9449-4453-A92C-39F456B6D34C}" destId="{7EE27A4F-8037-4660-9DF6-1F1B7150D259}" srcOrd="0" destOrd="0" presId="urn:microsoft.com/office/officeart/2005/8/layout/radial2#13"/>
    <dgm:cxn modelId="{1342B5A4-3427-4E40-83D7-C4B12E2F11EC}" type="presParOf" srcId="{5E6E4FEF-9449-4453-A92C-39F456B6D34C}" destId="{2BF2B03E-CF7F-4125-A03B-0C9AA25FD20F}" srcOrd="1" destOrd="0" presId="urn:microsoft.com/office/officeart/2005/8/layout/radial2#1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E511C1-9395-4CBD-A73A-771787C1330E}" type="doc">
      <dgm:prSet loTypeId="urn:microsoft.com/office/officeart/2005/8/layout/radial2#14" loCatId="relationship" qsTypeId="urn:microsoft.com/office/officeart/2005/8/quickstyle/simple1#17" qsCatId="simple" csTypeId="urn:microsoft.com/office/officeart/2005/8/colors/accent1_2#17" csCatId="accent1" phldr="0"/>
      <dgm:spPr/>
      <dgm:t>
        <a:bodyPr/>
        <a:lstStyle/>
        <a:p>
          <a:endParaRPr lang="zh-CN" altLang="en-US"/>
        </a:p>
      </dgm:t>
    </dgm:pt>
    <dgm:pt modelId="{3FAF6F0B-B200-4C56-983A-BC99DAB43D5A}">
      <dgm:prSet phldrT="[文本]" phldr="1"/>
      <dgm:spPr/>
      <dgm:t>
        <a:bodyPr/>
        <a:lstStyle/>
        <a:p>
          <a:endParaRPr lang="zh-CN" altLang="en-US" dirty="0"/>
        </a:p>
      </dgm:t>
    </dgm:pt>
    <dgm:pt modelId="{18047DEC-B1A5-41AF-8A86-AFA4535B3861}" type="parTrans" cxnId="{D7216B30-A602-4040-A791-C15707319879}">
      <dgm:prSet/>
      <dgm:spPr/>
      <dgm:t>
        <a:bodyPr/>
        <a:lstStyle/>
        <a:p>
          <a:endParaRPr lang="zh-CN" altLang="en-US"/>
        </a:p>
      </dgm:t>
    </dgm:pt>
    <dgm:pt modelId="{D6E3C1A0-2A3B-4B79-82CE-52081318895F}" type="sibTrans" cxnId="{D7216B30-A602-4040-A791-C15707319879}">
      <dgm:prSet/>
      <dgm:spPr/>
      <dgm:t>
        <a:bodyPr/>
        <a:lstStyle/>
        <a:p>
          <a:endParaRPr lang="zh-CN" altLang="en-US"/>
        </a:p>
      </dgm:t>
    </dgm:pt>
    <dgm:pt modelId="{E9E8FAD0-B213-48D5-B8EA-98643FFC3C6A}">
      <dgm:prSet phldrT="[文本]" phldr="1"/>
      <dgm:spPr/>
      <dgm:t>
        <a:bodyPr/>
        <a:lstStyle/>
        <a:p>
          <a:endParaRPr lang="zh-CN" altLang="en-US" dirty="0"/>
        </a:p>
      </dgm:t>
    </dgm:pt>
    <dgm:pt modelId="{95D4713C-F130-48C3-82DD-F061162598A8}" type="parTrans" cxnId="{5E0474AE-40CC-432B-85E1-99EA593A72EC}">
      <dgm:prSet/>
      <dgm:spPr/>
      <dgm:t>
        <a:bodyPr/>
        <a:lstStyle/>
        <a:p>
          <a:endParaRPr lang="zh-CN" altLang="en-US"/>
        </a:p>
      </dgm:t>
    </dgm:pt>
    <dgm:pt modelId="{DE1F1BBB-6D20-4122-AD1D-016AC5B754E2}" type="sibTrans" cxnId="{5E0474AE-40CC-432B-85E1-99EA593A72EC}">
      <dgm:prSet/>
      <dgm:spPr/>
      <dgm:t>
        <a:bodyPr/>
        <a:lstStyle/>
        <a:p>
          <a:endParaRPr lang="zh-CN" altLang="en-US"/>
        </a:p>
      </dgm:t>
    </dgm:pt>
    <dgm:pt modelId="{0A752F22-A178-4B4D-BC39-728315BF6C47}">
      <dgm:prSet phldrT="[文本]" phldr="1"/>
      <dgm:spPr/>
      <dgm:t>
        <a:bodyPr/>
        <a:lstStyle/>
        <a:p>
          <a:endParaRPr lang="zh-CN" altLang="en-US" dirty="0"/>
        </a:p>
      </dgm:t>
    </dgm:pt>
    <dgm:pt modelId="{50F0F4B2-F30D-4365-8E85-884C117D3309}" type="parTrans" cxnId="{C2EB81A9-3519-4E1C-A772-808D76B4B761}">
      <dgm:prSet/>
      <dgm:spPr/>
      <dgm:t>
        <a:bodyPr/>
        <a:lstStyle/>
        <a:p>
          <a:endParaRPr lang="zh-CN" altLang="en-US"/>
        </a:p>
      </dgm:t>
    </dgm:pt>
    <dgm:pt modelId="{7803B609-3CC3-4955-9A88-48E6F1DA3CCE}" type="sibTrans" cxnId="{C2EB81A9-3519-4E1C-A772-808D76B4B761}">
      <dgm:prSet/>
      <dgm:spPr/>
      <dgm:t>
        <a:bodyPr/>
        <a:lstStyle/>
        <a:p>
          <a:endParaRPr lang="zh-CN" altLang="en-US"/>
        </a:p>
      </dgm:t>
    </dgm:pt>
    <dgm:pt modelId="{52395380-C52E-416C-8E69-32E89A43A24E}">
      <dgm:prSet phldrT="[文本]" phldr="1"/>
      <dgm:spPr/>
      <dgm:t>
        <a:bodyPr/>
        <a:lstStyle/>
        <a:p>
          <a:endParaRPr lang="zh-CN" altLang="en-US" dirty="0"/>
        </a:p>
      </dgm:t>
    </dgm:pt>
    <dgm:pt modelId="{981C6FA4-070C-463B-8570-870478F3F70C}" type="parTrans" cxnId="{4161CAE0-CD49-4E98-8391-05DB0D49361C}">
      <dgm:prSet/>
      <dgm:spPr/>
      <dgm:t>
        <a:bodyPr/>
        <a:lstStyle/>
        <a:p>
          <a:endParaRPr lang="zh-CN" altLang="en-US"/>
        </a:p>
      </dgm:t>
    </dgm:pt>
    <dgm:pt modelId="{6E818326-C86C-46A1-AC54-4F7439254ECB}" type="sibTrans" cxnId="{4161CAE0-CD49-4E98-8391-05DB0D49361C}">
      <dgm:prSet/>
      <dgm:spPr/>
      <dgm:t>
        <a:bodyPr/>
        <a:lstStyle/>
        <a:p>
          <a:endParaRPr lang="zh-CN" altLang="en-US"/>
        </a:p>
      </dgm:t>
    </dgm:pt>
    <dgm:pt modelId="{D9A2D05D-D647-409D-986A-646815B003B1}">
      <dgm:prSet phldrT="[文本]" phldr="1"/>
      <dgm:spPr/>
      <dgm:t>
        <a:bodyPr/>
        <a:lstStyle/>
        <a:p>
          <a:endParaRPr lang="zh-CN" altLang="en-US" dirty="0"/>
        </a:p>
      </dgm:t>
    </dgm:pt>
    <dgm:pt modelId="{51933680-221C-4615-8471-CA905CAF63F2}" type="parTrans" cxnId="{BA0948F3-25F5-4800-8C08-81A418B58EE1}">
      <dgm:prSet/>
      <dgm:spPr/>
      <dgm:t>
        <a:bodyPr/>
        <a:lstStyle/>
        <a:p>
          <a:endParaRPr lang="zh-CN" altLang="en-US"/>
        </a:p>
      </dgm:t>
    </dgm:pt>
    <dgm:pt modelId="{F589A7A4-4433-4BF7-961D-2A21AA32A585}" type="sibTrans" cxnId="{BA0948F3-25F5-4800-8C08-81A418B58EE1}">
      <dgm:prSet/>
      <dgm:spPr/>
      <dgm:t>
        <a:bodyPr/>
        <a:lstStyle/>
        <a:p>
          <a:endParaRPr lang="zh-CN" altLang="en-US"/>
        </a:p>
      </dgm:t>
    </dgm:pt>
    <dgm:pt modelId="{91F7838F-2BAD-4BBE-8349-7FD802444617}">
      <dgm:prSet phldrT="[文本]" phldr="1"/>
      <dgm:spPr/>
      <dgm:t>
        <a:bodyPr/>
        <a:lstStyle/>
        <a:p>
          <a:endParaRPr lang="zh-CN" altLang="en-US" dirty="0"/>
        </a:p>
      </dgm:t>
    </dgm:pt>
    <dgm:pt modelId="{5349D349-DF26-4146-A5E3-5E9D5850F2D6}" type="parTrans" cxnId="{37A89538-E6BE-4B48-8923-F5EC0C2019FA}">
      <dgm:prSet/>
      <dgm:spPr/>
      <dgm:t>
        <a:bodyPr/>
        <a:lstStyle/>
        <a:p>
          <a:endParaRPr lang="zh-CN" altLang="en-US"/>
        </a:p>
      </dgm:t>
    </dgm:pt>
    <dgm:pt modelId="{C8729028-CBC8-4806-B2B4-E47960268960}" type="sibTrans" cxnId="{37A89538-E6BE-4B48-8923-F5EC0C2019FA}">
      <dgm:prSet/>
      <dgm:spPr/>
      <dgm:t>
        <a:bodyPr/>
        <a:lstStyle/>
        <a:p>
          <a:endParaRPr lang="zh-CN" altLang="en-US"/>
        </a:p>
      </dgm:t>
    </dgm:pt>
    <dgm:pt modelId="{2A27DAAA-1288-4FFF-A86A-B55AF1729013}">
      <dgm:prSet phldrT="[文本]" phldr="1"/>
      <dgm:spPr/>
      <dgm:t>
        <a:bodyPr/>
        <a:lstStyle/>
        <a:p>
          <a:endParaRPr lang="zh-CN" altLang="en-US" dirty="0"/>
        </a:p>
      </dgm:t>
    </dgm:pt>
    <dgm:pt modelId="{16E8335B-C9FE-4A4B-A775-ECCEFBF1A754}" type="parTrans" cxnId="{056B54DE-BEC8-4436-858A-3DB376ECD422}">
      <dgm:prSet/>
      <dgm:spPr/>
      <dgm:t>
        <a:bodyPr/>
        <a:lstStyle/>
        <a:p>
          <a:endParaRPr lang="zh-CN" altLang="en-US"/>
        </a:p>
      </dgm:t>
    </dgm:pt>
    <dgm:pt modelId="{337DC9D5-AE1F-4E7A-844D-A04B8B159CEB}" type="sibTrans" cxnId="{056B54DE-BEC8-4436-858A-3DB376ECD422}">
      <dgm:prSet/>
      <dgm:spPr/>
      <dgm:t>
        <a:bodyPr/>
        <a:lstStyle/>
        <a:p>
          <a:endParaRPr lang="zh-CN" altLang="en-US"/>
        </a:p>
      </dgm:t>
    </dgm:pt>
    <dgm:pt modelId="{B89A9627-7162-4659-B3EE-62C7FB2CEF33}">
      <dgm:prSet phldrT="[文本]" phldr="1"/>
      <dgm:spPr/>
      <dgm:t>
        <a:bodyPr/>
        <a:lstStyle/>
        <a:p>
          <a:endParaRPr lang="zh-CN" altLang="en-US" dirty="0"/>
        </a:p>
      </dgm:t>
    </dgm:pt>
    <dgm:pt modelId="{B3E09C3A-9257-4E59-B3FF-3D6CAA970205}" type="parTrans" cxnId="{1511AB76-3D27-4E62-85E8-445B27E3743A}">
      <dgm:prSet/>
      <dgm:spPr/>
      <dgm:t>
        <a:bodyPr/>
        <a:lstStyle/>
        <a:p>
          <a:endParaRPr lang="zh-CN" altLang="en-US"/>
        </a:p>
      </dgm:t>
    </dgm:pt>
    <dgm:pt modelId="{A648A142-DADD-4A72-87E9-FCDAB7993C9D}" type="sibTrans" cxnId="{1511AB76-3D27-4E62-85E8-445B27E3743A}">
      <dgm:prSet/>
      <dgm:spPr/>
      <dgm:t>
        <a:bodyPr/>
        <a:lstStyle/>
        <a:p>
          <a:endParaRPr lang="zh-CN" altLang="en-US"/>
        </a:p>
      </dgm:t>
    </dgm:pt>
    <dgm:pt modelId="{DB36B5A4-5DB0-402B-990B-DC2AF2193BEC}">
      <dgm:prSet phldrT="[文本]" phldr="1"/>
      <dgm:spPr/>
      <dgm:t>
        <a:bodyPr/>
        <a:lstStyle/>
        <a:p>
          <a:endParaRPr lang="zh-CN" altLang="en-US" dirty="0"/>
        </a:p>
      </dgm:t>
    </dgm:pt>
    <dgm:pt modelId="{D64D1438-F5E2-4D25-A8B7-B0F0C15AF905}" type="parTrans" cxnId="{5C181291-2CEF-4F1C-A0CF-61850010667E}">
      <dgm:prSet/>
      <dgm:spPr/>
      <dgm:t>
        <a:bodyPr/>
        <a:lstStyle/>
        <a:p>
          <a:endParaRPr lang="zh-CN" altLang="en-US"/>
        </a:p>
      </dgm:t>
    </dgm:pt>
    <dgm:pt modelId="{33EA1F93-DF35-4240-AA42-77FA6827DB91}" type="sibTrans" cxnId="{5C181291-2CEF-4F1C-A0CF-61850010667E}">
      <dgm:prSet/>
      <dgm:spPr/>
      <dgm:t>
        <a:bodyPr/>
        <a:lstStyle/>
        <a:p>
          <a:endParaRPr lang="zh-CN" altLang="en-US"/>
        </a:p>
      </dgm:t>
    </dgm:pt>
    <dgm:pt modelId="{8EE242AD-FBB5-4B13-BD24-B1EDB9857EEF}" type="pres">
      <dgm:prSet presAssocID="{DAE511C1-9395-4CBD-A73A-771787C1330E}" presName="composite" presStyleCnt="0">
        <dgm:presLayoutVars>
          <dgm:chMax val="5"/>
          <dgm:dir/>
          <dgm:animLvl val="ctr"/>
          <dgm:resizeHandles val="exact"/>
        </dgm:presLayoutVars>
      </dgm:prSet>
      <dgm:spPr/>
      <dgm:t>
        <a:bodyPr/>
        <a:lstStyle/>
        <a:p>
          <a:endParaRPr lang="zh-CN" altLang="en-US"/>
        </a:p>
      </dgm:t>
    </dgm:pt>
    <dgm:pt modelId="{2E333B37-A45F-4B63-B510-57C376D808FA}" type="pres">
      <dgm:prSet presAssocID="{DAE511C1-9395-4CBD-A73A-771787C1330E}" presName="cycle" presStyleCnt="0"/>
      <dgm:spPr/>
    </dgm:pt>
    <dgm:pt modelId="{528740FF-D6D8-45BE-9D8D-5A589B922CDE}" type="pres">
      <dgm:prSet presAssocID="{DAE511C1-9395-4CBD-A73A-771787C1330E}" presName="centerShape" presStyleCnt="0"/>
      <dgm:spPr/>
    </dgm:pt>
    <dgm:pt modelId="{A7FC201C-FEB3-4EF2-883F-01BA537864C5}" type="pres">
      <dgm:prSet presAssocID="{DAE511C1-9395-4CBD-A73A-771787C1330E}" presName="connSite" presStyleLbl="node1" presStyleIdx="0" presStyleCnt="4"/>
      <dgm:spPr/>
    </dgm:pt>
    <dgm:pt modelId="{453F882F-4A65-47B0-ADB5-7FD0D9C41E8B}" type="pres">
      <dgm:prSet presAssocID="{DAE511C1-9395-4CBD-A73A-771787C1330E}" presName="visible" presStyleLbl="node1" presStyleIdx="0" presStyleCnt="4"/>
      <dgm:spPr/>
    </dgm:pt>
    <dgm:pt modelId="{02CA8B4B-4F4B-42B0-BC53-03CCBE017D19}" type="pres">
      <dgm:prSet presAssocID="{18047DEC-B1A5-41AF-8A86-AFA4535B3861}" presName="Name25" presStyleLbl="parChTrans1D1" presStyleIdx="0" presStyleCnt="3"/>
      <dgm:spPr/>
      <dgm:t>
        <a:bodyPr/>
        <a:lstStyle/>
        <a:p>
          <a:endParaRPr lang="zh-CN" altLang="en-US"/>
        </a:p>
      </dgm:t>
    </dgm:pt>
    <dgm:pt modelId="{8E30A5E6-4BF3-44C5-8247-117BCE63BCF0}" type="pres">
      <dgm:prSet presAssocID="{3FAF6F0B-B200-4C56-983A-BC99DAB43D5A}" presName="node" presStyleCnt="0"/>
      <dgm:spPr/>
    </dgm:pt>
    <dgm:pt modelId="{83C73D28-1EC1-4FD4-B42B-FBFA43BA1663}" type="pres">
      <dgm:prSet presAssocID="{3FAF6F0B-B200-4C56-983A-BC99DAB43D5A}" presName="parentNode" presStyleLbl="node1" presStyleIdx="1" presStyleCnt="4">
        <dgm:presLayoutVars>
          <dgm:chMax val="1"/>
          <dgm:bulletEnabled val="1"/>
        </dgm:presLayoutVars>
      </dgm:prSet>
      <dgm:spPr/>
      <dgm:t>
        <a:bodyPr/>
        <a:lstStyle/>
        <a:p>
          <a:endParaRPr lang="zh-CN" altLang="en-US"/>
        </a:p>
      </dgm:t>
    </dgm:pt>
    <dgm:pt modelId="{3599E38C-394F-4BE7-B928-2544D9966813}" type="pres">
      <dgm:prSet presAssocID="{3FAF6F0B-B200-4C56-983A-BC99DAB43D5A}" presName="childNode" presStyleLbl="revTx" presStyleIdx="0" presStyleCnt="3">
        <dgm:presLayoutVars>
          <dgm:bulletEnabled val="1"/>
        </dgm:presLayoutVars>
      </dgm:prSet>
      <dgm:spPr/>
      <dgm:t>
        <a:bodyPr/>
        <a:lstStyle/>
        <a:p>
          <a:endParaRPr lang="zh-CN" altLang="en-US"/>
        </a:p>
      </dgm:t>
    </dgm:pt>
    <dgm:pt modelId="{DC0B601E-903E-4812-B27F-38E236CA72A8}" type="pres">
      <dgm:prSet presAssocID="{981C6FA4-070C-463B-8570-870478F3F70C}" presName="Name25" presStyleLbl="parChTrans1D1" presStyleIdx="1" presStyleCnt="3"/>
      <dgm:spPr/>
      <dgm:t>
        <a:bodyPr/>
        <a:lstStyle/>
        <a:p>
          <a:endParaRPr lang="zh-CN" altLang="en-US"/>
        </a:p>
      </dgm:t>
    </dgm:pt>
    <dgm:pt modelId="{28AD9886-183F-448E-9FB8-4DFA069F841B}" type="pres">
      <dgm:prSet presAssocID="{52395380-C52E-416C-8E69-32E89A43A24E}" presName="node" presStyleCnt="0"/>
      <dgm:spPr/>
    </dgm:pt>
    <dgm:pt modelId="{C7C5C146-4008-4C0B-BD56-FF94A04A29C5}" type="pres">
      <dgm:prSet presAssocID="{52395380-C52E-416C-8E69-32E89A43A24E}" presName="parentNode" presStyleLbl="node1" presStyleIdx="2" presStyleCnt="4">
        <dgm:presLayoutVars>
          <dgm:chMax val="1"/>
          <dgm:bulletEnabled val="1"/>
        </dgm:presLayoutVars>
      </dgm:prSet>
      <dgm:spPr/>
      <dgm:t>
        <a:bodyPr/>
        <a:lstStyle/>
        <a:p>
          <a:endParaRPr lang="zh-CN" altLang="en-US"/>
        </a:p>
      </dgm:t>
    </dgm:pt>
    <dgm:pt modelId="{781C2DA2-4596-49C7-BCC3-5BEA22565F40}" type="pres">
      <dgm:prSet presAssocID="{52395380-C52E-416C-8E69-32E89A43A24E}" presName="childNode" presStyleLbl="revTx" presStyleIdx="1" presStyleCnt="3">
        <dgm:presLayoutVars>
          <dgm:bulletEnabled val="1"/>
        </dgm:presLayoutVars>
      </dgm:prSet>
      <dgm:spPr/>
      <dgm:t>
        <a:bodyPr/>
        <a:lstStyle/>
        <a:p>
          <a:endParaRPr lang="zh-CN" altLang="en-US"/>
        </a:p>
      </dgm:t>
    </dgm:pt>
    <dgm:pt modelId="{FDDDFD93-D5A9-4AA4-AC6C-89DF5FC73E84}" type="pres">
      <dgm:prSet presAssocID="{16E8335B-C9FE-4A4B-A775-ECCEFBF1A754}" presName="Name25" presStyleLbl="parChTrans1D1" presStyleIdx="2" presStyleCnt="3"/>
      <dgm:spPr/>
      <dgm:t>
        <a:bodyPr/>
        <a:lstStyle/>
        <a:p>
          <a:endParaRPr lang="zh-CN" altLang="en-US"/>
        </a:p>
      </dgm:t>
    </dgm:pt>
    <dgm:pt modelId="{5E6E4FEF-9449-4453-A92C-39F456B6D34C}" type="pres">
      <dgm:prSet presAssocID="{2A27DAAA-1288-4FFF-A86A-B55AF1729013}" presName="node" presStyleCnt="0"/>
      <dgm:spPr/>
    </dgm:pt>
    <dgm:pt modelId="{7EE27A4F-8037-4660-9DF6-1F1B7150D259}" type="pres">
      <dgm:prSet presAssocID="{2A27DAAA-1288-4FFF-A86A-B55AF1729013}" presName="parentNode" presStyleLbl="node1" presStyleIdx="3" presStyleCnt="4">
        <dgm:presLayoutVars>
          <dgm:chMax val="1"/>
          <dgm:bulletEnabled val="1"/>
        </dgm:presLayoutVars>
      </dgm:prSet>
      <dgm:spPr/>
      <dgm:t>
        <a:bodyPr/>
        <a:lstStyle/>
        <a:p>
          <a:endParaRPr lang="zh-CN" altLang="en-US"/>
        </a:p>
      </dgm:t>
    </dgm:pt>
    <dgm:pt modelId="{2BF2B03E-CF7F-4125-A03B-0C9AA25FD20F}" type="pres">
      <dgm:prSet presAssocID="{2A27DAAA-1288-4FFF-A86A-B55AF1729013}" presName="childNode" presStyleLbl="revTx" presStyleIdx="2" presStyleCnt="3">
        <dgm:presLayoutVars>
          <dgm:bulletEnabled val="1"/>
        </dgm:presLayoutVars>
      </dgm:prSet>
      <dgm:spPr/>
      <dgm:t>
        <a:bodyPr/>
        <a:lstStyle/>
        <a:p>
          <a:endParaRPr lang="zh-CN" altLang="en-US"/>
        </a:p>
      </dgm:t>
    </dgm:pt>
  </dgm:ptLst>
  <dgm:cxnLst>
    <dgm:cxn modelId="{38F295A5-D820-47F6-A0D2-CFAA7E2D413B}" type="presOf" srcId="{18047DEC-B1A5-41AF-8A86-AFA4535B3861}" destId="{02CA8B4B-4F4B-42B0-BC53-03CCBE017D19}" srcOrd="0" destOrd="0" presId="urn:microsoft.com/office/officeart/2005/8/layout/radial2#14"/>
    <dgm:cxn modelId="{DE6D6E62-2800-4C87-B9C8-A7B46E9544E2}" type="presOf" srcId="{E9E8FAD0-B213-48D5-B8EA-98643FFC3C6A}" destId="{3599E38C-394F-4BE7-B928-2544D9966813}" srcOrd="0" destOrd="0" presId="urn:microsoft.com/office/officeart/2005/8/layout/radial2#14"/>
    <dgm:cxn modelId="{D7216B30-A602-4040-A791-C15707319879}" srcId="{DAE511C1-9395-4CBD-A73A-771787C1330E}" destId="{3FAF6F0B-B200-4C56-983A-BC99DAB43D5A}" srcOrd="0" destOrd="0" parTransId="{18047DEC-B1A5-41AF-8A86-AFA4535B3861}" sibTransId="{D6E3C1A0-2A3B-4B79-82CE-52081318895F}"/>
    <dgm:cxn modelId="{056B54DE-BEC8-4436-858A-3DB376ECD422}" srcId="{DAE511C1-9395-4CBD-A73A-771787C1330E}" destId="{2A27DAAA-1288-4FFF-A86A-B55AF1729013}" srcOrd="2" destOrd="0" parTransId="{16E8335B-C9FE-4A4B-A775-ECCEFBF1A754}" sibTransId="{337DC9D5-AE1F-4E7A-844D-A04B8B159CEB}"/>
    <dgm:cxn modelId="{D33AECB4-0C05-43D2-8A43-9E7E1A4F3C9A}" type="presOf" srcId="{0A752F22-A178-4B4D-BC39-728315BF6C47}" destId="{3599E38C-394F-4BE7-B928-2544D9966813}" srcOrd="0" destOrd="1" presId="urn:microsoft.com/office/officeart/2005/8/layout/radial2#14"/>
    <dgm:cxn modelId="{1511AB76-3D27-4E62-85E8-445B27E3743A}" srcId="{2A27DAAA-1288-4FFF-A86A-B55AF1729013}" destId="{B89A9627-7162-4659-B3EE-62C7FB2CEF33}" srcOrd="0" destOrd="0" parTransId="{B3E09C3A-9257-4E59-B3FF-3D6CAA970205}" sibTransId="{A648A142-DADD-4A72-87E9-FCDAB7993C9D}"/>
    <dgm:cxn modelId="{BA0948F3-25F5-4800-8C08-81A418B58EE1}" srcId="{52395380-C52E-416C-8E69-32E89A43A24E}" destId="{D9A2D05D-D647-409D-986A-646815B003B1}" srcOrd="0" destOrd="0" parTransId="{51933680-221C-4615-8471-CA905CAF63F2}" sibTransId="{F589A7A4-4433-4BF7-961D-2A21AA32A585}"/>
    <dgm:cxn modelId="{5E0474AE-40CC-432B-85E1-99EA593A72EC}" srcId="{3FAF6F0B-B200-4C56-983A-BC99DAB43D5A}" destId="{E9E8FAD0-B213-48D5-B8EA-98643FFC3C6A}" srcOrd="0" destOrd="0" parTransId="{95D4713C-F130-48C3-82DD-F061162598A8}" sibTransId="{DE1F1BBB-6D20-4122-AD1D-016AC5B754E2}"/>
    <dgm:cxn modelId="{5D7FFA1D-6E61-4CBF-8390-D30900BD25D3}" type="presOf" srcId="{981C6FA4-070C-463B-8570-870478F3F70C}" destId="{DC0B601E-903E-4812-B27F-38E236CA72A8}" srcOrd="0" destOrd="0" presId="urn:microsoft.com/office/officeart/2005/8/layout/radial2#14"/>
    <dgm:cxn modelId="{5C181291-2CEF-4F1C-A0CF-61850010667E}" srcId="{2A27DAAA-1288-4FFF-A86A-B55AF1729013}" destId="{DB36B5A4-5DB0-402B-990B-DC2AF2193BEC}" srcOrd="1" destOrd="0" parTransId="{D64D1438-F5E2-4D25-A8B7-B0F0C15AF905}" sibTransId="{33EA1F93-DF35-4240-AA42-77FA6827DB91}"/>
    <dgm:cxn modelId="{C17E2DA9-958D-48F0-B152-20D65ECB81E1}" type="presOf" srcId="{91F7838F-2BAD-4BBE-8349-7FD802444617}" destId="{781C2DA2-4596-49C7-BCC3-5BEA22565F40}" srcOrd="0" destOrd="1" presId="urn:microsoft.com/office/officeart/2005/8/layout/radial2#14"/>
    <dgm:cxn modelId="{1DA6F4D7-6997-48C4-9F18-D87142E19748}" type="presOf" srcId="{DB36B5A4-5DB0-402B-990B-DC2AF2193BEC}" destId="{2BF2B03E-CF7F-4125-A03B-0C9AA25FD20F}" srcOrd="0" destOrd="1" presId="urn:microsoft.com/office/officeart/2005/8/layout/radial2#14"/>
    <dgm:cxn modelId="{C2EB81A9-3519-4E1C-A772-808D76B4B761}" srcId="{3FAF6F0B-B200-4C56-983A-BC99DAB43D5A}" destId="{0A752F22-A178-4B4D-BC39-728315BF6C47}" srcOrd="1" destOrd="0" parTransId="{50F0F4B2-F30D-4365-8E85-884C117D3309}" sibTransId="{7803B609-3CC3-4955-9A88-48E6F1DA3CCE}"/>
    <dgm:cxn modelId="{4161CAE0-CD49-4E98-8391-05DB0D49361C}" srcId="{DAE511C1-9395-4CBD-A73A-771787C1330E}" destId="{52395380-C52E-416C-8E69-32E89A43A24E}" srcOrd="1" destOrd="0" parTransId="{981C6FA4-070C-463B-8570-870478F3F70C}" sibTransId="{6E818326-C86C-46A1-AC54-4F7439254ECB}"/>
    <dgm:cxn modelId="{E0CA2896-97DE-43D8-82E3-CEE92C29BECC}" type="presOf" srcId="{D9A2D05D-D647-409D-986A-646815B003B1}" destId="{781C2DA2-4596-49C7-BCC3-5BEA22565F40}" srcOrd="0" destOrd="0" presId="urn:microsoft.com/office/officeart/2005/8/layout/radial2#14"/>
    <dgm:cxn modelId="{37A89538-E6BE-4B48-8923-F5EC0C2019FA}" srcId="{52395380-C52E-416C-8E69-32E89A43A24E}" destId="{91F7838F-2BAD-4BBE-8349-7FD802444617}" srcOrd="1" destOrd="0" parTransId="{5349D349-DF26-4146-A5E3-5E9D5850F2D6}" sibTransId="{C8729028-CBC8-4806-B2B4-E47960268960}"/>
    <dgm:cxn modelId="{59583D02-EFA9-4FE8-8277-57AB42CEEDD6}" type="presOf" srcId="{3FAF6F0B-B200-4C56-983A-BC99DAB43D5A}" destId="{83C73D28-1EC1-4FD4-B42B-FBFA43BA1663}" srcOrd="0" destOrd="0" presId="urn:microsoft.com/office/officeart/2005/8/layout/radial2#14"/>
    <dgm:cxn modelId="{CD9D596D-B7B9-436E-9BBF-8D5759EF3AF9}" type="presOf" srcId="{DAE511C1-9395-4CBD-A73A-771787C1330E}" destId="{8EE242AD-FBB5-4B13-BD24-B1EDB9857EEF}" srcOrd="0" destOrd="0" presId="urn:microsoft.com/office/officeart/2005/8/layout/radial2#14"/>
    <dgm:cxn modelId="{F2733197-4EA3-459B-9A17-95473DC93E15}" type="presOf" srcId="{B89A9627-7162-4659-B3EE-62C7FB2CEF33}" destId="{2BF2B03E-CF7F-4125-A03B-0C9AA25FD20F}" srcOrd="0" destOrd="0" presId="urn:microsoft.com/office/officeart/2005/8/layout/radial2#14"/>
    <dgm:cxn modelId="{C05E10C7-21F9-4FBA-B660-E11A16EFB2DD}" type="presOf" srcId="{16E8335B-C9FE-4A4B-A775-ECCEFBF1A754}" destId="{FDDDFD93-D5A9-4AA4-AC6C-89DF5FC73E84}" srcOrd="0" destOrd="0" presId="urn:microsoft.com/office/officeart/2005/8/layout/radial2#14"/>
    <dgm:cxn modelId="{5733F577-D139-4C5A-8D74-E16CDF8102D8}" type="presOf" srcId="{52395380-C52E-416C-8E69-32E89A43A24E}" destId="{C7C5C146-4008-4C0B-BD56-FF94A04A29C5}" srcOrd="0" destOrd="0" presId="urn:microsoft.com/office/officeart/2005/8/layout/radial2#14"/>
    <dgm:cxn modelId="{E8B1D212-8256-4F54-AEDB-C86CD2DE6269}" type="presOf" srcId="{2A27DAAA-1288-4FFF-A86A-B55AF1729013}" destId="{7EE27A4F-8037-4660-9DF6-1F1B7150D259}" srcOrd="0" destOrd="0" presId="urn:microsoft.com/office/officeart/2005/8/layout/radial2#14"/>
    <dgm:cxn modelId="{26F2530D-9349-4F12-81FE-E9A7B2F24DB0}" type="presParOf" srcId="{8EE242AD-FBB5-4B13-BD24-B1EDB9857EEF}" destId="{2E333B37-A45F-4B63-B510-57C376D808FA}" srcOrd="0" destOrd="0" presId="urn:microsoft.com/office/officeart/2005/8/layout/radial2#14"/>
    <dgm:cxn modelId="{E3FFAF1F-0D6C-4D11-B452-699F68EFD84C}" type="presParOf" srcId="{2E333B37-A45F-4B63-B510-57C376D808FA}" destId="{528740FF-D6D8-45BE-9D8D-5A589B922CDE}" srcOrd="0" destOrd="0" presId="urn:microsoft.com/office/officeart/2005/8/layout/radial2#14"/>
    <dgm:cxn modelId="{C801FDA3-A80E-45C7-9305-2BA35545E0A9}" type="presParOf" srcId="{528740FF-D6D8-45BE-9D8D-5A589B922CDE}" destId="{A7FC201C-FEB3-4EF2-883F-01BA537864C5}" srcOrd="0" destOrd="0" presId="urn:microsoft.com/office/officeart/2005/8/layout/radial2#14"/>
    <dgm:cxn modelId="{E8C8416B-D0D2-45B0-99D3-4FE061C59399}" type="presParOf" srcId="{528740FF-D6D8-45BE-9D8D-5A589B922CDE}" destId="{453F882F-4A65-47B0-ADB5-7FD0D9C41E8B}" srcOrd="1" destOrd="0" presId="urn:microsoft.com/office/officeart/2005/8/layout/radial2#14"/>
    <dgm:cxn modelId="{9EFC7274-8062-49BF-AF31-B3024D34E5B3}" type="presParOf" srcId="{2E333B37-A45F-4B63-B510-57C376D808FA}" destId="{02CA8B4B-4F4B-42B0-BC53-03CCBE017D19}" srcOrd="1" destOrd="0" presId="urn:microsoft.com/office/officeart/2005/8/layout/radial2#14"/>
    <dgm:cxn modelId="{8C89B754-24A1-44FD-B222-727D878BAFA9}" type="presParOf" srcId="{2E333B37-A45F-4B63-B510-57C376D808FA}" destId="{8E30A5E6-4BF3-44C5-8247-117BCE63BCF0}" srcOrd="2" destOrd="0" presId="urn:microsoft.com/office/officeart/2005/8/layout/radial2#14"/>
    <dgm:cxn modelId="{1DED51CA-8C6A-45CC-848D-73935AA09342}" type="presParOf" srcId="{8E30A5E6-4BF3-44C5-8247-117BCE63BCF0}" destId="{83C73D28-1EC1-4FD4-B42B-FBFA43BA1663}" srcOrd="0" destOrd="0" presId="urn:microsoft.com/office/officeart/2005/8/layout/radial2#14"/>
    <dgm:cxn modelId="{2D393A4D-3BCD-432C-BE6F-D9D25A46D8D8}" type="presParOf" srcId="{8E30A5E6-4BF3-44C5-8247-117BCE63BCF0}" destId="{3599E38C-394F-4BE7-B928-2544D9966813}" srcOrd="1" destOrd="0" presId="urn:microsoft.com/office/officeart/2005/8/layout/radial2#14"/>
    <dgm:cxn modelId="{1A045214-014D-4A8D-8A1D-1CD3A6154420}" type="presParOf" srcId="{2E333B37-A45F-4B63-B510-57C376D808FA}" destId="{DC0B601E-903E-4812-B27F-38E236CA72A8}" srcOrd="3" destOrd="0" presId="urn:microsoft.com/office/officeart/2005/8/layout/radial2#14"/>
    <dgm:cxn modelId="{18ABEFA1-3EE9-47F0-ABE5-099F3C046154}" type="presParOf" srcId="{2E333B37-A45F-4B63-B510-57C376D808FA}" destId="{28AD9886-183F-448E-9FB8-4DFA069F841B}" srcOrd="4" destOrd="0" presId="urn:microsoft.com/office/officeart/2005/8/layout/radial2#14"/>
    <dgm:cxn modelId="{524FED6E-CB34-43ED-8954-8367E343C5EB}" type="presParOf" srcId="{28AD9886-183F-448E-9FB8-4DFA069F841B}" destId="{C7C5C146-4008-4C0B-BD56-FF94A04A29C5}" srcOrd="0" destOrd="0" presId="urn:microsoft.com/office/officeart/2005/8/layout/radial2#14"/>
    <dgm:cxn modelId="{242F4E6E-BE57-4D1B-99BC-A04234632EF9}" type="presParOf" srcId="{28AD9886-183F-448E-9FB8-4DFA069F841B}" destId="{781C2DA2-4596-49C7-BCC3-5BEA22565F40}" srcOrd="1" destOrd="0" presId="urn:microsoft.com/office/officeart/2005/8/layout/radial2#14"/>
    <dgm:cxn modelId="{C44400E4-0F8B-4C36-B1A5-91EF0588AEBD}" type="presParOf" srcId="{2E333B37-A45F-4B63-B510-57C376D808FA}" destId="{FDDDFD93-D5A9-4AA4-AC6C-89DF5FC73E84}" srcOrd="5" destOrd="0" presId="urn:microsoft.com/office/officeart/2005/8/layout/radial2#14"/>
    <dgm:cxn modelId="{E3ACA8BB-6B21-4E04-B8EC-F9B1C3BDE240}" type="presParOf" srcId="{2E333B37-A45F-4B63-B510-57C376D808FA}" destId="{5E6E4FEF-9449-4453-A92C-39F456B6D34C}" srcOrd="6" destOrd="0" presId="urn:microsoft.com/office/officeart/2005/8/layout/radial2#14"/>
    <dgm:cxn modelId="{67D300D2-331F-423B-B60A-7FB4791CF523}" type="presParOf" srcId="{5E6E4FEF-9449-4453-A92C-39F456B6D34C}" destId="{7EE27A4F-8037-4660-9DF6-1F1B7150D259}" srcOrd="0" destOrd="0" presId="urn:microsoft.com/office/officeart/2005/8/layout/radial2#14"/>
    <dgm:cxn modelId="{1342B5A4-3427-4E40-83D7-C4B12E2F11EC}" type="presParOf" srcId="{5E6E4FEF-9449-4453-A92C-39F456B6D34C}" destId="{2BF2B03E-CF7F-4125-A03B-0C9AA25FD20F}" srcOrd="1" destOrd="0" presId="urn:microsoft.com/office/officeart/2005/8/layout/radial2#1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E511C1-9395-4CBD-A73A-771787C1330E}" type="doc">
      <dgm:prSet loTypeId="urn:microsoft.com/office/officeart/2005/8/layout/radial2#15" loCatId="relationship" qsTypeId="urn:microsoft.com/office/officeart/2005/8/quickstyle/simple1#18" qsCatId="simple" csTypeId="urn:microsoft.com/office/officeart/2005/8/colors/accent1_2#18" csCatId="accent1" phldr="0"/>
      <dgm:spPr/>
      <dgm:t>
        <a:bodyPr/>
        <a:lstStyle/>
        <a:p>
          <a:endParaRPr lang="zh-CN" altLang="en-US"/>
        </a:p>
      </dgm:t>
    </dgm:pt>
    <dgm:pt modelId="{3FAF6F0B-B200-4C56-983A-BC99DAB43D5A}">
      <dgm:prSet phldrT="[文本]" phldr="1"/>
      <dgm:spPr/>
      <dgm:t>
        <a:bodyPr/>
        <a:lstStyle/>
        <a:p>
          <a:endParaRPr lang="zh-CN" altLang="en-US" dirty="0"/>
        </a:p>
      </dgm:t>
    </dgm:pt>
    <dgm:pt modelId="{18047DEC-B1A5-41AF-8A86-AFA4535B3861}" type="parTrans" cxnId="{D7216B30-A602-4040-A791-C15707319879}">
      <dgm:prSet/>
      <dgm:spPr/>
      <dgm:t>
        <a:bodyPr/>
        <a:lstStyle/>
        <a:p>
          <a:endParaRPr lang="zh-CN" altLang="en-US"/>
        </a:p>
      </dgm:t>
    </dgm:pt>
    <dgm:pt modelId="{D6E3C1A0-2A3B-4B79-82CE-52081318895F}" type="sibTrans" cxnId="{D7216B30-A602-4040-A791-C15707319879}">
      <dgm:prSet/>
      <dgm:spPr/>
      <dgm:t>
        <a:bodyPr/>
        <a:lstStyle/>
        <a:p>
          <a:endParaRPr lang="zh-CN" altLang="en-US"/>
        </a:p>
      </dgm:t>
    </dgm:pt>
    <dgm:pt modelId="{E9E8FAD0-B213-48D5-B8EA-98643FFC3C6A}">
      <dgm:prSet phldrT="[文本]" phldr="1"/>
      <dgm:spPr/>
      <dgm:t>
        <a:bodyPr/>
        <a:lstStyle/>
        <a:p>
          <a:endParaRPr lang="zh-CN" altLang="en-US" dirty="0"/>
        </a:p>
      </dgm:t>
    </dgm:pt>
    <dgm:pt modelId="{95D4713C-F130-48C3-82DD-F061162598A8}" type="parTrans" cxnId="{5E0474AE-40CC-432B-85E1-99EA593A72EC}">
      <dgm:prSet/>
      <dgm:spPr/>
      <dgm:t>
        <a:bodyPr/>
        <a:lstStyle/>
        <a:p>
          <a:endParaRPr lang="zh-CN" altLang="en-US"/>
        </a:p>
      </dgm:t>
    </dgm:pt>
    <dgm:pt modelId="{DE1F1BBB-6D20-4122-AD1D-016AC5B754E2}" type="sibTrans" cxnId="{5E0474AE-40CC-432B-85E1-99EA593A72EC}">
      <dgm:prSet/>
      <dgm:spPr/>
      <dgm:t>
        <a:bodyPr/>
        <a:lstStyle/>
        <a:p>
          <a:endParaRPr lang="zh-CN" altLang="en-US"/>
        </a:p>
      </dgm:t>
    </dgm:pt>
    <dgm:pt modelId="{0A752F22-A178-4B4D-BC39-728315BF6C47}">
      <dgm:prSet phldrT="[文本]" phldr="1"/>
      <dgm:spPr/>
      <dgm:t>
        <a:bodyPr/>
        <a:lstStyle/>
        <a:p>
          <a:endParaRPr lang="zh-CN" altLang="en-US" dirty="0"/>
        </a:p>
      </dgm:t>
    </dgm:pt>
    <dgm:pt modelId="{50F0F4B2-F30D-4365-8E85-884C117D3309}" type="parTrans" cxnId="{C2EB81A9-3519-4E1C-A772-808D76B4B761}">
      <dgm:prSet/>
      <dgm:spPr/>
      <dgm:t>
        <a:bodyPr/>
        <a:lstStyle/>
        <a:p>
          <a:endParaRPr lang="zh-CN" altLang="en-US"/>
        </a:p>
      </dgm:t>
    </dgm:pt>
    <dgm:pt modelId="{7803B609-3CC3-4955-9A88-48E6F1DA3CCE}" type="sibTrans" cxnId="{C2EB81A9-3519-4E1C-A772-808D76B4B761}">
      <dgm:prSet/>
      <dgm:spPr/>
      <dgm:t>
        <a:bodyPr/>
        <a:lstStyle/>
        <a:p>
          <a:endParaRPr lang="zh-CN" altLang="en-US"/>
        </a:p>
      </dgm:t>
    </dgm:pt>
    <dgm:pt modelId="{52395380-C52E-416C-8E69-32E89A43A24E}">
      <dgm:prSet phldrT="[文本]" phldr="1"/>
      <dgm:spPr/>
      <dgm:t>
        <a:bodyPr/>
        <a:lstStyle/>
        <a:p>
          <a:endParaRPr lang="zh-CN" altLang="en-US" dirty="0"/>
        </a:p>
      </dgm:t>
    </dgm:pt>
    <dgm:pt modelId="{981C6FA4-070C-463B-8570-870478F3F70C}" type="parTrans" cxnId="{4161CAE0-CD49-4E98-8391-05DB0D49361C}">
      <dgm:prSet/>
      <dgm:spPr/>
      <dgm:t>
        <a:bodyPr/>
        <a:lstStyle/>
        <a:p>
          <a:endParaRPr lang="zh-CN" altLang="en-US"/>
        </a:p>
      </dgm:t>
    </dgm:pt>
    <dgm:pt modelId="{6E818326-C86C-46A1-AC54-4F7439254ECB}" type="sibTrans" cxnId="{4161CAE0-CD49-4E98-8391-05DB0D49361C}">
      <dgm:prSet/>
      <dgm:spPr/>
      <dgm:t>
        <a:bodyPr/>
        <a:lstStyle/>
        <a:p>
          <a:endParaRPr lang="zh-CN" altLang="en-US"/>
        </a:p>
      </dgm:t>
    </dgm:pt>
    <dgm:pt modelId="{D9A2D05D-D647-409D-986A-646815B003B1}">
      <dgm:prSet phldrT="[文本]" phldr="1"/>
      <dgm:spPr/>
      <dgm:t>
        <a:bodyPr/>
        <a:lstStyle/>
        <a:p>
          <a:endParaRPr lang="zh-CN" altLang="en-US" dirty="0"/>
        </a:p>
      </dgm:t>
    </dgm:pt>
    <dgm:pt modelId="{51933680-221C-4615-8471-CA905CAF63F2}" type="parTrans" cxnId="{BA0948F3-25F5-4800-8C08-81A418B58EE1}">
      <dgm:prSet/>
      <dgm:spPr/>
      <dgm:t>
        <a:bodyPr/>
        <a:lstStyle/>
        <a:p>
          <a:endParaRPr lang="zh-CN" altLang="en-US"/>
        </a:p>
      </dgm:t>
    </dgm:pt>
    <dgm:pt modelId="{F589A7A4-4433-4BF7-961D-2A21AA32A585}" type="sibTrans" cxnId="{BA0948F3-25F5-4800-8C08-81A418B58EE1}">
      <dgm:prSet/>
      <dgm:spPr/>
      <dgm:t>
        <a:bodyPr/>
        <a:lstStyle/>
        <a:p>
          <a:endParaRPr lang="zh-CN" altLang="en-US"/>
        </a:p>
      </dgm:t>
    </dgm:pt>
    <dgm:pt modelId="{91F7838F-2BAD-4BBE-8349-7FD802444617}">
      <dgm:prSet phldrT="[文本]" phldr="1"/>
      <dgm:spPr/>
      <dgm:t>
        <a:bodyPr/>
        <a:lstStyle/>
        <a:p>
          <a:endParaRPr lang="zh-CN" altLang="en-US" dirty="0"/>
        </a:p>
      </dgm:t>
    </dgm:pt>
    <dgm:pt modelId="{5349D349-DF26-4146-A5E3-5E9D5850F2D6}" type="parTrans" cxnId="{37A89538-E6BE-4B48-8923-F5EC0C2019FA}">
      <dgm:prSet/>
      <dgm:spPr/>
      <dgm:t>
        <a:bodyPr/>
        <a:lstStyle/>
        <a:p>
          <a:endParaRPr lang="zh-CN" altLang="en-US"/>
        </a:p>
      </dgm:t>
    </dgm:pt>
    <dgm:pt modelId="{C8729028-CBC8-4806-B2B4-E47960268960}" type="sibTrans" cxnId="{37A89538-E6BE-4B48-8923-F5EC0C2019FA}">
      <dgm:prSet/>
      <dgm:spPr/>
      <dgm:t>
        <a:bodyPr/>
        <a:lstStyle/>
        <a:p>
          <a:endParaRPr lang="zh-CN" altLang="en-US"/>
        </a:p>
      </dgm:t>
    </dgm:pt>
    <dgm:pt modelId="{2A27DAAA-1288-4FFF-A86A-B55AF1729013}">
      <dgm:prSet phldrT="[文本]" phldr="1"/>
      <dgm:spPr/>
      <dgm:t>
        <a:bodyPr/>
        <a:lstStyle/>
        <a:p>
          <a:endParaRPr lang="zh-CN" altLang="en-US" dirty="0"/>
        </a:p>
      </dgm:t>
    </dgm:pt>
    <dgm:pt modelId="{16E8335B-C9FE-4A4B-A775-ECCEFBF1A754}" type="parTrans" cxnId="{056B54DE-BEC8-4436-858A-3DB376ECD422}">
      <dgm:prSet/>
      <dgm:spPr/>
      <dgm:t>
        <a:bodyPr/>
        <a:lstStyle/>
        <a:p>
          <a:endParaRPr lang="zh-CN" altLang="en-US"/>
        </a:p>
      </dgm:t>
    </dgm:pt>
    <dgm:pt modelId="{337DC9D5-AE1F-4E7A-844D-A04B8B159CEB}" type="sibTrans" cxnId="{056B54DE-BEC8-4436-858A-3DB376ECD422}">
      <dgm:prSet/>
      <dgm:spPr/>
      <dgm:t>
        <a:bodyPr/>
        <a:lstStyle/>
        <a:p>
          <a:endParaRPr lang="zh-CN" altLang="en-US"/>
        </a:p>
      </dgm:t>
    </dgm:pt>
    <dgm:pt modelId="{B89A9627-7162-4659-B3EE-62C7FB2CEF33}">
      <dgm:prSet phldrT="[文本]" phldr="1"/>
      <dgm:spPr/>
      <dgm:t>
        <a:bodyPr/>
        <a:lstStyle/>
        <a:p>
          <a:endParaRPr lang="zh-CN" altLang="en-US" dirty="0"/>
        </a:p>
      </dgm:t>
    </dgm:pt>
    <dgm:pt modelId="{B3E09C3A-9257-4E59-B3FF-3D6CAA970205}" type="parTrans" cxnId="{1511AB76-3D27-4E62-85E8-445B27E3743A}">
      <dgm:prSet/>
      <dgm:spPr/>
      <dgm:t>
        <a:bodyPr/>
        <a:lstStyle/>
        <a:p>
          <a:endParaRPr lang="zh-CN" altLang="en-US"/>
        </a:p>
      </dgm:t>
    </dgm:pt>
    <dgm:pt modelId="{A648A142-DADD-4A72-87E9-FCDAB7993C9D}" type="sibTrans" cxnId="{1511AB76-3D27-4E62-85E8-445B27E3743A}">
      <dgm:prSet/>
      <dgm:spPr/>
      <dgm:t>
        <a:bodyPr/>
        <a:lstStyle/>
        <a:p>
          <a:endParaRPr lang="zh-CN" altLang="en-US"/>
        </a:p>
      </dgm:t>
    </dgm:pt>
    <dgm:pt modelId="{DB36B5A4-5DB0-402B-990B-DC2AF2193BEC}">
      <dgm:prSet phldrT="[文本]" phldr="1"/>
      <dgm:spPr/>
      <dgm:t>
        <a:bodyPr/>
        <a:lstStyle/>
        <a:p>
          <a:endParaRPr lang="zh-CN" altLang="en-US" dirty="0"/>
        </a:p>
      </dgm:t>
    </dgm:pt>
    <dgm:pt modelId="{D64D1438-F5E2-4D25-A8B7-B0F0C15AF905}" type="parTrans" cxnId="{5C181291-2CEF-4F1C-A0CF-61850010667E}">
      <dgm:prSet/>
      <dgm:spPr/>
      <dgm:t>
        <a:bodyPr/>
        <a:lstStyle/>
        <a:p>
          <a:endParaRPr lang="zh-CN" altLang="en-US"/>
        </a:p>
      </dgm:t>
    </dgm:pt>
    <dgm:pt modelId="{33EA1F93-DF35-4240-AA42-77FA6827DB91}" type="sibTrans" cxnId="{5C181291-2CEF-4F1C-A0CF-61850010667E}">
      <dgm:prSet/>
      <dgm:spPr/>
      <dgm:t>
        <a:bodyPr/>
        <a:lstStyle/>
        <a:p>
          <a:endParaRPr lang="zh-CN" altLang="en-US"/>
        </a:p>
      </dgm:t>
    </dgm:pt>
    <dgm:pt modelId="{8EE242AD-FBB5-4B13-BD24-B1EDB9857EEF}" type="pres">
      <dgm:prSet presAssocID="{DAE511C1-9395-4CBD-A73A-771787C1330E}" presName="composite" presStyleCnt="0">
        <dgm:presLayoutVars>
          <dgm:chMax val="5"/>
          <dgm:dir/>
          <dgm:animLvl val="ctr"/>
          <dgm:resizeHandles val="exact"/>
        </dgm:presLayoutVars>
      </dgm:prSet>
      <dgm:spPr/>
      <dgm:t>
        <a:bodyPr/>
        <a:lstStyle/>
        <a:p>
          <a:endParaRPr lang="zh-CN" altLang="en-US"/>
        </a:p>
      </dgm:t>
    </dgm:pt>
    <dgm:pt modelId="{2E333B37-A45F-4B63-B510-57C376D808FA}" type="pres">
      <dgm:prSet presAssocID="{DAE511C1-9395-4CBD-A73A-771787C1330E}" presName="cycle" presStyleCnt="0"/>
      <dgm:spPr/>
    </dgm:pt>
    <dgm:pt modelId="{528740FF-D6D8-45BE-9D8D-5A589B922CDE}" type="pres">
      <dgm:prSet presAssocID="{DAE511C1-9395-4CBD-A73A-771787C1330E}" presName="centerShape" presStyleCnt="0"/>
      <dgm:spPr/>
    </dgm:pt>
    <dgm:pt modelId="{A7FC201C-FEB3-4EF2-883F-01BA537864C5}" type="pres">
      <dgm:prSet presAssocID="{DAE511C1-9395-4CBD-A73A-771787C1330E}" presName="connSite" presStyleLbl="node1" presStyleIdx="0" presStyleCnt="4"/>
      <dgm:spPr/>
    </dgm:pt>
    <dgm:pt modelId="{453F882F-4A65-47B0-ADB5-7FD0D9C41E8B}" type="pres">
      <dgm:prSet presAssocID="{DAE511C1-9395-4CBD-A73A-771787C1330E}" presName="visible" presStyleLbl="node1" presStyleIdx="0" presStyleCnt="4"/>
      <dgm:spPr/>
    </dgm:pt>
    <dgm:pt modelId="{02CA8B4B-4F4B-42B0-BC53-03CCBE017D19}" type="pres">
      <dgm:prSet presAssocID="{18047DEC-B1A5-41AF-8A86-AFA4535B3861}" presName="Name25" presStyleLbl="parChTrans1D1" presStyleIdx="0" presStyleCnt="3"/>
      <dgm:spPr/>
      <dgm:t>
        <a:bodyPr/>
        <a:lstStyle/>
        <a:p>
          <a:endParaRPr lang="zh-CN" altLang="en-US"/>
        </a:p>
      </dgm:t>
    </dgm:pt>
    <dgm:pt modelId="{8E30A5E6-4BF3-44C5-8247-117BCE63BCF0}" type="pres">
      <dgm:prSet presAssocID="{3FAF6F0B-B200-4C56-983A-BC99DAB43D5A}" presName="node" presStyleCnt="0"/>
      <dgm:spPr/>
    </dgm:pt>
    <dgm:pt modelId="{83C73D28-1EC1-4FD4-B42B-FBFA43BA1663}" type="pres">
      <dgm:prSet presAssocID="{3FAF6F0B-B200-4C56-983A-BC99DAB43D5A}" presName="parentNode" presStyleLbl="node1" presStyleIdx="1" presStyleCnt="4">
        <dgm:presLayoutVars>
          <dgm:chMax val="1"/>
          <dgm:bulletEnabled val="1"/>
        </dgm:presLayoutVars>
      </dgm:prSet>
      <dgm:spPr/>
      <dgm:t>
        <a:bodyPr/>
        <a:lstStyle/>
        <a:p>
          <a:endParaRPr lang="zh-CN" altLang="en-US"/>
        </a:p>
      </dgm:t>
    </dgm:pt>
    <dgm:pt modelId="{3599E38C-394F-4BE7-B928-2544D9966813}" type="pres">
      <dgm:prSet presAssocID="{3FAF6F0B-B200-4C56-983A-BC99DAB43D5A}" presName="childNode" presStyleLbl="revTx" presStyleIdx="0" presStyleCnt="3">
        <dgm:presLayoutVars>
          <dgm:bulletEnabled val="1"/>
        </dgm:presLayoutVars>
      </dgm:prSet>
      <dgm:spPr/>
      <dgm:t>
        <a:bodyPr/>
        <a:lstStyle/>
        <a:p>
          <a:endParaRPr lang="zh-CN" altLang="en-US"/>
        </a:p>
      </dgm:t>
    </dgm:pt>
    <dgm:pt modelId="{DC0B601E-903E-4812-B27F-38E236CA72A8}" type="pres">
      <dgm:prSet presAssocID="{981C6FA4-070C-463B-8570-870478F3F70C}" presName="Name25" presStyleLbl="parChTrans1D1" presStyleIdx="1" presStyleCnt="3"/>
      <dgm:spPr/>
      <dgm:t>
        <a:bodyPr/>
        <a:lstStyle/>
        <a:p>
          <a:endParaRPr lang="zh-CN" altLang="en-US"/>
        </a:p>
      </dgm:t>
    </dgm:pt>
    <dgm:pt modelId="{28AD9886-183F-448E-9FB8-4DFA069F841B}" type="pres">
      <dgm:prSet presAssocID="{52395380-C52E-416C-8E69-32E89A43A24E}" presName="node" presStyleCnt="0"/>
      <dgm:spPr/>
    </dgm:pt>
    <dgm:pt modelId="{C7C5C146-4008-4C0B-BD56-FF94A04A29C5}" type="pres">
      <dgm:prSet presAssocID="{52395380-C52E-416C-8E69-32E89A43A24E}" presName="parentNode" presStyleLbl="node1" presStyleIdx="2" presStyleCnt="4">
        <dgm:presLayoutVars>
          <dgm:chMax val="1"/>
          <dgm:bulletEnabled val="1"/>
        </dgm:presLayoutVars>
      </dgm:prSet>
      <dgm:spPr/>
      <dgm:t>
        <a:bodyPr/>
        <a:lstStyle/>
        <a:p>
          <a:endParaRPr lang="zh-CN" altLang="en-US"/>
        </a:p>
      </dgm:t>
    </dgm:pt>
    <dgm:pt modelId="{781C2DA2-4596-49C7-BCC3-5BEA22565F40}" type="pres">
      <dgm:prSet presAssocID="{52395380-C52E-416C-8E69-32E89A43A24E}" presName="childNode" presStyleLbl="revTx" presStyleIdx="1" presStyleCnt="3">
        <dgm:presLayoutVars>
          <dgm:bulletEnabled val="1"/>
        </dgm:presLayoutVars>
      </dgm:prSet>
      <dgm:spPr/>
      <dgm:t>
        <a:bodyPr/>
        <a:lstStyle/>
        <a:p>
          <a:endParaRPr lang="zh-CN" altLang="en-US"/>
        </a:p>
      </dgm:t>
    </dgm:pt>
    <dgm:pt modelId="{FDDDFD93-D5A9-4AA4-AC6C-89DF5FC73E84}" type="pres">
      <dgm:prSet presAssocID="{16E8335B-C9FE-4A4B-A775-ECCEFBF1A754}" presName="Name25" presStyleLbl="parChTrans1D1" presStyleIdx="2" presStyleCnt="3"/>
      <dgm:spPr/>
      <dgm:t>
        <a:bodyPr/>
        <a:lstStyle/>
        <a:p>
          <a:endParaRPr lang="zh-CN" altLang="en-US"/>
        </a:p>
      </dgm:t>
    </dgm:pt>
    <dgm:pt modelId="{5E6E4FEF-9449-4453-A92C-39F456B6D34C}" type="pres">
      <dgm:prSet presAssocID="{2A27DAAA-1288-4FFF-A86A-B55AF1729013}" presName="node" presStyleCnt="0"/>
      <dgm:spPr/>
    </dgm:pt>
    <dgm:pt modelId="{7EE27A4F-8037-4660-9DF6-1F1B7150D259}" type="pres">
      <dgm:prSet presAssocID="{2A27DAAA-1288-4FFF-A86A-B55AF1729013}" presName="parentNode" presStyleLbl="node1" presStyleIdx="3" presStyleCnt="4">
        <dgm:presLayoutVars>
          <dgm:chMax val="1"/>
          <dgm:bulletEnabled val="1"/>
        </dgm:presLayoutVars>
      </dgm:prSet>
      <dgm:spPr/>
      <dgm:t>
        <a:bodyPr/>
        <a:lstStyle/>
        <a:p>
          <a:endParaRPr lang="zh-CN" altLang="en-US"/>
        </a:p>
      </dgm:t>
    </dgm:pt>
    <dgm:pt modelId="{2BF2B03E-CF7F-4125-A03B-0C9AA25FD20F}" type="pres">
      <dgm:prSet presAssocID="{2A27DAAA-1288-4FFF-A86A-B55AF1729013}" presName="childNode" presStyleLbl="revTx" presStyleIdx="2" presStyleCnt="3">
        <dgm:presLayoutVars>
          <dgm:bulletEnabled val="1"/>
        </dgm:presLayoutVars>
      </dgm:prSet>
      <dgm:spPr/>
      <dgm:t>
        <a:bodyPr/>
        <a:lstStyle/>
        <a:p>
          <a:endParaRPr lang="zh-CN" altLang="en-US"/>
        </a:p>
      </dgm:t>
    </dgm:pt>
  </dgm:ptLst>
  <dgm:cxnLst>
    <dgm:cxn modelId="{7881833D-4999-4FFC-B50F-F68013A9B5D8}" type="presOf" srcId="{52395380-C52E-416C-8E69-32E89A43A24E}" destId="{C7C5C146-4008-4C0B-BD56-FF94A04A29C5}" srcOrd="0" destOrd="0" presId="urn:microsoft.com/office/officeart/2005/8/layout/radial2#15"/>
    <dgm:cxn modelId="{4530BE8B-62C8-418C-B238-EF02D99E13DE}" type="presOf" srcId="{D9A2D05D-D647-409D-986A-646815B003B1}" destId="{781C2DA2-4596-49C7-BCC3-5BEA22565F40}" srcOrd="0" destOrd="0" presId="urn:microsoft.com/office/officeart/2005/8/layout/radial2#15"/>
    <dgm:cxn modelId="{A2436FDB-C04F-41F2-BA91-F41D23DA755A}" type="presOf" srcId="{0A752F22-A178-4B4D-BC39-728315BF6C47}" destId="{3599E38C-394F-4BE7-B928-2544D9966813}" srcOrd="0" destOrd="1" presId="urn:microsoft.com/office/officeart/2005/8/layout/radial2#15"/>
    <dgm:cxn modelId="{4A220F65-4EC9-4445-BF81-4D836F75B7AB}" type="presOf" srcId="{18047DEC-B1A5-41AF-8A86-AFA4535B3861}" destId="{02CA8B4B-4F4B-42B0-BC53-03CCBE017D19}" srcOrd="0" destOrd="0" presId="urn:microsoft.com/office/officeart/2005/8/layout/radial2#15"/>
    <dgm:cxn modelId="{D7216B30-A602-4040-A791-C15707319879}" srcId="{DAE511C1-9395-4CBD-A73A-771787C1330E}" destId="{3FAF6F0B-B200-4C56-983A-BC99DAB43D5A}" srcOrd="0" destOrd="0" parTransId="{18047DEC-B1A5-41AF-8A86-AFA4535B3861}" sibTransId="{D6E3C1A0-2A3B-4B79-82CE-52081318895F}"/>
    <dgm:cxn modelId="{056B54DE-BEC8-4436-858A-3DB376ECD422}" srcId="{DAE511C1-9395-4CBD-A73A-771787C1330E}" destId="{2A27DAAA-1288-4FFF-A86A-B55AF1729013}" srcOrd="2" destOrd="0" parTransId="{16E8335B-C9FE-4A4B-A775-ECCEFBF1A754}" sibTransId="{337DC9D5-AE1F-4E7A-844D-A04B8B159CEB}"/>
    <dgm:cxn modelId="{955B1090-CF1C-4A9E-BA99-8F279FDACA6E}" type="presOf" srcId="{DB36B5A4-5DB0-402B-990B-DC2AF2193BEC}" destId="{2BF2B03E-CF7F-4125-A03B-0C9AA25FD20F}" srcOrd="0" destOrd="1" presId="urn:microsoft.com/office/officeart/2005/8/layout/radial2#15"/>
    <dgm:cxn modelId="{6554986B-1A70-49CA-9914-1A0D6C311B77}" type="presOf" srcId="{3FAF6F0B-B200-4C56-983A-BC99DAB43D5A}" destId="{83C73D28-1EC1-4FD4-B42B-FBFA43BA1663}" srcOrd="0" destOrd="0" presId="urn:microsoft.com/office/officeart/2005/8/layout/radial2#15"/>
    <dgm:cxn modelId="{1511AB76-3D27-4E62-85E8-445B27E3743A}" srcId="{2A27DAAA-1288-4FFF-A86A-B55AF1729013}" destId="{B89A9627-7162-4659-B3EE-62C7FB2CEF33}" srcOrd="0" destOrd="0" parTransId="{B3E09C3A-9257-4E59-B3FF-3D6CAA970205}" sibTransId="{A648A142-DADD-4A72-87E9-FCDAB7993C9D}"/>
    <dgm:cxn modelId="{BA0948F3-25F5-4800-8C08-81A418B58EE1}" srcId="{52395380-C52E-416C-8E69-32E89A43A24E}" destId="{D9A2D05D-D647-409D-986A-646815B003B1}" srcOrd="0" destOrd="0" parTransId="{51933680-221C-4615-8471-CA905CAF63F2}" sibTransId="{F589A7A4-4433-4BF7-961D-2A21AA32A585}"/>
    <dgm:cxn modelId="{54D2C5A3-E996-4C76-8B93-57089F6DBC7D}" type="presOf" srcId="{DAE511C1-9395-4CBD-A73A-771787C1330E}" destId="{8EE242AD-FBB5-4B13-BD24-B1EDB9857EEF}" srcOrd="0" destOrd="0" presId="urn:microsoft.com/office/officeart/2005/8/layout/radial2#15"/>
    <dgm:cxn modelId="{5E0474AE-40CC-432B-85E1-99EA593A72EC}" srcId="{3FAF6F0B-B200-4C56-983A-BC99DAB43D5A}" destId="{E9E8FAD0-B213-48D5-B8EA-98643FFC3C6A}" srcOrd="0" destOrd="0" parTransId="{95D4713C-F130-48C3-82DD-F061162598A8}" sibTransId="{DE1F1BBB-6D20-4122-AD1D-016AC5B754E2}"/>
    <dgm:cxn modelId="{5C181291-2CEF-4F1C-A0CF-61850010667E}" srcId="{2A27DAAA-1288-4FFF-A86A-B55AF1729013}" destId="{DB36B5A4-5DB0-402B-990B-DC2AF2193BEC}" srcOrd="1" destOrd="0" parTransId="{D64D1438-F5E2-4D25-A8B7-B0F0C15AF905}" sibTransId="{33EA1F93-DF35-4240-AA42-77FA6827DB91}"/>
    <dgm:cxn modelId="{C2EB81A9-3519-4E1C-A772-808D76B4B761}" srcId="{3FAF6F0B-B200-4C56-983A-BC99DAB43D5A}" destId="{0A752F22-A178-4B4D-BC39-728315BF6C47}" srcOrd="1" destOrd="0" parTransId="{50F0F4B2-F30D-4365-8E85-884C117D3309}" sibTransId="{7803B609-3CC3-4955-9A88-48E6F1DA3CCE}"/>
    <dgm:cxn modelId="{B8F1900B-C790-4AEA-831D-30110D3F3830}" type="presOf" srcId="{16E8335B-C9FE-4A4B-A775-ECCEFBF1A754}" destId="{FDDDFD93-D5A9-4AA4-AC6C-89DF5FC73E84}" srcOrd="0" destOrd="0" presId="urn:microsoft.com/office/officeart/2005/8/layout/radial2#15"/>
    <dgm:cxn modelId="{9D603A4A-2B7E-4036-996D-B2BA0B4C2ECD}" type="presOf" srcId="{981C6FA4-070C-463B-8570-870478F3F70C}" destId="{DC0B601E-903E-4812-B27F-38E236CA72A8}" srcOrd="0" destOrd="0" presId="urn:microsoft.com/office/officeart/2005/8/layout/radial2#15"/>
    <dgm:cxn modelId="{4161CAE0-CD49-4E98-8391-05DB0D49361C}" srcId="{DAE511C1-9395-4CBD-A73A-771787C1330E}" destId="{52395380-C52E-416C-8E69-32E89A43A24E}" srcOrd="1" destOrd="0" parTransId="{981C6FA4-070C-463B-8570-870478F3F70C}" sibTransId="{6E818326-C86C-46A1-AC54-4F7439254ECB}"/>
    <dgm:cxn modelId="{37A89538-E6BE-4B48-8923-F5EC0C2019FA}" srcId="{52395380-C52E-416C-8E69-32E89A43A24E}" destId="{91F7838F-2BAD-4BBE-8349-7FD802444617}" srcOrd="1" destOrd="0" parTransId="{5349D349-DF26-4146-A5E3-5E9D5850F2D6}" sibTransId="{C8729028-CBC8-4806-B2B4-E47960268960}"/>
    <dgm:cxn modelId="{97B53DAB-5CB9-4B2F-BBFC-53181A45E83F}" type="presOf" srcId="{2A27DAAA-1288-4FFF-A86A-B55AF1729013}" destId="{7EE27A4F-8037-4660-9DF6-1F1B7150D259}" srcOrd="0" destOrd="0" presId="urn:microsoft.com/office/officeart/2005/8/layout/radial2#15"/>
    <dgm:cxn modelId="{88DF37D8-E4B8-4AA6-8F65-ACA037D94994}" type="presOf" srcId="{B89A9627-7162-4659-B3EE-62C7FB2CEF33}" destId="{2BF2B03E-CF7F-4125-A03B-0C9AA25FD20F}" srcOrd="0" destOrd="0" presId="urn:microsoft.com/office/officeart/2005/8/layout/radial2#15"/>
    <dgm:cxn modelId="{081541EE-C471-4DCE-8B30-8239F43194A0}" type="presOf" srcId="{91F7838F-2BAD-4BBE-8349-7FD802444617}" destId="{781C2DA2-4596-49C7-BCC3-5BEA22565F40}" srcOrd="0" destOrd="1" presId="urn:microsoft.com/office/officeart/2005/8/layout/radial2#15"/>
    <dgm:cxn modelId="{DBDA3C0A-1008-44C9-A3A4-B1DEB40B2735}" type="presOf" srcId="{E9E8FAD0-B213-48D5-B8EA-98643FFC3C6A}" destId="{3599E38C-394F-4BE7-B928-2544D9966813}" srcOrd="0" destOrd="0" presId="urn:microsoft.com/office/officeart/2005/8/layout/radial2#15"/>
    <dgm:cxn modelId="{B5B18EBF-9C75-45D6-BE82-63F9178F2836}" type="presParOf" srcId="{8EE242AD-FBB5-4B13-BD24-B1EDB9857EEF}" destId="{2E333B37-A45F-4B63-B510-57C376D808FA}" srcOrd="0" destOrd="0" presId="urn:microsoft.com/office/officeart/2005/8/layout/radial2#15"/>
    <dgm:cxn modelId="{CBC13F76-F0BC-4045-A1AF-8E333DCEF5BF}" type="presParOf" srcId="{2E333B37-A45F-4B63-B510-57C376D808FA}" destId="{528740FF-D6D8-45BE-9D8D-5A589B922CDE}" srcOrd="0" destOrd="0" presId="urn:microsoft.com/office/officeart/2005/8/layout/radial2#15"/>
    <dgm:cxn modelId="{B70564E0-E023-40E0-A4A1-6C230D6406D7}" type="presParOf" srcId="{528740FF-D6D8-45BE-9D8D-5A589B922CDE}" destId="{A7FC201C-FEB3-4EF2-883F-01BA537864C5}" srcOrd="0" destOrd="0" presId="urn:microsoft.com/office/officeart/2005/8/layout/radial2#15"/>
    <dgm:cxn modelId="{FB59344D-DCFF-4FB0-98D3-CC53F03F6ECE}" type="presParOf" srcId="{528740FF-D6D8-45BE-9D8D-5A589B922CDE}" destId="{453F882F-4A65-47B0-ADB5-7FD0D9C41E8B}" srcOrd="1" destOrd="0" presId="urn:microsoft.com/office/officeart/2005/8/layout/radial2#15"/>
    <dgm:cxn modelId="{F71AFE65-90B1-4260-A3F4-7C17F527A681}" type="presParOf" srcId="{2E333B37-A45F-4B63-B510-57C376D808FA}" destId="{02CA8B4B-4F4B-42B0-BC53-03CCBE017D19}" srcOrd="1" destOrd="0" presId="urn:microsoft.com/office/officeart/2005/8/layout/radial2#15"/>
    <dgm:cxn modelId="{2CA078AF-6970-469E-8666-79B9A6C19A4F}" type="presParOf" srcId="{2E333B37-A45F-4B63-B510-57C376D808FA}" destId="{8E30A5E6-4BF3-44C5-8247-117BCE63BCF0}" srcOrd="2" destOrd="0" presId="urn:microsoft.com/office/officeart/2005/8/layout/radial2#15"/>
    <dgm:cxn modelId="{673ABB83-B1F1-4FD7-B05A-DD9EF43EDFD2}" type="presParOf" srcId="{8E30A5E6-4BF3-44C5-8247-117BCE63BCF0}" destId="{83C73D28-1EC1-4FD4-B42B-FBFA43BA1663}" srcOrd="0" destOrd="0" presId="urn:microsoft.com/office/officeart/2005/8/layout/radial2#15"/>
    <dgm:cxn modelId="{7269AB1D-5F19-4219-9669-B828202786AF}" type="presParOf" srcId="{8E30A5E6-4BF3-44C5-8247-117BCE63BCF0}" destId="{3599E38C-394F-4BE7-B928-2544D9966813}" srcOrd="1" destOrd="0" presId="urn:microsoft.com/office/officeart/2005/8/layout/radial2#15"/>
    <dgm:cxn modelId="{88439BE3-AC74-4166-BDFB-7D34CC7D07C0}" type="presParOf" srcId="{2E333B37-A45F-4B63-B510-57C376D808FA}" destId="{DC0B601E-903E-4812-B27F-38E236CA72A8}" srcOrd="3" destOrd="0" presId="urn:microsoft.com/office/officeart/2005/8/layout/radial2#15"/>
    <dgm:cxn modelId="{BAAB45E3-E5C0-4FB9-820C-0699300E8D3D}" type="presParOf" srcId="{2E333B37-A45F-4B63-B510-57C376D808FA}" destId="{28AD9886-183F-448E-9FB8-4DFA069F841B}" srcOrd="4" destOrd="0" presId="urn:microsoft.com/office/officeart/2005/8/layout/radial2#15"/>
    <dgm:cxn modelId="{2B139E9C-54D1-4990-A44C-41513B3E700F}" type="presParOf" srcId="{28AD9886-183F-448E-9FB8-4DFA069F841B}" destId="{C7C5C146-4008-4C0B-BD56-FF94A04A29C5}" srcOrd="0" destOrd="0" presId="urn:microsoft.com/office/officeart/2005/8/layout/radial2#15"/>
    <dgm:cxn modelId="{2AC52860-2852-4477-9F9B-F2163EF41668}" type="presParOf" srcId="{28AD9886-183F-448E-9FB8-4DFA069F841B}" destId="{781C2DA2-4596-49C7-BCC3-5BEA22565F40}" srcOrd="1" destOrd="0" presId="urn:microsoft.com/office/officeart/2005/8/layout/radial2#15"/>
    <dgm:cxn modelId="{584DDC50-ED21-4998-B667-8F8F49436D9E}" type="presParOf" srcId="{2E333B37-A45F-4B63-B510-57C376D808FA}" destId="{FDDDFD93-D5A9-4AA4-AC6C-89DF5FC73E84}" srcOrd="5" destOrd="0" presId="urn:microsoft.com/office/officeart/2005/8/layout/radial2#15"/>
    <dgm:cxn modelId="{1552B09F-FFAF-4DEF-90E5-FDFCB72379BF}" type="presParOf" srcId="{2E333B37-A45F-4B63-B510-57C376D808FA}" destId="{5E6E4FEF-9449-4453-A92C-39F456B6D34C}" srcOrd="6" destOrd="0" presId="urn:microsoft.com/office/officeart/2005/8/layout/radial2#15"/>
    <dgm:cxn modelId="{EC50A2F7-035C-469A-967F-F8CB6783CCC1}" type="presParOf" srcId="{5E6E4FEF-9449-4453-A92C-39F456B6D34C}" destId="{7EE27A4F-8037-4660-9DF6-1F1B7150D259}" srcOrd="0" destOrd="0" presId="urn:microsoft.com/office/officeart/2005/8/layout/radial2#15"/>
    <dgm:cxn modelId="{4560BE15-6180-41E0-90D7-AC32759A91D4}" type="presParOf" srcId="{5E6E4FEF-9449-4453-A92C-39F456B6D34C}" destId="{2BF2B03E-CF7F-4125-A03B-0C9AA25FD20F}" srcOrd="1" destOrd="0" presId="urn:microsoft.com/office/officeart/2005/8/layout/radial2#1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E511C1-9395-4CBD-A73A-771787C1330E}" type="doc">
      <dgm:prSet loTypeId="urn:microsoft.com/office/officeart/2005/8/layout/radial2#19" loCatId="relationship" qsTypeId="urn:microsoft.com/office/officeart/2005/8/quickstyle/simple1#22" qsCatId="simple" csTypeId="urn:microsoft.com/office/officeart/2005/8/colors/accent1_2#22" csCatId="accent1" phldr="0"/>
      <dgm:spPr/>
      <dgm:t>
        <a:bodyPr/>
        <a:lstStyle/>
        <a:p>
          <a:endParaRPr lang="zh-CN" altLang="en-US"/>
        </a:p>
      </dgm:t>
    </dgm:pt>
    <dgm:pt modelId="{3FAF6F0B-B200-4C56-983A-BC99DAB43D5A}">
      <dgm:prSet phldrT="[文本]" phldr="1"/>
      <dgm:spPr/>
      <dgm:t>
        <a:bodyPr/>
        <a:lstStyle/>
        <a:p>
          <a:endParaRPr lang="zh-CN" altLang="en-US" dirty="0"/>
        </a:p>
      </dgm:t>
    </dgm:pt>
    <dgm:pt modelId="{18047DEC-B1A5-41AF-8A86-AFA4535B3861}" type="parTrans" cxnId="{D7216B30-A602-4040-A791-C15707319879}">
      <dgm:prSet/>
      <dgm:spPr/>
      <dgm:t>
        <a:bodyPr/>
        <a:lstStyle/>
        <a:p>
          <a:endParaRPr lang="zh-CN" altLang="en-US"/>
        </a:p>
      </dgm:t>
    </dgm:pt>
    <dgm:pt modelId="{D6E3C1A0-2A3B-4B79-82CE-52081318895F}" type="sibTrans" cxnId="{D7216B30-A602-4040-A791-C15707319879}">
      <dgm:prSet/>
      <dgm:spPr/>
      <dgm:t>
        <a:bodyPr/>
        <a:lstStyle/>
        <a:p>
          <a:endParaRPr lang="zh-CN" altLang="en-US"/>
        </a:p>
      </dgm:t>
    </dgm:pt>
    <dgm:pt modelId="{E9E8FAD0-B213-48D5-B8EA-98643FFC3C6A}">
      <dgm:prSet phldrT="[文本]" phldr="1"/>
      <dgm:spPr/>
      <dgm:t>
        <a:bodyPr/>
        <a:lstStyle/>
        <a:p>
          <a:endParaRPr lang="zh-CN" altLang="en-US" dirty="0"/>
        </a:p>
      </dgm:t>
    </dgm:pt>
    <dgm:pt modelId="{95D4713C-F130-48C3-82DD-F061162598A8}" type="parTrans" cxnId="{5E0474AE-40CC-432B-85E1-99EA593A72EC}">
      <dgm:prSet/>
      <dgm:spPr/>
      <dgm:t>
        <a:bodyPr/>
        <a:lstStyle/>
        <a:p>
          <a:endParaRPr lang="zh-CN" altLang="en-US"/>
        </a:p>
      </dgm:t>
    </dgm:pt>
    <dgm:pt modelId="{DE1F1BBB-6D20-4122-AD1D-016AC5B754E2}" type="sibTrans" cxnId="{5E0474AE-40CC-432B-85E1-99EA593A72EC}">
      <dgm:prSet/>
      <dgm:spPr/>
      <dgm:t>
        <a:bodyPr/>
        <a:lstStyle/>
        <a:p>
          <a:endParaRPr lang="zh-CN" altLang="en-US"/>
        </a:p>
      </dgm:t>
    </dgm:pt>
    <dgm:pt modelId="{0A752F22-A178-4B4D-BC39-728315BF6C47}">
      <dgm:prSet phldrT="[文本]" phldr="1"/>
      <dgm:spPr/>
      <dgm:t>
        <a:bodyPr/>
        <a:lstStyle/>
        <a:p>
          <a:endParaRPr lang="zh-CN" altLang="en-US" dirty="0"/>
        </a:p>
      </dgm:t>
    </dgm:pt>
    <dgm:pt modelId="{50F0F4B2-F30D-4365-8E85-884C117D3309}" type="parTrans" cxnId="{C2EB81A9-3519-4E1C-A772-808D76B4B761}">
      <dgm:prSet/>
      <dgm:spPr/>
      <dgm:t>
        <a:bodyPr/>
        <a:lstStyle/>
        <a:p>
          <a:endParaRPr lang="zh-CN" altLang="en-US"/>
        </a:p>
      </dgm:t>
    </dgm:pt>
    <dgm:pt modelId="{7803B609-3CC3-4955-9A88-48E6F1DA3CCE}" type="sibTrans" cxnId="{C2EB81A9-3519-4E1C-A772-808D76B4B761}">
      <dgm:prSet/>
      <dgm:spPr/>
      <dgm:t>
        <a:bodyPr/>
        <a:lstStyle/>
        <a:p>
          <a:endParaRPr lang="zh-CN" altLang="en-US"/>
        </a:p>
      </dgm:t>
    </dgm:pt>
    <dgm:pt modelId="{52395380-C52E-416C-8E69-32E89A43A24E}">
      <dgm:prSet phldrT="[文本]" phldr="1"/>
      <dgm:spPr/>
      <dgm:t>
        <a:bodyPr/>
        <a:lstStyle/>
        <a:p>
          <a:endParaRPr lang="zh-CN" altLang="en-US" dirty="0"/>
        </a:p>
      </dgm:t>
    </dgm:pt>
    <dgm:pt modelId="{981C6FA4-070C-463B-8570-870478F3F70C}" type="parTrans" cxnId="{4161CAE0-CD49-4E98-8391-05DB0D49361C}">
      <dgm:prSet/>
      <dgm:spPr/>
      <dgm:t>
        <a:bodyPr/>
        <a:lstStyle/>
        <a:p>
          <a:endParaRPr lang="zh-CN" altLang="en-US"/>
        </a:p>
      </dgm:t>
    </dgm:pt>
    <dgm:pt modelId="{6E818326-C86C-46A1-AC54-4F7439254ECB}" type="sibTrans" cxnId="{4161CAE0-CD49-4E98-8391-05DB0D49361C}">
      <dgm:prSet/>
      <dgm:spPr/>
      <dgm:t>
        <a:bodyPr/>
        <a:lstStyle/>
        <a:p>
          <a:endParaRPr lang="zh-CN" altLang="en-US"/>
        </a:p>
      </dgm:t>
    </dgm:pt>
    <dgm:pt modelId="{D9A2D05D-D647-409D-986A-646815B003B1}">
      <dgm:prSet phldrT="[文本]" phldr="1"/>
      <dgm:spPr/>
      <dgm:t>
        <a:bodyPr/>
        <a:lstStyle/>
        <a:p>
          <a:endParaRPr lang="zh-CN" altLang="en-US" dirty="0"/>
        </a:p>
      </dgm:t>
    </dgm:pt>
    <dgm:pt modelId="{51933680-221C-4615-8471-CA905CAF63F2}" type="parTrans" cxnId="{BA0948F3-25F5-4800-8C08-81A418B58EE1}">
      <dgm:prSet/>
      <dgm:spPr/>
      <dgm:t>
        <a:bodyPr/>
        <a:lstStyle/>
        <a:p>
          <a:endParaRPr lang="zh-CN" altLang="en-US"/>
        </a:p>
      </dgm:t>
    </dgm:pt>
    <dgm:pt modelId="{F589A7A4-4433-4BF7-961D-2A21AA32A585}" type="sibTrans" cxnId="{BA0948F3-25F5-4800-8C08-81A418B58EE1}">
      <dgm:prSet/>
      <dgm:spPr/>
      <dgm:t>
        <a:bodyPr/>
        <a:lstStyle/>
        <a:p>
          <a:endParaRPr lang="zh-CN" altLang="en-US"/>
        </a:p>
      </dgm:t>
    </dgm:pt>
    <dgm:pt modelId="{91F7838F-2BAD-4BBE-8349-7FD802444617}">
      <dgm:prSet phldrT="[文本]" phldr="1"/>
      <dgm:spPr/>
      <dgm:t>
        <a:bodyPr/>
        <a:lstStyle/>
        <a:p>
          <a:endParaRPr lang="zh-CN" altLang="en-US" dirty="0"/>
        </a:p>
      </dgm:t>
    </dgm:pt>
    <dgm:pt modelId="{5349D349-DF26-4146-A5E3-5E9D5850F2D6}" type="parTrans" cxnId="{37A89538-E6BE-4B48-8923-F5EC0C2019FA}">
      <dgm:prSet/>
      <dgm:spPr/>
      <dgm:t>
        <a:bodyPr/>
        <a:lstStyle/>
        <a:p>
          <a:endParaRPr lang="zh-CN" altLang="en-US"/>
        </a:p>
      </dgm:t>
    </dgm:pt>
    <dgm:pt modelId="{C8729028-CBC8-4806-B2B4-E47960268960}" type="sibTrans" cxnId="{37A89538-E6BE-4B48-8923-F5EC0C2019FA}">
      <dgm:prSet/>
      <dgm:spPr/>
      <dgm:t>
        <a:bodyPr/>
        <a:lstStyle/>
        <a:p>
          <a:endParaRPr lang="zh-CN" altLang="en-US"/>
        </a:p>
      </dgm:t>
    </dgm:pt>
    <dgm:pt modelId="{2A27DAAA-1288-4FFF-A86A-B55AF1729013}">
      <dgm:prSet phldrT="[文本]" phldr="1"/>
      <dgm:spPr/>
      <dgm:t>
        <a:bodyPr/>
        <a:lstStyle/>
        <a:p>
          <a:endParaRPr lang="zh-CN" altLang="en-US" dirty="0"/>
        </a:p>
      </dgm:t>
    </dgm:pt>
    <dgm:pt modelId="{16E8335B-C9FE-4A4B-A775-ECCEFBF1A754}" type="parTrans" cxnId="{056B54DE-BEC8-4436-858A-3DB376ECD422}">
      <dgm:prSet/>
      <dgm:spPr/>
      <dgm:t>
        <a:bodyPr/>
        <a:lstStyle/>
        <a:p>
          <a:endParaRPr lang="zh-CN" altLang="en-US"/>
        </a:p>
      </dgm:t>
    </dgm:pt>
    <dgm:pt modelId="{337DC9D5-AE1F-4E7A-844D-A04B8B159CEB}" type="sibTrans" cxnId="{056B54DE-BEC8-4436-858A-3DB376ECD422}">
      <dgm:prSet/>
      <dgm:spPr/>
      <dgm:t>
        <a:bodyPr/>
        <a:lstStyle/>
        <a:p>
          <a:endParaRPr lang="zh-CN" altLang="en-US"/>
        </a:p>
      </dgm:t>
    </dgm:pt>
    <dgm:pt modelId="{B89A9627-7162-4659-B3EE-62C7FB2CEF33}">
      <dgm:prSet phldrT="[文本]" phldr="1"/>
      <dgm:spPr/>
      <dgm:t>
        <a:bodyPr/>
        <a:lstStyle/>
        <a:p>
          <a:endParaRPr lang="zh-CN" altLang="en-US" dirty="0"/>
        </a:p>
      </dgm:t>
    </dgm:pt>
    <dgm:pt modelId="{B3E09C3A-9257-4E59-B3FF-3D6CAA970205}" type="parTrans" cxnId="{1511AB76-3D27-4E62-85E8-445B27E3743A}">
      <dgm:prSet/>
      <dgm:spPr/>
      <dgm:t>
        <a:bodyPr/>
        <a:lstStyle/>
        <a:p>
          <a:endParaRPr lang="zh-CN" altLang="en-US"/>
        </a:p>
      </dgm:t>
    </dgm:pt>
    <dgm:pt modelId="{A648A142-DADD-4A72-87E9-FCDAB7993C9D}" type="sibTrans" cxnId="{1511AB76-3D27-4E62-85E8-445B27E3743A}">
      <dgm:prSet/>
      <dgm:spPr/>
      <dgm:t>
        <a:bodyPr/>
        <a:lstStyle/>
        <a:p>
          <a:endParaRPr lang="zh-CN" altLang="en-US"/>
        </a:p>
      </dgm:t>
    </dgm:pt>
    <dgm:pt modelId="{DB36B5A4-5DB0-402B-990B-DC2AF2193BEC}">
      <dgm:prSet phldrT="[文本]" phldr="1"/>
      <dgm:spPr/>
      <dgm:t>
        <a:bodyPr/>
        <a:lstStyle/>
        <a:p>
          <a:endParaRPr lang="zh-CN" altLang="en-US" dirty="0"/>
        </a:p>
      </dgm:t>
    </dgm:pt>
    <dgm:pt modelId="{D64D1438-F5E2-4D25-A8B7-B0F0C15AF905}" type="parTrans" cxnId="{5C181291-2CEF-4F1C-A0CF-61850010667E}">
      <dgm:prSet/>
      <dgm:spPr/>
      <dgm:t>
        <a:bodyPr/>
        <a:lstStyle/>
        <a:p>
          <a:endParaRPr lang="zh-CN" altLang="en-US"/>
        </a:p>
      </dgm:t>
    </dgm:pt>
    <dgm:pt modelId="{33EA1F93-DF35-4240-AA42-77FA6827DB91}" type="sibTrans" cxnId="{5C181291-2CEF-4F1C-A0CF-61850010667E}">
      <dgm:prSet/>
      <dgm:spPr/>
      <dgm:t>
        <a:bodyPr/>
        <a:lstStyle/>
        <a:p>
          <a:endParaRPr lang="zh-CN" altLang="en-US"/>
        </a:p>
      </dgm:t>
    </dgm:pt>
    <dgm:pt modelId="{8EE242AD-FBB5-4B13-BD24-B1EDB9857EEF}" type="pres">
      <dgm:prSet presAssocID="{DAE511C1-9395-4CBD-A73A-771787C1330E}" presName="composite" presStyleCnt="0">
        <dgm:presLayoutVars>
          <dgm:chMax val="5"/>
          <dgm:dir/>
          <dgm:animLvl val="ctr"/>
          <dgm:resizeHandles val="exact"/>
        </dgm:presLayoutVars>
      </dgm:prSet>
      <dgm:spPr/>
      <dgm:t>
        <a:bodyPr/>
        <a:lstStyle/>
        <a:p>
          <a:endParaRPr lang="zh-CN" altLang="en-US"/>
        </a:p>
      </dgm:t>
    </dgm:pt>
    <dgm:pt modelId="{2E333B37-A45F-4B63-B510-57C376D808FA}" type="pres">
      <dgm:prSet presAssocID="{DAE511C1-9395-4CBD-A73A-771787C1330E}" presName="cycle" presStyleCnt="0"/>
      <dgm:spPr/>
    </dgm:pt>
    <dgm:pt modelId="{528740FF-D6D8-45BE-9D8D-5A589B922CDE}" type="pres">
      <dgm:prSet presAssocID="{DAE511C1-9395-4CBD-A73A-771787C1330E}" presName="centerShape" presStyleCnt="0"/>
      <dgm:spPr/>
    </dgm:pt>
    <dgm:pt modelId="{A7FC201C-FEB3-4EF2-883F-01BA537864C5}" type="pres">
      <dgm:prSet presAssocID="{DAE511C1-9395-4CBD-A73A-771787C1330E}" presName="connSite" presStyleLbl="node1" presStyleIdx="0" presStyleCnt="4"/>
      <dgm:spPr/>
    </dgm:pt>
    <dgm:pt modelId="{453F882F-4A65-47B0-ADB5-7FD0D9C41E8B}" type="pres">
      <dgm:prSet presAssocID="{DAE511C1-9395-4CBD-A73A-771787C1330E}" presName="visible" presStyleLbl="node1" presStyleIdx="0" presStyleCnt="4"/>
      <dgm:spPr/>
    </dgm:pt>
    <dgm:pt modelId="{02CA8B4B-4F4B-42B0-BC53-03CCBE017D19}" type="pres">
      <dgm:prSet presAssocID="{18047DEC-B1A5-41AF-8A86-AFA4535B3861}" presName="Name25" presStyleLbl="parChTrans1D1" presStyleIdx="0" presStyleCnt="3"/>
      <dgm:spPr/>
      <dgm:t>
        <a:bodyPr/>
        <a:lstStyle/>
        <a:p>
          <a:endParaRPr lang="zh-CN" altLang="en-US"/>
        </a:p>
      </dgm:t>
    </dgm:pt>
    <dgm:pt modelId="{8E30A5E6-4BF3-44C5-8247-117BCE63BCF0}" type="pres">
      <dgm:prSet presAssocID="{3FAF6F0B-B200-4C56-983A-BC99DAB43D5A}" presName="node" presStyleCnt="0"/>
      <dgm:spPr/>
    </dgm:pt>
    <dgm:pt modelId="{83C73D28-1EC1-4FD4-B42B-FBFA43BA1663}" type="pres">
      <dgm:prSet presAssocID="{3FAF6F0B-B200-4C56-983A-BC99DAB43D5A}" presName="parentNode" presStyleLbl="node1" presStyleIdx="1" presStyleCnt="4">
        <dgm:presLayoutVars>
          <dgm:chMax val="1"/>
          <dgm:bulletEnabled val="1"/>
        </dgm:presLayoutVars>
      </dgm:prSet>
      <dgm:spPr/>
      <dgm:t>
        <a:bodyPr/>
        <a:lstStyle/>
        <a:p>
          <a:endParaRPr lang="zh-CN" altLang="en-US"/>
        </a:p>
      </dgm:t>
    </dgm:pt>
    <dgm:pt modelId="{3599E38C-394F-4BE7-B928-2544D9966813}" type="pres">
      <dgm:prSet presAssocID="{3FAF6F0B-B200-4C56-983A-BC99DAB43D5A}" presName="childNode" presStyleLbl="revTx" presStyleIdx="0" presStyleCnt="3">
        <dgm:presLayoutVars>
          <dgm:bulletEnabled val="1"/>
        </dgm:presLayoutVars>
      </dgm:prSet>
      <dgm:spPr/>
      <dgm:t>
        <a:bodyPr/>
        <a:lstStyle/>
        <a:p>
          <a:endParaRPr lang="zh-CN" altLang="en-US"/>
        </a:p>
      </dgm:t>
    </dgm:pt>
    <dgm:pt modelId="{DC0B601E-903E-4812-B27F-38E236CA72A8}" type="pres">
      <dgm:prSet presAssocID="{981C6FA4-070C-463B-8570-870478F3F70C}" presName="Name25" presStyleLbl="parChTrans1D1" presStyleIdx="1" presStyleCnt="3"/>
      <dgm:spPr/>
      <dgm:t>
        <a:bodyPr/>
        <a:lstStyle/>
        <a:p>
          <a:endParaRPr lang="zh-CN" altLang="en-US"/>
        </a:p>
      </dgm:t>
    </dgm:pt>
    <dgm:pt modelId="{28AD9886-183F-448E-9FB8-4DFA069F841B}" type="pres">
      <dgm:prSet presAssocID="{52395380-C52E-416C-8E69-32E89A43A24E}" presName="node" presStyleCnt="0"/>
      <dgm:spPr/>
    </dgm:pt>
    <dgm:pt modelId="{C7C5C146-4008-4C0B-BD56-FF94A04A29C5}" type="pres">
      <dgm:prSet presAssocID="{52395380-C52E-416C-8E69-32E89A43A24E}" presName="parentNode" presStyleLbl="node1" presStyleIdx="2" presStyleCnt="4">
        <dgm:presLayoutVars>
          <dgm:chMax val="1"/>
          <dgm:bulletEnabled val="1"/>
        </dgm:presLayoutVars>
      </dgm:prSet>
      <dgm:spPr/>
      <dgm:t>
        <a:bodyPr/>
        <a:lstStyle/>
        <a:p>
          <a:endParaRPr lang="zh-CN" altLang="en-US"/>
        </a:p>
      </dgm:t>
    </dgm:pt>
    <dgm:pt modelId="{781C2DA2-4596-49C7-BCC3-5BEA22565F40}" type="pres">
      <dgm:prSet presAssocID="{52395380-C52E-416C-8E69-32E89A43A24E}" presName="childNode" presStyleLbl="revTx" presStyleIdx="1" presStyleCnt="3">
        <dgm:presLayoutVars>
          <dgm:bulletEnabled val="1"/>
        </dgm:presLayoutVars>
      </dgm:prSet>
      <dgm:spPr/>
      <dgm:t>
        <a:bodyPr/>
        <a:lstStyle/>
        <a:p>
          <a:endParaRPr lang="zh-CN" altLang="en-US"/>
        </a:p>
      </dgm:t>
    </dgm:pt>
    <dgm:pt modelId="{FDDDFD93-D5A9-4AA4-AC6C-89DF5FC73E84}" type="pres">
      <dgm:prSet presAssocID="{16E8335B-C9FE-4A4B-A775-ECCEFBF1A754}" presName="Name25" presStyleLbl="parChTrans1D1" presStyleIdx="2" presStyleCnt="3"/>
      <dgm:spPr/>
      <dgm:t>
        <a:bodyPr/>
        <a:lstStyle/>
        <a:p>
          <a:endParaRPr lang="zh-CN" altLang="en-US"/>
        </a:p>
      </dgm:t>
    </dgm:pt>
    <dgm:pt modelId="{5E6E4FEF-9449-4453-A92C-39F456B6D34C}" type="pres">
      <dgm:prSet presAssocID="{2A27DAAA-1288-4FFF-A86A-B55AF1729013}" presName="node" presStyleCnt="0"/>
      <dgm:spPr/>
    </dgm:pt>
    <dgm:pt modelId="{7EE27A4F-8037-4660-9DF6-1F1B7150D259}" type="pres">
      <dgm:prSet presAssocID="{2A27DAAA-1288-4FFF-A86A-B55AF1729013}" presName="parentNode" presStyleLbl="node1" presStyleIdx="3" presStyleCnt="4">
        <dgm:presLayoutVars>
          <dgm:chMax val="1"/>
          <dgm:bulletEnabled val="1"/>
        </dgm:presLayoutVars>
      </dgm:prSet>
      <dgm:spPr/>
      <dgm:t>
        <a:bodyPr/>
        <a:lstStyle/>
        <a:p>
          <a:endParaRPr lang="zh-CN" altLang="en-US"/>
        </a:p>
      </dgm:t>
    </dgm:pt>
    <dgm:pt modelId="{2BF2B03E-CF7F-4125-A03B-0C9AA25FD20F}" type="pres">
      <dgm:prSet presAssocID="{2A27DAAA-1288-4FFF-A86A-B55AF1729013}" presName="childNode" presStyleLbl="revTx" presStyleIdx="2" presStyleCnt="3">
        <dgm:presLayoutVars>
          <dgm:bulletEnabled val="1"/>
        </dgm:presLayoutVars>
      </dgm:prSet>
      <dgm:spPr/>
      <dgm:t>
        <a:bodyPr/>
        <a:lstStyle/>
        <a:p>
          <a:endParaRPr lang="zh-CN" altLang="en-US"/>
        </a:p>
      </dgm:t>
    </dgm:pt>
  </dgm:ptLst>
  <dgm:cxnLst>
    <dgm:cxn modelId="{71185B82-F059-4387-B163-1F50D4C6B248}" type="presOf" srcId="{3FAF6F0B-B200-4C56-983A-BC99DAB43D5A}" destId="{83C73D28-1EC1-4FD4-B42B-FBFA43BA1663}" srcOrd="0" destOrd="0" presId="urn:microsoft.com/office/officeart/2005/8/layout/radial2#19"/>
    <dgm:cxn modelId="{60998D0A-04BF-40D6-BFF5-55650FE8339B}" type="presOf" srcId="{D9A2D05D-D647-409D-986A-646815B003B1}" destId="{781C2DA2-4596-49C7-BCC3-5BEA22565F40}" srcOrd="0" destOrd="0" presId="urn:microsoft.com/office/officeart/2005/8/layout/radial2#19"/>
    <dgm:cxn modelId="{236A0D67-0E2E-4087-ADF7-83FBEF20CF6B}" type="presOf" srcId="{18047DEC-B1A5-41AF-8A86-AFA4535B3861}" destId="{02CA8B4B-4F4B-42B0-BC53-03CCBE017D19}" srcOrd="0" destOrd="0" presId="urn:microsoft.com/office/officeart/2005/8/layout/radial2#19"/>
    <dgm:cxn modelId="{D7216B30-A602-4040-A791-C15707319879}" srcId="{DAE511C1-9395-4CBD-A73A-771787C1330E}" destId="{3FAF6F0B-B200-4C56-983A-BC99DAB43D5A}" srcOrd="0" destOrd="0" parTransId="{18047DEC-B1A5-41AF-8A86-AFA4535B3861}" sibTransId="{D6E3C1A0-2A3B-4B79-82CE-52081318895F}"/>
    <dgm:cxn modelId="{33747A70-9B80-4598-ABAD-4C962CF86AF7}" type="presOf" srcId="{16E8335B-C9FE-4A4B-A775-ECCEFBF1A754}" destId="{FDDDFD93-D5A9-4AA4-AC6C-89DF5FC73E84}" srcOrd="0" destOrd="0" presId="urn:microsoft.com/office/officeart/2005/8/layout/radial2#19"/>
    <dgm:cxn modelId="{CE722F07-83BE-4CD3-B3F5-7BF0F19A1850}" type="presOf" srcId="{2A27DAAA-1288-4FFF-A86A-B55AF1729013}" destId="{7EE27A4F-8037-4660-9DF6-1F1B7150D259}" srcOrd="0" destOrd="0" presId="urn:microsoft.com/office/officeart/2005/8/layout/radial2#19"/>
    <dgm:cxn modelId="{056B54DE-BEC8-4436-858A-3DB376ECD422}" srcId="{DAE511C1-9395-4CBD-A73A-771787C1330E}" destId="{2A27DAAA-1288-4FFF-A86A-B55AF1729013}" srcOrd="2" destOrd="0" parTransId="{16E8335B-C9FE-4A4B-A775-ECCEFBF1A754}" sibTransId="{337DC9D5-AE1F-4E7A-844D-A04B8B159CEB}"/>
    <dgm:cxn modelId="{0B293253-CA10-4CBD-8E9C-14451F2247CA}" type="presOf" srcId="{E9E8FAD0-B213-48D5-B8EA-98643FFC3C6A}" destId="{3599E38C-394F-4BE7-B928-2544D9966813}" srcOrd="0" destOrd="0" presId="urn:microsoft.com/office/officeart/2005/8/layout/radial2#19"/>
    <dgm:cxn modelId="{EADAD570-AAB1-4E74-90C4-E26A8A8EE7CC}" type="presOf" srcId="{DB36B5A4-5DB0-402B-990B-DC2AF2193BEC}" destId="{2BF2B03E-CF7F-4125-A03B-0C9AA25FD20F}" srcOrd="0" destOrd="1" presId="urn:microsoft.com/office/officeart/2005/8/layout/radial2#19"/>
    <dgm:cxn modelId="{1511AB76-3D27-4E62-85E8-445B27E3743A}" srcId="{2A27DAAA-1288-4FFF-A86A-B55AF1729013}" destId="{B89A9627-7162-4659-B3EE-62C7FB2CEF33}" srcOrd="0" destOrd="0" parTransId="{B3E09C3A-9257-4E59-B3FF-3D6CAA970205}" sibTransId="{A648A142-DADD-4A72-87E9-FCDAB7993C9D}"/>
    <dgm:cxn modelId="{BA0948F3-25F5-4800-8C08-81A418B58EE1}" srcId="{52395380-C52E-416C-8E69-32E89A43A24E}" destId="{D9A2D05D-D647-409D-986A-646815B003B1}" srcOrd="0" destOrd="0" parTransId="{51933680-221C-4615-8471-CA905CAF63F2}" sibTransId="{F589A7A4-4433-4BF7-961D-2A21AA32A585}"/>
    <dgm:cxn modelId="{5E0474AE-40CC-432B-85E1-99EA593A72EC}" srcId="{3FAF6F0B-B200-4C56-983A-BC99DAB43D5A}" destId="{E9E8FAD0-B213-48D5-B8EA-98643FFC3C6A}" srcOrd="0" destOrd="0" parTransId="{95D4713C-F130-48C3-82DD-F061162598A8}" sibTransId="{DE1F1BBB-6D20-4122-AD1D-016AC5B754E2}"/>
    <dgm:cxn modelId="{70E1AB69-15E7-4FA9-93F2-4CA466993F66}" type="presOf" srcId="{B89A9627-7162-4659-B3EE-62C7FB2CEF33}" destId="{2BF2B03E-CF7F-4125-A03B-0C9AA25FD20F}" srcOrd="0" destOrd="0" presId="urn:microsoft.com/office/officeart/2005/8/layout/radial2#19"/>
    <dgm:cxn modelId="{5C181291-2CEF-4F1C-A0CF-61850010667E}" srcId="{2A27DAAA-1288-4FFF-A86A-B55AF1729013}" destId="{DB36B5A4-5DB0-402B-990B-DC2AF2193BEC}" srcOrd="1" destOrd="0" parTransId="{D64D1438-F5E2-4D25-A8B7-B0F0C15AF905}" sibTransId="{33EA1F93-DF35-4240-AA42-77FA6827DB91}"/>
    <dgm:cxn modelId="{DC0D382B-CD88-4726-86D6-2560E876C47F}" type="presOf" srcId="{52395380-C52E-416C-8E69-32E89A43A24E}" destId="{C7C5C146-4008-4C0B-BD56-FF94A04A29C5}" srcOrd="0" destOrd="0" presId="urn:microsoft.com/office/officeart/2005/8/layout/radial2#19"/>
    <dgm:cxn modelId="{23FBF68E-558B-4DB4-A3BB-CF5053B6DEA6}" type="presOf" srcId="{0A752F22-A178-4B4D-BC39-728315BF6C47}" destId="{3599E38C-394F-4BE7-B928-2544D9966813}" srcOrd="0" destOrd="1" presId="urn:microsoft.com/office/officeart/2005/8/layout/radial2#19"/>
    <dgm:cxn modelId="{C2EB81A9-3519-4E1C-A772-808D76B4B761}" srcId="{3FAF6F0B-B200-4C56-983A-BC99DAB43D5A}" destId="{0A752F22-A178-4B4D-BC39-728315BF6C47}" srcOrd="1" destOrd="0" parTransId="{50F0F4B2-F30D-4365-8E85-884C117D3309}" sibTransId="{7803B609-3CC3-4955-9A88-48E6F1DA3CCE}"/>
    <dgm:cxn modelId="{4161CAE0-CD49-4E98-8391-05DB0D49361C}" srcId="{DAE511C1-9395-4CBD-A73A-771787C1330E}" destId="{52395380-C52E-416C-8E69-32E89A43A24E}" srcOrd="1" destOrd="0" parTransId="{981C6FA4-070C-463B-8570-870478F3F70C}" sibTransId="{6E818326-C86C-46A1-AC54-4F7439254ECB}"/>
    <dgm:cxn modelId="{37A89538-E6BE-4B48-8923-F5EC0C2019FA}" srcId="{52395380-C52E-416C-8E69-32E89A43A24E}" destId="{91F7838F-2BAD-4BBE-8349-7FD802444617}" srcOrd="1" destOrd="0" parTransId="{5349D349-DF26-4146-A5E3-5E9D5850F2D6}" sibTransId="{C8729028-CBC8-4806-B2B4-E47960268960}"/>
    <dgm:cxn modelId="{D568EDF7-682E-49F2-B6ED-F8062809B00C}" type="presOf" srcId="{981C6FA4-070C-463B-8570-870478F3F70C}" destId="{DC0B601E-903E-4812-B27F-38E236CA72A8}" srcOrd="0" destOrd="0" presId="urn:microsoft.com/office/officeart/2005/8/layout/radial2#19"/>
    <dgm:cxn modelId="{90CBD8A4-336E-43D5-B7E2-4FF45FB145D8}" type="presOf" srcId="{91F7838F-2BAD-4BBE-8349-7FD802444617}" destId="{781C2DA2-4596-49C7-BCC3-5BEA22565F40}" srcOrd="0" destOrd="1" presId="urn:microsoft.com/office/officeart/2005/8/layout/radial2#19"/>
    <dgm:cxn modelId="{9D3B5065-D8AA-43D9-A60A-5F63A71F6D93}" type="presOf" srcId="{DAE511C1-9395-4CBD-A73A-771787C1330E}" destId="{8EE242AD-FBB5-4B13-BD24-B1EDB9857EEF}" srcOrd="0" destOrd="0" presId="urn:microsoft.com/office/officeart/2005/8/layout/radial2#19"/>
    <dgm:cxn modelId="{EF33BEBF-449B-400B-92EC-CA0842AA927A}" type="presParOf" srcId="{8EE242AD-FBB5-4B13-BD24-B1EDB9857EEF}" destId="{2E333B37-A45F-4B63-B510-57C376D808FA}" srcOrd="0" destOrd="0" presId="urn:microsoft.com/office/officeart/2005/8/layout/radial2#19"/>
    <dgm:cxn modelId="{147A814F-6F36-43EA-B5B9-B6022FA2A7D7}" type="presParOf" srcId="{2E333B37-A45F-4B63-B510-57C376D808FA}" destId="{528740FF-D6D8-45BE-9D8D-5A589B922CDE}" srcOrd="0" destOrd="0" presId="urn:microsoft.com/office/officeart/2005/8/layout/radial2#19"/>
    <dgm:cxn modelId="{0B5C71A5-99EE-476C-A040-8682936F2808}" type="presParOf" srcId="{528740FF-D6D8-45BE-9D8D-5A589B922CDE}" destId="{A7FC201C-FEB3-4EF2-883F-01BA537864C5}" srcOrd="0" destOrd="0" presId="urn:microsoft.com/office/officeart/2005/8/layout/radial2#19"/>
    <dgm:cxn modelId="{28D8D1EA-B3B0-4D19-871E-296C18C2FCF4}" type="presParOf" srcId="{528740FF-D6D8-45BE-9D8D-5A589B922CDE}" destId="{453F882F-4A65-47B0-ADB5-7FD0D9C41E8B}" srcOrd="1" destOrd="0" presId="urn:microsoft.com/office/officeart/2005/8/layout/radial2#19"/>
    <dgm:cxn modelId="{F13EFDEA-E677-423D-893D-74A31EAB31D6}" type="presParOf" srcId="{2E333B37-A45F-4B63-B510-57C376D808FA}" destId="{02CA8B4B-4F4B-42B0-BC53-03CCBE017D19}" srcOrd="1" destOrd="0" presId="urn:microsoft.com/office/officeart/2005/8/layout/radial2#19"/>
    <dgm:cxn modelId="{4D2B884F-E6E5-4AE1-AF8B-27E7344F1B23}" type="presParOf" srcId="{2E333B37-A45F-4B63-B510-57C376D808FA}" destId="{8E30A5E6-4BF3-44C5-8247-117BCE63BCF0}" srcOrd="2" destOrd="0" presId="urn:microsoft.com/office/officeart/2005/8/layout/radial2#19"/>
    <dgm:cxn modelId="{D81EBB7B-1890-4E02-83D3-CA3EAC608E69}" type="presParOf" srcId="{8E30A5E6-4BF3-44C5-8247-117BCE63BCF0}" destId="{83C73D28-1EC1-4FD4-B42B-FBFA43BA1663}" srcOrd="0" destOrd="0" presId="urn:microsoft.com/office/officeart/2005/8/layout/radial2#19"/>
    <dgm:cxn modelId="{60574C38-85F6-4A71-8C87-6A64EF8B40FF}" type="presParOf" srcId="{8E30A5E6-4BF3-44C5-8247-117BCE63BCF0}" destId="{3599E38C-394F-4BE7-B928-2544D9966813}" srcOrd="1" destOrd="0" presId="urn:microsoft.com/office/officeart/2005/8/layout/radial2#19"/>
    <dgm:cxn modelId="{F35EA6CF-F973-49DA-8CCC-1993BDB30ADA}" type="presParOf" srcId="{2E333B37-A45F-4B63-B510-57C376D808FA}" destId="{DC0B601E-903E-4812-B27F-38E236CA72A8}" srcOrd="3" destOrd="0" presId="urn:microsoft.com/office/officeart/2005/8/layout/radial2#19"/>
    <dgm:cxn modelId="{F602149E-3736-467D-A756-04805BAF8D70}" type="presParOf" srcId="{2E333B37-A45F-4B63-B510-57C376D808FA}" destId="{28AD9886-183F-448E-9FB8-4DFA069F841B}" srcOrd="4" destOrd="0" presId="urn:microsoft.com/office/officeart/2005/8/layout/radial2#19"/>
    <dgm:cxn modelId="{A8072538-0352-438C-A4CC-8EE8BDE0E01B}" type="presParOf" srcId="{28AD9886-183F-448E-9FB8-4DFA069F841B}" destId="{C7C5C146-4008-4C0B-BD56-FF94A04A29C5}" srcOrd="0" destOrd="0" presId="urn:microsoft.com/office/officeart/2005/8/layout/radial2#19"/>
    <dgm:cxn modelId="{A19C95FA-FF9F-49F9-BA35-70CFFBC1E5BD}" type="presParOf" srcId="{28AD9886-183F-448E-9FB8-4DFA069F841B}" destId="{781C2DA2-4596-49C7-BCC3-5BEA22565F40}" srcOrd="1" destOrd="0" presId="urn:microsoft.com/office/officeart/2005/8/layout/radial2#19"/>
    <dgm:cxn modelId="{01E196B1-A3BE-449A-A7A7-68D0601CCBDD}" type="presParOf" srcId="{2E333B37-A45F-4B63-B510-57C376D808FA}" destId="{FDDDFD93-D5A9-4AA4-AC6C-89DF5FC73E84}" srcOrd="5" destOrd="0" presId="urn:microsoft.com/office/officeart/2005/8/layout/radial2#19"/>
    <dgm:cxn modelId="{C601943E-8E0C-41A3-B787-A05E626A192B}" type="presParOf" srcId="{2E333B37-A45F-4B63-B510-57C376D808FA}" destId="{5E6E4FEF-9449-4453-A92C-39F456B6D34C}" srcOrd="6" destOrd="0" presId="urn:microsoft.com/office/officeart/2005/8/layout/radial2#19"/>
    <dgm:cxn modelId="{E22EF16B-CB07-4814-85AC-9E98E483490F}" type="presParOf" srcId="{5E6E4FEF-9449-4453-A92C-39F456B6D34C}" destId="{7EE27A4F-8037-4660-9DF6-1F1B7150D259}" srcOrd="0" destOrd="0" presId="urn:microsoft.com/office/officeart/2005/8/layout/radial2#19"/>
    <dgm:cxn modelId="{3E8F99F0-3E15-4469-80DA-9B140D81971B}" type="presParOf" srcId="{5E6E4FEF-9449-4453-A92C-39F456B6D34C}" destId="{2BF2B03E-CF7F-4125-A03B-0C9AA25FD20F}" srcOrd="1" destOrd="0" presId="urn:microsoft.com/office/officeart/2005/8/layout/radial2#1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AE511C1-9395-4CBD-A73A-771787C1330E}" type="doc">
      <dgm:prSet loTypeId="urn:microsoft.com/office/officeart/2005/8/layout/radial2#20" loCatId="relationship" qsTypeId="urn:microsoft.com/office/officeart/2005/8/quickstyle/simple1#23" qsCatId="simple" csTypeId="urn:microsoft.com/office/officeart/2005/8/colors/accent1_2#23" csCatId="accent1" phldr="0"/>
      <dgm:spPr/>
      <dgm:t>
        <a:bodyPr/>
        <a:lstStyle/>
        <a:p>
          <a:endParaRPr lang="zh-CN" altLang="en-US"/>
        </a:p>
      </dgm:t>
    </dgm:pt>
    <dgm:pt modelId="{3FAF6F0B-B200-4C56-983A-BC99DAB43D5A}">
      <dgm:prSet phldrT="[文本]" phldr="1"/>
      <dgm:spPr/>
      <dgm:t>
        <a:bodyPr/>
        <a:lstStyle/>
        <a:p>
          <a:endParaRPr lang="zh-CN" altLang="en-US" dirty="0"/>
        </a:p>
      </dgm:t>
    </dgm:pt>
    <dgm:pt modelId="{18047DEC-B1A5-41AF-8A86-AFA4535B3861}" type="parTrans" cxnId="{D7216B30-A602-4040-A791-C15707319879}">
      <dgm:prSet/>
      <dgm:spPr/>
      <dgm:t>
        <a:bodyPr/>
        <a:lstStyle/>
        <a:p>
          <a:endParaRPr lang="zh-CN" altLang="en-US"/>
        </a:p>
      </dgm:t>
    </dgm:pt>
    <dgm:pt modelId="{D6E3C1A0-2A3B-4B79-82CE-52081318895F}" type="sibTrans" cxnId="{D7216B30-A602-4040-A791-C15707319879}">
      <dgm:prSet/>
      <dgm:spPr/>
      <dgm:t>
        <a:bodyPr/>
        <a:lstStyle/>
        <a:p>
          <a:endParaRPr lang="zh-CN" altLang="en-US"/>
        </a:p>
      </dgm:t>
    </dgm:pt>
    <dgm:pt modelId="{E9E8FAD0-B213-48D5-B8EA-98643FFC3C6A}">
      <dgm:prSet phldrT="[文本]" phldr="1"/>
      <dgm:spPr/>
      <dgm:t>
        <a:bodyPr/>
        <a:lstStyle/>
        <a:p>
          <a:endParaRPr lang="zh-CN" altLang="en-US" dirty="0"/>
        </a:p>
      </dgm:t>
    </dgm:pt>
    <dgm:pt modelId="{95D4713C-F130-48C3-82DD-F061162598A8}" type="parTrans" cxnId="{5E0474AE-40CC-432B-85E1-99EA593A72EC}">
      <dgm:prSet/>
      <dgm:spPr/>
      <dgm:t>
        <a:bodyPr/>
        <a:lstStyle/>
        <a:p>
          <a:endParaRPr lang="zh-CN" altLang="en-US"/>
        </a:p>
      </dgm:t>
    </dgm:pt>
    <dgm:pt modelId="{DE1F1BBB-6D20-4122-AD1D-016AC5B754E2}" type="sibTrans" cxnId="{5E0474AE-40CC-432B-85E1-99EA593A72EC}">
      <dgm:prSet/>
      <dgm:spPr/>
      <dgm:t>
        <a:bodyPr/>
        <a:lstStyle/>
        <a:p>
          <a:endParaRPr lang="zh-CN" altLang="en-US"/>
        </a:p>
      </dgm:t>
    </dgm:pt>
    <dgm:pt modelId="{0A752F22-A178-4B4D-BC39-728315BF6C47}">
      <dgm:prSet phldrT="[文本]" phldr="1"/>
      <dgm:spPr/>
      <dgm:t>
        <a:bodyPr/>
        <a:lstStyle/>
        <a:p>
          <a:endParaRPr lang="zh-CN" altLang="en-US" dirty="0"/>
        </a:p>
      </dgm:t>
    </dgm:pt>
    <dgm:pt modelId="{50F0F4B2-F30D-4365-8E85-884C117D3309}" type="parTrans" cxnId="{C2EB81A9-3519-4E1C-A772-808D76B4B761}">
      <dgm:prSet/>
      <dgm:spPr/>
      <dgm:t>
        <a:bodyPr/>
        <a:lstStyle/>
        <a:p>
          <a:endParaRPr lang="zh-CN" altLang="en-US"/>
        </a:p>
      </dgm:t>
    </dgm:pt>
    <dgm:pt modelId="{7803B609-3CC3-4955-9A88-48E6F1DA3CCE}" type="sibTrans" cxnId="{C2EB81A9-3519-4E1C-A772-808D76B4B761}">
      <dgm:prSet/>
      <dgm:spPr/>
      <dgm:t>
        <a:bodyPr/>
        <a:lstStyle/>
        <a:p>
          <a:endParaRPr lang="zh-CN" altLang="en-US"/>
        </a:p>
      </dgm:t>
    </dgm:pt>
    <dgm:pt modelId="{52395380-C52E-416C-8E69-32E89A43A24E}">
      <dgm:prSet phldrT="[文本]" phldr="1"/>
      <dgm:spPr/>
      <dgm:t>
        <a:bodyPr/>
        <a:lstStyle/>
        <a:p>
          <a:endParaRPr lang="zh-CN" altLang="en-US" dirty="0"/>
        </a:p>
      </dgm:t>
    </dgm:pt>
    <dgm:pt modelId="{981C6FA4-070C-463B-8570-870478F3F70C}" type="parTrans" cxnId="{4161CAE0-CD49-4E98-8391-05DB0D49361C}">
      <dgm:prSet/>
      <dgm:spPr/>
      <dgm:t>
        <a:bodyPr/>
        <a:lstStyle/>
        <a:p>
          <a:endParaRPr lang="zh-CN" altLang="en-US"/>
        </a:p>
      </dgm:t>
    </dgm:pt>
    <dgm:pt modelId="{6E818326-C86C-46A1-AC54-4F7439254ECB}" type="sibTrans" cxnId="{4161CAE0-CD49-4E98-8391-05DB0D49361C}">
      <dgm:prSet/>
      <dgm:spPr/>
      <dgm:t>
        <a:bodyPr/>
        <a:lstStyle/>
        <a:p>
          <a:endParaRPr lang="zh-CN" altLang="en-US"/>
        </a:p>
      </dgm:t>
    </dgm:pt>
    <dgm:pt modelId="{D9A2D05D-D647-409D-986A-646815B003B1}">
      <dgm:prSet phldrT="[文本]" phldr="1"/>
      <dgm:spPr/>
      <dgm:t>
        <a:bodyPr/>
        <a:lstStyle/>
        <a:p>
          <a:endParaRPr lang="zh-CN" altLang="en-US" dirty="0"/>
        </a:p>
      </dgm:t>
    </dgm:pt>
    <dgm:pt modelId="{51933680-221C-4615-8471-CA905CAF63F2}" type="parTrans" cxnId="{BA0948F3-25F5-4800-8C08-81A418B58EE1}">
      <dgm:prSet/>
      <dgm:spPr/>
      <dgm:t>
        <a:bodyPr/>
        <a:lstStyle/>
        <a:p>
          <a:endParaRPr lang="zh-CN" altLang="en-US"/>
        </a:p>
      </dgm:t>
    </dgm:pt>
    <dgm:pt modelId="{F589A7A4-4433-4BF7-961D-2A21AA32A585}" type="sibTrans" cxnId="{BA0948F3-25F5-4800-8C08-81A418B58EE1}">
      <dgm:prSet/>
      <dgm:spPr/>
      <dgm:t>
        <a:bodyPr/>
        <a:lstStyle/>
        <a:p>
          <a:endParaRPr lang="zh-CN" altLang="en-US"/>
        </a:p>
      </dgm:t>
    </dgm:pt>
    <dgm:pt modelId="{91F7838F-2BAD-4BBE-8349-7FD802444617}">
      <dgm:prSet phldrT="[文本]" phldr="1"/>
      <dgm:spPr/>
      <dgm:t>
        <a:bodyPr/>
        <a:lstStyle/>
        <a:p>
          <a:endParaRPr lang="zh-CN" altLang="en-US" dirty="0"/>
        </a:p>
      </dgm:t>
    </dgm:pt>
    <dgm:pt modelId="{5349D349-DF26-4146-A5E3-5E9D5850F2D6}" type="parTrans" cxnId="{37A89538-E6BE-4B48-8923-F5EC0C2019FA}">
      <dgm:prSet/>
      <dgm:spPr/>
      <dgm:t>
        <a:bodyPr/>
        <a:lstStyle/>
        <a:p>
          <a:endParaRPr lang="zh-CN" altLang="en-US"/>
        </a:p>
      </dgm:t>
    </dgm:pt>
    <dgm:pt modelId="{C8729028-CBC8-4806-B2B4-E47960268960}" type="sibTrans" cxnId="{37A89538-E6BE-4B48-8923-F5EC0C2019FA}">
      <dgm:prSet/>
      <dgm:spPr/>
      <dgm:t>
        <a:bodyPr/>
        <a:lstStyle/>
        <a:p>
          <a:endParaRPr lang="zh-CN" altLang="en-US"/>
        </a:p>
      </dgm:t>
    </dgm:pt>
    <dgm:pt modelId="{2A27DAAA-1288-4FFF-A86A-B55AF1729013}">
      <dgm:prSet phldrT="[文本]" phldr="1"/>
      <dgm:spPr/>
      <dgm:t>
        <a:bodyPr/>
        <a:lstStyle/>
        <a:p>
          <a:endParaRPr lang="zh-CN" altLang="en-US" dirty="0"/>
        </a:p>
      </dgm:t>
    </dgm:pt>
    <dgm:pt modelId="{16E8335B-C9FE-4A4B-A775-ECCEFBF1A754}" type="parTrans" cxnId="{056B54DE-BEC8-4436-858A-3DB376ECD422}">
      <dgm:prSet/>
      <dgm:spPr/>
      <dgm:t>
        <a:bodyPr/>
        <a:lstStyle/>
        <a:p>
          <a:endParaRPr lang="zh-CN" altLang="en-US"/>
        </a:p>
      </dgm:t>
    </dgm:pt>
    <dgm:pt modelId="{337DC9D5-AE1F-4E7A-844D-A04B8B159CEB}" type="sibTrans" cxnId="{056B54DE-BEC8-4436-858A-3DB376ECD422}">
      <dgm:prSet/>
      <dgm:spPr/>
      <dgm:t>
        <a:bodyPr/>
        <a:lstStyle/>
        <a:p>
          <a:endParaRPr lang="zh-CN" altLang="en-US"/>
        </a:p>
      </dgm:t>
    </dgm:pt>
    <dgm:pt modelId="{B89A9627-7162-4659-B3EE-62C7FB2CEF33}">
      <dgm:prSet phldrT="[文本]" phldr="1"/>
      <dgm:spPr/>
      <dgm:t>
        <a:bodyPr/>
        <a:lstStyle/>
        <a:p>
          <a:endParaRPr lang="zh-CN" altLang="en-US" dirty="0"/>
        </a:p>
      </dgm:t>
    </dgm:pt>
    <dgm:pt modelId="{B3E09C3A-9257-4E59-B3FF-3D6CAA970205}" type="parTrans" cxnId="{1511AB76-3D27-4E62-85E8-445B27E3743A}">
      <dgm:prSet/>
      <dgm:spPr/>
      <dgm:t>
        <a:bodyPr/>
        <a:lstStyle/>
        <a:p>
          <a:endParaRPr lang="zh-CN" altLang="en-US"/>
        </a:p>
      </dgm:t>
    </dgm:pt>
    <dgm:pt modelId="{A648A142-DADD-4A72-87E9-FCDAB7993C9D}" type="sibTrans" cxnId="{1511AB76-3D27-4E62-85E8-445B27E3743A}">
      <dgm:prSet/>
      <dgm:spPr/>
      <dgm:t>
        <a:bodyPr/>
        <a:lstStyle/>
        <a:p>
          <a:endParaRPr lang="zh-CN" altLang="en-US"/>
        </a:p>
      </dgm:t>
    </dgm:pt>
    <dgm:pt modelId="{DB36B5A4-5DB0-402B-990B-DC2AF2193BEC}">
      <dgm:prSet phldrT="[文本]" phldr="1"/>
      <dgm:spPr/>
      <dgm:t>
        <a:bodyPr/>
        <a:lstStyle/>
        <a:p>
          <a:endParaRPr lang="zh-CN" altLang="en-US" dirty="0"/>
        </a:p>
      </dgm:t>
    </dgm:pt>
    <dgm:pt modelId="{D64D1438-F5E2-4D25-A8B7-B0F0C15AF905}" type="parTrans" cxnId="{5C181291-2CEF-4F1C-A0CF-61850010667E}">
      <dgm:prSet/>
      <dgm:spPr/>
      <dgm:t>
        <a:bodyPr/>
        <a:lstStyle/>
        <a:p>
          <a:endParaRPr lang="zh-CN" altLang="en-US"/>
        </a:p>
      </dgm:t>
    </dgm:pt>
    <dgm:pt modelId="{33EA1F93-DF35-4240-AA42-77FA6827DB91}" type="sibTrans" cxnId="{5C181291-2CEF-4F1C-A0CF-61850010667E}">
      <dgm:prSet/>
      <dgm:spPr/>
      <dgm:t>
        <a:bodyPr/>
        <a:lstStyle/>
        <a:p>
          <a:endParaRPr lang="zh-CN" altLang="en-US"/>
        </a:p>
      </dgm:t>
    </dgm:pt>
    <dgm:pt modelId="{8EE242AD-FBB5-4B13-BD24-B1EDB9857EEF}" type="pres">
      <dgm:prSet presAssocID="{DAE511C1-9395-4CBD-A73A-771787C1330E}" presName="composite" presStyleCnt="0">
        <dgm:presLayoutVars>
          <dgm:chMax val="5"/>
          <dgm:dir/>
          <dgm:animLvl val="ctr"/>
          <dgm:resizeHandles val="exact"/>
        </dgm:presLayoutVars>
      </dgm:prSet>
      <dgm:spPr/>
      <dgm:t>
        <a:bodyPr/>
        <a:lstStyle/>
        <a:p>
          <a:endParaRPr lang="zh-CN" altLang="en-US"/>
        </a:p>
      </dgm:t>
    </dgm:pt>
    <dgm:pt modelId="{2E333B37-A45F-4B63-B510-57C376D808FA}" type="pres">
      <dgm:prSet presAssocID="{DAE511C1-9395-4CBD-A73A-771787C1330E}" presName="cycle" presStyleCnt="0"/>
      <dgm:spPr/>
    </dgm:pt>
    <dgm:pt modelId="{528740FF-D6D8-45BE-9D8D-5A589B922CDE}" type="pres">
      <dgm:prSet presAssocID="{DAE511C1-9395-4CBD-A73A-771787C1330E}" presName="centerShape" presStyleCnt="0"/>
      <dgm:spPr/>
    </dgm:pt>
    <dgm:pt modelId="{A7FC201C-FEB3-4EF2-883F-01BA537864C5}" type="pres">
      <dgm:prSet presAssocID="{DAE511C1-9395-4CBD-A73A-771787C1330E}" presName="connSite" presStyleLbl="node1" presStyleIdx="0" presStyleCnt="4"/>
      <dgm:spPr/>
    </dgm:pt>
    <dgm:pt modelId="{453F882F-4A65-47B0-ADB5-7FD0D9C41E8B}" type="pres">
      <dgm:prSet presAssocID="{DAE511C1-9395-4CBD-A73A-771787C1330E}" presName="visible" presStyleLbl="node1" presStyleIdx="0" presStyleCnt="4"/>
      <dgm:spPr/>
    </dgm:pt>
    <dgm:pt modelId="{02CA8B4B-4F4B-42B0-BC53-03CCBE017D19}" type="pres">
      <dgm:prSet presAssocID="{18047DEC-B1A5-41AF-8A86-AFA4535B3861}" presName="Name25" presStyleLbl="parChTrans1D1" presStyleIdx="0" presStyleCnt="3"/>
      <dgm:spPr/>
      <dgm:t>
        <a:bodyPr/>
        <a:lstStyle/>
        <a:p>
          <a:endParaRPr lang="zh-CN" altLang="en-US"/>
        </a:p>
      </dgm:t>
    </dgm:pt>
    <dgm:pt modelId="{8E30A5E6-4BF3-44C5-8247-117BCE63BCF0}" type="pres">
      <dgm:prSet presAssocID="{3FAF6F0B-B200-4C56-983A-BC99DAB43D5A}" presName="node" presStyleCnt="0"/>
      <dgm:spPr/>
    </dgm:pt>
    <dgm:pt modelId="{83C73D28-1EC1-4FD4-B42B-FBFA43BA1663}" type="pres">
      <dgm:prSet presAssocID="{3FAF6F0B-B200-4C56-983A-BC99DAB43D5A}" presName="parentNode" presStyleLbl="node1" presStyleIdx="1" presStyleCnt="4">
        <dgm:presLayoutVars>
          <dgm:chMax val="1"/>
          <dgm:bulletEnabled val="1"/>
        </dgm:presLayoutVars>
      </dgm:prSet>
      <dgm:spPr/>
      <dgm:t>
        <a:bodyPr/>
        <a:lstStyle/>
        <a:p>
          <a:endParaRPr lang="zh-CN" altLang="en-US"/>
        </a:p>
      </dgm:t>
    </dgm:pt>
    <dgm:pt modelId="{3599E38C-394F-4BE7-B928-2544D9966813}" type="pres">
      <dgm:prSet presAssocID="{3FAF6F0B-B200-4C56-983A-BC99DAB43D5A}" presName="childNode" presStyleLbl="revTx" presStyleIdx="0" presStyleCnt="3">
        <dgm:presLayoutVars>
          <dgm:bulletEnabled val="1"/>
        </dgm:presLayoutVars>
      </dgm:prSet>
      <dgm:spPr/>
      <dgm:t>
        <a:bodyPr/>
        <a:lstStyle/>
        <a:p>
          <a:endParaRPr lang="zh-CN" altLang="en-US"/>
        </a:p>
      </dgm:t>
    </dgm:pt>
    <dgm:pt modelId="{DC0B601E-903E-4812-B27F-38E236CA72A8}" type="pres">
      <dgm:prSet presAssocID="{981C6FA4-070C-463B-8570-870478F3F70C}" presName="Name25" presStyleLbl="parChTrans1D1" presStyleIdx="1" presStyleCnt="3"/>
      <dgm:spPr/>
      <dgm:t>
        <a:bodyPr/>
        <a:lstStyle/>
        <a:p>
          <a:endParaRPr lang="zh-CN" altLang="en-US"/>
        </a:p>
      </dgm:t>
    </dgm:pt>
    <dgm:pt modelId="{28AD9886-183F-448E-9FB8-4DFA069F841B}" type="pres">
      <dgm:prSet presAssocID="{52395380-C52E-416C-8E69-32E89A43A24E}" presName="node" presStyleCnt="0"/>
      <dgm:spPr/>
    </dgm:pt>
    <dgm:pt modelId="{C7C5C146-4008-4C0B-BD56-FF94A04A29C5}" type="pres">
      <dgm:prSet presAssocID="{52395380-C52E-416C-8E69-32E89A43A24E}" presName="parentNode" presStyleLbl="node1" presStyleIdx="2" presStyleCnt="4">
        <dgm:presLayoutVars>
          <dgm:chMax val="1"/>
          <dgm:bulletEnabled val="1"/>
        </dgm:presLayoutVars>
      </dgm:prSet>
      <dgm:spPr/>
      <dgm:t>
        <a:bodyPr/>
        <a:lstStyle/>
        <a:p>
          <a:endParaRPr lang="zh-CN" altLang="en-US"/>
        </a:p>
      </dgm:t>
    </dgm:pt>
    <dgm:pt modelId="{781C2DA2-4596-49C7-BCC3-5BEA22565F40}" type="pres">
      <dgm:prSet presAssocID="{52395380-C52E-416C-8E69-32E89A43A24E}" presName="childNode" presStyleLbl="revTx" presStyleIdx="1" presStyleCnt="3">
        <dgm:presLayoutVars>
          <dgm:bulletEnabled val="1"/>
        </dgm:presLayoutVars>
      </dgm:prSet>
      <dgm:spPr/>
      <dgm:t>
        <a:bodyPr/>
        <a:lstStyle/>
        <a:p>
          <a:endParaRPr lang="zh-CN" altLang="en-US"/>
        </a:p>
      </dgm:t>
    </dgm:pt>
    <dgm:pt modelId="{FDDDFD93-D5A9-4AA4-AC6C-89DF5FC73E84}" type="pres">
      <dgm:prSet presAssocID="{16E8335B-C9FE-4A4B-A775-ECCEFBF1A754}" presName="Name25" presStyleLbl="parChTrans1D1" presStyleIdx="2" presStyleCnt="3"/>
      <dgm:spPr/>
      <dgm:t>
        <a:bodyPr/>
        <a:lstStyle/>
        <a:p>
          <a:endParaRPr lang="zh-CN" altLang="en-US"/>
        </a:p>
      </dgm:t>
    </dgm:pt>
    <dgm:pt modelId="{5E6E4FEF-9449-4453-A92C-39F456B6D34C}" type="pres">
      <dgm:prSet presAssocID="{2A27DAAA-1288-4FFF-A86A-B55AF1729013}" presName="node" presStyleCnt="0"/>
      <dgm:spPr/>
    </dgm:pt>
    <dgm:pt modelId="{7EE27A4F-8037-4660-9DF6-1F1B7150D259}" type="pres">
      <dgm:prSet presAssocID="{2A27DAAA-1288-4FFF-A86A-B55AF1729013}" presName="parentNode" presStyleLbl="node1" presStyleIdx="3" presStyleCnt="4">
        <dgm:presLayoutVars>
          <dgm:chMax val="1"/>
          <dgm:bulletEnabled val="1"/>
        </dgm:presLayoutVars>
      </dgm:prSet>
      <dgm:spPr/>
      <dgm:t>
        <a:bodyPr/>
        <a:lstStyle/>
        <a:p>
          <a:endParaRPr lang="zh-CN" altLang="en-US"/>
        </a:p>
      </dgm:t>
    </dgm:pt>
    <dgm:pt modelId="{2BF2B03E-CF7F-4125-A03B-0C9AA25FD20F}" type="pres">
      <dgm:prSet presAssocID="{2A27DAAA-1288-4FFF-A86A-B55AF1729013}" presName="childNode" presStyleLbl="revTx" presStyleIdx="2" presStyleCnt="3">
        <dgm:presLayoutVars>
          <dgm:bulletEnabled val="1"/>
        </dgm:presLayoutVars>
      </dgm:prSet>
      <dgm:spPr/>
      <dgm:t>
        <a:bodyPr/>
        <a:lstStyle/>
        <a:p>
          <a:endParaRPr lang="zh-CN" altLang="en-US"/>
        </a:p>
      </dgm:t>
    </dgm:pt>
  </dgm:ptLst>
  <dgm:cxnLst>
    <dgm:cxn modelId="{DA662F0E-54B3-407E-A39B-AD13E4E66BAA}" type="presOf" srcId="{981C6FA4-070C-463B-8570-870478F3F70C}" destId="{DC0B601E-903E-4812-B27F-38E236CA72A8}" srcOrd="0" destOrd="0" presId="urn:microsoft.com/office/officeart/2005/8/layout/radial2#20"/>
    <dgm:cxn modelId="{EE2FC1AD-773C-48C7-B580-C32073E81BCF}" type="presOf" srcId="{B89A9627-7162-4659-B3EE-62C7FB2CEF33}" destId="{2BF2B03E-CF7F-4125-A03B-0C9AA25FD20F}" srcOrd="0" destOrd="0" presId="urn:microsoft.com/office/officeart/2005/8/layout/radial2#20"/>
    <dgm:cxn modelId="{D7A50833-D5C7-46BA-AD3B-C48CA0A88DF6}" type="presOf" srcId="{52395380-C52E-416C-8E69-32E89A43A24E}" destId="{C7C5C146-4008-4C0B-BD56-FF94A04A29C5}" srcOrd="0" destOrd="0" presId="urn:microsoft.com/office/officeart/2005/8/layout/radial2#20"/>
    <dgm:cxn modelId="{D7216B30-A602-4040-A791-C15707319879}" srcId="{DAE511C1-9395-4CBD-A73A-771787C1330E}" destId="{3FAF6F0B-B200-4C56-983A-BC99DAB43D5A}" srcOrd="0" destOrd="0" parTransId="{18047DEC-B1A5-41AF-8A86-AFA4535B3861}" sibTransId="{D6E3C1A0-2A3B-4B79-82CE-52081318895F}"/>
    <dgm:cxn modelId="{056B54DE-BEC8-4436-858A-3DB376ECD422}" srcId="{DAE511C1-9395-4CBD-A73A-771787C1330E}" destId="{2A27DAAA-1288-4FFF-A86A-B55AF1729013}" srcOrd="2" destOrd="0" parTransId="{16E8335B-C9FE-4A4B-A775-ECCEFBF1A754}" sibTransId="{337DC9D5-AE1F-4E7A-844D-A04B8B159CEB}"/>
    <dgm:cxn modelId="{08D54A3D-18DC-4896-B700-1E679460471F}" type="presOf" srcId="{0A752F22-A178-4B4D-BC39-728315BF6C47}" destId="{3599E38C-394F-4BE7-B928-2544D9966813}" srcOrd="0" destOrd="1" presId="urn:microsoft.com/office/officeart/2005/8/layout/radial2#20"/>
    <dgm:cxn modelId="{FC4B2806-BDC5-4DE9-8E98-4993591C816E}" type="presOf" srcId="{D9A2D05D-D647-409D-986A-646815B003B1}" destId="{781C2DA2-4596-49C7-BCC3-5BEA22565F40}" srcOrd="0" destOrd="0" presId="urn:microsoft.com/office/officeart/2005/8/layout/radial2#20"/>
    <dgm:cxn modelId="{64DA58A5-9708-4401-9C95-5E72E5AFF173}" type="presOf" srcId="{91F7838F-2BAD-4BBE-8349-7FD802444617}" destId="{781C2DA2-4596-49C7-BCC3-5BEA22565F40}" srcOrd="0" destOrd="1" presId="urn:microsoft.com/office/officeart/2005/8/layout/radial2#20"/>
    <dgm:cxn modelId="{3B2593F9-0756-4EF2-AEF2-51922BA84756}" type="presOf" srcId="{E9E8FAD0-B213-48D5-B8EA-98643FFC3C6A}" destId="{3599E38C-394F-4BE7-B928-2544D9966813}" srcOrd="0" destOrd="0" presId="urn:microsoft.com/office/officeart/2005/8/layout/radial2#20"/>
    <dgm:cxn modelId="{1511AB76-3D27-4E62-85E8-445B27E3743A}" srcId="{2A27DAAA-1288-4FFF-A86A-B55AF1729013}" destId="{B89A9627-7162-4659-B3EE-62C7FB2CEF33}" srcOrd="0" destOrd="0" parTransId="{B3E09C3A-9257-4E59-B3FF-3D6CAA970205}" sibTransId="{A648A142-DADD-4A72-87E9-FCDAB7993C9D}"/>
    <dgm:cxn modelId="{BA0948F3-25F5-4800-8C08-81A418B58EE1}" srcId="{52395380-C52E-416C-8E69-32E89A43A24E}" destId="{D9A2D05D-D647-409D-986A-646815B003B1}" srcOrd="0" destOrd="0" parTransId="{51933680-221C-4615-8471-CA905CAF63F2}" sibTransId="{F589A7A4-4433-4BF7-961D-2A21AA32A585}"/>
    <dgm:cxn modelId="{5E0474AE-40CC-432B-85E1-99EA593A72EC}" srcId="{3FAF6F0B-B200-4C56-983A-BC99DAB43D5A}" destId="{E9E8FAD0-B213-48D5-B8EA-98643FFC3C6A}" srcOrd="0" destOrd="0" parTransId="{95D4713C-F130-48C3-82DD-F061162598A8}" sibTransId="{DE1F1BBB-6D20-4122-AD1D-016AC5B754E2}"/>
    <dgm:cxn modelId="{5C181291-2CEF-4F1C-A0CF-61850010667E}" srcId="{2A27DAAA-1288-4FFF-A86A-B55AF1729013}" destId="{DB36B5A4-5DB0-402B-990B-DC2AF2193BEC}" srcOrd="1" destOrd="0" parTransId="{D64D1438-F5E2-4D25-A8B7-B0F0C15AF905}" sibTransId="{33EA1F93-DF35-4240-AA42-77FA6827DB91}"/>
    <dgm:cxn modelId="{6B129A02-A4FC-4574-A567-E827DC918015}" type="presOf" srcId="{DAE511C1-9395-4CBD-A73A-771787C1330E}" destId="{8EE242AD-FBB5-4B13-BD24-B1EDB9857EEF}" srcOrd="0" destOrd="0" presId="urn:microsoft.com/office/officeart/2005/8/layout/radial2#20"/>
    <dgm:cxn modelId="{FC92EAFC-35E0-482D-ABF0-E0234437A2A1}" type="presOf" srcId="{3FAF6F0B-B200-4C56-983A-BC99DAB43D5A}" destId="{83C73D28-1EC1-4FD4-B42B-FBFA43BA1663}" srcOrd="0" destOrd="0" presId="urn:microsoft.com/office/officeart/2005/8/layout/radial2#20"/>
    <dgm:cxn modelId="{3DD02E4E-3221-417E-BA97-955E1A13347B}" type="presOf" srcId="{16E8335B-C9FE-4A4B-A775-ECCEFBF1A754}" destId="{FDDDFD93-D5A9-4AA4-AC6C-89DF5FC73E84}" srcOrd="0" destOrd="0" presId="urn:microsoft.com/office/officeart/2005/8/layout/radial2#20"/>
    <dgm:cxn modelId="{C2EB81A9-3519-4E1C-A772-808D76B4B761}" srcId="{3FAF6F0B-B200-4C56-983A-BC99DAB43D5A}" destId="{0A752F22-A178-4B4D-BC39-728315BF6C47}" srcOrd="1" destOrd="0" parTransId="{50F0F4B2-F30D-4365-8E85-884C117D3309}" sibTransId="{7803B609-3CC3-4955-9A88-48E6F1DA3CCE}"/>
    <dgm:cxn modelId="{4161CAE0-CD49-4E98-8391-05DB0D49361C}" srcId="{DAE511C1-9395-4CBD-A73A-771787C1330E}" destId="{52395380-C52E-416C-8E69-32E89A43A24E}" srcOrd="1" destOrd="0" parTransId="{981C6FA4-070C-463B-8570-870478F3F70C}" sibTransId="{6E818326-C86C-46A1-AC54-4F7439254ECB}"/>
    <dgm:cxn modelId="{37A89538-E6BE-4B48-8923-F5EC0C2019FA}" srcId="{52395380-C52E-416C-8E69-32E89A43A24E}" destId="{91F7838F-2BAD-4BBE-8349-7FD802444617}" srcOrd="1" destOrd="0" parTransId="{5349D349-DF26-4146-A5E3-5E9D5850F2D6}" sibTransId="{C8729028-CBC8-4806-B2B4-E47960268960}"/>
    <dgm:cxn modelId="{3E8426CF-A488-4810-A3A8-A6BA8A582AA4}" type="presOf" srcId="{18047DEC-B1A5-41AF-8A86-AFA4535B3861}" destId="{02CA8B4B-4F4B-42B0-BC53-03CCBE017D19}" srcOrd="0" destOrd="0" presId="urn:microsoft.com/office/officeart/2005/8/layout/radial2#20"/>
    <dgm:cxn modelId="{4E7A15D7-34A8-465A-9A02-108069689F8E}" type="presOf" srcId="{DB36B5A4-5DB0-402B-990B-DC2AF2193BEC}" destId="{2BF2B03E-CF7F-4125-A03B-0C9AA25FD20F}" srcOrd="0" destOrd="1" presId="urn:microsoft.com/office/officeart/2005/8/layout/radial2#20"/>
    <dgm:cxn modelId="{C82DAA7C-071F-4924-9F2F-532FACBAE6B3}" type="presOf" srcId="{2A27DAAA-1288-4FFF-A86A-B55AF1729013}" destId="{7EE27A4F-8037-4660-9DF6-1F1B7150D259}" srcOrd="0" destOrd="0" presId="urn:microsoft.com/office/officeart/2005/8/layout/radial2#20"/>
    <dgm:cxn modelId="{1B9A30D9-63BC-4455-B2B8-50AF869F0F04}" type="presParOf" srcId="{8EE242AD-FBB5-4B13-BD24-B1EDB9857EEF}" destId="{2E333B37-A45F-4B63-B510-57C376D808FA}" srcOrd="0" destOrd="0" presId="urn:microsoft.com/office/officeart/2005/8/layout/radial2#20"/>
    <dgm:cxn modelId="{B10DF56F-7822-4A70-82A0-AB15BE270361}" type="presParOf" srcId="{2E333B37-A45F-4B63-B510-57C376D808FA}" destId="{528740FF-D6D8-45BE-9D8D-5A589B922CDE}" srcOrd="0" destOrd="0" presId="urn:microsoft.com/office/officeart/2005/8/layout/radial2#20"/>
    <dgm:cxn modelId="{441B79C2-EF56-4AF1-9290-47D8F00ADEB4}" type="presParOf" srcId="{528740FF-D6D8-45BE-9D8D-5A589B922CDE}" destId="{A7FC201C-FEB3-4EF2-883F-01BA537864C5}" srcOrd="0" destOrd="0" presId="urn:microsoft.com/office/officeart/2005/8/layout/radial2#20"/>
    <dgm:cxn modelId="{D49619B3-6817-4A8A-8D70-1698325B6533}" type="presParOf" srcId="{528740FF-D6D8-45BE-9D8D-5A589B922CDE}" destId="{453F882F-4A65-47B0-ADB5-7FD0D9C41E8B}" srcOrd="1" destOrd="0" presId="urn:microsoft.com/office/officeart/2005/8/layout/radial2#20"/>
    <dgm:cxn modelId="{E71E7C7F-8EBF-4A09-A296-11CC626BD23A}" type="presParOf" srcId="{2E333B37-A45F-4B63-B510-57C376D808FA}" destId="{02CA8B4B-4F4B-42B0-BC53-03CCBE017D19}" srcOrd="1" destOrd="0" presId="urn:microsoft.com/office/officeart/2005/8/layout/radial2#20"/>
    <dgm:cxn modelId="{39568544-1F43-4891-A496-A3583BE953F5}" type="presParOf" srcId="{2E333B37-A45F-4B63-B510-57C376D808FA}" destId="{8E30A5E6-4BF3-44C5-8247-117BCE63BCF0}" srcOrd="2" destOrd="0" presId="urn:microsoft.com/office/officeart/2005/8/layout/radial2#20"/>
    <dgm:cxn modelId="{3DC259FC-8B05-4E9D-B22A-E07A39BA69FB}" type="presParOf" srcId="{8E30A5E6-4BF3-44C5-8247-117BCE63BCF0}" destId="{83C73D28-1EC1-4FD4-B42B-FBFA43BA1663}" srcOrd="0" destOrd="0" presId="urn:microsoft.com/office/officeart/2005/8/layout/radial2#20"/>
    <dgm:cxn modelId="{22057AC1-7A82-401B-8C90-37E73E83BF8D}" type="presParOf" srcId="{8E30A5E6-4BF3-44C5-8247-117BCE63BCF0}" destId="{3599E38C-394F-4BE7-B928-2544D9966813}" srcOrd="1" destOrd="0" presId="urn:microsoft.com/office/officeart/2005/8/layout/radial2#20"/>
    <dgm:cxn modelId="{FD627A84-101B-462D-9C0C-C8C25F27848E}" type="presParOf" srcId="{2E333B37-A45F-4B63-B510-57C376D808FA}" destId="{DC0B601E-903E-4812-B27F-38E236CA72A8}" srcOrd="3" destOrd="0" presId="urn:microsoft.com/office/officeart/2005/8/layout/radial2#20"/>
    <dgm:cxn modelId="{64B452F0-EF8A-4A51-89FE-DCC85D76A062}" type="presParOf" srcId="{2E333B37-A45F-4B63-B510-57C376D808FA}" destId="{28AD9886-183F-448E-9FB8-4DFA069F841B}" srcOrd="4" destOrd="0" presId="urn:microsoft.com/office/officeart/2005/8/layout/radial2#20"/>
    <dgm:cxn modelId="{B5D9D648-5933-43AA-B40D-FC7AEC7B517A}" type="presParOf" srcId="{28AD9886-183F-448E-9FB8-4DFA069F841B}" destId="{C7C5C146-4008-4C0B-BD56-FF94A04A29C5}" srcOrd="0" destOrd="0" presId="urn:microsoft.com/office/officeart/2005/8/layout/radial2#20"/>
    <dgm:cxn modelId="{A470E871-80A9-4FE2-9BC7-703D9C47DCBD}" type="presParOf" srcId="{28AD9886-183F-448E-9FB8-4DFA069F841B}" destId="{781C2DA2-4596-49C7-BCC3-5BEA22565F40}" srcOrd="1" destOrd="0" presId="urn:microsoft.com/office/officeart/2005/8/layout/radial2#20"/>
    <dgm:cxn modelId="{1F657889-7B89-4FAC-BA98-904C66D03F38}" type="presParOf" srcId="{2E333B37-A45F-4B63-B510-57C376D808FA}" destId="{FDDDFD93-D5A9-4AA4-AC6C-89DF5FC73E84}" srcOrd="5" destOrd="0" presId="urn:microsoft.com/office/officeart/2005/8/layout/radial2#20"/>
    <dgm:cxn modelId="{AFF5195F-3AD9-4754-9440-0648BB0A6992}" type="presParOf" srcId="{2E333B37-A45F-4B63-B510-57C376D808FA}" destId="{5E6E4FEF-9449-4453-A92C-39F456B6D34C}" srcOrd="6" destOrd="0" presId="urn:microsoft.com/office/officeart/2005/8/layout/radial2#20"/>
    <dgm:cxn modelId="{16A950D6-EDD4-43E0-A379-777CF12FCC14}" type="presParOf" srcId="{5E6E4FEF-9449-4453-A92C-39F456B6D34C}" destId="{7EE27A4F-8037-4660-9DF6-1F1B7150D259}" srcOrd="0" destOrd="0" presId="urn:microsoft.com/office/officeart/2005/8/layout/radial2#20"/>
    <dgm:cxn modelId="{C7B72FB1-69B9-4775-B130-122836879DB7}" type="presParOf" srcId="{5E6E4FEF-9449-4453-A92C-39F456B6D34C}" destId="{2BF2B03E-CF7F-4125-A03B-0C9AA25FD20F}" srcOrd="1" destOrd="0" presId="urn:microsoft.com/office/officeart/2005/8/layout/radial2#20"/>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DFD93-D5A9-4AA4-AC6C-89DF5FC73E84}">
      <dsp:nvSpPr>
        <dsp:cNvPr id="0" name=""/>
        <dsp:cNvSpPr/>
      </dsp:nvSpPr>
      <dsp:spPr>
        <a:xfrm rot="2563257">
          <a:off x="3210753" y="2309001"/>
          <a:ext cx="496340" cy="34628"/>
        </a:xfrm>
        <a:custGeom>
          <a:avLst/>
          <a:gdLst/>
          <a:ahLst/>
          <a:cxnLst/>
          <a:rect l="0" t="0" r="0" b="0"/>
          <a:pathLst>
            <a:path>
              <a:moveTo>
                <a:pt x="0" y="17314"/>
              </a:moveTo>
              <a:lnTo>
                <a:pt x="496340" y="173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0B601E-903E-4812-B27F-38E236CA72A8}">
      <dsp:nvSpPr>
        <dsp:cNvPr id="0" name=""/>
        <dsp:cNvSpPr/>
      </dsp:nvSpPr>
      <dsp:spPr>
        <a:xfrm>
          <a:off x="3276601" y="1628923"/>
          <a:ext cx="552301" cy="34628"/>
        </a:xfrm>
        <a:custGeom>
          <a:avLst/>
          <a:gdLst/>
          <a:ahLst/>
          <a:cxnLst/>
          <a:rect l="0" t="0" r="0" b="0"/>
          <a:pathLst>
            <a:path>
              <a:moveTo>
                <a:pt x="0" y="17314"/>
              </a:moveTo>
              <a:lnTo>
                <a:pt x="552301" y="173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CA8B4B-4F4B-42B0-BC53-03CCBE017D19}">
      <dsp:nvSpPr>
        <dsp:cNvPr id="0" name=""/>
        <dsp:cNvSpPr/>
      </dsp:nvSpPr>
      <dsp:spPr>
        <a:xfrm rot="19036743">
          <a:off x="3210753" y="948844"/>
          <a:ext cx="496340" cy="34628"/>
        </a:xfrm>
        <a:custGeom>
          <a:avLst/>
          <a:gdLst/>
          <a:ahLst/>
          <a:cxnLst/>
          <a:rect l="0" t="0" r="0" b="0"/>
          <a:pathLst>
            <a:path>
              <a:moveTo>
                <a:pt x="0" y="17314"/>
              </a:moveTo>
              <a:lnTo>
                <a:pt x="496340" y="173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3F882F-4A65-47B0-ADB5-7FD0D9C41E8B}">
      <dsp:nvSpPr>
        <dsp:cNvPr id="0" name=""/>
        <dsp:cNvSpPr/>
      </dsp:nvSpPr>
      <dsp:spPr>
        <a:xfrm>
          <a:off x="1930852" y="854620"/>
          <a:ext cx="1583233" cy="15832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C73D28-1EC1-4FD4-B42B-FBFA43BA1663}">
      <dsp:nvSpPr>
        <dsp:cNvPr id="0" name=""/>
        <dsp:cNvSpPr/>
      </dsp:nvSpPr>
      <dsp:spPr>
        <a:xfrm>
          <a:off x="3515220" y="589"/>
          <a:ext cx="949940" cy="9499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zh-CN" altLang="en-US" sz="2100" kern="1200" dirty="0"/>
        </a:p>
      </dsp:txBody>
      <dsp:txXfrm>
        <a:off x="3654335" y="139704"/>
        <a:ext cx="671710" cy="671710"/>
      </dsp:txXfrm>
    </dsp:sp>
    <dsp:sp modelId="{3599E38C-394F-4BE7-B928-2544D9966813}">
      <dsp:nvSpPr>
        <dsp:cNvPr id="0" name=""/>
        <dsp:cNvSpPr/>
      </dsp:nvSpPr>
      <dsp:spPr>
        <a:xfrm>
          <a:off x="4560154" y="589"/>
          <a:ext cx="1424910" cy="949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289050">
            <a:lnSpc>
              <a:spcPct val="90000"/>
            </a:lnSpc>
            <a:spcBef>
              <a:spcPct val="0"/>
            </a:spcBef>
            <a:spcAft>
              <a:spcPct val="15000"/>
            </a:spcAft>
            <a:buChar char="••"/>
          </a:pPr>
          <a:endParaRPr lang="zh-CN" altLang="en-US" sz="2900" kern="1200" dirty="0"/>
        </a:p>
        <a:p>
          <a:pPr marL="285750" lvl="1" indent="-285750" algn="l" defTabSz="1289050">
            <a:lnSpc>
              <a:spcPct val="90000"/>
            </a:lnSpc>
            <a:spcBef>
              <a:spcPct val="0"/>
            </a:spcBef>
            <a:spcAft>
              <a:spcPct val="15000"/>
            </a:spcAft>
            <a:buChar char="••"/>
          </a:pPr>
          <a:endParaRPr lang="zh-CN" altLang="en-US" sz="2900" kern="1200" dirty="0"/>
        </a:p>
      </dsp:txBody>
      <dsp:txXfrm>
        <a:off x="4560154" y="589"/>
        <a:ext cx="1424910" cy="949940"/>
      </dsp:txXfrm>
    </dsp:sp>
    <dsp:sp modelId="{C7C5C146-4008-4C0B-BD56-FF94A04A29C5}">
      <dsp:nvSpPr>
        <dsp:cNvPr id="0" name=""/>
        <dsp:cNvSpPr/>
      </dsp:nvSpPr>
      <dsp:spPr>
        <a:xfrm>
          <a:off x="3828902" y="1171267"/>
          <a:ext cx="949940" cy="9499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zh-CN" altLang="en-US" sz="2100" kern="1200" dirty="0"/>
        </a:p>
      </dsp:txBody>
      <dsp:txXfrm>
        <a:off x="3968017" y="1310382"/>
        <a:ext cx="671710" cy="671710"/>
      </dsp:txXfrm>
    </dsp:sp>
    <dsp:sp modelId="{781C2DA2-4596-49C7-BCC3-5BEA22565F40}">
      <dsp:nvSpPr>
        <dsp:cNvPr id="0" name=""/>
        <dsp:cNvSpPr/>
      </dsp:nvSpPr>
      <dsp:spPr>
        <a:xfrm>
          <a:off x="4873836" y="1171267"/>
          <a:ext cx="1424910" cy="949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289050">
            <a:lnSpc>
              <a:spcPct val="90000"/>
            </a:lnSpc>
            <a:spcBef>
              <a:spcPct val="0"/>
            </a:spcBef>
            <a:spcAft>
              <a:spcPct val="15000"/>
            </a:spcAft>
            <a:buChar char="••"/>
          </a:pPr>
          <a:endParaRPr lang="zh-CN" altLang="en-US" sz="2900" kern="1200" dirty="0"/>
        </a:p>
        <a:p>
          <a:pPr marL="285750" lvl="1" indent="-285750" algn="l" defTabSz="1289050">
            <a:lnSpc>
              <a:spcPct val="90000"/>
            </a:lnSpc>
            <a:spcBef>
              <a:spcPct val="0"/>
            </a:spcBef>
            <a:spcAft>
              <a:spcPct val="15000"/>
            </a:spcAft>
            <a:buChar char="••"/>
          </a:pPr>
          <a:endParaRPr lang="zh-CN" altLang="en-US" sz="2900" kern="1200" dirty="0"/>
        </a:p>
      </dsp:txBody>
      <dsp:txXfrm>
        <a:off x="4873836" y="1171267"/>
        <a:ext cx="1424910" cy="949940"/>
      </dsp:txXfrm>
    </dsp:sp>
    <dsp:sp modelId="{7EE27A4F-8037-4660-9DF6-1F1B7150D259}">
      <dsp:nvSpPr>
        <dsp:cNvPr id="0" name=""/>
        <dsp:cNvSpPr/>
      </dsp:nvSpPr>
      <dsp:spPr>
        <a:xfrm>
          <a:off x="3515220" y="2341944"/>
          <a:ext cx="949940" cy="9499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zh-CN" altLang="en-US" sz="2100" kern="1200" dirty="0"/>
        </a:p>
      </dsp:txBody>
      <dsp:txXfrm>
        <a:off x="3654335" y="2481059"/>
        <a:ext cx="671710" cy="671710"/>
      </dsp:txXfrm>
    </dsp:sp>
    <dsp:sp modelId="{2BF2B03E-CF7F-4125-A03B-0C9AA25FD20F}">
      <dsp:nvSpPr>
        <dsp:cNvPr id="0" name=""/>
        <dsp:cNvSpPr/>
      </dsp:nvSpPr>
      <dsp:spPr>
        <a:xfrm>
          <a:off x="4560154" y="2341944"/>
          <a:ext cx="1424910" cy="949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289050">
            <a:lnSpc>
              <a:spcPct val="90000"/>
            </a:lnSpc>
            <a:spcBef>
              <a:spcPct val="0"/>
            </a:spcBef>
            <a:spcAft>
              <a:spcPct val="15000"/>
            </a:spcAft>
            <a:buChar char="••"/>
          </a:pPr>
          <a:endParaRPr lang="zh-CN" altLang="en-US" sz="2900" kern="1200" dirty="0"/>
        </a:p>
        <a:p>
          <a:pPr marL="285750" lvl="1" indent="-285750" algn="l" defTabSz="1289050">
            <a:lnSpc>
              <a:spcPct val="90000"/>
            </a:lnSpc>
            <a:spcBef>
              <a:spcPct val="0"/>
            </a:spcBef>
            <a:spcAft>
              <a:spcPct val="15000"/>
            </a:spcAft>
            <a:buChar char="••"/>
          </a:pPr>
          <a:endParaRPr lang="zh-CN" altLang="en-US" sz="2900" kern="1200" dirty="0"/>
        </a:p>
      </dsp:txBody>
      <dsp:txXfrm>
        <a:off x="4560154" y="2341944"/>
        <a:ext cx="1424910" cy="949940"/>
      </dsp:txXfrm>
    </dsp:sp>
  </dsp:spTree>
</dsp:drawing>
</file>

<file path=ppt/diagrams/layout1.xml><?xml version="1.0" encoding="utf-8"?>
<dgm:layoutDef xmlns:dgm="http://schemas.openxmlformats.org/drawingml/2006/diagram" xmlns:a="http://schemas.openxmlformats.org/drawingml/2006/main" uniqueId="urn:microsoft.com/office/officeart/2005/8/layout/radial2#11">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stBulletLvl" val="1"/>
                <dgm:param type="txAnchorVertCh" val="mid"/>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srcNode" val="connSite"/>
              <dgm:param type="dstNode" val="parentNode"/>
              <dgm:param type="dim" val="1D"/>
              <dgm:param type="endSty" val="noArr"/>
              <dgm:param type="begPts" val="auto"/>
              <dgm:param type="endPts" val="auto"/>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7#2">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Sty" val="arr"/>
                    <dgm:param type="endSty" val="arr"/>
                    <dgm:param type="begPts" val="radial"/>
                    <dgm:param type="endPts" val="radial"/>
                  </dgm:alg>
                </dgm:if>
                <dgm:else name="Name8">
                  <dgm:alg type="conn">
                    <dgm:param type="begSty" val="arr"/>
                    <dgm:param type="endSty" val="arr"/>
                    <dgm:param type="begPts" val="auto"/>
                    <dgm:param type="endPts" val="auto"/>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2#13">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stBulletLvl" val="1"/>
                <dgm:param type="txAnchorVertCh" val="mid"/>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srcNode" val="connSite"/>
              <dgm:param type="dstNode" val="parentNode"/>
              <dgm:param type="dim" val="1D"/>
              <dgm:param type="endSty" val="noArr"/>
              <dgm:param type="begPts" val="auto"/>
              <dgm:param type="endPts" val="auto"/>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2#14">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stBulletLvl" val="1"/>
                <dgm:param type="txAnchorVertCh" val="mid"/>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srcNode" val="connSite"/>
              <dgm:param type="dstNode" val="parentNode"/>
              <dgm:param type="dim" val="1D"/>
              <dgm:param type="endSty" val="noArr"/>
              <dgm:param type="begPts" val="auto"/>
              <dgm:param type="endPts" val="auto"/>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2#15">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stBulletLvl" val="1"/>
                <dgm:param type="txAnchorVertCh" val="mid"/>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srcNode" val="connSite"/>
              <dgm:param type="dstNode" val="parentNode"/>
              <dgm:param type="dim" val="1D"/>
              <dgm:param type="endSty" val="noArr"/>
              <dgm:param type="begPts" val="auto"/>
              <dgm:param type="endPts" val="auto"/>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2#19">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stBulletLvl" val="1"/>
                <dgm:param type="txAnchorVertCh" val="mid"/>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srcNode" val="connSite"/>
              <dgm:param type="dstNode" val="parentNode"/>
              <dgm:param type="dim" val="1D"/>
              <dgm:param type="endSty" val="noArr"/>
              <dgm:param type="begPts" val="auto"/>
              <dgm:param type="endPts" val="auto"/>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2#20">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stBulletLvl" val="1"/>
                <dgm:param type="txAnchorVertCh" val="mid"/>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srcNode" val="connSite"/>
              <dgm:param type="dstNode" val="parentNode"/>
              <dgm:param type="dim" val="1D"/>
              <dgm:param type="endSty" val="noArr"/>
              <dgm:param type="begPts" val="auto"/>
              <dgm:param type="endPts" val="auto"/>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1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2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2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1ABA7B-9EDF-46FF-8B8F-94327800FA0A}" type="datetimeFigureOut">
              <a:rPr lang="zh-CN" altLang="en-US" smtClean="0"/>
              <a:t>2022-04-24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23A3A3-2188-464F-9072-FE8FD80D17D5}" type="slidenum">
              <a:rPr lang="zh-CN" altLang="en-US" smtClean="0"/>
              <a:t>‹#›</a:t>
            </a:fld>
            <a:endParaRPr lang="zh-CN" altLang="en-US"/>
          </a:p>
        </p:txBody>
      </p:sp>
    </p:spTree>
    <p:extLst>
      <p:ext uri="{BB962C8B-B14F-4D97-AF65-F5344CB8AC3E}">
        <p14:creationId xmlns:p14="http://schemas.microsoft.com/office/powerpoint/2010/main" val="427255162"/>
      </p:ext>
    </p:extLst>
  </p:cSld>
  <p:clrMap bg1="lt1" tx1="dk1" bg2="lt2" tx2="dk2" accent1="accent1" accent2="accent2" accent3="accent3" accent4="accent4" accent5="accent5" accent6="accent6" hlink="hlink" folHlink="folHlink"/>
  <p:notesStyle>
    <a:lvl1pPr marL="0" algn="l" defTabSz="684737" rtl="0" eaLnBrk="1" latinLnBrk="0" hangingPunct="1">
      <a:defRPr sz="900" kern="1200">
        <a:solidFill>
          <a:schemeClr val="tx1"/>
        </a:solidFill>
        <a:latin typeface="+mn-lt"/>
        <a:ea typeface="+mn-ea"/>
        <a:cs typeface="+mn-cs"/>
      </a:defRPr>
    </a:lvl1pPr>
    <a:lvl2pPr marL="342352" algn="l" defTabSz="684737" rtl="0" eaLnBrk="1" latinLnBrk="0" hangingPunct="1">
      <a:defRPr sz="900" kern="1200">
        <a:solidFill>
          <a:schemeClr val="tx1"/>
        </a:solidFill>
        <a:latin typeface="+mn-lt"/>
        <a:ea typeface="+mn-ea"/>
        <a:cs typeface="+mn-cs"/>
      </a:defRPr>
    </a:lvl2pPr>
    <a:lvl3pPr marL="684737" algn="l" defTabSz="684737" rtl="0" eaLnBrk="1" latinLnBrk="0" hangingPunct="1">
      <a:defRPr sz="900" kern="1200">
        <a:solidFill>
          <a:schemeClr val="tx1"/>
        </a:solidFill>
        <a:latin typeface="+mn-lt"/>
        <a:ea typeface="+mn-ea"/>
        <a:cs typeface="+mn-cs"/>
      </a:defRPr>
    </a:lvl3pPr>
    <a:lvl4pPr marL="1027102" algn="l" defTabSz="684737" rtl="0" eaLnBrk="1" latinLnBrk="0" hangingPunct="1">
      <a:defRPr sz="900" kern="1200">
        <a:solidFill>
          <a:schemeClr val="tx1"/>
        </a:solidFill>
        <a:latin typeface="+mn-lt"/>
        <a:ea typeface="+mn-ea"/>
        <a:cs typeface="+mn-cs"/>
      </a:defRPr>
    </a:lvl4pPr>
    <a:lvl5pPr marL="1369466" algn="l" defTabSz="684737" rtl="0" eaLnBrk="1" latinLnBrk="0" hangingPunct="1">
      <a:defRPr sz="900" kern="1200">
        <a:solidFill>
          <a:schemeClr val="tx1"/>
        </a:solidFill>
        <a:latin typeface="+mn-lt"/>
        <a:ea typeface="+mn-ea"/>
        <a:cs typeface="+mn-cs"/>
      </a:defRPr>
    </a:lvl5pPr>
    <a:lvl6pPr marL="1711846" algn="l" defTabSz="684737" rtl="0" eaLnBrk="1" latinLnBrk="0" hangingPunct="1">
      <a:defRPr sz="900" kern="1200">
        <a:solidFill>
          <a:schemeClr val="tx1"/>
        </a:solidFill>
        <a:latin typeface="+mn-lt"/>
        <a:ea typeface="+mn-ea"/>
        <a:cs typeface="+mn-cs"/>
      </a:defRPr>
    </a:lvl6pPr>
    <a:lvl7pPr marL="2054202" algn="l" defTabSz="684737" rtl="0" eaLnBrk="1" latinLnBrk="0" hangingPunct="1">
      <a:defRPr sz="900" kern="1200">
        <a:solidFill>
          <a:schemeClr val="tx1"/>
        </a:solidFill>
        <a:latin typeface="+mn-lt"/>
        <a:ea typeface="+mn-ea"/>
        <a:cs typeface="+mn-cs"/>
      </a:defRPr>
    </a:lvl7pPr>
    <a:lvl8pPr marL="2396552" algn="l" defTabSz="684737" rtl="0" eaLnBrk="1" latinLnBrk="0" hangingPunct="1">
      <a:defRPr sz="900" kern="1200">
        <a:solidFill>
          <a:schemeClr val="tx1"/>
        </a:solidFill>
        <a:latin typeface="+mn-lt"/>
        <a:ea typeface="+mn-ea"/>
        <a:cs typeface="+mn-cs"/>
      </a:defRPr>
    </a:lvl8pPr>
    <a:lvl9pPr marL="2738906" algn="l" defTabSz="684737"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endParaRPr lang="en-US" altLang="zh-CN">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2.png"/><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22.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s>
</file>

<file path=ppt/slideLayouts/_rels/slideLayout1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8.xml"/><Relationship Id="rId7" Type="http://schemas.openxmlformats.org/officeDocument/2006/relationships/tags" Target="../tags/tag3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9"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slideMaster" Target="../slideMasters/slideMaster2.xml"/><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tags" Target="../tags/tag44.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5" Type="http://schemas.openxmlformats.org/officeDocument/2006/relationships/tags" Target="../tags/tag37.xml"/><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tags" Target="../tags/tag57.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tags" Target="../tags/tag56.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tags" Target="../tags/tag55.xml"/><Relationship Id="rId5" Type="http://schemas.openxmlformats.org/officeDocument/2006/relationships/tags" Target="../tags/tag49.xml"/><Relationship Id="rId15" Type="http://schemas.openxmlformats.org/officeDocument/2006/relationships/slideMaster" Target="../slideMasters/slideMaster2.xml"/><Relationship Id="rId10" Type="http://schemas.openxmlformats.org/officeDocument/2006/relationships/tags" Target="../tags/tag54.xml"/><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tags" Target="../tags/tag58.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1.xml"/><Relationship Id="rId7" Type="http://schemas.openxmlformats.org/officeDocument/2006/relationships/slideMaster" Target="../slideMasters/slideMaster2.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slideMaster" Target="../slideMasters/slideMaster2.xml"/><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tags" Target="../tags/tag79.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tags" Target="../tags/tag78.xml"/><Relationship Id="rId5" Type="http://schemas.openxmlformats.org/officeDocument/2006/relationships/tags" Target="../tags/tag72.xml"/><Relationship Id="rId10" Type="http://schemas.openxmlformats.org/officeDocument/2006/relationships/tags" Target="../tags/tag77.xml"/><Relationship Id="rId4" Type="http://schemas.openxmlformats.org/officeDocument/2006/relationships/tags" Target="../tags/tag71.xml"/><Relationship Id="rId9" Type="http://schemas.openxmlformats.org/officeDocument/2006/relationships/tags" Target="../tags/tag7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slideMaster" Target="../slideMasters/slideMaster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5" Type="http://schemas.openxmlformats.org/officeDocument/2006/relationships/tags" Target="../tags/tag84.xml"/><Relationship Id="rId10" Type="http://schemas.openxmlformats.org/officeDocument/2006/relationships/tags" Target="../tags/tag89.xml"/><Relationship Id="rId4" Type="http://schemas.openxmlformats.org/officeDocument/2006/relationships/tags" Target="../tags/tag83.xml"/><Relationship Id="rId9" Type="http://schemas.openxmlformats.org/officeDocument/2006/relationships/tags" Target="../tags/tag88.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98.xml"/><Relationship Id="rId3" Type="http://schemas.openxmlformats.org/officeDocument/2006/relationships/tags" Target="../tags/tag93.xml"/><Relationship Id="rId7" Type="http://schemas.openxmlformats.org/officeDocument/2006/relationships/tags" Target="../tags/tag97.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slideMaster" Target="../slideMasters/slideMaster2.xml"/><Relationship Id="rId5" Type="http://schemas.openxmlformats.org/officeDocument/2006/relationships/tags" Target="../tags/tag95.xml"/><Relationship Id="rId10" Type="http://schemas.openxmlformats.org/officeDocument/2006/relationships/tags" Target="../tags/tag100.xml"/><Relationship Id="rId4" Type="http://schemas.openxmlformats.org/officeDocument/2006/relationships/tags" Target="../tags/tag94.xml"/><Relationship Id="rId9" Type="http://schemas.openxmlformats.org/officeDocument/2006/relationships/tags" Target="../tags/tag99.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03.xml"/><Relationship Id="rId7" Type="http://schemas.openxmlformats.org/officeDocument/2006/relationships/slideMaster" Target="../slideMasters/slideMaster2.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14.xml"/><Relationship Id="rId3" Type="http://schemas.openxmlformats.org/officeDocument/2006/relationships/tags" Target="../tags/tag109.xml"/><Relationship Id="rId7" Type="http://schemas.openxmlformats.org/officeDocument/2006/relationships/tags" Target="../tags/tag113.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slideMaster" Target="../slideMasters/slideMaster2.xml"/><Relationship Id="rId5" Type="http://schemas.openxmlformats.org/officeDocument/2006/relationships/tags" Target="../tags/tag111.xml"/><Relationship Id="rId10" Type="http://schemas.openxmlformats.org/officeDocument/2006/relationships/tags" Target="../tags/tag116.xml"/><Relationship Id="rId4" Type="http://schemas.openxmlformats.org/officeDocument/2006/relationships/tags" Target="../tags/tag110.xml"/><Relationship Id="rId9" Type="http://schemas.openxmlformats.org/officeDocument/2006/relationships/tags" Target="../tags/tag115.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124.xml"/><Relationship Id="rId13" Type="http://schemas.openxmlformats.org/officeDocument/2006/relationships/tags" Target="../tags/tag129.xml"/><Relationship Id="rId3" Type="http://schemas.openxmlformats.org/officeDocument/2006/relationships/tags" Target="../tags/tag119.xml"/><Relationship Id="rId7" Type="http://schemas.openxmlformats.org/officeDocument/2006/relationships/tags" Target="../tags/tag123.xml"/><Relationship Id="rId12" Type="http://schemas.openxmlformats.org/officeDocument/2006/relationships/tags" Target="../tags/tag128.xml"/><Relationship Id="rId2" Type="http://schemas.openxmlformats.org/officeDocument/2006/relationships/tags" Target="../tags/tag118.xml"/><Relationship Id="rId16" Type="http://schemas.openxmlformats.org/officeDocument/2006/relationships/slideMaster" Target="../slideMasters/slideMaster2.xml"/><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tags" Target="../tags/tag127.xml"/><Relationship Id="rId5" Type="http://schemas.openxmlformats.org/officeDocument/2006/relationships/tags" Target="../tags/tag121.xml"/><Relationship Id="rId15" Type="http://schemas.openxmlformats.org/officeDocument/2006/relationships/tags" Target="../tags/tag131.xml"/><Relationship Id="rId10" Type="http://schemas.openxmlformats.org/officeDocument/2006/relationships/tags" Target="../tags/tag126.xml"/><Relationship Id="rId4" Type="http://schemas.openxmlformats.org/officeDocument/2006/relationships/tags" Target="../tags/tag120.xml"/><Relationship Id="rId9" Type="http://schemas.openxmlformats.org/officeDocument/2006/relationships/tags" Target="../tags/tag125.xml"/><Relationship Id="rId14" Type="http://schemas.openxmlformats.org/officeDocument/2006/relationships/tags" Target="../tags/tag130.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139.xml"/><Relationship Id="rId3" Type="http://schemas.openxmlformats.org/officeDocument/2006/relationships/tags" Target="../tags/tag134.xml"/><Relationship Id="rId7" Type="http://schemas.openxmlformats.org/officeDocument/2006/relationships/tags" Target="../tags/tag138.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tags" Target="../tags/tag137.xml"/><Relationship Id="rId5" Type="http://schemas.openxmlformats.org/officeDocument/2006/relationships/tags" Target="../tags/tag136.xml"/><Relationship Id="rId10" Type="http://schemas.openxmlformats.org/officeDocument/2006/relationships/image" Target="../media/image5.png"/><Relationship Id="rId4" Type="http://schemas.openxmlformats.org/officeDocument/2006/relationships/tags" Target="../tags/tag135.xml"/><Relationship Id="rId9"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5" Type="http://schemas.openxmlformats.org/officeDocument/2006/relationships/tags" Target="../tags/tag144.xml"/><Relationship Id="rId10" Type="http://schemas.openxmlformats.org/officeDocument/2006/relationships/image" Target="../media/image5.png"/><Relationship Id="rId4" Type="http://schemas.openxmlformats.org/officeDocument/2006/relationships/tags" Target="../tags/tag143.xml"/><Relationship Id="rId9"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tags" Target="../tags/tag160.xml"/><Relationship Id="rId18" Type="http://schemas.openxmlformats.org/officeDocument/2006/relationships/tags" Target="../tags/tag16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tags" Target="../tags/tag159.xml"/><Relationship Id="rId17" Type="http://schemas.openxmlformats.org/officeDocument/2006/relationships/tags" Target="../tags/tag164.xml"/><Relationship Id="rId2" Type="http://schemas.openxmlformats.org/officeDocument/2006/relationships/tags" Target="../tags/tag149.xml"/><Relationship Id="rId16" Type="http://schemas.openxmlformats.org/officeDocument/2006/relationships/tags" Target="../tags/tag163.xml"/><Relationship Id="rId20" Type="http://schemas.openxmlformats.org/officeDocument/2006/relationships/slideMaster" Target="../slideMasters/slideMaster2.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tags" Target="../tags/tag162.xml"/><Relationship Id="rId10" Type="http://schemas.openxmlformats.org/officeDocument/2006/relationships/tags" Target="../tags/tag157.xml"/><Relationship Id="rId19" Type="http://schemas.openxmlformats.org/officeDocument/2006/relationships/tags" Target="../tags/tag166.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tags" Target="../tags/tag161.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74.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image" Target="../media/image5.png"/><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slideMaster" Target="../slideMasters/slideMaster2.xml"/><Relationship Id="rId5" Type="http://schemas.openxmlformats.org/officeDocument/2006/relationships/tags" Target="../tags/tag171.xml"/><Relationship Id="rId10" Type="http://schemas.openxmlformats.org/officeDocument/2006/relationships/tags" Target="../tags/tag176.xml"/><Relationship Id="rId4" Type="http://schemas.openxmlformats.org/officeDocument/2006/relationships/tags" Target="../tags/tag170.xml"/><Relationship Id="rId9" Type="http://schemas.openxmlformats.org/officeDocument/2006/relationships/tags" Target="../tags/tag175.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184.xml"/><Relationship Id="rId13" Type="http://schemas.openxmlformats.org/officeDocument/2006/relationships/tags" Target="../tags/tag189.xml"/><Relationship Id="rId18" Type="http://schemas.openxmlformats.org/officeDocument/2006/relationships/tags" Target="../tags/tag194.xml"/><Relationship Id="rId26" Type="http://schemas.openxmlformats.org/officeDocument/2006/relationships/tags" Target="../tags/tag202.xml"/><Relationship Id="rId3" Type="http://schemas.openxmlformats.org/officeDocument/2006/relationships/tags" Target="../tags/tag179.xml"/><Relationship Id="rId21" Type="http://schemas.openxmlformats.org/officeDocument/2006/relationships/tags" Target="../tags/tag197.xml"/><Relationship Id="rId7" Type="http://schemas.openxmlformats.org/officeDocument/2006/relationships/tags" Target="../tags/tag183.xml"/><Relationship Id="rId12" Type="http://schemas.openxmlformats.org/officeDocument/2006/relationships/tags" Target="../tags/tag188.xml"/><Relationship Id="rId17" Type="http://schemas.openxmlformats.org/officeDocument/2006/relationships/tags" Target="../tags/tag193.xml"/><Relationship Id="rId25" Type="http://schemas.openxmlformats.org/officeDocument/2006/relationships/tags" Target="../tags/tag201.xml"/><Relationship Id="rId2" Type="http://schemas.openxmlformats.org/officeDocument/2006/relationships/tags" Target="../tags/tag178.xml"/><Relationship Id="rId16" Type="http://schemas.openxmlformats.org/officeDocument/2006/relationships/tags" Target="../tags/tag192.xml"/><Relationship Id="rId20" Type="http://schemas.openxmlformats.org/officeDocument/2006/relationships/tags" Target="../tags/tag196.xml"/><Relationship Id="rId29" Type="http://schemas.openxmlformats.org/officeDocument/2006/relationships/tags" Target="../tags/tag205.xml"/><Relationship Id="rId1" Type="http://schemas.openxmlformats.org/officeDocument/2006/relationships/tags" Target="../tags/tag177.xml"/><Relationship Id="rId6" Type="http://schemas.openxmlformats.org/officeDocument/2006/relationships/tags" Target="../tags/tag182.xml"/><Relationship Id="rId11" Type="http://schemas.openxmlformats.org/officeDocument/2006/relationships/tags" Target="../tags/tag187.xml"/><Relationship Id="rId24" Type="http://schemas.openxmlformats.org/officeDocument/2006/relationships/tags" Target="../tags/tag200.xml"/><Relationship Id="rId5" Type="http://schemas.openxmlformats.org/officeDocument/2006/relationships/tags" Target="../tags/tag181.xml"/><Relationship Id="rId15" Type="http://schemas.openxmlformats.org/officeDocument/2006/relationships/tags" Target="../tags/tag191.xml"/><Relationship Id="rId23" Type="http://schemas.openxmlformats.org/officeDocument/2006/relationships/tags" Target="../tags/tag199.xml"/><Relationship Id="rId28" Type="http://schemas.openxmlformats.org/officeDocument/2006/relationships/tags" Target="../tags/tag204.xml"/><Relationship Id="rId10" Type="http://schemas.openxmlformats.org/officeDocument/2006/relationships/tags" Target="../tags/tag186.xml"/><Relationship Id="rId19" Type="http://schemas.openxmlformats.org/officeDocument/2006/relationships/tags" Target="../tags/tag195.xml"/><Relationship Id="rId31" Type="http://schemas.openxmlformats.org/officeDocument/2006/relationships/slideMaster" Target="../slideMasters/slideMaster2.xml"/><Relationship Id="rId4" Type="http://schemas.openxmlformats.org/officeDocument/2006/relationships/tags" Target="../tags/tag180.xml"/><Relationship Id="rId9" Type="http://schemas.openxmlformats.org/officeDocument/2006/relationships/tags" Target="../tags/tag185.xml"/><Relationship Id="rId14" Type="http://schemas.openxmlformats.org/officeDocument/2006/relationships/tags" Target="../tags/tag190.xml"/><Relationship Id="rId22" Type="http://schemas.openxmlformats.org/officeDocument/2006/relationships/tags" Target="../tags/tag198.xml"/><Relationship Id="rId27" Type="http://schemas.openxmlformats.org/officeDocument/2006/relationships/tags" Target="../tags/tag203.xml"/><Relationship Id="rId30" Type="http://schemas.openxmlformats.org/officeDocument/2006/relationships/tags" Target="../tags/tag20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220.xml"/><Relationship Id="rId3" Type="http://schemas.openxmlformats.org/officeDocument/2006/relationships/tags" Target="../tags/tag215.xml"/><Relationship Id="rId7" Type="http://schemas.openxmlformats.org/officeDocument/2006/relationships/tags" Target="../tags/tag219.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5" Type="http://schemas.openxmlformats.org/officeDocument/2006/relationships/tags" Target="../tags/tag217.xml"/><Relationship Id="rId10" Type="http://schemas.openxmlformats.org/officeDocument/2006/relationships/image" Target="../media/image2.png"/><Relationship Id="rId4" Type="http://schemas.openxmlformats.org/officeDocument/2006/relationships/tags" Target="../tags/tag216.xml"/><Relationship Id="rId9"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228.xml"/><Relationship Id="rId3" Type="http://schemas.openxmlformats.org/officeDocument/2006/relationships/tags" Target="../tags/tag223.xml"/><Relationship Id="rId7" Type="http://schemas.openxmlformats.org/officeDocument/2006/relationships/tags" Target="../tags/tag227.xml"/><Relationship Id="rId12" Type="http://schemas.openxmlformats.org/officeDocument/2006/relationships/slideMaster" Target="../slideMasters/slideMaster4.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11" Type="http://schemas.openxmlformats.org/officeDocument/2006/relationships/tags" Target="../tags/tag231.xml"/><Relationship Id="rId5" Type="http://schemas.openxmlformats.org/officeDocument/2006/relationships/tags" Target="../tags/tag225.xml"/><Relationship Id="rId10" Type="http://schemas.openxmlformats.org/officeDocument/2006/relationships/tags" Target="../tags/tag230.xml"/><Relationship Id="rId4" Type="http://schemas.openxmlformats.org/officeDocument/2006/relationships/tags" Target="../tags/tag224.xml"/><Relationship Id="rId9" Type="http://schemas.openxmlformats.org/officeDocument/2006/relationships/tags" Target="../tags/tag229.xml"/></Relationships>
</file>

<file path=ppt/slideLayouts/_rels/slideLayout43.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234.xml"/><Relationship Id="rId7" Type="http://schemas.openxmlformats.org/officeDocument/2006/relationships/tags" Target="../tags/tag238.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tags" Target="../tags/tag237.xml"/><Relationship Id="rId5" Type="http://schemas.openxmlformats.org/officeDocument/2006/relationships/tags" Target="../tags/tag236.xml"/><Relationship Id="rId4" Type="http://schemas.openxmlformats.org/officeDocument/2006/relationships/tags" Target="../tags/tag235.xml"/><Relationship Id="rId9"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8" Type="http://schemas.openxmlformats.org/officeDocument/2006/relationships/tags" Target="../tags/tag246.xml"/><Relationship Id="rId13" Type="http://schemas.openxmlformats.org/officeDocument/2006/relationships/slideMaster" Target="../slideMasters/slideMaster4.xml"/><Relationship Id="rId3" Type="http://schemas.openxmlformats.org/officeDocument/2006/relationships/tags" Target="../tags/tag241.xml"/><Relationship Id="rId7" Type="http://schemas.openxmlformats.org/officeDocument/2006/relationships/tags" Target="../tags/tag245.xml"/><Relationship Id="rId12" Type="http://schemas.openxmlformats.org/officeDocument/2006/relationships/tags" Target="../tags/tag250.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11" Type="http://schemas.openxmlformats.org/officeDocument/2006/relationships/tags" Target="../tags/tag249.xml"/><Relationship Id="rId5" Type="http://schemas.openxmlformats.org/officeDocument/2006/relationships/tags" Target="../tags/tag243.xml"/><Relationship Id="rId10" Type="http://schemas.openxmlformats.org/officeDocument/2006/relationships/tags" Target="../tags/tag248.xml"/><Relationship Id="rId4" Type="http://schemas.openxmlformats.org/officeDocument/2006/relationships/tags" Target="../tags/tag242.xml"/><Relationship Id="rId9" Type="http://schemas.openxmlformats.org/officeDocument/2006/relationships/tags" Target="../tags/tag247.xml"/></Relationships>
</file>

<file path=ppt/slideLayouts/_rels/slideLayout45.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tags" Target="../tags/tag263.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tags" Target="../tags/tag262.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tags" Target="../tags/tag261.xml"/><Relationship Id="rId5" Type="http://schemas.openxmlformats.org/officeDocument/2006/relationships/tags" Target="../tags/tag255.xml"/><Relationship Id="rId15" Type="http://schemas.openxmlformats.org/officeDocument/2006/relationships/slideMaster" Target="../slideMasters/slideMaster4.xml"/><Relationship Id="rId10" Type="http://schemas.openxmlformats.org/officeDocument/2006/relationships/tags" Target="../tags/tag260.xml"/><Relationship Id="rId4" Type="http://schemas.openxmlformats.org/officeDocument/2006/relationships/tags" Target="../tags/tag254.xml"/><Relationship Id="rId9" Type="http://schemas.openxmlformats.org/officeDocument/2006/relationships/tags" Target="../tags/tag259.xml"/><Relationship Id="rId14" Type="http://schemas.openxmlformats.org/officeDocument/2006/relationships/tags" Target="../tags/tag264.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67.xml"/><Relationship Id="rId7" Type="http://schemas.openxmlformats.org/officeDocument/2006/relationships/slideMaster" Target="../slideMasters/slideMaster4.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tags" Target="../tags/tag271.xml"/><Relationship Id="rId4"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8" Type="http://schemas.openxmlformats.org/officeDocument/2006/relationships/tags" Target="../tags/tag281.xml"/><Relationship Id="rId13" Type="http://schemas.openxmlformats.org/officeDocument/2006/relationships/slideMaster" Target="../slideMasters/slideMaster4.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tags" Target="../tags/tag285.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tags" Target="../tags/tag284.xml"/><Relationship Id="rId5" Type="http://schemas.openxmlformats.org/officeDocument/2006/relationships/tags" Target="../tags/tag278.xml"/><Relationship Id="rId10" Type="http://schemas.openxmlformats.org/officeDocument/2006/relationships/tags" Target="../tags/tag283.xml"/><Relationship Id="rId4" Type="http://schemas.openxmlformats.org/officeDocument/2006/relationships/tags" Target="../tags/tag277.xml"/><Relationship Id="rId9" Type="http://schemas.openxmlformats.org/officeDocument/2006/relationships/tags" Target="../tags/tag282.xml"/></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293.xml"/><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slideMaster" Target="../slideMasters/slideMaster4.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tags" Target="../tags/tag296.xml"/><Relationship Id="rId5" Type="http://schemas.openxmlformats.org/officeDocument/2006/relationships/tags" Target="../tags/tag290.xml"/><Relationship Id="rId10" Type="http://schemas.openxmlformats.org/officeDocument/2006/relationships/tags" Target="../tags/tag295.xml"/><Relationship Id="rId4" Type="http://schemas.openxmlformats.org/officeDocument/2006/relationships/tags" Target="../tags/tag289.xml"/><Relationship Id="rId9" Type="http://schemas.openxmlformats.org/officeDocument/2006/relationships/tags" Target="../tags/tag29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tags" Target="../tags/tag304.xml"/><Relationship Id="rId3" Type="http://schemas.openxmlformats.org/officeDocument/2006/relationships/tags" Target="../tags/tag299.xml"/><Relationship Id="rId7" Type="http://schemas.openxmlformats.org/officeDocument/2006/relationships/tags" Target="../tags/tag303.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slideMaster" Target="../slideMasters/slideMaster4.xml"/><Relationship Id="rId5" Type="http://schemas.openxmlformats.org/officeDocument/2006/relationships/tags" Target="../tags/tag301.xml"/><Relationship Id="rId10" Type="http://schemas.openxmlformats.org/officeDocument/2006/relationships/tags" Target="../tags/tag306.xml"/><Relationship Id="rId4" Type="http://schemas.openxmlformats.org/officeDocument/2006/relationships/tags" Target="../tags/tag300.xml"/><Relationship Id="rId9" Type="http://schemas.openxmlformats.org/officeDocument/2006/relationships/tags" Target="../tags/tag305.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09.xml"/><Relationship Id="rId7" Type="http://schemas.openxmlformats.org/officeDocument/2006/relationships/slideMaster" Target="../slideMasters/slideMaster4.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tags" Target="../tags/tag312.xml"/><Relationship Id="rId5" Type="http://schemas.openxmlformats.org/officeDocument/2006/relationships/tags" Target="../tags/tag311.xml"/><Relationship Id="rId4" Type="http://schemas.openxmlformats.org/officeDocument/2006/relationships/tags" Target="../tags/tag310.xml"/></Relationships>
</file>

<file path=ppt/slideLayouts/_rels/slideLayout52.xml.rels><?xml version="1.0" encoding="UTF-8" standalone="yes"?>
<Relationships xmlns="http://schemas.openxmlformats.org/package/2006/relationships"><Relationship Id="rId8" Type="http://schemas.openxmlformats.org/officeDocument/2006/relationships/tags" Target="../tags/tag320.xml"/><Relationship Id="rId3" Type="http://schemas.openxmlformats.org/officeDocument/2006/relationships/tags" Target="../tags/tag315.xml"/><Relationship Id="rId7" Type="http://schemas.openxmlformats.org/officeDocument/2006/relationships/tags" Target="../tags/tag319.xml"/><Relationship Id="rId2" Type="http://schemas.openxmlformats.org/officeDocument/2006/relationships/tags" Target="../tags/tag314.xml"/><Relationship Id="rId1" Type="http://schemas.openxmlformats.org/officeDocument/2006/relationships/tags" Target="../tags/tag313.xml"/><Relationship Id="rId6" Type="http://schemas.openxmlformats.org/officeDocument/2006/relationships/tags" Target="../tags/tag318.xml"/><Relationship Id="rId11" Type="http://schemas.openxmlformats.org/officeDocument/2006/relationships/slideMaster" Target="../slideMasters/slideMaster4.xml"/><Relationship Id="rId5" Type="http://schemas.openxmlformats.org/officeDocument/2006/relationships/tags" Target="../tags/tag317.xml"/><Relationship Id="rId10" Type="http://schemas.openxmlformats.org/officeDocument/2006/relationships/tags" Target="../tags/tag322.xml"/><Relationship Id="rId4" Type="http://schemas.openxmlformats.org/officeDocument/2006/relationships/tags" Target="../tags/tag316.xml"/><Relationship Id="rId9" Type="http://schemas.openxmlformats.org/officeDocument/2006/relationships/tags" Target="../tags/tag321.xml"/></Relationships>
</file>

<file path=ppt/slideLayouts/_rels/slideLayout53.xml.rels><?xml version="1.0" encoding="UTF-8" standalone="yes"?>
<Relationships xmlns="http://schemas.openxmlformats.org/package/2006/relationships"><Relationship Id="rId8" Type="http://schemas.openxmlformats.org/officeDocument/2006/relationships/tags" Target="../tags/tag330.xml"/><Relationship Id="rId13" Type="http://schemas.openxmlformats.org/officeDocument/2006/relationships/tags" Target="../tags/tag335.xml"/><Relationship Id="rId3" Type="http://schemas.openxmlformats.org/officeDocument/2006/relationships/tags" Target="../tags/tag325.xml"/><Relationship Id="rId7" Type="http://schemas.openxmlformats.org/officeDocument/2006/relationships/tags" Target="../tags/tag329.xml"/><Relationship Id="rId12" Type="http://schemas.openxmlformats.org/officeDocument/2006/relationships/tags" Target="../tags/tag334.xml"/><Relationship Id="rId2" Type="http://schemas.openxmlformats.org/officeDocument/2006/relationships/tags" Target="../tags/tag324.xml"/><Relationship Id="rId16" Type="http://schemas.openxmlformats.org/officeDocument/2006/relationships/slideMaster" Target="../slideMasters/slideMaster4.xml"/><Relationship Id="rId1" Type="http://schemas.openxmlformats.org/officeDocument/2006/relationships/tags" Target="../tags/tag323.xml"/><Relationship Id="rId6" Type="http://schemas.openxmlformats.org/officeDocument/2006/relationships/tags" Target="../tags/tag328.xml"/><Relationship Id="rId11" Type="http://schemas.openxmlformats.org/officeDocument/2006/relationships/tags" Target="../tags/tag333.xml"/><Relationship Id="rId5" Type="http://schemas.openxmlformats.org/officeDocument/2006/relationships/tags" Target="../tags/tag327.xml"/><Relationship Id="rId15" Type="http://schemas.openxmlformats.org/officeDocument/2006/relationships/tags" Target="../tags/tag337.xml"/><Relationship Id="rId10" Type="http://schemas.openxmlformats.org/officeDocument/2006/relationships/tags" Target="../tags/tag332.xml"/><Relationship Id="rId4" Type="http://schemas.openxmlformats.org/officeDocument/2006/relationships/tags" Target="../tags/tag326.xml"/><Relationship Id="rId9" Type="http://schemas.openxmlformats.org/officeDocument/2006/relationships/tags" Target="../tags/tag331.xml"/><Relationship Id="rId14" Type="http://schemas.openxmlformats.org/officeDocument/2006/relationships/tags" Target="../tags/tag336.xml"/></Relationships>
</file>

<file path=ppt/slideLayouts/_rels/slideLayout54.xml.rels><?xml version="1.0" encoding="UTF-8" standalone="yes"?>
<Relationships xmlns="http://schemas.openxmlformats.org/package/2006/relationships"><Relationship Id="rId8" Type="http://schemas.openxmlformats.org/officeDocument/2006/relationships/tags" Target="../tags/tag345.xml"/><Relationship Id="rId3" Type="http://schemas.openxmlformats.org/officeDocument/2006/relationships/tags" Target="../tags/tag340.xml"/><Relationship Id="rId7" Type="http://schemas.openxmlformats.org/officeDocument/2006/relationships/tags" Target="../tags/tag344.xml"/><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tags" Target="../tags/tag343.xml"/><Relationship Id="rId5" Type="http://schemas.openxmlformats.org/officeDocument/2006/relationships/tags" Target="../tags/tag342.xml"/><Relationship Id="rId10" Type="http://schemas.openxmlformats.org/officeDocument/2006/relationships/image" Target="../media/image5.png"/><Relationship Id="rId4" Type="http://schemas.openxmlformats.org/officeDocument/2006/relationships/tags" Target="../tags/tag341.xml"/><Relationship Id="rId9"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8" Type="http://schemas.openxmlformats.org/officeDocument/2006/relationships/tags" Target="../tags/tag353.xml"/><Relationship Id="rId3" Type="http://schemas.openxmlformats.org/officeDocument/2006/relationships/tags" Target="../tags/tag348.xml"/><Relationship Id="rId7" Type="http://schemas.openxmlformats.org/officeDocument/2006/relationships/tags" Target="../tags/tag352.xml"/><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tags" Target="../tags/tag351.xml"/><Relationship Id="rId5" Type="http://schemas.openxmlformats.org/officeDocument/2006/relationships/tags" Target="../tags/tag350.xml"/><Relationship Id="rId10" Type="http://schemas.openxmlformats.org/officeDocument/2006/relationships/image" Target="../media/image5.png"/><Relationship Id="rId4" Type="http://schemas.openxmlformats.org/officeDocument/2006/relationships/tags" Target="../tags/tag349.xml"/><Relationship Id="rId9"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8" Type="http://schemas.openxmlformats.org/officeDocument/2006/relationships/tags" Target="../tags/tag361.xml"/><Relationship Id="rId13" Type="http://schemas.openxmlformats.org/officeDocument/2006/relationships/tags" Target="../tags/tag366.xml"/><Relationship Id="rId18" Type="http://schemas.openxmlformats.org/officeDocument/2006/relationships/tags" Target="../tags/tag371.xml"/><Relationship Id="rId3" Type="http://schemas.openxmlformats.org/officeDocument/2006/relationships/tags" Target="../tags/tag356.xml"/><Relationship Id="rId7" Type="http://schemas.openxmlformats.org/officeDocument/2006/relationships/tags" Target="../tags/tag360.xml"/><Relationship Id="rId12" Type="http://schemas.openxmlformats.org/officeDocument/2006/relationships/tags" Target="../tags/tag365.xml"/><Relationship Id="rId17" Type="http://schemas.openxmlformats.org/officeDocument/2006/relationships/tags" Target="../tags/tag370.xml"/><Relationship Id="rId2" Type="http://schemas.openxmlformats.org/officeDocument/2006/relationships/tags" Target="../tags/tag355.xml"/><Relationship Id="rId16" Type="http://schemas.openxmlformats.org/officeDocument/2006/relationships/tags" Target="../tags/tag369.xml"/><Relationship Id="rId20" Type="http://schemas.openxmlformats.org/officeDocument/2006/relationships/slideMaster" Target="../slideMasters/slideMaster4.xml"/><Relationship Id="rId1" Type="http://schemas.openxmlformats.org/officeDocument/2006/relationships/tags" Target="../tags/tag354.xml"/><Relationship Id="rId6" Type="http://schemas.openxmlformats.org/officeDocument/2006/relationships/tags" Target="../tags/tag359.xml"/><Relationship Id="rId11" Type="http://schemas.openxmlformats.org/officeDocument/2006/relationships/tags" Target="../tags/tag364.xml"/><Relationship Id="rId5" Type="http://schemas.openxmlformats.org/officeDocument/2006/relationships/tags" Target="../tags/tag358.xml"/><Relationship Id="rId15" Type="http://schemas.openxmlformats.org/officeDocument/2006/relationships/tags" Target="../tags/tag368.xml"/><Relationship Id="rId10" Type="http://schemas.openxmlformats.org/officeDocument/2006/relationships/tags" Target="../tags/tag363.xml"/><Relationship Id="rId19" Type="http://schemas.openxmlformats.org/officeDocument/2006/relationships/tags" Target="../tags/tag372.xml"/><Relationship Id="rId4" Type="http://schemas.openxmlformats.org/officeDocument/2006/relationships/tags" Target="../tags/tag357.xml"/><Relationship Id="rId9" Type="http://schemas.openxmlformats.org/officeDocument/2006/relationships/tags" Target="../tags/tag362.xml"/><Relationship Id="rId14" Type="http://schemas.openxmlformats.org/officeDocument/2006/relationships/tags" Target="../tags/tag367.xml"/></Relationships>
</file>

<file path=ppt/slideLayouts/_rels/slideLayout57.xml.rels><?xml version="1.0" encoding="UTF-8" standalone="yes"?>
<Relationships xmlns="http://schemas.openxmlformats.org/package/2006/relationships"><Relationship Id="rId8" Type="http://schemas.openxmlformats.org/officeDocument/2006/relationships/tags" Target="../tags/tag380.xml"/><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image" Target="../media/image5.png"/><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slideMaster" Target="../slideMasters/slideMaster4.xml"/><Relationship Id="rId5" Type="http://schemas.openxmlformats.org/officeDocument/2006/relationships/tags" Target="../tags/tag377.xml"/><Relationship Id="rId10" Type="http://schemas.openxmlformats.org/officeDocument/2006/relationships/tags" Target="../tags/tag382.xml"/><Relationship Id="rId4" Type="http://schemas.openxmlformats.org/officeDocument/2006/relationships/tags" Target="../tags/tag376.xml"/><Relationship Id="rId9" Type="http://schemas.openxmlformats.org/officeDocument/2006/relationships/tags" Target="../tags/tag381.xml"/></Relationships>
</file>

<file path=ppt/slideLayouts/_rels/slideLayout58.xml.rels><?xml version="1.0" encoding="UTF-8" standalone="yes"?>
<Relationships xmlns="http://schemas.openxmlformats.org/package/2006/relationships"><Relationship Id="rId8" Type="http://schemas.openxmlformats.org/officeDocument/2006/relationships/tags" Target="../tags/tag390.xml"/><Relationship Id="rId13" Type="http://schemas.openxmlformats.org/officeDocument/2006/relationships/tags" Target="../tags/tag395.xml"/><Relationship Id="rId18" Type="http://schemas.openxmlformats.org/officeDocument/2006/relationships/tags" Target="../tags/tag400.xml"/><Relationship Id="rId26" Type="http://schemas.openxmlformats.org/officeDocument/2006/relationships/tags" Target="../tags/tag408.xml"/><Relationship Id="rId3" Type="http://schemas.openxmlformats.org/officeDocument/2006/relationships/tags" Target="../tags/tag385.xml"/><Relationship Id="rId21" Type="http://schemas.openxmlformats.org/officeDocument/2006/relationships/tags" Target="../tags/tag403.xml"/><Relationship Id="rId7" Type="http://schemas.openxmlformats.org/officeDocument/2006/relationships/tags" Target="../tags/tag389.xml"/><Relationship Id="rId12" Type="http://schemas.openxmlformats.org/officeDocument/2006/relationships/tags" Target="../tags/tag394.xml"/><Relationship Id="rId17" Type="http://schemas.openxmlformats.org/officeDocument/2006/relationships/tags" Target="../tags/tag399.xml"/><Relationship Id="rId25" Type="http://schemas.openxmlformats.org/officeDocument/2006/relationships/tags" Target="../tags/tag407.xml"/><Relationship Id="rId2" Type="http://schemas.openxmlformats.org/officeDocument/2006/relationships/tags" Target="../tags/tag384.xml"/><Relationship Id="rId16" Type="http://schemas.openxmlformats.org/officeDocument/2006/relationships/tags" Target="../tags/tag398.xml"/><Relationship Id="rId20" Type="http://schemas.openxmlformats.org/officeDocument/2006/relationships/tags" Target="../tags/tag402.xml"/><Relationship Id="rId29" Type="http://schemas.openxmlformats.org/officeDocument/2006/relationships/tags" Target="../tags/tag411.xml"/><Relationship Id="rId1" Type="http://schemas.openxmlformats.org/officeDocument/2006/relationships/tags" Target="../tags/tag383.xml"/><Relationship Id="rId6" Type="http://schemas.openxmlformats.org/officeDocument/2006/relationships/tags" Target="../tags/tag388.xml"/><Relationship Id="rId11" Type="http://schemas.openxmlformats.org/officeDocument/2006/relationships/tags" Target="../tags/tag393.xml"/><Relationship Id="rId24" Type="http://schemas.openxmlformats.org/officeDocument/2006/relationships/tags" Target="../tags/tag406.xml"/><Relationship Id="rId5" Type="http://schemas.openxmlformats.org/officeDocument/2006/relationships/tags" Target="../tags/tag387.xml"/><Relationship Id="rId15" Type="http://schemas.openxmlformats.org/officeDocument/2006/relationships/tags" Target="../tags/tag397.xml"/><Relationship Id="rId23" Type="http://schemas.openxmlformats.org/officeDocument/2006/relationships/tags" Target="../tags/tag405.xml"/><Relationship Id="rId28" Type="http://schemas.openxmlformats.org/officeDocument/2006/relationships/tags" Target="../tags/tag410.xml"/><Relationship Id="rId10" Type="http://schemas.openxmlformats.org/officeDocument/2006/relationships/tags" Target="../tags/tag392.xml"/><Relationship Id="rId19" Type="http://schemas.openxmlformats.org/officeDocument/2006/relationships/tags" Target="../tags/tag401.xml"/><Relationship Id="rId31" Type="http://schemas.openxmlformats.org/officeDocument/2006/relationships/slideMaster" Target="../slideMasters/slideMaster4.xml"/><Relationship Id="rId4" Type="http://schemas.openxmlformats.org/officeDocument/2006/relationships/tags" Target="../tags/tag386.xml"/><Relationship Id="rId9" Type="http://schemas.openxmlformats.org/officeDocument/2006/relationships/tags" Target="../tags/tag391.xml"/><Relationship Id="rId14" Type="http://schemas.openxmlformats.org/officeDocument/2006/relationships/tags" Target="../tags/tag396.xml"/><Relationship Id="rId22" Type="http://schemas.openxmlformats.org/officeDocument/2006/relationships/tags" Target="../tags/tag404.xml"/><Relationship Id="rId27" Type="http://schemas.openxmlformats.org/officeDocument/2006/relationships/tags" Target="../tags/tag409.xml"/><Relationship Id="rId30" Type="http://schemas.openxmlformats.org/officeDocument/2006/relationships/tags" Target="../tags/tag4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Ref idx="1002">
        <a:schemeClr val="bg2"/>
      </p:bgRef>
    </p:bg>
    <p:spTree>
      <p:nvGrpSpPr>
        <p:cNvPr id="1" name=""/>
        <p:cNvGrpSpPr/>
        <p:nvPr/>
      </p:nvGrpSpPr>
      <p:grpSpPr>
        <a:xfrm>
          <a:off x="0" y="0"/>
          <a:ext cx="0" cy="0"/>
          <a:chOff x="0" y="0"/>
          <a:chExt cx="0" cy="0"/>
        </a:xfrm>
      </p:grpSpPr>
      <p:sp>
        <p:nvSpPr>
          <p:cNvPr id="9" name="标题 8"/>
          <p:cNvSpPr>
            <a:spLocks noGrp="1"/>
          </p:cNvSpPr>
          <p:nvPr>
            <p:ph type="ctrTitle"/>
          </p:nvPr>
        </p:nvSpPr>
        <p:spPr>
          <a:xfrm>
            <a:off x="533400" y="1028700"/>
            <a:ext cx="7851648" cy="1371600"/>
          </a:xfrm>
          <a:ln>
            <a:noFill/>
          </a:ln>
        </p:spPr>
        <p:txBody>
          <a:bodyPr vert="horz" tIns="0" rIns="18271"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smtClean="0"/>
              <a:t>单击此处编辑母版标题样式</a:t>
            </a:r>
            <a:endParaRPr kumimoji="0" lang="en-US"/>
          </a:p>
        </p:txBody>
      </p:sp>
      <p:sp>
        <p:nvSpPr>
          <p:cNvPr id="17" name="副标题 16"/>
          <p:cNvSpPr>
            <a:spLocks noGrp="1"/>
          </p:cNvSpPr>
          <p:nvPr>
            <p:ph type="subTitle" idx="1"/>
          </p:nvPr>
        </p:nvSpPr>
        <p:spPr>
          <a:xfrm>
            <a:off x="533401" y="2421402"/>
            <a:ext cx="7854696" cy="1314450"/>
          </a:xfrm>
        </p:spPr>
        <p:txBody>
          <a:bodyPr lIns="0" rIns="18271"/>
          <a:lstStyle>
            <a:lvl1pPr marL="0" marR="45656" indent="0" algn="r">
              <a:buNone/>
              <a:defRPr>
                <a:solidFill>
                  <a:schemeClr val="tx1"/>
                </a:solidFill>
              </a:defRPr>
            </a:lvl1pPr>
            <a:lvl2pPr marL="456470" indent="0" algn="ctr">
              <a:buNone/>
            </a:lvl2pPr>
            <a:lvl3pPr marL="912983" indent="0" algn="ctr">
              <a:buNone/>
            </a:lvl3pPr>
            <a:lvl4pPr marL="1369466" indent="0" algn="ctr">
              <a:buNone/>
            </a:lvl4pPr>
            <a:lvl5pPr marL="1825964" indent="0" algn="ctr">
              <a:buNone/>
            </a:lvl5pPr>
            <a:lvl6pPr marL="2282436" indent="0" algn="ctr">
              <a:buNone/>
            </a:lvl6pPr>
            <a:lvl7pPr marL="2738906" indent="0" algn="ctr">
              <a:buNone/>
            </a:lvl7pPr>
            <a:lvl8pPr marL="3195403" indent="0" algn="ctr">
              <a:buNone/>
            </a:lvl8pPr>
            <a:lvl9pPr marL="3651885" indent="0" algn="ctr">
              <a:buNone/>
            </a:lvl9pPr>
          </a:lstStyle>
          <a:p>
            <a:r>
              <a:rPr kumimoji="0" lang="zh-CN" altLang="en-US" smtClean="0"/>
              <a:t>单击此处编辑母版副标题样式</a:t>
            </a:r>
            <a:endParaRPr kumimoji="0" lang="en-US"/>
          </a:p>
        </p:txBody>
      </p:sp>
      <p:sp>
        <p:nvSpPr>
          <p:cNvPr id="30" name="日期占位符 29"/>
          <p:cNvSpPr>
            <a:spLocks noGrp="1"/>
          </p:cNvSpPr>
          <p:nvPr>
            <p:ph type="dt" sz="half" idx="10"/>
          </p:nvPr>
        </p:nvSpPr>
        <p:spPr/>
        <p:txBody>
          <a:bodyPr/>
          <a:lstStyle/>
          <a:p>
            <a:fld id="{D997B5FA-0921-464F-AAE1-844C04324D75}" type="datetimeFigureOut">
              <a:rPr lang="zh-CN" altLang="en-US" smtClean="0"/>
              <a:t>2022-04-24</a:t>
            </a:fld>
            <a:endParaRPr lang="zh-CN" altLang="en-US"/>
          </a:p>
        </p:txBody>
      </p:sp>
      <p:sp>
        <p:nvSpPr>
          <p:cNvPr id="19" name="页脚占位符 18"/>
          <p:cNvSpPr>
            <a:spLocks noGrp="1"/>
          </p:cNvSpPr>
          <p:nvPr>
            <p:ph type="ftr" sz="quarter" idx="11"/>
          </p:nvPr>
        </p:nvSpPr>
        <p:spPr/>
        <p:txBody>
          <a:bodyPr/>
          <a:lstStyle/>
          <a:p>
            <a:endParaRPr lang="zh-CN" altLang="en-US"/>
          </a:p>
        </p:txBody>
      </p:sp>
      <p:sp>
        <p:nvSpPr>
          <p:cNvPr id="27" name="灯片编号占位符 2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2022-04-24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685801"/>
            <a:ext cx="2057400" cy="3908822"/>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685801"/>
            <a:ext cx="6019800" cy="3908822"/>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2022-04-24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custDataLst>
              <p:tags r:id="rId1"/>
            </p:custDataLst>
          </p:nvPr>
        </p:nvPicPr>
        <p:blipFill>
          <a:blip r:embed="rId10"/>
          <a:stretch>
            <a:fillRect/>
          </a:stretch>
        </p:blipFill>
        <p:spPr>
          <a:xfrm>
            <a:off x="0" y="2474128"/>
            <a:ext cx="9144000" cy="2666049"/>
          </a:xfrm>
          <a:prstGeom prst="rect">
            <a:avLst/>
          </a:prstGeom>
        </p:spPr>
      </p:pic>
      <p:sp>
        <p:nvSpPr>
          <p:cNvPr id="2" name="标题 1"/>
          <p:cNvSpPr>
            <a:spLocks noGrp="1"/>
          </p:cNvSpPr>
          <p:nvPr>
            <p:ph type="ctrTitle" hasCustomPrompt="1"/>
            <p:custDataLst>
              <p:tags r:id="rId2"/>
            </p:custDataLst>
          </p:nvPr>
        </p:nvSpPr>
        <p:spPr>
          <a:xfrm>
            <a:off x="1582579" y="1538773"/>
            <a:ext cx="6159818" cy="935355"/>
          </a:xfrm>
        </p:spPr>
        <p:txBody>
          <a:bodyPr wrap="square" lIns="89866" tIns="46736" rIns="89866" bIns="46736" anchor="b" anchorCtr="0">
            <a:normAutofit/>
          </a:bodyPr>
          <a:lstStyle>
            <a:lvl1pPr algn="ctr">
              <a:defRPr sz="4500" spc="600" baseline="0">
                <a:solidFill>
                  <a:schemeClr val="accent1"/>
                </a:solidFill>
                <a:ea typeface="汉仪旗黑-85S" panose="00020600040101010101" pitchFamily="18" charset="-122"/>
              </a:defRPr>
            </a:lvl1pPr>
          </a:lstStyle>
          <a:p>
            <a:r>
              <a:rPr lang="zh-CN" altLang="en-US" dirty="0"/>
              <a:t>单击此处编辑标题</a:t>
            </a:r>
          </a:p>
        </p:txBody>
      </p:sp>
      <p:sp>
        <p:nvSpPr>
          <p:cNvPr id="3" name="副标题 2"/>
          <p:cNvSpPr>
            <a:spLocks noGrp="1"/>
          </p:cNvSpPr>
          <p:nvPr>
            <p:ph type="subTitle" idx="1" hasCustomPrompt="1"/>
            <p:custDataLst>
              <p:tags r:id="rId3"/>
            </p:custDataLst>
          </p:nvPr>
        </p:nvSpPr>
        <p:spPr>
          <a:xfrm>
            <a:off x="1582579" y="2481267"/>
            <a:ext cx="6159818" cy="423863"/>
          </a:xfrm>
        </p:spPr>
        <p:txBody>
          <a:bodyPr wrap="square" lIns="89866" tIns="46736" rIns="89866" bIns="46736">
            <a:normAutofit/>
          </a:bodyPr>
          <a:lstStyle>
            <a:lvl1pPr marL="0" indent="0" algn="ctr" eaLnBrk="1" latinLnBrk="0" hangingPunct="1">
              <a:buNone/>
              <a:defRPr sz="2100" u="none" strike="noStrike" kern="1200" cap="none" spc="0" normalizeH="0" baseline="0">
                <a:solidFill>
                  <a:schemeClr val="tx1">
                    <a:lumMod val="50000"/>
                    <a:lumOff val="50000"/>
                  </a:schemeClr>
                </a:solidFill>
                <a:uFillTx/>
              </a:defRPr>
            </a:lvl1pPr>
            <a:lvl2pPr marL="342352" indent="0" algn="ctr">
              <a:buNone/>
              <a:defRPr sz="1500"/>
            </a:lvl2pPr>
            <a:lvl3pPr marL="684737" indent="0" algn="ctr">
              <a:buNone/>
              <a:defRPr sz="1400"/>
            </a:lvl3pPr>
            <a:lvl4pPr marL="1027102" indent="0" algn="ctr">
              <a:buNone/>
              <a:defRPr sz="1200"/>
            </a:lvl4pPr>
            <a:lvl5pPr marL="1369466" indent="0" algn="ctr">
              <a:buNone/>
              <a:defRPr sz="1200"/>
            </a:lvl5pPr>
            <a:lvl6pPr marL="1711846" indent="0" algn="ctr">
              <a:buNone/>
              <a:defRPr sz="1200"/>
            </a:lvl6pPr>
            <a:lvl7pPr marL="2054202" indent="0" algn="ctr">
              <a:buNone/>
              <a:defRPr sz="1200"/>
            </a:lvl7pPr>
            <a:lvl8pPr marL="2396552" indent="0" algn="ctr">
              <a:buNone/>
              <a:defRPr sz="1200"/>
            </a:lvl8pPr>
            <a:lvl9pPr marL="2738906"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4"/>
            </p:custDataLst>
          </p:nvPr>
        </p:nvSpPr>
        <p:spPr/>
        <p:txBody>
          <a:bodyPr wrap="square">
            <a:normAutofit/>
          </a:bodyPr>
          <a:lstStyle/>
          <a:p>
            <a:fld id="{760FBDFE-C587-4B4C-A407-44438C67B59E}" type="datetimeFigureOut">
              <a:rPr lang="zh-CN" altLang="en-US" smtClean="0"/>
              <a:t>2022-04-24</a:t>
            </a:fld>
            <a:endParaRPr lang="zh-CN" altLang="en-US"/>
          </a:p>
        </p:txBody>
      </p:sp>
      <p:sp>
        <p:nvSpPr>
          <p:cNvPr id="17" name="页脚占位符 16"/>
          <p:cNvSpPr>
            <a:spLocks noGrp="1"/>
          </p:cNvSpPr>
          <p:nvPr>
            <p:ph type="ftr" sz="quarter" idx="11"/>
            <p:custDataLst>
              <p:tags r:id="rId5"/>
            </p:custDataLst>
          </p:nvPr>
        </p:nvSpPr>
        <p:spPr/>
        <p:txBody>
          <a:bodyPr wrap="square">
            <a:normAutofit/>
          </a:bodyPr>
          <a:lstStyle/>
          <a:p>
            <a:endParaRPr lang="zh-CN" altLang="en-US" dirty="0"/>
          </a:p>
        </p:txBody>
      </p:sp>
      <p:sp>
        <p:nvSpPr>
          <p:cNvPr id="18" name="灯片编号占位符 17"/>
          <p:cNvSpPr>
            <a:spLocks noGrp="1"/>
          </p:cNvSpPr>
          <p:nvPr>
            <p:ph type="sldNum" sz="quarter" idx="12"/>
            <p:custDataLst>
              <p:tags r:id="rId6"/>
            </p:custDataLst>
          </p:nvPr>
        </p:nvSpPr>
        <p:spPr/>
        <p:txBody>
          <a:bodyPr wrap="square">
            <a:normAutofit/>
          </a:bodyPr>
          <a:lstStyle/>
          <a:p>
            <a:fld id="{49AE70B2-8BF9-45C0-BB95-33D1B9D3A854}" type="slidenum">
              <a:rPr lang="zh-CN" altLang="en-US" smtClean="0"/>
              <a:t>‹#›</a:t>
            </a:fld>
            <a:endParaRPr lang="zh-CN" altLang="en-US" dirty="0"/>
          </a:p>
        </p:txBody>
      </p:sp>
      <p:sp>
        <p:nvSpPr>
          <p:cNvPr id="91" name="文本占位符 90"/>
          <p:cNvSpPr>
            <a:spLocks noGrp="1"/>
          </p:cNvSpPr>
          <p:nvPr>
            <p:ph type="body" sz="quarter" idx="13" hasCustomPrompt="1"/>
            <p:custDataLst>
              <p:tags r:id="rId7"/>
            </p:custDataLst>
          </p:nvPr>
        </p:nvSpPr>
        <p:spPr>
          <a:xfrm>
            <a:off x="2940847" y="2941485"/>
            <a:ext cx="1727835" cy="350453"/>
          </a:xfrm>
        </p:spPr>
        <p:txBody>
          <a:bodyPr wrap="square" lIns="89866" tIns="46736" rIns="89866" bIns="46736">
            <a:normAutofit/>
          </a:bodyPr>
          <a:lstStyle>
            <a:lvl1pPr marL="0" indent="0" algn="r">
              <a:buNone/>
              <a:defRPr>
                <a:solidFill>
                  <a:schemeClr val="accent1"/>
                </a:solidFill>
              </a:defRPr>
            </a:lvl1pPr>
          </a:lstStyle>
          <a:p>
            <a:pPr lvl="0"/>
            <a:r>
              <a:rPr lang="zh-CN" altLang="en-US" dirty="0"/>
              <a:t>汇报人姓名</a:t>
            </a:r>
          </a:p>
        </p:txBody>
      </p:sp>
      <p:sp>
        <p:nvSpPr>
          <p:cNvPr id="5" name="文本占位符 4"/>
          <p:cNvSpPr>
            <a:spLocks noGrp="1"/>
          </p:cNvSpPr>
          <p:nvPr>
            <p:ph type="body" sz="quarter" idx="14" hasCustomPrompt="1"/>
            <p:custDataLst>
              <p:tags r:id="rId8"/>
            </p:custDataLst>
          </p:nvPr>
        </p:nvSpPr>
        <p:spPr>
          <a:xfrm>
            <a:off x="4705673" y="2943225"/>
            <a:ext cx="1728000" cy="345600"/>
          </a:xfrm>
        </p:spPr>
        <p:txBody>
          <a:bodyPr wrap="square">
            <a:normAutofit/>
          </a:bodyPr>
          <a:lstStyle>
            <a:lvl1pPr marL="0" indent="0" algn="l">
              <a:lnSpc>
                <a:spcPct val="150000"/>
              </a:lnSpc>
              <a:buNone/>
              <a:defRPr>
                <a:solidFill>
                  <a:schemeClr val="accent1"/>
                </a:solidFill>
              </a:defRPr>
            </a:lvl1pPr>
          </a:lstStyle>
          <a:p>
            <a:pPr lvl="0"/>
            <a:r>
              <a:rPr lang="zh-CN" altLang="en-US" dirty="0"/>
              <a:t>汇报日期</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7306150" y="4356489"/>
            <a:ext cx="1838438" cy="785704"/>
            <a:chOff x="8387715" y="5596255"/>
            <a:chExt cx="3832225" cy="1250950"/>
          </a:xfrm>
        </p:grpSpPr>
        <p:grpSp>
          <p:nvGrpSpPr>
            <p:cNvPr id="8" name="组合 7"/>
            <p:cNvGrpSpPr/>
            <p:nvPr userDrawn="1"/>
          </p:nvGrpSpPr>
          <p:grpSpPr>
            <a:xfrm>
              <a:off x="8387715" y="5596255"/>
              <a:ext cx="3832225" cy="1250950"/>
              <a:chOff x="8387715" y="5596255"/>
              <a:chExt cx="3832225" cy="1250950"/>
            </a:xfrm>
          </p:grpSpPr>
          <p:sp>
            <p:nvSpPr>
              <p:cNvPr id="44" name="矩形 2"/>
              <p:cNvSpPr/>
              <p:nvPr userDrawn="1">
                <p:custDataLst>
                  <p:tags r:id="rId8"/>
                </p:custDataLst>
              </p:nvPr>
            </p:nvSpPr>
            <p:spPr>
              <a:xfrm>
                <a:off x="8809355" y="5596255"/>
                <a:ext cx="1461135" cy="634365"/>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57" name="矩形 2"/>
              <p:cNvSpPr/>
              <p:nvPr userDrawn="1">
                <p:custDataLst>
                  <p:tags r:id="rId9"/>
                </p:custDataLst>
              </p:nvPr>
            </p:nvSpPr>
            <p:spPr>
              <a:xfrm>
                <a:off x="8387715" y="5955030"/>
                <a:ext cx="2051050" cy="892175"/>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08" name="矩形 2"/>
              <p:cNvSpPr/>
              <p:nvPr userDrawn="1">
                <p:custDataLst>
                  <p:tags r:id="rId10"/>
                </p:custDataLst>
              </p:nvPr>
            </p:nvSpPr>
            <p:spPr>
              <a:xfrm>
                <a:off x="9978390" y="5608955"/>
                <a:ext cx="292100" cy="12700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96" name="矩形 2"/>
              <p:cNvSpPr/>
              <p:nvPr userDrawn="1">
                <p:custDataLst>
                  <p:tags r:id="rId11"/>
                </p:custDataLst>
              </p:nvPr>
            </p:nvSpPr>
            <p:spPr>
              <a:xfrm>
                <a:off x="9336405" y="5596255"/>
                <a:ext cx="2883535" cy="1250950"/>
              </a:xfrm>
              <a:custGeom>
                <a:avLst/>
                <a:gdLst/>
                <a:ahLst/>
                <a:cxnLst/>
                <a:rect l="l" t="t" r="r" b="b"/>
                <a:pathLst>
                  <a:path w="421675" h="210838">
                    <a:moveTo>
                      <a:pt x="210838" y="0"/>
                    </a:moveTo>
                    <a:lnTo>
                      <a:pt x="421675" y="210838"/>
                    </a:lnTo>
                    <a:lnTo>
                      <a:pt x="0" y="210838"/>
                    </a:lnTo>
                    <a:close/>
                  </a:path>
                </a:pathLst>
              </a:cu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grpSp>
        <p:sp>
          <p:nvSpPr>
            <p:cNvPr id="106" name="矩形 2"/>
            <p:cNvSpPr/>
            <p:nvPr userDrawn="1">
              <p:custDataLst>
                <p:tags r:id="rId7"/>
              </p:custDataLst>
            </p:nvPr>
          </p:nvSpPr>
          <p:spPr>
            <a:xfrm>
              <a:off x="9911715" y="6414135"/>
              <a:ext cx="996315" cy="43307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2"/>
            </p:custDataLst>
          </p:nvPr>
        </p:nvSpPr>
        <p:spPr>
          <a:xfrm>
            <a:off x="502413" y="332434"/>
            <a:ext cx="8139178" cy="331473"/>
          </a:xfrm>
        </p:spPr>
        <p:txBody>
          <a:bodyPr vert="horz" lIns="101427" tIns="38037" rIns="76076" bIns="38037" rtlCol="0" anchor="t" anchorCtr="0">
            <a:noAutofit/>
          </a:bodyPr>
          <a:lstStyle>
            <a:lvl1pPr marL="0" marR="0" algn="l" defTabSz="912983" rtl="0" eaLnBrk="1" latinLnBrk="0" hangingPunct="1">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502413" y="714382"/>
            <a:ext cx="8139178" cy="4041680"/>
          </a:xfrm>
        </p:spPr>
        <p:txBody>
          <a:bodyPr vert="horz" lIns="101427" tIns="0" rIns="82424" bIns="0" rtlCol="0">
            <a:noAutofit/>
          </a:bodyPr>
          <a:lstStyle>
            <a:lvl1pPr marL="171190" marR="0" lvl="0"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513571" marR="0" lvl="1" indent="-171190" algn="l" defTabSz="912983" rtl="0" eaLnBrk="1" latinLnBrk="0" hangingPunct="1">
              <a:lnSpc>
                <a:spcPct val="130000"/>
              </a:lnSpc>
              <a:spcBef>
                <a:spcPts val="0"/>
              </a:spcBef>
              <a:spcAft>
                <a:spcPts val="1000"/>
              </a:spcAft>
              <a:buFont typeface="Arial" panose="020B0604020202020204" pitchFamily="34" charset="0"/>
              <a:buChar char="•"/>
              <a:tabLst>
                <a:tab pos="1607220" algn="l"/>
              </a:tabLst>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855924" marR="0" lvl="2"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198276" marR="0" lvl="3"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1540630" marR="0" lvl="4"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2022-04-24</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77" name="图片 76"/>
          <p:cNvPicPr>
            <a:picLocks noChangeAspect="1"/>
          </p:cNvPicPr>
          <p:nvPr userDrawn="1">
            <p:custDataLst>
              <p:tags r:id="rId1"/>
            </p:custDataLst>
          </p:nvPr>
        </p:nvPicPr>
        <p:blipFill>
          <a:blip r:embed="rId9"/>
          <a:stretch>
            <a:fillRect/>
          </a:stretch>
        </p:blipFill>
        <p:spPr>
          <a:xfrm>
            <a:off x="5353" y="0"/>
            <a:ext cx="9133361" cy="5143500"/>
          </a:xfrm>
          <a:prstGeom prst="rect">
            <a:avLst/>
          </a:prstGeom>
        </p:spPr>
      </p:pic>
      <p:sp>
        <p:nvSpPr>
          <p:cNvPr id="76" name="矩形 75"/>
          <p:cNvSpPr/>
          <p:nvPr userDrawn="1">
            <p:custDataLst>
              <p:tags r:id="rId2"/>
            </p:custDataLst>
          </p:nvPr>
        </p:nvSpPr>
        <p:spPr>
          <a:xfrm>
            <a:off x="8479" y="-12381"/>
            <a:ext cx="9139714" cy="5155883"/>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6" tIns="45656" rIns="91306" bIns="45656" rtlCol="0" anchor="ctr"/>
          <a:lstStyle/>
          <a:p>
            <a:pPr algn="ctr"/>
            <a:endParaRPr lang="zh-CN" altLang="en-US" sz="1400"/>
          </a:p>
        </p:txBody>
      </p:sp>
      <p:sp>
        <p:nvSpPr>
          <p:cNvPr id="2" name="标题 1"/>
          <p:cNvSpPr>
            <a:spLocks noGrp="1"/>
          </p:cNvSpPr>
          <p:nvPr>
            <p:ph type="title" hasCustomPrompt="1"/>
            <p:custDataLst>
              <p:tags r:id="rId3"/>
            </p:custDataLst>
          </p:nvPr>
        </p:nvSpPr>
        <p:spPr>
          <a:xfrm>
            <a:off x="2022917" y="2097098"/>
            <a:ext cx="5098869" cy="580613"/>
          </a:xfrm>
        </p:spPr>
        <p:txBody>
          <a:bodyPr lIns="89866" tIns="46736" rIns="89866" bIns="46736" anchor="b" anchorCtr="0">
            <a:normAutofit/>
          </a:bodyPr>
          <a:lstStyle>
            <a:lvl1pPr algn="ctr">
              <a:defRPr sz="3300" u="none" strike="noStrike" kern="1200" cap="none" spc="300" normalizeH="0" baseline="0">
                <a:solidFill>
                  <a:schemeClr val="accent1"/>
                </a:solidFill>
                <a:uFillTx/>
                <a:latin typeface="Arial" panose="020B0604020202020204" pitchFamily="34" charset="0"/>
                <a:ea typeface="汉仪旗黑-85S" panose="00020600040101010101" pitchFamily="18" charset="-122"/>
              </a:defRPr>
            </a:lvl1pPr>
          </a:lstStyle>
          <a:p>
            <a:r>
              <a:rPr lang="zh-CN" altLang="en-US" dirty="0"/>
              <a:t>单击此处编辑标题</a:t>
            </a:r>
          </a:p>
        </p:txBody>
      </p:sp>
      <p:sp>
        <p:nvSpPr>
          <p:cNvPr id="3" name="文本占位符 2"/>
          <p:cNvSpPr>
            <a:spLocks noGrp="1"/>
          </p:cNvSpPr>
          <p:nvPr>
            <p:ph type="body" idx="1"/>
            <p:custDataLst>
              <p:tags r:id="rId4"/>
            </p:custDataLst>
          </p:nvPr>
        </p:nvSpPr>
        <p:spPr>
          <a:xfrm>
            <a:off x="2022567" y="2731299"/>
            <a:ext cx="5098870" cy="1058963"/>
          </a:xfrm>
        </p:spPr>
        <p:txBody>
          <a:bodyPr lIns="89866" tIns="46736" rIns="89866" bIns="46736">
            <a:normAutofit/>
          </a:bodyPr>
          <a:lstStyle>
            <a:lvl1pPr marL="0" indent="0" algn="ctr" eaLnBrk="1" latinLnBrk="0" hangingPunct="1">
              <a:buNone/>
              <a:defRPr kumimoji="0" lang="zh-CN" altLang="en-US" sz="1400" b="0" i="0" u="none" strike="noStrike" kern="1200" cap="none" spc="150" normalizeH="0" baseline="0" noProof="1">
                <a:solidFill>
                  <a:schemeClr val="tx1">
                    <a:lumMod val="50000"/>
                    <a:lumOff val="50000"/>
                  </a:schemeClr>
                </a:solidFill>
                <a:uFillTx/>
                <a:latin typeface="Arial" panose="020B0604020202020204" pitchFamily="34" charset="0"/>
                <a:ea typeface="微软雅黑" panose="020B0503020204020204" charset="-122"/>
                <a:cs typeface="+mn-cs"/>
                <a:sym typeface="+mn-ea"/>
              </a:defRPr>
            </a:lvl1pPr>
            <a:lvl2pPr marL="342352" indent="0">
              <a:buNone/>
              <a:defRPr sz="1500">
                <a:solidFill>
                  <a:schemeClr val="tx1">
                    <a:tint val="75000"/>
                  </a:schemeClr>
                </a:solidFill>
              </a:defRPr>
            </a:lvl2pPr>
            <a:lvl3pPr marL="684737" indent="0">
              <a:buNone/>
              <a:defRPr sz="1400">
                <a:solidFill>
                  <a:schemeClr val="tx1">
                    <a:tint val="75000"/>
                  </a:schemeClr>
                </a:solidFill>
              </a:defRPr>
            </a:lvl3pPr>
            <a:lvl4pPr marL="1027102" indent="0">
              <a:buNone/>
              <a:defRPr sz="1200">
                <a:solidFill>
                  <a:schemeClr val="tx1">
                    <a:tint val="75000"/>
                  </a:schemeClr>
                </a:solidFill>
              </a:defRPr>
            </a:lvl4pPr>
            <a:lvl5pPr marL="1369466" indent="0">
              <a:buNone/>
              <a:defRPr sz="1200">
                <a:solidFill>
                  <a:schemeClr val="tx1">
                    <a:tint val="75000"/>
                  </a:schemeClr>
                </a:solidFill>
              </a:defRPr>
            </a:lvl5pPr>
            <a:lvl6pPr marL="1711846" indent="0">
              <a:buNone/>
              <a:defRPr sz="1200">
                <a:solidFill>
                  <a:schemeClr val="tx1">
                    <a:tint val="75000"/>
                  </a:schemeClr>
                </a:solidFill>
              </a:defRPr>
            </a:lvl6pPr>
            <a:lvl7pPr marL="2054202" indent="0">
              <a:buNone/>
              <a:defRPr sz="1200">
                <a:solidFill>
                  <a:schemeClr val="tx1">
                    <a:tint val="75000"/>
                  </a:schemeClr>
                </a:solidFill>
              </a:defRPr>
            </a:lvl7pPr>
            <a:lvl8pPr marL="2396552" indent="0">
              <a:buNone/>
              <a:defRPr sz="1200">
                <a:solidFill>
                  <a:schemeClr val="tx1">
                    <a:tint val="75000"/>
                  </a:schemeClr>
                </a:solidFill>
              </a:defRPr>
            </a:lvl8pPr>
            <a:lvl9pPr marL="2738906" indent="0">
              <a:buNone/>
              <a:defRPr sz="12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t>2022-04-24</a:t>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7306150" y="4356489"/>
            <a:ext cx="1838438" cy="785704"/>
            <a:chOff x="8387715" y="5596255"/>
            <a:chExt cx="3832225" cy="1250950"/>
          </a:xfrm>
        </p:grpSpPr>
        <p:grpSp>
          <p:nvGrpSpPr>
            <p:cNvPr id="8" name="组合 7"/>
            <p:cNvGrpSpPr/>
            <p:nvPr userDrawn="1"/>
          </p:nvGrpSpPr>
          <p:grpSpPr>
            <a:xfrm>
              <a:off x="8387715" y="5596255"/>
              <a:ext cx="3832225" cy="1250950"/>
              <a:chOff x="8387715" y="5596255"/>
              <a:chExt cx="3832225" cy="1250950"/>
            </a:xfrm>
          </p:grpSpPr>
          <p:sp>
            <p:nvSpPr>
              <p:cNvPr id="44" name="矩形 2"/>
              <p:cNvSpPr/>
              <p:nvPr userDrawn="1">
                <p:custDataLst>
                  <p:tags r:id="rId9"/>
                </p:custDataLst>
              </p:nvPr>
            </p:nvSpPr>
            <p:spPr>
              <a:xfrm>
                <a:off x="8809355" y="5596255"/>
                <a:ext cx="1461135" cy="634365"/>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57" name="矩形 2"/>
              <p:cNvSpPr/>
              <p:nvPr userDrawn="1">
                <p:custDataLst>
                  <p:tags r:id="rId10"/>
                </p:custDataLst>
              </p:nvPr>
            </p:nvSpPr>
            <p:spPr>
              <a:xfrm>
                <a:off x="8387715" y="5955030"/>
                <a:ext cx="2051050" cy="892175"/>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08" name="矩形 2"/>
              <p:cNvSpPr/>
              <p:nvPr userDrawn="1">
                <p:custDataLst>
                  <p:tags r:id="rId11"/>
                </p:custDataLst>
              </p:nvPr>
            </p:nvSpPr>
            <p:spPr>
              <a:xfrm>
                <a:off x="9978390" y="5608955"/>
                <a:ext cx="292100" cy="12700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96" name="矩形 2"/>
              <p:cNvSpPr/>
              <p:nvPr userDrawn="1">
                <p:custDataLst>
                  <p:tags r:id="rId12"/>
                </p:custDataLst>
              </p:nvPr>
            </p:nvSpPr>
            <p:spPr>
              <a:xfrm>
                <a:off x="9336405" y="5596255"/>
                <a:ext cx="2883535" cy="1250950"/>
              </a:xfrm>
              <a:custGeom>
                <a:avLst/>
                <a:gdLst/>
                <a:ahLst/>
                <a:cxnLst/>
                <a:rect l="l" t="t" r="r" b="b"/>
                <a:pathLst>
                  <a:path w="421675" h="210838">
                    <a:moveTo>
                      <a:pt x="210838" y="0"/>
                    </a:moveTo>
                    <a:lnTo>
                      <a:pt x="421675" y="210838"/>
                    </a:lnTo>
                    <a:lnTo>
                      <a:pt x="0" y="210838"/>
                    </a:lnTo>
                    <a:close/>
                  </a:path>
                </a:pathLst>
              </a:cu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grpSp>
        <p:sp>
          <p:nvSpPr>
            <p:cNvPr id="106" name="矩形 2"/>
            <p:cNvSpPr/>
            <p:nvPr userDrawn="1">
              <p:custDataLst>
                <p:tags r:id="rId8"/>
              </p:custDataLst>
            </p:nvPr>
          </p:nvSpPr>
          <p:spPr>
            <a:xfrm>
              <a:off x="9911715" y="6414135"/>
              <a:ext cx="996315" cy="43307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2"/>
            </p:custDataLst>
          </p:nvPr>
        </p:nvSpPr>
        <p:spPr>
          <a:xfrm>
            <a:off x="502413" y="332434"/>
            <a:ext cx="8139178" cy="331473"/>
          </a:xfrm>
        </p:spPr>
        <p:txBody>
          <a:bodyPr vert="horz" lIns="101427" tIns="38037" rIns="76076" bIns="38037" rtlCol="0" anchor="t" anchorCtr="0">
            <a:noAutofit/>
          </a:bodyPr>
          <a:lstStyle>
            <a:lvl1pPr marL="0" marR="0" lvl="0" algn="l" defTabSz="912983" rtl="0" eaLnBrk="1" latinLnBrk="0" hangingPunct="1">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3"/>
            </p:custDataLst>
          </p:nvPr>
        </p:nvSpPr>
        <p:spPr>
          <a:xfrm>
            <a:off x="502448" y="714382"/>
            <a:ext cx="3962432" cy="4041680"/>
          </a:xfrm>
        </p:spPr>
        <p:txBody>
          <a:bodyPr vert="horz" lIns="101427" tIns="0" rIns="82424" bIns="0" rtlCol="0">
            <a:noAutofit/>
          </a:bodyPr>
          <a:lstStyle>
            <a:lvl1pPr marL="171190" marR="0" lvl="0"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513571" marR="0" lvl="1" indent="-171190" algn="l" defTabSz="912983" rtl="0" eaLnBrk="1" latinLnBrk="0" hangingPunct="1">
              <a:lnSpc>
                <a:spcPct val="130000"/>
              </a:lnSpc>
              <a:spcBef>
                <a:spcPts val="0"/>
              </a:spcBef>
              <a:spcAft>
                <a:spcPts val="1000"/>
              </a:spcAft>
              <a:buFont typeface="Arial" panose="020B0604020202020204" pitchFamily="34" charset="0"/>
              <a:buChar char="•"/>
              <a:tabLst>
                <a:tab pos="1607220" algn="l"/>
              </a:tabLst>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855924" marR="0" lvl="2"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198276" marR="0" lvl="3"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1540630" marR="0" lvl="4"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4679158" y="714382"/>
            <a:ext cx="3962432" cy="4041680"/>
          </a:xfrm>
        </p:spPr>
        <p:txBody>
          <a:bodyPr>
            <a:noAutofit/>
          </a:bodyPr>
          <a:lstStyle>
            <a:lvl1pPr>
              <a:defRPr sz="1200">
                <a:latin typeface="微软雅黑" panose="020B0503020204020204" charset="-122"/>
                <a:ea typeface="微软雅黑" panose="020B0503020204020204" charset="-122"/>
              </a:defRPr>
            </a:lvl1pPr>
            <a:lvl2pPr>
              <a:defRPr sz="1200">
                <a:latin typeface="微软雅黑" panose="020B0503020204020204" charset="-122"/>
                <a:ea typeface="微软雅黑" panose="020B0503020204020204" charset="-122"/>
              </a:defRPr>
            </a:lvl2pPr>
            <a:lvl3pPr>
              <a:defRPr sz="1200">
                <a:latin typeface="微软雅黑" panose="020B0503020204020204" charset="-122"/>
                <a:ea typeface="微软雅黑" panose="020B0503020204020204" charset="-122"/>
              </a:defRPr>
            </a:lvl3pPr>
            <a:lvl4pPr>
              <a:defRPr sz="1200">
                <a:latin typeface="微软雅黑" panose="020B0503020204020204" charset="-122"/>
                <a:ea typeface="微软雅黑" panose="020B0503020204020204" charset="-122"/>
              </a:defRPr>
            </a:lvl4pPr>
            <a:lvl5pPr>
              <a:defRPr sz="1200">
                <a:latin typeface="微软雅黑" panose="020B0503020204020204" charset="-122"/>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t>2022-04-24</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7306150" y="4356489"/>
            <a:ext cx="1838438" cy="785704"/>
            <a:chOff x="8387715" y="5596255"/>
            <a:chExt cx="3832225" cy="1250950"/>
          </a:xfrm>
        </p:grpSpPr>
        <p:grpSp>
          <p:nvGrpSpPr>
            <p:cNvPr id="11" name="组合 10"/>
            <p:cNvGrpSpPr/>
            <p:nvPr userDrawn="1"/>
          </p:nvGrpSpPr>
          <p:grpSpPr>
            <a:xfrm>
              <a:off x="8387715" y="5596255"/>
              <a:ext cx="3832225" cy="1250950"/>
              <a:chOff x="8387715" y="5596255"/>
              <a:chExt cx="3832225" cy="1250950"/>
            </a:xfrm>
          </p:grpSpPr>
          <p:sp>
            <p:nvSpPr>
              <p:cNvPr id="44" name="矩形 2"/>
              <p:cNvSpPr/>
              <p:nvPr userDrawn="1">
                <p:custDataLst>
                  <p:tags r:id="rId11"/>
                </p:custDataLst>
              </p:nvPr>
            </p:nvSpPr>
            <p:spPr>
              <a:xfrm>
                <a:off x="8809355" y="5596255"/>
                <a:ext cx="1461135" cy="634365"/>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57" name="矩形 2"/>
              <p:cNvSpPr/>
              <p:nvPr userDrawn="1">
                <p:custDataLst>
                  <p:tags r:id="rId12"/>
                </p:custDataLst>
              </p:nvPr>
            </p:nvSpPr>
            <p:spPr>
              <a:xfrm>
                <a:off x="8387715" y="5955030"/>
                <a:ext cx="2051050" cy="892175"/>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08" name="矩形 2"/>
              <p:cNvSpPr/>
              <p:nvPr userDrawn="1">
                <p:custDataLst>
                  <p:tags r:id="rId13"/>
                </p:custDataLst>
              </p:nvPr>
            </p:nvSpPr>
            <p:spPr>
              <a:xfrm>
                <a:off x="9978390" y="5608955"/>
                <a:ext cx="292100" cy="12700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96" name="矩形 2"/>
              <p:cNvSpPr/>
              <p:nvPr userDrawn="1">
                <p:custDataLst>
                  <p:tags r:id="rId14"/>
                </p:custDataLst>
              </p:nvPr>
            </p:nvSpPr>
            <p:spPr>
              <a:xfrm>
                <a:off x="9336405" y="5596255"/>
                <a:ext cx="2883535" cy="1250950"/>
              </a:xfrm>
              <a:custGeom>
                <a:avLst/>
                <a:gdLst/>
                <a:ahLst/>
                <a:cxnLst/>
                <a:rect l="l" t="t" r="r" b="b"/>
                <a:pathLst>
                  <a:path w="421675" h="210838">
                    <a:moveTo>
                      <a:pt x="210838" y="0"/>
                    </a:moveTo>
                    <a:lnTo>
                      <a:pt x="421675" y="210838"/>
                    </a:lnTo>
                    <a:lnTo>
                      <a:pt x="0" y="210838"/>
                    </a:lnTo>
                    <a:close/>
                  </a:path>
                </a:pathLst>
              </a:cu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grpSp>
        <p:sp>
          <p:nvSpPr>
            <p:cNvPr id="106" name="矩形 2"/>
            <p:cNvSpPr/>
            <p:nvPr userDrawn="1">
              <p:custDataLst>
                <p:tags r:id="rId10"/>
              </p:custDataLst>
            </p:nvPr>
          </p:nvSpPr>
          <p:spPr>
            <a:xfrm>
              <a:off x="9911715" y="6414135"/>
              <a:ext cx="996315" cy="43307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2"/>
            </p:custDataLst>
          </p:nvPr>
        </p:nvSpPr>
        <p:spPr>
          <a:xfrm>
            <a:off x="502413" y="332434"/>
            <a:ext cx="8139178" cy="331473"/>
          </a:xfrm>
        </p:spPr>
        <p:txBody>
          <a:bodyPr vert="horz" lIns="101427" tIns="38037" rIns="76076" bIns="38037" rtlCol="0" anchor="t" anchorCtr="0">
            <a:noAutofit/>
          </a:bodyPr>
          <a:lstStyle>
            <a:lvl1pPr marL="0" marR="0" lvl="0" algn="l" defTabSz="912983" rtl="0" eaLnBrk="1" latinLnBrk="0" hangingPunct="1">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502448" y="714382"/>
            <a:ext cx="3962432" cy="285752"/>
          </a:xfrm>
        </p:spPr>
        <p:txBody>
          <a:bodyPr lIns="101427" tIns="38037" rIns="76076" bIns="38037" anchor="t" anchorCtr="0">
            <a:noAutofit/>
          </a:bodyPr>
          <a:lstStyle>
            <a:lvl1pPr marL="0" indent="0" eaLnBrk="1" latinLnBrk="0" hangingPunct="1">
              <a:spcAft>
                <a:spcPts val="0"/>
              </a:spcAft>
              <a:buNone/>
              <a:defRPr sz="1500" b="0" u="none" strike="noStrike" kern="1200" cap="none" spc="200" normalizeH="0" baseline="0">
                <a:solidFill>
                  <a:schemeClr val="tx1"/>
                </a:solidFill>
                <a:uFillTx/>
                <a:latin typeface="微软雅黑" panose="020B0503020204020204" charset="-122"/>
                <a:ea typeface="微软雅黑" panose="020B0503020204020204" charset="-122"/>
              </a:defRPr>
            </a:lvl1pPr>
            <a:lvl2pPr marL="342352" indent="0">
              <a:buNone/>
              <a:defRPr sz="1500" b="1"/>
            </a:lvl2pPr>
            <a:lvl3pPr marL="684737" indent="0">
              <a:buNone/>
              <a:defRPr sz="1400" b="1"/>
            </a:lvl3pPr>
            <a:lvl4pPr marL="1027102" indent="0">
              <a:buNone/>
              <a:defRPr sz="1200" b="1"/>
            </a:lvl4pPr>
            <a:lvl5pPr marL="1369466" indent="0">
              <a:buNone/>
              <a:defRPr sz="1200" b="1"/>
            </a:lvl5pPr>
            <a:lvl6pPr marL="1711846" indent="0">
              <a:buNone/>
              <a:defRPr sz="1200" b="1"/>
            </a:lvl6pPr>
            <a:lvl7pPr marL="2054202" indent="0">
              <a:buNone/>
              <a:defRPr sz="1200" b="1"/>
            </a:lvl7pPr>
            <a:lvl8pPr marL="2396552" indent="0">
              <a:buNone/>
              <a:defRPr sz="1200" b="1"/>
            </a:lvl8pPr>
            <a:lvl9pPr marL="2738906" indent="0">
              <a:buNone/>
              <a:defRPr sz="12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502445" y="1054894"/>
            <a:ext cx="3962400" cy="3701064"/>
          </a:xfrm>
        </p:spPr>
        <p:txBody>
          <a:bodyPr vert="horz" lIns="101427" tIns="0" rIns="82424" bIns="0" rtlCol="0">
            <a:noAutofit/>
          </a:bodyPr>
          <a:lstStyle>
            <a:lvl1pPr marL="171190" marR="0" lvl="0"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513571" marR="0" lvl="1" indent="-171190" algn="l" defTabSz="912983" rtl="0" eaLnBrk="1" latinLnBrk="0" hangingPunct="1">
              <a:lnSpc>
                <a:spcPct val="130000"/>
              </a:lnSpc>
              <a:spcBef>
                <a:spcPts val="0"/>
              </a:spcBef>
              <a:spcAft>
                <a:spcPts val="1000"/>
              </a:spcAft>
              <a:buFont typeface="Arial" panose="020B0604020202020204" pitchFamily="34" charset="0"/>
              <a:buChar char="•"/>
              <a:tabLst>
                <a:tab pos="1607220" algn="l"/>
              </a:tabLst>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855924" marR="0" lvl="2"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198276" marR="0" lvl="3"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1540630" marR="0" lvl="4"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4676815" y="714382"/>
            <a:ext cx="3962432" cy="285752"/>
          </a:xfrm>
        </p:spPr>
        <p:txBody>
          <a:bodyPr vert="horz" lIns="101427" tIns="38037" rIns="76076" bIns="38037" rtlCol="0" anchor="t" anchorCtr="0">
            <a:noAutofit/>
          </a:bodyPr>
          <a:lstStyle>
            <a:lvl1pPr marL="0" marR="0" lvl="0" indent="0" algn="l" defTabSz="912983" rtl="0" eaLnBrk="1" latinLnBrk="0" hangingPunct="1">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342352" indent="0">
              <a:buNone/>
              <a:defRPr sz="1500" b="1"/>
            </a:lvl2pPr>
            <a:lvl3pPr marL="684737" indent="0">
              <a:buNone/>
              <a:defRPr sz="1400" b="1"/>
            </a:lvl3pPr>
            <a:lvl4pPr marL="1027102" indent="0">
              <a:buNone/>
              <a:defRPr sz="1200" b="1"/>
            </a:lvl4pPr>
            <a:lvl5pPr marL="1369466" indent="0">
              <a:buNone/>
              <a:defRPr sz="1200" b="1"/>
            </a:lvl5pPr>
            <a:lvl6pPr marL="1711846" indent="0">
              <a:buNone/>
              <a:defRPr sz="1200" b="1"/>
            </a:lvl6pPr>
            <a:lvl7pPr marL="2054202" indent="0">
              <a:buNone/>
              <a:defRPr sz="1200" b="1"/>
            </a:lvl7pPr>
            <a:lvl8pPr marL="2396552" indent="0">
              <a:buNone/>
              <a:defRPr sz="1200" b="1"/>
            </a:lvl8pPr>
            <a:lvl9pPr marL="2738906" indent="0">
              <a:buNone/>
              <a:defRPr sz="12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4676815" y="1054894"/>
            <a:ext cx="3962432" cy="3701064"/>
          </a:xfrm>
        </p:spPr>
        <p:txBody>
          <a:bodyPr vert="horz" lIns="101427" tIns="0" rIns="82424" bIns="0" rtlCol="0">
            <a:noAutofit/>
          </a:bodyPr>
          <a:lstStyle>
            <a:lvl1pPr marL="171190" marR="0" lvl="0"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513571" marR="0" lvl="1" indent="-171190" algn="l" defTabSz="912983" rtl="0" eaLnBrk="1" latinLnBrk="0" hangingPunct="1">
              <a:lnSpc>
                <a:spcPct val="130000"/>
              </a:lnSpc>
              <a:spcBef>
                <a:spcPts val="0"/>
              </a:spcBef>
              <a:spcAft>
                <a:spcPts val="1000"/>
              </a:spcAft>
              <a:buFont typeface="Arial" panose="020B0604020202020204" pitchFamily="34" charset="0"/>
              <a:buChar char="•"/>
              <a:tabLst>
                <a:tab pos="1607220" algn="l"/>
              </a:tabLst>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855924" marR="0" lvl="2"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198276" marR="0" lvl="3"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1540630" marR="0" lvl="4"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t>2022-04-24</a:t>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custDataLst>
              <p:tags r:id="rId1"/>
            </p:custDataLst>
          </p:nvPr>
        </p:nvPicPr>
        <p:blipFill>
          <a:blip r:embed="rId8"/>
          <a:stretch>
            <a:fillRect/>
          </a:stretch>
        </p:blipFill>
        <p:spPr>
          <a:xfrm>
            <a:off x="11430" y="2480323"/>
            <a:ext cx="9144000" cy="2666049"/>
          </a:xfrm>
          <a:prstGeom prst="rect">
            <a:avLst/>
          </a:prstGeom>
        </p:spPr>
      </p:pic>
      <p:sp>
        <p:nvSpPr>
          <p:cNvPr id="6" name="矩形 5"/>
          <p:cNvSpPr/>
          <p:nvPr userDrawn="1">
            <p:custDataLst>
              <p:tags r:id="rId2"/>
            </p:custDataLst>
          </p:nvPr>
        </p:nvSpPr>
        <p:spPr>
          <a:xfrm>
            <a:off x="478" y="-14762"/>
            <a:ext cx="9139714" cy="5155883"/>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6" tIns="45656" rIns="91306" bIns="45656" rtlCol="0" anchor="ctr"/>
          <a:lstStyle/>
          <a:p>
            <a:pPr algn="ctr"/>
            <a:endParaRPr lang="zh-CN" altLang="en-US" sz="1400"/>
          </a:p>
        </p:txBody>
      </p:sp>
      <p:sp>
        <p:nvSpPr>
          <p:cNvPr id="2" name="标题 1"/>
          <p:cNvSpPr>
            <a:spLocks noGrp="1"/>
          </p:cNvSpPr>
          <p:nvPr>
            <p:ph type="title"/>
            <p:custDataLst>
              <p:tags r:id="rId3"/>
            </p:custDataLst>
          </p:nvPr>
        </p:nvSpPr>
        <p:spPr/>
        <p:txBody>
          <a:bodyPr vert="horz" lIns="101427" tIns="38037" rIns="76076" bIns="38037" rtlCol="0" anchor="t" anchorCtr="0">
            <a:noAutofit/>
          </a:bodyPr>
          <a:lstStyle>
            <a:lvl1pPr marL="0" marR="0" lvl="0" algn="l" defTabSz="912983" rtl="0" eaLnBrk="1" latinLnBrk="0" hangingPunct="1">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2022-04-24</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2022-04-24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7306150" y="4356489"/>
            <a:ext cx="1838438" cy="785704"/>
            <a:chOff x="8387715" y="5596255"/>
            <a:chExt cx="3832225" cy="1250950"/>
          </a:xfrm>
        </p:grpSpPr>
        <p:grpSp>
          <p:nvGrpSpPr>
            <p:cNvPr id="8" name="组合 7"/>
            <p:cNvGrpSpPr/>
            <p:nvPr userDrawn="1"/>
          </p:nvGrpSpPr>
          <p:grpSpPr>
            <a:xfrm>
              <a:off x="8387715" y="5596255"/>
              <a:ext cx="3832225" cy="1250950"/>
              <a:chOff x="8387715" y="5596255"/>
              <a:chExt cx="3832225" cy="1250950"/>
            </a:xfrm>
          </p:grpSpPr>
          <p:sp>
            <p:nvSpPr>
              <p:cNvPr id="44" name="矩形 2"/>
              <p:cNvSpPr/>
              <p:nvPr userDrawn="1">
                <p:custDataLst>
                  <p:tags r:id="rId9"/>
                </p:custDataLst>
              </p:nvPr>
            </p:nvSpPr>
            <p:spPr>
              <a:xfrm>
                <a:off x="8809355" y="5596255"/>
                <a:ext cx="1461135" cy="634365"/>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57" name="矩形 2"/>
              <p:cNvSpPr/>
              <p:nvPr userDrawn="1">
                <p:custDataLst>
                  <p:tags r:id="rId10"/>
                </p:custDataLst>
              </p:nvPr>
            </p:nvSpPr>
            <p:spPr>
              <a:xfrm>
                <a:off x="8387715" y="5955030"/>
                <a:ext cx="2051050" cy="892175"/>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08" name="矩形 2"/>
              <p:cNvSpPr/>
              <p:nvPr userDrawn="1">
                <p:custDataLst>
                  <p:tags r:id="rId11"/>
                </p:custDataLst>
              </p:nvPr>
            </p:nvSpPr>
            <p:spPr>
              <a:xfrm>
                <a:off x="9978390" y="5608955"/>
                <a:ext cx="292100" cy="12700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96" name="矩形 2"/>
              <p:cNvSpPr/>
              <p:nvPr userDrawn="1">
                <p:custDataLst>
                  <p:tags r:id="rId12"/>
                </p:custDataLst>
              </p:nvPr>
            </p:nvSpPr>
            <p:spPr>
              <a:xfrm>
                <a:off x="9336405" y="5596255"/>
                <a:ext cx="2883535" cy="1250950"/>
              </a:xfrm>
              <a:custGeom>
                <a:avLst/>
                <a:gdLst/>
                <a:ahLst/>
                <a:cxnLst/>
                <a:rect l="l" t="t" r="r" b="b"/>
                <a:pathLst>
                  <a:path w="421675" h="210838">
                    <a:moveTo>
                      <a:pt x="210838" y="0"/>
                    </a:moveTo>
                    <a:lnTo>
                      <a:pt x="421675" y="210838"/>
                    </a:lnTo>
                    <a:lnTo>
                      <a:pt x="0" y="210838"/>
                    </a:lnTo>
                    <a:close/>
                  </a:path>
                </a:pathLst>
              </a:cu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grpSp>
        <p:sp>
          <p:nvSpPr>
            <p:cNvPr id="106" name="矩形 2"/>
            <p:cNvSpPr/>
            <p:nvPr userDrawn="1">
              <p:custDataLst>
                <p:tags r:id="rId8"/>
              </p:custDataLst>
            </p:nvPr>
          </p:nvSpPr>
          <p:spPr>
            <a:xfrm>
              <a:off x="9911715" y="6414135"/>
              <a:ext cx="996315" cy="43307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2"/>
            </p:custDataLst>
          </p:nvPr>
        </p:nvSpPr>
        <p:spPr>
          <a:xfrm>
            <a:off x="502449" y="332434"/>
            <a:ext cx="8139178" cy="331473"/>
          </a:xfrm>
        </p:spPr>
        <p:txBody>
          <a:bodyPr vert="horz" lIns="101427" tIns="38037" rIns="76076" bIns="38037" rtlCol="0" anchor="t" anchorCtr="0">
            <a:noAutofit/>
          </a:bodyPr>
          <a:lstStyle>
            <a:lvl1pPr marL="0" marR="0" lvl="0" algn="l" defTabSz="912983" rtl="0" eaLnBrk="1" latinLnBrk="0" hangingPunct="1">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502448" y="714382"/>
            <a:ext cx="3962432" cy="4041680"/>
          </a:xfrm>
        </p:spPr>
        <p:txBody>
          <a:bodyPr vert="horz" lIns="101427" tIns="0" rIns="82424" bIns="0" rtlCol="0">
            <a:noAutofit/>
          </a:bodyPr>
          <a:lstStyle>
            <a:lvl1pPr marL="0" marR="0" lvl="0" indent="0" algn="l" defTabSz="912983" rtl="0" eaLnBrk="1"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513571" marR="0" lvl="1" indent="-171190" algn="l" defTabSz="912983" rtl="0" eaLnBrk="1" latinLnBrk="0" hangingPunct="1">
              <a:lnSpc>
                <a:spcPct val="130000"/>
              </a:lnSpc>
              <a:spcBef>
                <a:spcPts val="0"/>
              </a:spcBef>
              <a:spcAft>
                <a:spcPts val="1000"/>
              </a:spcAft>
              <a:buFont typeface="Arial" panose="020B0604020202020204" pitchFamily="34" charset="0"/>
              <a:buChar char="•"/>
              <a:tabLst>
                <a:tab pos="1607220"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5924" marR="0" lvl="2"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198276" marR="0" lvl="3"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0630" marR="0" lvl="4"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4679194" y="714382"/>
            <a:ext cx="3962432" cy="4041680"/>
          </a:xfrm>
        </p:spPr>
        <p:txBody>
          <a:bodyPr vert="horz" lIns="101427" tIns="0" rIns="82424" bIns="0" rtlCol="0">
            <a:normAutofit/>
          </a:bodyPr>
          <a:lstStyle>
            <a:lvl1pPr marL="171190" marR="0" lvl="0" indent="-171190" algn="l" defTabSz="912983" rtl="0" eaLnBrk="1"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t>2022-04-24</a:t>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2022-04-24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7141" y="4356489"/>
            <a:ext cx="1838438" cy="785704"/>
            <a:chOff x="8387715" y="5596255"/>
            <a:chExt cx="3832225" cy="1250950"/>
          </a:xfrm>
        </p:grpSpPr>
        <p:grpSp>
          <p:nvGrpSpPr>
            <p:cNvPr id="8" name="组合 7"/>
            <p:cNvGrpSpPr/>
            <p:nvPr userDrawn="1"/>
          </p:nvGrpSpPr>
          <p:grpSpPr>
            <a:xfrm>
              <a:off x="8387715" y="5596255"/>
              <a:ext cx="3832225" cy="1250950"/>
              <a:chOff x="8387715" y="5596255"/>
              <a:chExt cx="3832225" cy="1250950"/>
            </a:xfrm>
          </p:grpSpPr>
          <p:sp>
            <p:nvSpPr>
              <p:cNvPr id="44" name="矩形 2"/>
              <p:cNvSpPr/>
              <p:nvPr userDrawn="1">
                <p:custDataLst>
                  <p:tags r:id="rId8"/>
                </p:custDataLst>
              </p:nvPr>
            </p:nvSpPr>
            <p:spPr>
              <a:xfrm>
                <a:off x="8809355" y="5596255"/>
                <a:ext cx="1461135" cy="634365"/>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57" name="矩形 2"/>
              <p:cNvSpPr/>
              <p:nvPr userDrawn="1">
                <p:custDataLst>
                  <p:tags r:id="rId9"/>
                </p:custDataLst>
              </p:nvPr>
            </p:nvSpPr>
            <p:spPr>
              <a:xfrm>
                <a:off x="8387715" y="5955030"/>
                <a:ext cx="2051050" cy="892175"/>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08" name="矩形 2"/>
              <p:cNvSpPr/>
              <p:nvPr userDrawn="1">
                <p:custDataLst>
                  <p:tags r:id="rId10"/>
                </p:custDataLst>
              </p:nvPr>
            </p:nvSpPr>
            <p:spPr>
              <a:xfrm>
                <a:off x="9978390" y="5608955"/>
                <a:ext cx="292100" cy="12700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96" name="矩形 2"/>
              <p:cNvSpPr/>
              <p:nvPr userDrawn="1">
                <p:custDataLst>
                  <p:tags r:id="rId11"/>
                </p:custDataLst>
              </p:nvPr>
            </p:nvSpPr>
            <p:spPr>
              <a:xfrm>
                <a:off x="9336405" y="5596255"/>
                <a:ext cx="2883535" cy="1250950"/>
              </a:xfrm>
              <a:custGeom>
                <a:avLst/>
                <a:gdLst/>
                <a:ahLst/>
                <a:cxnLst/>
                <a:rect l="l" t="t" r="r" b="b"/>
                <a:pathLst>
                  <a:path w="421675" h="210838">
                    <a:moveTo>
                      <a:pt x="210838" y="0"/>
                    </a:moveTo>
                    <a:lnTo>
                      <a:pt x="421675" y="210838"/>
                    </a:lnTo>
                    <a:lnTo>
                      <a:pt x="0" y="210838"/>
                    </a:lnTo>
                    <a:close/>
                  </a:path>
                </a:pathLst>
              </a:cu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grpSp>
        <p:sp>
          <p:nvSpPr>
            <p:cNvPr id="106" name="矩形 2"/>
            <p:cNvSpPr/>
            <p:nvPr userDrawn="1">
              <p:custDataLst>
                <p:tags r:id="rId7"/>
              </p:custDataLst>
            </p:nvPr>
          </p:nvSpPr>
          <p:spPr>
            <a:xfrm>
              <a:off x="9911715" y="6414135"/>
              <a:ext cx="996315" cy="43307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grpSp>
      <p:sp>
        <p:nvSpPr>
          <p:cNvPr id="2" name="竖排标题 1"/>
          <p:cNvSpPr>
            <a:spLocks noGrp="1"/>
          </p:cNvSpPr>
          <p:nvPr>
            <p:ph type="title" orient="vert"/>
            <p:custDataLst>
              <p:tags r:id="rId2"/>
            </p:custDataLst>
          </p:nvPr>
        </p:nvSpPr>
        <p:spPr>
          <a:xfrm>
            <a:off x="7928351" y="714382"/>
            <a:ext cx="713238" cy="4041680"/>
          </a:xfrm>
        </p:spPr>
        <p:txBody>
          <a:bodyPr vert="eaVert" lIns="101427" tIns="38037" rIns="76076" bIns="38037" rtlCol="0" anchor="ctr" anchorCtr="0">
            <a:noAutofit/>
          </a:bodyPr>
          <a:lstStyle>
            <a:lvl1pPr marL="0" marR="0" lvl="0" algn="l" defTabSz="912983" rtl="0" eaLnBrk="1" latinLnBrk="0" hangingPunct="1">
              <a:spcAft>
                <a:spcPts val="0"/>
              </a:spcAft>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502446" y="714376"/>
            <a:ext cx="7371076" cy="4041680"/>
          </a:xfrm>
        </p:spPr>
        <p:txBody>
          <a:bodyPr vert="eaVert"/>
          <a:lstStyle>
            <a:lvl1pPr indent="0" eaLnBrk="1" latinLnBrk="0" hangingPunct="1">
              <a:defRPr>
                <a:latin typeface="微软雅黑" panose="020B0503020204020204" charset="-122"/>
                <a:ea typeface="微软雅黑" panose="020B0503020204020204" charset="-122"/>
              </a:defRPr>
            </a:lvl1pPr>
            <a:lvl2pPr indent="0" eaLnBrk="1" latinLnBrk="0" hangingPunct="1">
              <a:defRPr>
                <a:latin typeface="微软雅黑" panose="020B0503020204020204" charset="-122"/>
                <a:ea typeface="微软雅黑" panose="020B0503020204020204" charset="-122"/>
              </a:defRPr>
            </a:lvl2pPr>
            <a:lvl3pPr indent="0" eaLnBrk="1" latinLnBrk="0" hangingPunct="1">
              <a:defRPr>
                <a:latin typeface="微软雅黑" panose="020B0503020204020204" charset="-122"/>
                <a:ea typeface="微软雅黑" panose="020B0503020204020204" charset="-122"/>
              </a:defRPr>
            </a:lvl3pPr>
            <a:lvl4pPr indent="0" eaLnBrk="1" latinLnBrk="0" hangingPunct="1">
              <a:defRPr>
                <a:latin typeface="微软雅黑" panose="020B0503020204020204" charset="-122"/>
                <a:ea typeface="微软雅黑" panose="020B0503020204020204" charset="-122"/>
              </a:defRPr>
            </a:lvl4pPr>
            <a:lvl5pPr indent="0" eaLnBrk="1" latinLnBrk="0" hangingPunct="1">
              <a:defRPr>
                <a:latin typeface="微软雅黑" panose="020B0503020204020204" charset="-122"/>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2022-04-24</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7306150" y="4356489"/>
            <a:ext cx="1838438" cy="785704"/>
            <a:chOff x="8387715" y="5596255"/>
            <a:chExt cx="3832225" cy="1250950"/>
          </a:xfrm>
        </p:grpSpPr>
        <p:grpSp>
          <p:nvGrpSpPr>
            <p:cNvPr id="8" name="组合 7"/>
            <p:cNvGrpSpPr/>
            <p:nvPr userDrawn="1"/>
          </p:nvGrpSpPr>
          <p:grpSpPr>
            <a:xfrm>
              <a:off x="8387715" y="5596255"/>
              <a:ext cx="3832225" cy="1250950"/>
              <a:chOff x="8387715" y="5596255"/>
              <a:chExt cx="3832225" cy="1250950"/>
            </a:xfrm>
          </p:grpSpPr>
          <p:sp>
            <p:nvSpPr>
              <p:cNvPr id="44" name="矩形 2"/>
              <p:cNvSpPr/>
              <p:nvPr userDrawn="1">
                <p:custDataLst>
                  <p:tags r:id="rId7"/>
                </p:custDataLst>
              </p:nvPr>
            </p:nvSpPr>
            <p:spPr>
              <a:xfrm>
                <a:off x="8809355" y="5596255"/>
                <a:ext cx="1461135" cy="634365"/>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57" name="矩形 2"/>
              <p:cNvSpPr/>
              <p:nvPr userDrawn="1">
                <p:custDataLst>
                  <p:tags r:id="rId8"/>
                </p:custDataLst>
              </p:nvPr>
            </p:nvSpPr>
            <p:spPr>
              <a:xfrm>
                <a:off x="8387715" y="5955030"/>
                <a:ext cx="2051050" cy="892175"/>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08" name="矩形 2"/>
              <p:cNvSpPr/>
              <p:nvPr userDrawn="1">
                <p:custDataLst>
                  <p:tags r:id="rId9"/>
                </p:custDataLst>
              </p:nvPr>
            </p:nvSpPr>
            <p:spPr>
              <a:xfrm>
                <a:off x="9978390" y="5608955"/>
                <a:ext cx="292100" cy="12700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96" name="矩形 2"/>
              <p:cNvSpPr/>
              <p:nvPr userDrawn="1">
                <p:custDataLst>
                  <p:tags r:id="rId10"/>
                </p:custDataLst>
              </p:nvPr>
            </p:nvSpPr>
            <p:spPr>
              <a:xfrm>
                <a:off x="9336405" y="5596255"/>
                <a:ext cx="2883535" cy="1250950"/>
              </a:xfrm>
              <a:custGeom>
                <a:avLst/>
                <a:gdLst/>
                <a:ahLst/>
                <a:cxnLst/>
                <a:rect l="l" t="t" r="r" b="b"/>
                <a:pathLst>
                  <a:path w="421675" h="210838">
                    <a:moveTo>
                      <a:pt x="210838" y="0"/>
                    </a:moveTo>
                    <a:lnTo>
                      <a:pt x="421675" y="210838"/>
                    </a:lnTo>
                    <a:lnTo>
                      <a:pt x="0" y="210838"/>
                    </a:lnTo>
                    <a:close/>
                  </a:path>
                </a:pathLst>
              </a:cu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grpSp>
        <p:sp>
          <p:nvSpPr>
            <p:cNvPr id="106" name="矩形 2"/>
            <p:cNvSpPr/>
            <p:nvPr userDrawn="1">
              <p:custDataLst>
                <p:tags r:id="rId6"/>
              </p:custDataLst>
            </p:nvPr>
          </p:nvSpPr>
          <p:spPr>
            <a:xfrm>
              <a:off x="9911715" y="6414135"/>
              <a:ext cx="996315" cy="43307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gr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2022-04-24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5"/>
            </p:custDataLst>
          </p:nvPr>
        </p:nvSpPr>
        <p:spPr>
          <a:xfrm>
            <a:off x="502449" y="714382"/>
            <a:ext cx="8139178" cy="404168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75" name="图片 74"/>
          <p:cNvPicPr>
            <a:picLocks noChangeAspect="1"/>
          </p:cNvPicPr>
          <p:nvPr userDrawn="1">
            <p:custDataLst>
              <p:tags r:id="rId1"/>
            </p:custDataLst>
          </p:nvPr>
        </p:nvPicPr>
        <p:blipFill>
          <a:blip r:embed="rId8"/>
          <a:stretch>
            <a:fillRect/>
          </a:stretch>
        </p:blipFill>
        <p:spPr>
          <a:xfrm>
            <a:off x="10665" y="0"/>
            <a:ext cx="9133361" cy="5143500"/>
          </a:xfrm>
          <a:prstGeom prst="rect">
            <a:avLst/>
          </a:prstGeom>
        </p:spPr>
      </p:pic>
      <p:sp>
        <p:nvSpPr>
          <p:cNvPr id="76" name="矩形 75"/>
          <p:cNvSpPr/>
          <p:nvPr userDrawn="1">
            <p:custDataLst>
              <p:tags r:id="rId2"/>
            </p:custDataLst>
          </p:nvPr>
        </p:nvSpPr>
        <p:spPr>
          <a:xfrm>
            <a:off x="478" y="-14762"/>
            <a:ext cx="9139714" cy="5155883"/>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6" tIns="45656" rIns="91306" bIns="45656" rtlCol="0" anchor="ctr"/>
          <a:lstStyle/>
          <a:p>
            <a:pPr algn="ctr"/>
            <a:endParaRPr lang="zh-CN" altLang="en-US" sz="1400"/>
          </a:p>
        </p:txBody>
      </p:sp>
      <p:sp>
        <p:nvSpPr>
          <p:cNvPr id="2" name="标题 1"/>
          <p:cNvSpPr>
            <a:spLocks noGrp="1"/>
          </p:cNvSpPr>
          <p:nvPr>
            <p:ph type="title" hasCustomPrompt="1"/>
            <p:custDataLst>
              <p:tags r:id="rId3"/>
            </p:custDataLst>
          </p:nvPr>
        </p:nvSpPr>
        <p:spPr>
          <a:xfrm>
            <a:off x="1353057" y="1854994"/>
            <a:ext cx="6265069" cy="1307306"/>
          </a:xfrm>
        </p:spPr>
        <p:txBody>
          <a:bodyPr vert="horz" lIns="89866" tIns="46736" rIns="89866" bIns="46736" rtlCol="0" anchor="ctr" anchorCtr="0">
            <a:normAutofit/>
          </a:bodyPr>
          <a:lstStyle>
            <a:lvl1pPr marL="0" marR="0" algn="ctr" defTabSz="912983" rtl="0" eaLnBrk="1" latinLnBrk="0" hangingPunct="1">
              <a:buNone/>
              <a:defRPr kumimoji="0" lang="zh-CN" altLang="en-US" sz="5400" b="1" i="0" u="none" strike="noStrike" kern="1200" cap="none" spc="600" normalizeH="0" baseline="0" noProof="1" dirty="0">
                <a:solidFill>
                  <a:schemeClr val="accent1"/>
                </a:solidFill>
                <a:uFillTx/>
                <a:latin typeface="Arial" panose="020B0604020202020204" pitchFamily="34" charset="0"/>
                <a:ea typeface="汉仪旗黑-85S" panose="00020600040101010101" pitchFamily="18" charset="-122"/>
                <a:cs typeface="+mj-cs"/>
                <a:sym typeface="+mn-ea"/>
              </a:defRPr>
            </a:lvl1pPr>
          </a:lstStyle>
          <a:p>
            <a:pPr lvl="0"/>
            <a:r>
              <a:rPr dirty="0">
                <a:sym typeface="+mn-ea"/>
              </a:rPr>
              <a:t>单击此处编辑标题</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2022-04-24</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7306150" y="4356489"/>
            <a:ext cx="1838438" cy="785704"/>
            <a:chOff x="8387715" y="5596255"/>
            <a:chExt cx="3832225" cy="1250950"/>
          </a:xfrm>
        </p:grpSpPr>
        <p:grpSp>
          <p:nvGrpSpPr>
            <p:cNvPr id="8" name="组合 7"/>
            <p:cNvGrpSpPr/>
            <p:nvPr userDrawn="1"/>
          </p:nvGrpSpPr>
          <p:grpSpPr>
            <a:xfrm>
              <a:off x="8387715" y="5596255"/>
              <a:ext cx="3832225" cy="1250950"/>
              <a:chOff x="8387715" y="5596255"/>
              <a:chExt cx="3832225" cy="1250950"/>
            </a:xfrm>
          </p:grpSpPr>
          <p:sp>
            <p:nvSpPr>
              <p:cNvPr id="44" name="矩形 2"/>
              <p:cNvSpPr/>
              <p:nvPr userDrawn="1">
                <p:custDataLst>
                  <p:tags r:id="rId7"/>
                </p:custDataLst>
              </p:nvPr>
            </p:nvSpPr>
            <p:spPr>
              <a:xfrm>
                <a:off x="8809355" y="5596255"/>
                <a:ext cx="1461135" cy="634365"/>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57" name="矩形 2"/>
              <p:cNvSpPr/>
              <p:nvPr userDrawn="1">
                <p:custDataLst>
                  <p:tags r:id="rId8"/>
                </p:custDataLst>
              </p:nvPr>
            </p:nvSpPr>
            <p:spPr>
              <a:xfrm>
                <a:off x="8387715" y="5955030"/>
                <a:ext cx="2051050" cy="892175"/>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08" name="矩形 2"/>
              <p:cNvSpPr/>
              <p:nvPr userDrawn="1">
                <p:custDataLst>
                  <p:tags r:id="rId9"/>
                </p:custDataLst>
              </p:nvPr>
            </p:nvSpPr>
            <p:spPr>
              <a:xfrm>
                <a:off x="9978390" y="5608955"/>
                <a:ext cx="292100" cy="12700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96" name="矩形 2"/>
              <p:cNvSpPr/>
              <p:nvPr userDrawn="1">
                <p:custDataLst>
                  <p:tags r:id="rId10"/>
                </p:custDataLst>
              </p:nvPr>
            </p:nvSpPr>
            <p:spPr>
              <a:xfrm>
                <a:off x="9336405" y="5596255"/>
                <a:ext cx="2883535" cy="1250950"/>
              </a:xfrm>
              <a:custGeom>
                <a:avLst/>
                <a:gdLst/>
                <a:ahLst/>
                <a:cxnLst/>
                <a:rect l="l" t="t" r="r" b="b"/>
                <a:pathLst>
                  <a:path w="421675" h="210838">
                    <a:moveTo>
                      <a:pt x="210838" y="0"/>
                    </a:moveTo>
                    <a:lnTo>
                      <a:pt x="421675" y="210838"/>
                    </a:lnTo>
                    <a:lnTo>
                      <a:pt x="0" y="210838"/>
                    </a:lnTo>
                    <a:close/>
                  </a:path>
                </a:pathLst>
              </a:cu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grpSp>
        <p:sp>
          <p:nvSpPr>
            <p:cNvPr id="106" name="矩形 2"/>
            <p:cNvSpPr/>
            <p:nvPr userDrawn="1">
              <p:custDataLst>
                <p:tags r:id="rId6"/>
              </p:custDataLst>
            </p:nvPr>
          </p:nvSpPr>
          <p:spPr>
            <a:xfrm>
              <a:off x="9911715" y="6414135"/>
              <a:ext cx="996315" cy="43307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2"/>
            </p:custDataLst>
          </p:nvPr>
        </p:nvSpPr>
        <p:spPr/>
        <p:txBody>
          <a:bodyPr lIns="89866" tIns="46736" rIns="89866" bIns="46736">
            <a:normAutofit/>
          </a:body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2022-04-24</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276225" y="299594"/>
            <a:ext cx="8572500" cy="446293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306" tIns="45656" rIns="91306" bIns="45656" rtlCol="0" anchor="ctr">
            <a:noAutofit/>
          </a:bodyPr>
          <a:lstStyle/>
          <a:p>
            <a:pPr lvl="0" algn="ctr"/>
            <a:endParaRPr lang="en-US" altLang="zh-CN" sz="1400" dirty="0">
              <a:sym typeface="+mn-ea"/>
            </a:endParaRPr>
          </a:p>
        </p:txBody>
      </p:sp>
      <p:sp>
        <p:nvSpPr>
          <p:cNvPr id="5" name="灯片编号占位符 4"/>
          <p:cNvSpPr>
            <a:spLocks noGrp="1"/>
          </p:cNvSpPr>
          <p:nvPr>
            <p:ph type="sldNum" sz="quarter" idx="12"/>
            <p:custDataLst>
              <p:tags r:id="rId2"/>
            </p:custDataLst>
          </p:nvPr>
        </p:nvSpPr>
        <p:spPr/>
        <p:txBody>
          <a:bodyPr/>
          <a:lstStyle/>
          <a:p>
            <a:fld id="{49AE70B2-8BF9-45C0-BB95-33D1B9D3A854}" type="slidenum">
              <a:rPr lang="zh-CN" altLang="en-US" smtClean="0"/>
              <a:t>‹#›</a:t>
            </a:fld>
            <a:endParaRPr lang="zh-CN" altLang="en-US" dirty="0"/>
          </a:p>
        </p:txBody>
      </p:sp>
      <p:grpSp>
        <p:nvGrpSpPr>
          <p:cNvPr id="11" name="组合 10"/>
          <p:cNvGrpSpPr/>
          <p:nvPr userDrawn="1">
            <p:custDataLst>
              <p:tags r:id="rId3"/>
            </p:custDataLst>
          </p:nvPr>
        </p:nvGrpSpPr>
        <p:grpSpPr>
          <a:xfrm>
            <a:off x="276733" y="298164"/>
            <a:ext cx="486251" cy="298133"/>
            <a:chOff x="581" y="626"/>
            <a:chExt cx="1021" cy="626"/>
          </a:xfrm>
        </p:grpSpPr>
        <p:sp>
          <p:nvSpPr>
            <p:cNvPr id="9" name="等腰三角形 8"/>
            <p:cNvSpPr/>
            <p:nvPr userDrawn="1">
              <p:custDataLst>
                <p:tags r:id="rId14"/>
              </p:custDataLst>
            </p:nvPr>
          </p:nvSpPr>
          <p:spPr>
            <a:xfrm rot="10800000">
              <a:off x="581" y="626"/>
              <a:ext cx="577" cy="390"/>
            </a:xfrm>
            <a:prstGeom prst="triangle">
              <a:avLst/>
            </a:prstGeom>
            <a:solidFill>
              <a:srgbClr val="FBE5D6"/>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sz="1400"/>
            </a:p>
          </p:txBody>
        </p:sp>
        <p:sp>
          <p:nvSpPr>
            <p:cNvPr id="14" name="等腰三角形 13"/>
            <p:cNvSpPr/>
            <p:nvPr userDrawn="1">
              <p:custDataLst>
                <p:tags r:id="rId15"/>
              </p:custDataLst>
            </p:nvPr>
          </p:nvSpPr>
          <p:spPr>
            <a:xfrm rot="10800000">
              <a:off x="1158" y="1016"/>
              <a:ext cx="444" cy="237"/>
            </a:xfrm>
            <a:prstGeom prst="triangle">
              <a:avLst/>
            </a:prstGeom>
            <a:solidFill>
              <a:srgbClr val="4472C4">
                <a:lumMod val="40000"/>
                <a:lumOff val="6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sz="1400"/>
            </a:p>
          </p:txBody>
        </p:sp>
      </p:grpSp>
      <p:grpSp>
        <p:nvGrpSpPr>
          <p:cNvPr id="10" name="组合 9"/>
          <p:cNvGrpSpPr/>
          <p:nvPr userDrawn="1">
            <p:custDataLst>
              <p:tags r:id="rId4"/>
            </p:custDataLst>
          </p:nvPr>
        </p:nvGrpSpPr>
        <p:grpSpPr>
          <a:xfrm>
            <a:off x="7306151" y="4356298"/>
            <a:ext cx="1838325" cy="785813"/>
            <a:chOff x="8387715" y="5596255"/>
            <a:chExt cx="3832225" cy="1250950"/>
          </a:xfrm>
        </p:grpSpPr>
        <p:grpSp>
          <p:nvGrpSpPr>
            <p:cNvPr id="8" name="组合 7"/>
            <p:cNvGrpSpPr/>
            <p:nvPr userDrawn="1"/>
          </p:nvGrpSpPr>
          <p:grpSpPr>
            <a:xfrm>
              <a:off x="8387715" y="5596255"/>
              <a:ext cx="3832225" cy="1250950"/>
              <a:chOff x="8387715" y="5596255"/>
              <a:chExt cx="3832225" cy="1250950"/>
            </a:xfrm>
          </p:grpSpPr>
          <p:sp>
            <p:nvSpPr>
              <p:cNvPr id="44" name="矩形 2"/>
              <p:cNvSpPr/>
              <p:nvPr userDrawn="1">
                <p:custDataLst>
                  <p:tags r:id="rId10"/>
                </p:custDataLst>
              </p:nvPr>
            </p:nvSpPr>
            <p:spPr>
              <a:xfrm>
                <a:off x="8809355" y="5596255"/>
                <a:ext cx="1461135" cy="634365"/>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57" name="矩形 2"/>
              <p:cNvSpPr/>
              <p:nvPr userDrawn="1">
                <p:custDataLst>
                  <p:tags r:id="rId11"/>
                </p:custDataLst>
              </p:nvPr>
            </p:nvSpPr>
            <p:spPr>
              <a:xfrm>
                <a:off x="8387715" y="5955030"/>
                <a:ext cx="2051050" cy="892175"/>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08" name="矩形 2"/>
              <p:cNvSpPr/>
              <p:nvPr userDrawn="1">
                <p:custDataLst>
                  <p:tags r:id="rId12"/>
                </p:custDataLst>
              </p:nvPr>
            </p:nvSpPr>
            <p:spPr>
              <a:xfrm>
                <a:off x="9978390" y="5608955"/>
                <a:ext cx="292100" cy="12700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96" name="矩形 2"/>
              <p:cNvSpPr/>
              <p:nvPr userDrawn="1">
                <p:custDataLst>
                  <p:tags r:id="rId13"/>
                </p:custDataLst>
              </p:nvPr>
            </p:nvSpPr>
            <p:spPr>
              <a:xfrm>
                <a:off x="9336405" y="5596255"/>
                <a:ext cx="2883535" cy="1250950"/>
              </a:xfrm>
              <a:custGeom>
                <a:avLst/>
                <a:gdLst/>
                <a:ahLst/>
                <a:cxnLst/>
                <a:rect l="l" t="t" r="r" b="b"/>
                <a:pathLst>
                  <a:path w="421675" h="210838">
                    <a:moveTo>
                      <a:pt x="210838" y="0"/>
                    </a:moveTo>
                    <a:lnTo>
                      <a:pt x="421675" y="210838"/>
                    </a:lnTo>
                    <a:lnTo>
                      <a:pt x="0" y="210838"/>
                    </a:lnTo>
                    <a:close/>
                  </a:path>
                </a:pathLst>
              </a:cu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grpSp>
        <p:sp>
          <p:nvSpPr>
            <p:cNvPr id="106" name="矩形 2"/>
            <p:cNvSpPr/>
            <p:nvPr userDrawn="1">
              <p:custDataLst>
                <p:tags r:id="rId9"/>
              </p:custDataLst>
            </p:nvPr>
          </p:nvSpPr>
          <p:spPr>
            <a:xfrm>
              <a:off x="9911715" y="6414135"/>
              <a:ext cx="996315" cy="43307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grpSp>
      <p:sp>
        <p:nvSpPr>
          <p:cNvPr id="2" name="标题 1"/>
          <p:cNvSpPr>
            <a:spLocks noGrp="1"/>
          </p:cNvSpPr>
          <p:nvPr>
            <p:ph type="title" hasCustomPrompt="1"/>
            <p:custDataLst>
              <p:tags r:id="rId5"/>
            </p:custDataLst>
          </p:nvPr>
        </p:nvSpPr>
        <p:spPr>
          <a:xfrm>
            <a:off x="961200" y="936900"/>
            <a:ext cx="7219800" cy="542700"/>
          </a:xfrm>
        </p:spPr>
        <p:txBody>
          <a:bodyPr lIns="89866" tIns="46736" rIns="89866" bIns="46736" anchor="ctr">
            <a:normAutofit/>
          </a:bodyPr>
          <a:lstStyle>
            <a:lvl1pPr>
              <a:defRPr sz="24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6"/>
            </p:custDataLst>
          </p:nvPr>
        </p:nvSpPr>
        <p:spPr>
          <a:xfrm>
            <a:off x="960835" y="1622700"/>
            <a:ext cx="7219950" cy="2583900"/>
          </a:xfrm>
        </p:spPr>
        <p:txBody>
          <a:bodyPr lIns="89866" tIns="46736" rIns="89866" bIns="46736">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t>2022-04-24</a:t>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10"/>
          <a:stretch>
            <a:fillRect/>
          </a:stretch>
        </p:blipFill>
        <p:spPr>
          <a:xfrm>
            <a:off x="8205319" y="3382945"/>
            <a:ext cx="864183" cy="1687214"/>
          </a:xfrm>
          <a:prstGeom prst="rect">
            <a:avLst/>
          </a:prstGeom>
        </p:spPr>
      </p:pic>
      <p:sp>
        <p:nvSpPr>
          <p:cNvPr id="6" name="矩形 5"/>
          <p:cNvSpPr/>
          <p:nvPr userDrawn="1">
            <p:custDataLst>
              <p:tags r:id="rId2"/>
            </p:custDataLst>
          </p:nvPr>
        </p:nvSpPr>
        <p:spPr>
          <a:xfrm>
            <a:off x="-10477" y="-1905"/>
            <a:ext cx="3642836" cy="5142548"/>
          </a:xfrm>
          <a:prstGeom prst="rect">
            <a:avLst/>
          </a:prstGeom>
          <a:solidFill>
            <a:schemeClr val="tx2"/>
          </a:solidFill>
          <a:ln>
            <a:noFill/>
          </a:ln>
        </p:spPr>
        <p:style>
          <a:lnRef idx="2">
            <a:srgbClr val="5B9BD5">
              <a:shade val="50000"/>
            </a:srgbClr>
          </a:lnRef>
          <a:fillRef idx="1">
            <a:srgbClr val="5B9BD5"/>
          </a:fillRef>
          <a:effectRef idx="0">
            <a:srgbClr val="5B9BD5"/>
          </a:effectRef>
          <a:fontRef idx="minor">
            <a:sysClr val="window" lastClr="FFFFFF"/>
          </a:fontRef>
        </p:style>
        <p:txBody>
          <a:bodyPr lIns="91306" tIns="45656" rIns="91306" bIns="45656" rtlCol="0" anchor="ctr"/>
          <a:lstStyle/>
          <a:p>
            <a:pPr algn="ctr"/>
            <a:endParaRPr lang="zh-CN" altLang="en-US" sz="1400"/>
          </a:p>
        </p:txBody>
      </p:sp>
      <p:sp>
        <p:nvSpPr>
          <p:cNvPr id="2" name="标题 1"/>
          <p:cNvSpPr>
            <a:spLocks noGrp="1"/>
          </p:cNvSpPr>
          <p:nvPr>
            <p:ph type="title" hasCustomPrompt="1"/>
            <p:custDataLst>
              <p:tags r:id="rId3"/>
            </p:custDataLst>
          </p:nvPr>
        </p:nvSpPr>
        <p:spPr>
          <a:xfrm>
            <a:off x="437400" y="577800"/>
            <a:ext cx="2970000" cy="661500"/>
          </a:xfrm>
        </p:spPr>
        <p:txBody>
          <a:bodyPr lIns="89866" tIns="46736" rIns="89866" bIns="46736" anchor="ctr">
            <a:normAutofit/>
          </a:bodyPr>
          <a:lstStyle>
            <a:lvl1pPr>
              <a:defRPr sz="27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2022-04-24</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440100" y="1323000"/>
            <a:ext cx="2967300" cy="3069900"/>
          </a:xfrm>
        </p:spPr>
        <p:txBody>
          <a:bodyPr lIns="89866" tIns="46736" rIns="89866" bIns="46736">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3825900" y="577485"/>
            <a:ext cx="4860000" cy="3815953"/>
          </a:xfrm>
        </p:spPr>
        <p:txBody>
          <a:bodyPr lIns="89866" tIns="46736" rIns="89866" bIns="46736">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pic>
        <p:nvPicPr>
          <p:cNvPr id="22" name="图片 21"/>
          <p:cNvPicPr>
            <a:picLocks noChangeAspect="1"/>
          </p:cNvPicPr>
          <p:nvPr userDrawn="1">
            <p:custDataLst>
              <p:tags r:id="rId1"/>
            </p:custDataLst>
          </p:nvPr>
        </p:nvPicPr>
        <p:blipFill>
          <a:blip r:embed="rId10"/>
          <a:stretch>
            <a:fillRect/>
          </a:stretch>
        </p:blipFill>
        <p:spPr>
          <a:xfrm>
            <a:off x="8205319" y="3382945"/>
            <a:ext cx="864183" cy="1687214"/>
          </a:xfrm>
          <a:prstGeom prst="rect">
            <a:avLst/>
          </a:prstGeom>
        </p:spPr>
      </p:pic>
      <p:sp>
        <p:nvSpPr>
          <p:cNvPr id="10" name="矩形 9"/>
          <p:cNvSpPr/>
          <p:nvPr userDrawn="1">
            <p:custDataLst>
              <p:tags r:id="rId2"/>
            </p:custDataLst>
          </p:nvPr>
        </p:nvSpPr>
        <p:spPr>
          <a:xfrm>
            <a:off x="0" y="0"/>
            <a:ext cx="9144000" cy="199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306" tIns="45656" rIns="91306" bIns="45656" rtlCol="0" anchor="ctr">
            <a:noAutofit/>
          </a:bodyPr>
          <a:lstStyle/>
          <a:p>
            <a:pPr lvl="0" algn="ctr"/>
            <a:endParaRPr lang="en-US" altLang="zh-CN" sz="1400">
              <a:sym typeface="+mn-ea"/>
            </a:endParaRPr>
          </a:p>
        </p:txBody>
      </p:sp>
      <p:sp>
        <p:nvSpPr>
          <p:cNvPr id="2" name="标题 1"/>
          <p:cNvSpPr>
            <a:spLocks noGrp="1"/>
          </p:cNvSpPr>
          <p:nvPr>
            <p:ph type="title"/>
            <p:custDataLst>
              <p:tags r:id="rId3"/>
            </p:custDataLst>
          </p:nvPr>
        </p:nvSpPr>
        <p:spPr>
          <a:xfrm>
            <a:off x="459001" y="492519"/>
            <a:ext cx="8232300" cy="563209"/>
          </a:xfrm>
        </p:spPr>
        <p:txBody>
          <a:bodyPr lIns="89866" tIns="46736" rIns="89866" bIns="46736" anchor="ctr">
            <a:normAutofit/>
          </a:bodyPr>
          <a:lstStyle>
            <a:lvl1pPr algn="ctr">
              <a:defRPr sz="27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2022-04-24</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459001" y="1244700"/>
            <a:ext cx="8231981" cy="621000"/>
          </a:xfrm>
        </p:spPr>
        <p:txBody>
          <a:bodyPr lIns="89866" tIns="46736" rIns="89866" bIns="46736">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459581" y="2106000"/>
            <a:ext cx="8224200" cy="2573100"/>
          </a:xfrm>
        </p:spPr>
        <p:txBody>
          <a:bodyPr lIns="89866" tIns="46736" rIns="89866" bIns="46736">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6" name="组合 5"/>
          <p:cNvGrpSpPr/>
          <p:nvPr userDrawn="1">
            <p:custDataLst>
              <p:tags r:id="rId1"/>
            </p:custDataLst>
          </p:nvPr>
        </p:nvGrpSpPr>
        <p:grpSpPr>
          <a:xfrm>
            <a:off x="40006" y="11430"/>
            <a:ext cx="2198846" cy="807244"/>
            <a:chOff x="84" y="24"/>
            <a:chExt cx="4617" cy="1695"/>
          </a:xfrm>
        </p:grpSpPr>
        <p:sp>
          <p:nvSpPr>
            <p:cNvPr id="41" name="矩形 2"/>
            <p:cNvSpPr/>
            <p:nvPr userDrawn="1">
              <p:custDataLst>
                <p:tags r:id="rId9"/>
              </p:custDataLst>
            </p:nvPr>
          </p:nvSpPr>
          <p:spPr>
            <a:xfrm rot="10800000">
              <a:off x="952" y="24"/>
              <a:ext cx="1068" cy="898"/>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43" name="矩形 2"/>
            <p:cNvSpPr/>
            <p:nvPr userDrawn="1">
              <p:custDataLst>
                <p:tags r:id="rId10"/>
              </p:custDataLst>
            </p:nvPr>
          </p:nvSpPr>
          <p:spPr>
            <a:xfrm rot="10800000">
              <a:off x="2379" y="618"/>
              <a:ext cx="640" cy="538"/>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44" name="矩形 2"/>
            <p:cNvSpPr/>
            <p:nvPr userDrawn="1">
              <p:custDataLst>
                <p:tags r:id="rId11"/>
              </p:custDataLst>
            </p:nvPr>
          </p:nvSpPr>
          <p:spPr>
            <a:xfrm rot="10800000">
              <a:off x="1589" y="618"/>
              <a:ext cx="1036" cy="869"/>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46" name="矩形 2"/>
            <p:cNvSpPr/>
            <p:nvPr userDrawn="1">
              <p:custDataLst>
                <p:tags r:id="rId12"/>
              </p:custDataLst>
            </p:nvPr>
          </p:nvSpPr>
          <p:spPr>
            <a:xfrm rot="10800000">
              <a:off x="2020" y="236"/>
              <a:ext cx="435" cy="365"/>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47" name="矩形 2"/>
            <p:cNvSpPr/>
            <p:nvPr userDrawn="1">
              <p:custDataLst>
                <p:tags r:id="rId13"/>
              </p:custDataLst>
            </p:nvPr>
          </p:nvSpPr>
          <p:spPr>
            <a:xfrm rot="10800000">
              <a:off x="2866" y="410"/>
              <a:ext cx="435" cy="365"/>
            </a:xfrm>
            <a:custGeom>
              <a:avLst/>
              <a:gdLst/>
              <a:ahLst/>
              <a:cxnLst/>
              <a:rect l="l" t="t" r="r" b="b"/>
              <a:pathLst>
                <a:path w="421675" h="210838">
                  <a:moveTo>
                    <a:pt x="210838" y="0"/>
                  </a:moveTo>
                  <a:lnTo>
                    <a:pt x="421675" y="210838"/>
                  </a:lnTo>
                  <a:lnTo>
                    <a:pt x="0" y="210838"/>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57" name="矩形 2"/>
            <p:cNvSpPr/>
            <p:nvPr userDrawn="1">
              <p:custDataLst>
                <p:tags r:id="rId14"/>
              </p:custDataLst>
            </p:nvPr>
          </p:nvSpPr>
          <p:spPr>
            <a:xfrm rot="10800000">
              <a:off x="191" y="497"/>
              <a:ext cx="1455" cy="1222"/>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58" name="矩形 2"/>
            <p:cNvSpPr/>
            <p:nvPr userDrawn="1">
              <p:custDataLst>
                <p:tags r:id="rId15"/>
              </p:custDataLst>
            </p:nvPr>
          </p:nvSpPr>
          <p:spPr>
            <a:xfrm rot="10800000">
              <a:off x="2558" y="24"/>
              <a:ext cx="461" cy="386"/>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95" name="矩形 2"/>
            <p:cNvSpPr/>
            <p:nvPr userDrawn="1">
              <p:custDataLst>
                <p:tags r:id="rId16"/>
              </p:custDataLst>
            </p:nvPr>
          </p:nvSpPr>
          <p:spPr>
            <a:xfrm rot="10800000">
              <a:off x="3877" y="378"/>
              <a:ext cx="287" cy="240"/>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06" name="矩形 2"/>
            <p:cNvSpPr/>
            <p:nvPr userDrawn="1">
              <p:custDataLst>
                <p:tags r:id="rId17"/>
              </p:custDataLst>
            </p:nvPr>
          </p:nvSpPr>
          <p:spPr>
            <a:xfrm rot="10800000">
              <a:off x="84" y="24"/>
              <a:ext cx="707" cy="594"/>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07" name="矩形 2"/>
            <p:cNvSpPr/>
            <p:nvPr userDrawn="1">
              <p:custDataLst>
                <p:tags r:id="rId18"/>
              </p:custDataLst>
            </p:nvPr>
          </p:nvSpPr>
          <p:spPr>
            <a:xfrm rot="10800000">
              <a:off x="3301" y="41"/>
              <a:ext cx="420" cy="353"/>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08" name="矩形 2"/>
            <p:cNvSpPr/>
            <p:nvPr userDrawn="1">
              <p:custDataLst>
                <p:tags r:id="rId19"/>
              </p:custDataLst>
            </p:nvPr>
          </p:nvSpPr>
          <p:spPr>
            <a:xfrm rot="10800000">
              <a:off x="4493" y="236"/>
              <a:ext cx="208" cy="174"/>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grpSp>
      <p:sp>
        <p:nvSpPr>
          <p:cNvPr id="8" name="矩形 7"/>
          <p:cNvSpPr/>
          <p:nvPr userDrawn="1">
            <p:custDataLst>
              <p:tags r:id="rId2"/>
            </p:custDataLst>
          </p:nvPr>
        </p:nvSpPr>
        <p:spPr>
          <a:xfrm>
            <a:off x="0" y="3771934"/>
            <a:ext cx="9144000" cy="13715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306" tIns="45656" rIns="91306" bIns="45656" rtlCol="0" anchor="ctr">
            <a:noAutofit/>
          </a:bodyPr>
          <a:lstStyle/>
          <a:p>
            <a:pPr lvl="0" algn="ctr"/>
            <a:endParaRPr lang="en-US" altLang="zh-CN" sz="1400">
              <a:sym typeface="+mn-ea"/>
            </a:endParaRPr>
          </a:p>
        </p:txBody>
      </p:sp>
      <p:sp>
        <p:nvSpPr>
          <p:cNvPr id="2" name="标题 1"/>
          <p:cNvSpPr>
            <a:spLocks noGrp="1"/>
          </p:cNvSpPr>
          <p:nvPr>
            <p:ph type="title"/>
            <p:custDataLst>
              <p:tags r:id="rId3"/>
            </p:custDataLst>
          </p:nvPr>
        </p:nvSpPr>
        <p:spPr>
          <a:xfrm>
            <a:off x="453601" y="393402"/>
            <a:ext cx="8232300" cy="532717"/>
          </a:xfrm>
        </p:spPr>
        <p:txBody>
          <a:bodyPr lIns="89866" tIns="46736" rIns="89866" bIns="46736" anchor="ctr">
            <a:normAutofit/>
          </a:bodyPr>
          <a:lstStyle>
            <a:lvl1pPr algn="ctr">
              <a:defRPr sz="24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2022-04-24</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453628" y="1260900"/>
            <a:ext cx="8243100" cy="2408400"/>
          </a:xfrm>
        </p:spPr>
        <p:txBody>
          <a:bodyPr lIns="89866" tIns="46736" rIns="89866" bIns="46736">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445500" y="3885300"/>
            <a:ext cx="8251200" cy="758700"/>
          </a:xfrm>
        </p:spPr>
        <p:txBody>
          <a:bodyPr lIns="89866" tIns="46736" rIns="89866" bIns="46736">
            <a:normAutofit/>
          </a:bodyPr>
          <a:lstStyle>
            <a:lvl1pPr marL="0" indent="0">
              <a:buNone/>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pic>
        <p:nvPicPr>
          <p:cNvPr id="24" name="图片 23"/>
          <p:cNvPicPr>
            <a:picLocks noChangeAspect="1"/>
          </p:cNvPicPr>
          <p:nvPr userDrawn="1">
            <p:custDataLst>
              <p:tags r:id="rId1"/>
            </p:custDataLst>
          </p:nvPr>
        </p:nvPicPr>
        <p:blipFill>
          <a:blip r:embed="rId12"/>
          <a:stretch>
            <a:fillRect/>
          </a:stretch>
        </p:blipFill>
        <p:spPr>
          <a:xfrm>
            <a:off x="8205319" y="3382945"/>
            <a:ext cx="864183" cy="1687214"/>
          </a:xfrm>
          <a:prstGeom prst="rect">
            <a:avLst/>
          </a:prstGeom>
        </p:spPr>
      </p:pic>
      <p:sp>
        <p:nvSpPr>
          <p:cNvPr id="10" name="矩形 9"/>
          <p:cNvSpPr/>
          <p:nvPr userDrawn="1">
            <p:custDataLst>
              <p:tags r:id="rId2"/>
            </p:custDataLst>
          </p:nvPr>
        </p:nvSpPr>
        <p:spPr>
          <a:xfrm>
            <a:off x="0" y="0"/>
            <a:ext cx="9144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306" tIns="45656" rIns="91306" bIns="45656" rtlCol="0" anchor="ctr">
            <a:noAutofit/>
          </a:bodyPr>
          <a:lstStyle/>
          <a:p>
            <a:pPr lvl="0" algn="ctr"/>
            <a:endParaRPr lang="en-US" altLang="zh-CN" sz="1400">
              <a:sym typeface="+mn-ea"/>
            </a:endParaRPr>
          </a:p>
        </p:txBody>
      </p:sp>
      <p:sp>
        <p:nvSpPr>
          <p:cNvPr id="2" name="标题 1"/>
          <p:cNvSpPr>
            <a:spLocks noGrp="1"/>
          </p:cNvSpPr>
          <p:nvPr>
            <p:ph type="title"/>
            <p:custDataLst>
              <p:tags r:id="rId3"/>
            </p:custDataLst>
          </p:nvPr>
        </p:nvSpPr>
        <p:spPr>
          <a:xfrm>
            <a:off x="434702" y="178202"/>
            <a:ext cx="8278200" cy="364725"/>
          </a:xfrm>
        </p:spPr>
        <p:txBody>
          <a:bodyPr lIns="89866" tIns="46736" rIns="89866" bIns="46736">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2022-04-24</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434700" y="1247400"/>
            <a:ext cx="4006800" cy="2170800"/>
          </a:xfrm>
        </p:spPr>
        <p:txBody>
          <a:bodyPr lIns="89866" tIns="46736" rIns="89866" bIns="46736">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4681800" y="1247400"/>
            <a:ext cx="4025700" cy="2170800"/>
          </a:xfrm>
        </p:spPr>
        <p:txBody>
          <a:bodyPr lIns="89866" tIns="46736" rIns="89866" bIns="46736">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429300" y="3612600"/>
            <a:ext cx="4006800" cy="585900"/>
          </a:xfrm>
        </p:spPr>
        <p:txBody>
          <a:bodyPr lIns="89866" tIns="46736" rIns="89866" bIns="46736">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4689900" y="3609900"/>
            <a:ext cx="4025700" cy="585900"/>
          </a:xfrm>
        </p:spPr>
        <p:txBody>
          <a:bodyPr lIns="89866" tIns="46736" rIns="89866" bIns="46736">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719443"/>
            <a:ext cx="9144000" cy="370466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306" tIns="45656" rIns="91306" bIns="45656" rtlCol="0" anchor="ctr">
            <a:noAutofit/>
          </a:bodyPr>
          <a:lstStyle/>
          <a:p>
            <a:pPr lvl="0" algn="ctr"/>
            <a:endParaRPr lang="en-US" altLang="zh-CN" sz="1400">
              <a:sym typeface="+mn-ea"/>
            </a:endParaRPr>
          </a:p>
        </p:txBody>
      </p:sp>
      <p:grpSp>
        <p:nvGrpSpPr>
          <p:cNvPr id="12" name="组合 11"/>
          <p:cNvGrpSpPr/>
          <p:nvPr userDrawn="1">
            <p:custDataLst>
              <p:tags r:id="rId2"/>
            </p:custDataLst>
          </p:nvPr>
        </p:nvGrpSpPr>
        <p:grpSpPr>
          <a:xfrm>
            <a:off x="7876254" y="2709417"/>
            <a:ext cx="1209199" cy="2360771"/>
            <a:chOff x="16538" y="5689"/>
            <a:chExt cx="2539" cy="4957"/>
          </a:xfrm>
        </p:grpSpPr>
        <p:sp>
          <p:nvSpPr>
            <p:cNvPr id="8" name="矩形 2"/>
            <p:cNvSpPr/>
            <p:nvPr userDrawn="1">
              <p:custDataLst>
                <p:tags r:id="rId20"/>
              </p:custDataLst>
            </p:nvPr>
          </p:nvSpPr>
          <p:spPr>
            <a:xfrm>
              <a:off x="16538" y="9249"/>
              <a:ext cx="1068" cy="898"/>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9" name="矩形 2"/>
            <p:cNvSpPr/>
            <p:nvPr userDrawn="1">
              <p:custDataLst>
                <p:tags r:id="rId21"/>
              </p:custDataLst>
            </p:nvPr>
          </p:nvSpPr>
          <p:spPr>
            <a:xfrm>
              <a:off x="18437" y="8546"/>
              <a:ext cx="640" cy="538"/>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1" name="矩形 2"/>
            <p:cNvSpPr/>
            <p:nvPr userDrawn="1">
              <p:custDataLst>
                <p:tags r:id="rId22"/>
              </p:custDataLst>
            </p:nvPr>
          </p:nvSpPr>
          <p:spPr>
            <a:xfrm>
              <a:off x="17606" y="8546"/>
              <a:ext cx="1036" cy="869"/>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3" name="矩形 2"/>
            <p:cNvSpPr/>
            <p:nvPr userDrawn="1">
              <p:custDataLst>
                <p:tags r:id="rId23"/>
              </p:custDataLst>
            </p:nvPr>
          </p:nvSpPr>
          <p:spPr>
            <a:xfrm>
              <a:off x="18539" y="9084"/>
              <a:ext cx="435" cy="365"/>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4" name="矩形 2"/>
            <p:cNvSpPr/>
            <p:nvPr userDrawn="1">
              <p:custDataLst>
                <p:tags r:id="rId24"/>
              </p:custDataLst>
            </p:nvPr>
          </p:nvSpPr>
          <p:spPr>
            <a:xfrm>
              <a:off x="18642" y="9782"/>
              <a:ext cx="435" cy="365"/>
            </a:xfrm>
            <a:custGeom>
              <a:avLst/>
              <a:gdLst/>
              <a:ahLst/>
              <a:cxnLst/>
              <a:rect l="l" t="t" r="r" b="b"/>
              <a:pathLst>
                <a:path w="421675" h="210838">
                  <a:moveTo>
                    <a:pt x="210838" y="0"/>
                  </a:moveTo>
                  <a:lnTo>
                    <a:pt x="421675" y="210838"/>
                  </a:lnTo>
                  <a:lnTo>
                    <a:pt x="0" y="210838"/>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5" name="矩形 2"/>
            <p:cNvSpPr/>
            <p:nvPr userDrawn="1">
              <p:custDataLst>
                <p:tags r:id="rId25"/>
              </p:custDataLst>
            </p:nvPr>
          </p:nvSpPr>
          <p:spPr>
            <a:xfrm>
              <a:off x="17292" y="9224"/>
              <a:ext cx="1455" cy="1222"/>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6" name="矩形 2"/>
            <p:cNvSpPr/>
            <p:nvPr userDrawn="1">
              <p:custDataLst>
                <p:tags r:id="rId26"/>
              </p:custDataLst>
            </p:nvPr>
          </p:nvSpPr>
          <p:spPr>
            <a:xfrm>
              <a:off x="18607" y="7349"/>
              <a:ext cx="461" cy="386"/>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7" name="矩形 2"/>
            <p:cNvSpPr/>
            <p:nvPr userDrawn="1">
              <p:custDataLst>
                <p:tags r:id="rId27"/>
              </p:custDataLst>
            </p:nvPr>
          </p:nvSpPr>
          <p:spPr>
            <a:xfrm>
              <a:off x="18694" y="6737"/>
              <a:ext cx="287" cy="240"/>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8" name="矩形 2"/>
            <p:cNvSpPr/>
            <p:nvPr userDrawn="1">
              <p:custDataLst>
                <p:tags r:id="rId28"/>
              </p:custDataLst>
            </p:nvPr>
          </p:nvSpPr>
          <p:spPr>
            <a:xfrm>
              <a:off x="18095" y="10052"/>
              <a:ext cx="707" cy="594"/>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9" name="矩形 2"/>
            <p:cNvSpPr/>
            <p:nvPr userDrawn="1">
              <p:custDataLst>
                <p:tags r:id="rId29"/>
              </p:custDataLst>
            </p:nvPr>
          </p:nvSpPr>
          <p:spPr>
            <a:xfrm>
              <a:off x="18238" y="7735"/>
              <a:ext cx="420" cy="353"/>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20" name="矩形 2"/>
            <p:cNvSpPr/>
            <p:nvPr userDrawn="1">
              <p:custDataLst>
                <p:tags r:id="rId30"/>
              </p:custDataLst>
            </p:nvPr>
          </p:nvSpPr>
          <p:spPr>
            <a:xfrm>
              <a:off x="18539" y="5689"/>
              <a:ext cx="208" cy="174"/>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grpSp>
      <p:grpSp>
        <p:nvGrpSpPr>
          <p:cNvPr id="6" name="组合 5"/>
          <p:cNvGrpSpPr/>
          <p:nvPr userDrawn="1">
            <p:custDataLst>
              <p:tags r:id="rId3"/>
            </p:custDataLst>
          </p:nvPr>
        </p:nvGrpSpPr>
        <p:grpSpPr>
          <a:xfrm>
            <a:off x="40006" y="11430"/>
            <a:ext cx="2198846" cy="708184"/>
            <a:chOff x="84" y="24"/>
            <a:chExt cx="4617" cy="1487"/>
          </a:xfrm>
        </p:grpSpPr>
        <p:sp>
          <p:nvSpPr>
            <p:cNvPr id="41" name="矩形 2"/>
            <p:cNvSpPr/>
            <p:nvPr userDrawn="1">
              <p:custDataLst>
                <p:tags r:id="rId9"/>
              </p:custDataLst>
            </p:nvPr>
          </p:nvSpPr>
          <p:spPr>
            <a:xfrm rot="10800000">
              <a:off x="952" y="24"/>
              <a:ext cx="1068" cy="898"/>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43" name="矩形 2"/>
            <p:cNvSpPr/>
            <p:nvPr userDrawn="1">
              <p:custDataLst>
                <p:tags r:id="rId10"/>
              </p:custDataLst>
            </p:nvPr>
          </p:nvSpPr>
          <p:spPr>
            <a:xfrm rot="10800000">
              <a:off x="2379" y="618"/>
              <a:ext cx="640" cy="538"/>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44" name="矩形 2"/>
            <p:cNvSpPr/>
            <p:nvPr userDrawn="1">
              <p:custDataLst>
                <p:tags r:id="rId11"/>
              </p:custDataLst>
            </p:nvPr>
          </p:nvSpPr>
          <p:spPr>
            <a:xfrm rot="10800000">
              <a:off x="1589" y="618"/>
              <a:ext cx="1036" cy="869"/>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46" name="矩形 2"/>
            <p:cNvSpPr/>
            <p:nvPr userDrawn="1">
              <p:custDataLst>
                <p:tags r:id="rId12"/>
              </p:custDataLst>
            </p:nvPr>
          </p:nvSpPr>
          <p:spPr>
            <a:xfrm rot="10800000">
              <a:off x="2020" y="236"/>
              <a:ext cx="435" cy="365"/>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47" name="矩形 2"/>
            <p:cNvSpPr/>
            <p:nvPr userDrawn="1">
              <p:custDataLst>
                <p:tags r:id="rId13"/>
              </p:custDataLst>
            </p:nvPr>
          </p:nvSpPr>
          <p:spPr>
            <a:xfrm rot="10800000">
              <a:off x="2866" y="410"/>
              <a:ext cx="435" cy="365"/>
            </a:xfrm>
            <a:custGeom>
              <a:avLst/>
              <a:gdLst/>
              <a:ahLst/>
              <a:cxnLst/>
              <a:rect l="l" t="t" r="r" b="b"/>
              <a:pathLst>
                <a:path w="421675" h="210838">
                  <a:moveTo>
                    <a:pt x="210838" y="0"/>
                  </a:moveTo>
                  <a:lnTo>
                    <a:pt x="421675" y="210838"/>
                  </a:lnTo>
                  <a:lnTo>
                    <a:pt x="0" y="210838"/>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57" name="矩形 2"/>
            <p:cNvSpPr/>
            <p:nvPr userDrawn="1">
              <p:custDataLst>
                <p:tags r:id="rId14"/>
              </p:custDataLst>
            </p:nvPr>
          </p:nvSpPr>
          <p:spPr>
            <a:xfrm rot="10800000">
              <a:off x="191" y="497"/>
              <a:ext cx="1455" cy="1014"/>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58" name="矩形 2"/>
            <p:cNvSpPr/>
            <p:nvPr userDrawn="1">
              <p:custDataLst>
                <p:tags r:id="rId15"/>
              </p:custDataLst>
            </p:nvPr>
          </p:nvSpPr>
          <p:spPr>
            <a:xfrm rot="10800000">
              <a:off x="2558" y="24"/>
              <a:ext cx="461" cy="386"/>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95" name="矩形 2"/>
            <p:cNvSpPr/>
            <p:nvPr userDrawn="1">
              <p:custDataLst>
                <p:tags r:id="rId16"/>
              </p:custDataLst>
            </p:nvPr>
          </p:nvSpPr>
          <p:spPr>
            <a:xfrm rot="10800000">
              <a:off x="3877" y="378"/>
              <a:ext cx="287" cy="240"/>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06" name="矩形 2"/>
            <p:cNvSpPr/>
            <p:nvPr userDrawn="1">
              <p:custDataLst>
                <p:tags r:id="rId17"/>
              </p:custDataLst>
            </p:nvPr>
          </p:nvSpPr>
          <p:spPr>
            <a:xfrm rot="10800000">
              <a:off x="84" y="24"/>
              <a:ext cx="707" cy="594"/>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07" name="矩形 2"/>
            <p:cNvSpPr/>
            <p:nvPr userDrawn="1">
              <p:custDataLst>
                <p:tags r:id="rId18"/>
              </p:custDataLst>
            </p:nvPr>
          </p:nvSpPr>
          <p:spPr>
            <a:xfrm rot="10800000">
              <a:off x="3301" y="41"/>
              <a:ext cx="420" cy="353"/>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sp>
          <p:nvSpPr>
            <p:cNvPr id="108" name="矩形 2"/>
            <p:cNvSpPr/>
            <p:nvPr userDrawn="1">
              <p:custDataLst>
                <p:tags r:id="rId19"/>
              </p:custDataLst>
            </p:nvPr>
          </p:nvSpPr>
          <p:spPr>
            <a:xfrm rot="10800000">
              <a:off x="4493" y="236"/>
              <a:ext cx="208" cy="174"/>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charset="-122"/>
                <a:ea typeface="微软雅黑" panose="020B0503020204020204" charset="-122"/>
              </a:endParaRPr>
            </a:p>
          </p:txBody>
        </p:sp>
      </p:grpSp>
      <p:sp>
        <p:nvSpPr>
          <p:cNvPr id="2" name="标题 1"/>
          <p:cNvSpPr>
            <a:spLocks noGrp="1"/>
          </p:cNvSpPr>
          <p:nvPr>
            <p:ph type="title" hasCustomPrompt="1"/>
            <p:custDataLst>
              <p:tags r:id="rId4"/>
            </p:custDataLst>
          </p:nvPr>
        </p:nvSpPr>
        <p:spPr>
          <a:xfrm>
            <a:off x="1142100" y="1004400"/>
            <a:ext cx="6858000" cy="1790100"/>
          </a:xfrm>
        </p:spPr>
        <p:txBody>
          <a:bodyPr lIns="89866" tIns="46736" rIns="89866" bIns="46736" anchor="b">
            <a:normAutofit/>
          </a:bodyPr>
          <a:lstStyle>
            <a:lvl1pPr algn="ctr">
              <a:defRPr sz="45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t>2022-04-24</a:t>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1141810" y="2897100"/>
            <a:ext cx="6858000" cy="1242000"/>
          </a:xfrm>
        </p:spPr>
        <p:txBody>
          <a:bodyPr lIns="89866" tIns="46736" rIns="89866" bIns="46736">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530352" y="2028498"/>
            <a:ext cx="7772400" cy="1132284"/>
          </a:xfrm>
        </p:spPr>
        <p:txBody>
          <a:bodyPr lIns="45656" rIns="45656"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2022-04-24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bg>
      <p:bgRef idx="1002">
        <a:schemeClr val="bg2"/>
      </p:bgRef>
    </p:bg>
    <p:spTree>
      <p:nvGrpSpPr>
        <p:cNvPr id="1" name=""/>
        <p:cNvGrpSpPr/>
        <p:nvPr/>
      </p:nvGrpSpPr>
      <p:grpSpPr>
        <a:xfrm>
          <a:off x="0" y="0"/>
          <a:ext cx="0" cy="0"/>
          <a:chOff x="0" y="0"/>
          <a:chExt cx="0" cy="0"/>
        </a:xfrm>
      </p:grpSpPr>
      <p:sp>
        <p:nvSpPr>
          <p:cNvPr id="9" name="标题 8"/>
          <p:cNvSpPr>
            <a:spLocks noGrp="1"/>
          </p:cNvSpPr>
          <p:nvPr>
            <p:ph type="ctrTitle"/>
          </p:nvPr>
        </p:nvSpPr>
        <p:spPr>
          <a:xfrm>
            <a:off x="533400" y="1028700"/>
            <a:ext cx="7851648" cy="1371600"/>
          </a:xfrm>
          <a:ln>
            <a:noFill/>
          </a:ln>
        </p:spPr>
        <p:txBody>
          <a:bodyPr vert="horz" tIns="0" rIns="18271"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smtClean="0"/>
              <a:t>单击此处编辑母版标题样式</a:t>
            </a:r>
            <a:endParaRPr kumimoji="0" lang="en-US"/>
          </a:p>
        </p:txBody>
      </p:sp>
      <p:sp>
        <p:nvSpPr>
          <p:cNvPr id="17" name="副标题 16"/>
          <p:cNvSpPr>
            <a:spLocks noGrp="1"/>
          </p:cNvSpPr>
          <p:nvPr>
            <p:ph type="subTitle" idx="1"/>
          </p:nvPr>
        </p:nvSpPr>
        <p:spPr>
          <a:xfrm>
            <a:off x="533401" y="2421402"/>
            <a:ext cx="7854696" cy="1314450"/>
          </a:xfrm>
        </p:spPr>
        <p:txBody>
          <a:bodyPr lIns="0" rIns="18271"/>
          <a:lstStyle>
            <a:lvl1pPr marL="0" marR="45656" indent="0" algn="r">
              <a:buNone/>
              <a:defRPr>
                <a:solidFill>
                  <a:schemeClr val="tx1"/>
                </a:solidFill>
              </a:defRPr>
            </a:lvl1pPr>
            <a:lvl2pPr marL="456470" indent="0" algn="ctr">
              <a:buNone/>
            </a:lvl2pPr>
            <a:lvl3pPr marL="912983" indent="0" algn="ctr">
              <a:buNone/>
            </a:lvl3pPr>
            <a:lvl4pPr marL="1369466" indent="0" algn="ctr">
              <a:buNone/>
            </a:lvl4pPr>
            <a:lvl5pPr marL="1825964" indent="0" algn="ctr">
              <a:buNone/>
            </a:lvl5pPr>
            <a:lvl6pPr marL="2282436" indent="0" algn="ctr">
              <a:buNone/>
            </a:lvl6pPr>
            <a:lvl7pPr marL="2738906" indent="0" algn="ctr">
              <a:buNone/>
            </a:lvl7pPr>
            <a:lvl8pPr marL="3195403" indent="0" algn="ctr">
              <a:buNone/>
            </a:lvl8pPr>
            <a:lvl9pPr marL="3651885" indent="0" algn="ctr">
              <a:buNone/>
            </a:lvl9pPr>
          </a:lstStyle>
          <a:p>
            <a:r>
              <a:rPr kumimoji="0" lang="zh-CN" altLang="en-US" smtClean="0"/>
              <a:t>单击此处编辑母版副标题样式</a:t>
            </a:r>
            <a:endParaRPr kumimoji="0" lang="en-US"/>
          </a:p>
        </p:txBody>
      </p:sp>
      <p:sp>
        <p:nvSpPr>
          <p:cNvPr id="30" name="日期占位符 29"/>
          <p:cNvSpPr>
            <a:spLocks noGrp="1"/>
          </p:cNvSpPr>
          <p:nvPr>
            <p:ph type="dt" sz="half" idx="10"/>
          </p:nvPr>
        </p:nvSpPr>
        <p:spPr/>
        <p:txBody>
          <a:bodyPr/>
          <a:lstStyle/>
          <a:p>
            <a:fld id="{D997B5FA-0921-464F-AAE1-844C04324D75}" type="datetimeFigureOut">
              <a:rPr lang="zh-CN" altLang="en-US" smtClean="0">
                <a:solidFill>
                  <a:srgbClr val="DBF5F9">
                    <a:shade val="90000"/>
                  </a:srgbClr>
                </a:solidFill>
              </a:rPr>
              <a:pPr/>
              <a:t>2022-04-24</a:t>
            </a:fld>
            <a:endParaRPr lang="zh-CN" altLang="en-US">
              <a:solidFill>
                <a:srgbClr val="DBF5F9">
                  <a:shade val="90000"/>
                </a:srgbClr>
              </a:solidFill>
            </a:endParaRPr>
          </a:p>
        </p:txBody>
      </p:sp>
      <p:sp>
        <p:nvSpPr>
          <p:cNvPr id="19" name="页脚占位符 18"/>
          <p:cNvSpPr>
            <a:spLocks noGrp="1"/>
          </p:cNvSpPr>
          <p:nvPr>
            <p:ph type="ftr" sz="quarter" idx="11"/>
          </p:nvPr>
        </p:nvSpPr>
        <p:spPr/>
        <p:txBody>
          <a:bodyPr/>
          <a:lstStyle/>
          <a:p>
            <a:endParaRPr lang="zh-CN" altLang="en-US">
              <a:solidFill>
                <a:srgbClr val="DBF5F9">
                  <a:shade val="90000"/>
                </a:srgbClr>
              </a:solidFill>
            </a:endParaRPr>
          </a:p>
        </p:txBody>
      </p:sp>
      <p:sp>
        <p:nvSpPr>
          <p:cNvPr id="27" name="灯片编号占位符 26"/>
          <p:cNvSpPr>
            <a:spLocks noGrp="1"/>
          </p:cNvSpPr>
          <p:nvPr>
            <p:ph type="sldNum" sz="quarter" idx="12"/>
          </p:nvPr>
        </p:nvSpPr>
        <p:spPr/>
        <p:txBody>
          <a:bodyPr/>
          <a:lstStyle/>
          <a:p>
            <a:fld id="{565CE74E-AB26-4998-AD42-012C4C1AD076}" type="slidenum">
              <a:rPr lang="zh-CN" altLang="en-US" smtClean="0">
                <a:solidFill>
                  <a:srgbClr val="DBF5F9">
                    <a:shade val="90000"/>
                  </a:srgbClr>
                </a:solidFill>
              </a:rPr>
              <a:pPr/>
              <a:t>‹#›</a:t>
            </a:fld>
            <a:endParaRPr lang="zh-CN" altLang="en-US">
              <a:solidFill>
                <a:srgbClr val="DBF5F9">
                  <a:shade val="90000"/>
                </a:srgbClr>
              </a:solidFill>
            </a:endParaRPr>
          </a:p>
        </p:txBody>
      </p:sp>
    </p:spTree>
    <p:extLst>
      <p:ext uri="{BB962C8B-B14F-4D97-AF65-F5344CB8AC3E}">
        <p14:creationId xmlns:p14="http://schemas.microsoft.com/office/powerpoint/2010/main" val="2605301462"/>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04617B">
                    <a:shade val="90000"/>
                  </a:srgbClr>
                </a:solidFill>
              </a:rPr>
              <a:pPr/>
              <a:t>2022-04-24</a:t>
            </a:fld>
            <a:endParaRPr lang="zh-CN" altLang="en-US">
              <a:solidFill>
                <a:srgbClr val="04617B">
                  <a:shade val="90000"/>
                </a:srgbClr>
              </a:solidFill>
            </a:endParaRPr>
          </a:p>
        </p:txBody>
      </p:sp>
      <p:sp>
        <p:nvSpPr>
          <p:cNvPr id="5" name="页脚占位符 4"/>
          <p:cNvSpPr>
            <a:spLocks noGrp="1"/>
          </p:cNvSpPr>
          <p:nvPr>
            <p:ph type="ftr" sz="quarter" idx="11"/>
          </p:nvPr>
        </p:nvSpPr>
        <p:spPr/>
        <p:txBody>
          <a:bodyPr/>
          <a:lstStyle/>
          <a:p>
            <a:endParaRPr lang="zh-CN" altLang="en-US">
              <a:solidFill>
                <a:srgbClr val="04617B">
                  <a:shade val="9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04617B">
                    <a:shade val="90000"/>
                  </a:srgbClr>
                </a:solidFill>
              </a:rPr>
              <a:pPr/>
              <a:t>‹#›</a:t>
            </a:fld>
            <a:endParaRPr lang="zh-CN" altLang="en-US">
              <a:solidFill>
                <a:srgbClr val="04617B">
                  <a:shade val="90000"/>
                </a:srgbClr>
              </a:solidFill>
            </a:endParaRPr>
          </a:p>
        </p:txBody>
      </p:sp>
    </p:spTree>
    <p:extLst>
      <p:ext uri="{BB962C8B-B14F-4D97-AF65-F5344CB8AC3E}">
        <p14:creationId xmlns:p14="http://schemas.microsoft.com/office/powerpoint/2010/main" val="195531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530352" y="2028498"/>
            <a:ext cx="7772400" cy="1132284"/>
          </a:xfrm>
        </p:spPr>
        <p:txBody>
          <a:bodyPr lIns="45656" rIns="45656"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DBF5F9">
                    <a:shade val="90000"/>
                  </a:srgbClr>
                </a:solidFill>
              </a:rPr>
              <a:pPr/>
              <a:t>2022-04-24</a:t>
            </a:fld>
            <a:endParaRPr lang="zh-CN" altLang="en-US">
              <a:solidFill>
                <a:srgbClr val="DBF5F9">
                  <a:shade val="90000"/>
                </a:srgbClr>
              </a:solidFill>
            </a:endParaRPr>
          </a:p>
        </p:txBody>
      </p:sp>
      <p:sp>
        <p:nvSpPr>
          <p:cNvPr id="5" name="页脚占位符 4"/>
          <p:cNvSpPr>
            <a:spLocks noGrp="1"/>
          </p:cNvSpPr>
          <p:nvPr>
            <p:ph type="ftr" sz="quarter" idx="11"/>
          </p:nvPr>
        </p:nvSpPr>
        <p:spPr/>
        <p:txBody>
          <a:bodyPr/>
          <a:lstStyle/>
          <a:p>
            <a:endParaRPr lang="zh-CN" altLang="en-US">
              <a:solidFill>
                <a:srgbClr val="DBF5F9">
                  <a:shade val="9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DBF5F9">
                    <a:shade val="90000"/>
                  </a:srgbClr>
                </a:solidFill>
              </a:rPr>
              <a:pPr/>
              <a:t>‹#›</a:t>
            </a:fld>
            <a:endParaRPr lang="zh-CN" altLang="en-US">
              <a:solidFill>
                <a:srgbClr val="DBF5F9">
                  <a:shade val="90000"/>
                </a:srgbClr>
              </a:solidFill>
            </a:endParaRPr>
          </a:p>
        </p:txBody>
      </p:sp>
    </p:spTree>
    <p:extLst>
      <p:ext uri="{BB962C8B-B14F-4D97-AF65-F5344CB8AC3E}">
        <p14:creationId xmlns:p14="http://schemas.microsoft.com/office/powerpoint/2010/main" val="2501718529"/>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528066"/>
            <a:ext cx="8229600" cy="857250"/>
          </a:xfrm>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srgbClr val="04617B">
                    <a:shade val="90000"/>
                  </a:srgbClr>
                </a:solidFill>
              </a:rPr>
              <a:pPr/>
              <a:t>2022-04-24</a:t>
            </a:fld>
            <a:endParaRPr lang="zh-CN" altLang="en-US">
              <a:solidFill>
                <a:srgbClr val="04617B">
                  <a:shade val="90000"/>
                </a:srgbClr>
              </a:solidFill>
            </a:endParaRPr>
          </a:p>
        </p:txBody>
      </p:sp>
      <p:sp>
        <p:nvSpPr>
          <p:cNvPr id="6" name="页脚占位符 5"/>
          <p:cNvSpPr>
            <a:spLocks noGrp="1"/>
          </p:cNvSpPr>
          <p:nvPr>
            <p:ph type="ftr" sz="quarter" idx="11"/>
          </p:nvPr>
        </p:nvSpPr>
        <p:spPr/>
        <p:txBody>
          <a:bodyPr/>
          <a:lstStyle/>
          <a:p>
            <a:endParaRPr lang="zh-CN" altLang="en-US">
              <a:solidFill>
                <a:srgbClr val="04617B">
                  <a:shade val="90000"/>
                </a:srgb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srgbClr val="04617B">
                    <a:shade val="90000"/>
                  </a:srgbClr>
                </a:solidFill>
              </a:rPr>
              <a:pPr/>
              <a:t>‹#›</a:t>
            </a:fld>
            <a:endParaRPr lang="zh-CN" altLang="en-US">
              <a:solidFill>
                <a:srgbClr val="04617B">
                  <a:shade val="90000"/>
                </a:srgbClr>
              </a:solidFill>
            </a:endParaRPr>
          </a:p>
        </p:txBody>
      </p:sp>
    </p:spTree>
    <p:extLst>
      <p:ext uri="{BB962C8B-B14F-4D97-AF65-F5344CB8AC3E}">
        <p14:creationId xmlns:p14="http://schemas.microsoft.com/office/powerpoint/2010/main" val="4475322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528066"/>
            <a:ext cx="8229600" cy="857250"/>
          </a:xfrm>
        </p:spPr>
        <p:txBody>
          <a:bodyPr tIns="45656" anchor="b"/>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1" y="1391436"/>
            <a:ext cx="4040188" cy="494514"/>
          </a:xfrm>
        </p:spPr>
        <p:txBody>
          <a:bodyPr lIns="45656" tIns="0" rIns="45656"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5057" y="1394818"/>
            <a:ext cx="4041775" cy="491132"/>
          </a:xfrm>
        </p:spPr>
        <p:txBody>
          <a:bodyPr lIns="45656" tIns="0" rIns="45656"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457201"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645057"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srgbClr val="04617B">
                    <a:shade val="90000"/>
                  </a:srgbClr>
                </a:solidFill>
              </a:rPr>
              <a:pPr/>
              <a:t>2022-04-24</a:t>
            </a:fld>
            <a:endParaRPr lang="zh-CN" altLang="en-US">
              <a:solidFill>
                <a:srgbClr val="04617B">
                  <a:shade val="90000"/>
                </a:srgbClr>
              </a:solidFill>
            </a:endParaRPr>
          </a:p>
        </p:txBody>
      </p:sp>
      <p:sp>
        <p:nvSpPr>
          <p:cNvPr id="8" name="页脚占位符 7"/>
          <p:cNvSpPr>
            <a:spLocks noGrp="1"/>
          </p:cNvSpPr>
          <p:nvPr>
            <p:ph type="ftr" sz="quarter" idx="11"/>
          </p:nvPr>
        </p:nvSpPr>
        <p:spPr/>
        <p:txBody>
          <a:bodyPr/>
          <a:lstStyle/>
          <a:p>
            <a:endParaRPr lang="zh-CN" altLang="en-US">
              <a:solidFill>
                <a:srgbClr val="04617B">
                  <a:shade val="90000"/>
                </a:srgb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srgbClr val="04617B">
                    <a:shade val="90000"/>
                  </a:srgbClr>
                </a:solidFill>
              </a:rPr>
              <a:pPr/>
              <a:t>‹#›</a:t>
            </a:fld>
            <a:endParaRPr lang="zh-CN" altLang="en-US">
              <a:solidFill>
                <a:srgbClr val="04617B">
                  <a:shade val="90000"/>
                </a:srgbClr>
              </a:solidFill>
            </a:endParaRPr>
          </a:p>
        </p:txBody>
      </p:sp>
    </p:spTree>
    <p:extLst>
      <p:ext uri="{BB962C8B-B14F-4D97-AF65-F5344CB8AC3E}">
        <p14:creationId xmlns:p14="http://schemas.microsoft.com/office/powerpoint/2010/main" val="4434807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528066"/>
            <a:ext cx="8305800" cy="857250"/>
          </a:xfrm>
        </p:spPr>
        <p:txBody>
          <a:bodyPr vert="horz" tIns="45656"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srgbClr val="04617B">
                    <a:shade val="90000"/>
                  </a:srgbClr>
                </a:solidFill>
              </a:rPr>
              <a:pPr/>
              <a:t>2022-04-24</a:t>
            </a:fld>
            <a:endParaRPr lang="zh-CN" altLang="en-US">
              <a:solidFill>
                <a:srgbClr val="04617B">
                  <a:shade val="90000"/>
                </a:srgbClr>
              </a:solidFill>
            </a:endParaRPr>
          </a:p>
        </p:txBody>
      </p:sp>
      <p:sp>
        <p:nvSpPr>
          <p:cNvPr id="4" name="页脚占位符 3"/>
          <p:cNvSpPr>
            <a:spLocks noGrp="1"/>
          </p:cNvSpPr>
          <p:nvPr>
            <p:ph type="ftr" sz="quarter" idx="11"/>
          </p:nvPr>
        </p:nvSpPr>
        <p:spPr/>
        <p:txBody>
          <a:bodyPr/>
          <a:lstStyle/>
          <a:p>
            <a:endParaRPr lang="zh-CN" altLang="en-US">
              <a:solidFill>
                <a:srgbClr val="04617B">
                  <a:shade val="90000"/>
                </a:srgb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srgbClr val="04617B">
                    <a:shade val="90000"/>
                  </a:srgbClr>
                </a:solidFill>
              </a:rPr>
              <a:pPr/>
              <a:t>‹#›</a:t>
            </a:fld>
            <a:endParaRPr lang="zh-CN" altLang="en-US">
              <a:solidFill>
                <a:srgbClr val="04617B">
                  <a:shade val="90000"/>
                </a:srgbClr>
              </a:solidFill>
            </a:endParaRPr>
          </a:p>
        </p:txBody>
      </p:sp>
    </p:spTree>
    <p:extLst>
      <p:ext uri="{BB962C8B-B14F-4D97-AF65-F5344CB8AC3E}">
        <p14:creationId xmlns:p14="http://schemas.microsoft.com/office/powerpoint/2010/main" val="982126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srgbClr val="04617B">
                    <a:shade val="90000"/>
                  </a:srgbClr>
                </a:solidFill>
              </a:rPr>
              <a:pPr/>
              <a:t>2022-04-24</a:t>
            </a:fld>
            <a:endParaRPr lang="zh-CN" altLang="en-US">
              <a:solidFill>
                <a:srgbClr val="04617B">
                  <a:shade val="90000"/>
                </a:srgbClr>
              </a:solidFill>
            </a:endParaRPr>
          </a:p>
        </p:txBody>
      </p:sp>
      <p:sp>
        <p:nvSpPr>
          <p:cNvPr id="3" name="页脚占位符 2"/>
          <p:cNvSpPr>
            <a:spLocks noGrp="1"/>
          </p:cNvSpPr>
          <p:nvPr>
            <p:ph type="ftr" sz="quarter" idx="11"/>
          </p:nvPr>
        </p:nvSpPr>
        <p:spPr/>
        <p:txBody>
          <a:bodyPr/>
          <a:lstStyle/>
          <a:p>
            <a:endParaRPr lang="zh-CN" altLang="en-US">
              <a:solidFill>
                <a:srgbClr val="04617B">
                  <a:shade val="90000"/>
                </a:srgb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srgbClr val="04617B">
                    <a:shade val="90000"/>
                  </a:srgbClr>
                </a:solidFill>
              </a:rPr>
              <a:pPr/>
              <a:t>‹#›</a:t>
            </a:fld>
            <a:endParaRPr lang="zh-CN" altLang="en-US">
              <a:solidFill>
                <a:srgbClr val="04617B">
                  <a:shade val="90000"/>
                </a:srgbClr>
              </a:solidFill>
            </a:endParaRPr>
          </a:p>
        </p:txBody>
      </p:sp>
    </p:spTree>
    <p:extLst>
      <p:ext uri="{BB962C8B-B14F-4D97-AF65-F5344CB8AC3E}">
        <p14:creationId xmlns:p14="http://schemas.microsoft.com/office/powerpoint/2010/main" val="4178603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5800" y="385765"/>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685800" y="1257300"/>
            <a:ext cx="2743200" cy="3429000"/>
          </a:xfrm>
        </p:spPr>
        <p:txBody>
          <a:bodyPr lIns="18271" rIns="18271"/>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3575051"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srgbClr val="04617B">
                    <a:shade val="90000"/>
                  </a:srgbClr>
                </a:solidFill>
              </a:rPr>
              <a:pPr/>
              <a:t>2022-04-24</a:t>
            </a:fld>
            <a:endParaRPr lang="zh-CN" altLang="en-US">
              <a:solidFill>
                <a:srgbClr val="04617B">
                  <a:shade val="90000"/>
                </a:srgbClr>
              </a:solidFill>
            </a:endParaRPr>
          </a:p>
        </p:txBody>
      </p:sp>
      <p:sp>
        <p:nvSpPr>
          <p:cNvPr id="6" name="页脚占位符 5"/>
          <p:cNvSpPr>
            <a:spLocks noGrp="1"/>
          </p:cNvSpPr>
          <p:nvPr>
            <p:ph type="ftr" sz="quarter" idx="11"/>
          </p:nvPr>
        </p:nvSpPr>
        <p:spPr/>
        <p:txBody>
          <a:bodyPr/>
          <a:lstStyle/>
          <a:p>
            <a:endParaRPr lang="zh-CN" altLang="en-US">
              <a:solidFill>
                <a:srgbClr val="04617B">
                  <a:shade val="90000"/>
                </a:srgb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srgbClr val="04617B">
                    <a:shade val="90000"/>
                  </a:srgbClr>
                </a:solidFill>
              </a:rPr>
              <a:pPr/>
              <a:t>‹#›</a:t>
            </a:fld>
            <a:endParaRPr lang="zh-CN" altLang="en-US">
              <a:solidFill>
                <a:srgbClr val="04617B">
                  <a:shade val="90000"/>
                </a:srgbClr>
              </a:solidFill>
            </a:endParaRPr>
          </a:p>
        </p:txBody>
      </p:sp>
    </p:spTree>
    <p:extLst>
      <p:ext uri="{BB962C8B-B14F-4D97-AF65-F5344CB8AC3E}">
        <p14:creationId xmlns:p14="http://schemas.microsoft.com/office/powerpoint/2010/main" val="35254817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9" name="单圆角矩形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306" tIns="45656" rIns="91306" bIns="45656" rtlCol="0" anchor="ctr"/>
          <a:lstStyle/>
          <a:p>
            <a:pPr algn="ctr"/>
            <a:endParaRPr lang="en-US">
              <a:solidFill>
                <a:prstClr val="white"/>
              </a:solidFill>
            </a:endParaRPr>
          </a:p>
        </p:txBody>
      </p:sp>
      <p:sp>
        <p:nvSpPr>
          <p:cNvPr id="12" name="直角三角形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306" tIns="45656" rIns="91306" bIns="45656" rtlCol="0" anchor="ctr"/>
          <a:lstStyle/>
          <a:p>
            <a:pPr algn="ctr"/>
            <a:endParaRPr lang="en-US">
              <a:solidFill>
                <a:prstClr val="white"/>
              </a:solidFill>
            </a:endParaRPr>
          </a:p>
        </p:txBody>
      </p:sp>
      <p:sp>
        <p:nvSpPr>
          <p:cNvPr id="2" name="标题 1"/>
          <p:cNvSpPr>
            <a:spLocks noGrp="1"/>
          </p:cNvSpPr>
          <p:nvPr>
            <p:ph type="title"/>
          </p:nvPr>
        </p:nvSpPr>
        <p:spPr>
          <a:xfrm>
            <a:off x="609601" y="882747"/>
            <a:ext cx="2212848" cy="1186966"/>
          </a:xfrm>
        </p:spPr>
        <p:txBody>
          <a:bodyPr vert="horz" lIns="45656" tIns="45656" rIns="45656" bIns="45656" anchor="b"/>
          <a:lstStyle>
            <a:lvl1pPr algn="l">
              <a:buNone/>
              <a:defRPr sz="2000" b="1">
                <a:solidFill>
                  <a:schemeClr val="tx2"/>
                </a:solidFill>
              </a:defRPr>
            </a:lvl1pPr>
          </a:lstStyle>
          <a:p>
            <a:r>
              <a:rPr kumimoji="0" lang="zh-CN" altLang="en-US" smtClean="0"/>
              <a:t>单击此处编辑母版标题样式</a:t>
            </a:r>
            <a:endParaRPr kumimoji="0" lang="en-US"/>
          </a:p>
        </p:txBody>
      </p:sp>
      <p:sp>
        <p:nvSpPr>
          <p:cNvPr id="4" name="文本占位符 3"/>
          <p:cNvSpPr>
            <a:spLocks noGrp="1"/>
          </p:cNvSpPr>
          <p:nvPr>
            <p:ph type="body" sz="half" idx="2"/>
          </p:nvPr>
        </p:nvSpPr>
        <p:spPr>
          <a:xfrm>
            <a:off x="609600" y="2121589"/>
            <a:ext cx="2209800" cy="1634490"/>
          </a:xfrm>
        </p:spPr>
        <p:txBody>
          <a:bodyPr lIns="63913" rIns="45656" bIns="45656"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srgbClr val="04617B">
                    <a:shade val="90000"/>
                  </a:srgbClr>
                </a:solidFill>
              </a:rPr>
              <a:pPr/>
              <a:t>2022-04-24</a:t>
            </a:fld>
            <a:endParaRPr lang="zh-CN" altLang="en-US">
              <a:solidFill>
                <a:srgbClr val="04617B">
                  <a:shade val="90000"/>
                </a:srgbClr>
              </a:solidFill>
            </a:endParaRPr>
          </a:p>
        </p:txBody>
      </p:sp>
      <p:sp>
        <p:nvSpPr>
          <p:cNvPr id="6" name="页脚占位符 5"/>
          <p:cNvSpPr>
            <a:spLocks noGrp="1"/>
          </p:cNvSpPr>
          <p:nvPr>
            <p:ph type="ftr" sz="quarter" idx="11"/>
          </p:nvPr>
        </p:nvSpPr>
        <p:spPr/>
        <p:txBody>
          <a:bodyPr/>
          <a:lstStyle/>
          <a:p>
            <a:endParaRPr lang="zh-CN" altLang="en-US">
              <a:solidFill>
                <a:srgbClr val="04617B">
                  <a:shade val="90000"/>
                </a:srgbClr>
              </a:solidFill>
            </a:endParaRPr>
          </a:p>
        </p:txBody>
      </p:sp>
      <p:sp>
        <p:nvSpPr>
          <p:cNvPr id="7" name="灯片编号占位符 6"/>
          <p:cNvSpPr>
            <a:spLocks noGrp="1"/>
          </p:cNvSpPr>
          <p:nvPr>
            <p:ph type="sldNum" sz="quarter" idx="12"/>
          </p:nvPr>
        </p:nvSpPr>
        <p:spPr>
          <a:xfrm>
            <a:off x="8077200" y="4767264"/>
            <a:ext cx="609600" cy="273844"/>
          </a:xfrm>
        </p:spPr>
        <p:txBody>
          <a:bodyPr/>
          <a:lstStyle/>
          <a:p>
            <a:fld id="{565CE74E-AB26-4998-AD42-012C4C1AD076}" type="slidenum">
              <a:rPr lang="zh-CN" altLang="en-US" smtClean="0">
                <a:solidFill>
                  <a:srgbClr val="04617B">
                    <a:shade val="90000"/>
                  </a:srgbClr>
                </a:solidFill>
              </a:rPr>
              <a:pPr/>
              <a:t>‹#›</a:t>
            </a:fld>
            <a:endParaRPr lang="zh-CN" altLang="en-US">
              <a:solidFill>
                <a:srgbClr val="04617B">
                  <a:shade val="90000"/>
                </a:srgbClr>
              </a:solidFill>
            </a:endParaRPr>
          </a:p>
        </p:txBody>
      </p:sp>
      <p:sp>
        <p:nvSpPr>
          <p:cNvPr id="3" name="图片占位符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zh-CN" altLang="en-US" smtClean="0"/>
              <a:t>单击图标添加图片</a:t>
            </a:r>
            <a:endParaRPr kumimoji="0" lang="en-US" dirty="0"/>
          </a:p>
        </p:txBody>
      </p:sp>
      <p:sp>
        <p:nvSpPr>
          <p:cNvPr id="10" name="任意多边形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06" tIns="45656" rIns="91306" bIns="45656" anchor="t" compatLnSpc="1"/>
          <a:lstStyle/>
          <a:p>
            <a:endParaRPr lang="en-US">
              <a:solidFill>
                <a:prstClr val="black"/>
              </a:solidFill>
            </a:endParaRPr>
          </a:p>
        </p:txBody>
      </p:sp>
      <p:sp>
        <p:nvSpPr>
          <p:cNvPr id="11" name="任意多边形 10"/>
          <p:cNvSpPr>
            <a:spLocks/>
          </p:cNvSpPr>
          <p:nvPr/>
        </p:nvSpPr>
        <p:spPr bwMode="auto">
          <a:xfrm flipV="1">
            <a:off x="4381500" y="4664900"/>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06" tIns="45656" rIns="91306" bIns="45656" anchor="t" compatLnSpc="1"/>
          <a:lstStyle/>
          <a:p>
            <a:endParaRPr lang="en-US">
              <a:solidFill>
                <a:prstClr val="black"/>
              </a:solidFill>
            </a:endParaRPr>
          </a:p>
        </p:txBody>
      </p:sp>
    </p:spTree>
    <p:extLst>
      <p:ext uri="{BB962C8B-B14F-4D97-AF65-F5344CB8AC3E}">
        <p14:creationId xmlns:p14="http://schemas.microsoft.com/office/powerpoint/2010/main" val="1111101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04617B">
                    <a:shade val="90000"/>
                  </a:srgbClr>
                </a:solidFill>
              </a:rPr>
              <a:pPr/>
              <a:t>2022-04-24</a:t>
            </a:fld>
            <a:endParaRPr lang="zh-CN" altLang="en-US">
              <a:solidFill>
                <a:srgbClr val="04617B">
                  <a:shade val="90000"/>
                </a:srgbClr>
              </a:solidFill>
            </a:endParaRPr>
          </a:p>
        </p:txBody>
      </p:sp>
      <p:sp>
        <p:nvSpPr>
          <p:cNvPr id="5" name="页脚占位符 4"/>
          <p:cNvSpPr>
            <a:spLocks noGrp="1"/>
          </p:cNvSpPr>
          <p:nvPr>
            <p:ph type="ftr" sz="quarter" idx="11"/>
          </p:nvPr>
        </p:nvSpPr>
        <p:spPr/>
        <p:txBody>
          <a:bodyPr/>
          <a:lstStyle/>
          <a:p>
            <a:endParaRPr lang="zh-CN" altLang="en-US">
              <a:solidFill>
                <a:srgbClr val="04617B">
                  <a:shade val="9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04617B">
                    <a:shade val="90000"/>
                  </a:srgbClr>
                </a:solidFill>
              </a:rPr>
              <a:pPr/>
              <a:t>‹#›</a:t>
            </a:fld>
            <a:endParaRPr lang="zh-CN" altLang="en-US">
              <a:solidFill>
                <a:srgbClr val="04617B">
                  <a:shade val="90000"/>
                </a:srgbClr>
              </a:solidFill>
            </a:endParaRPr>
          </a:p>
        </p:txBody>
      </p:sp>
    </p:spTree>
    <p:extLst>
      <p:ext uri="{BB962C8B-B14F-4D97-AF65-F5344CB8AC3E}">
        <p14:creationId xmlns:p14="http://schemas.microsoft.com/office/powerpoint/2010/main" val="3911028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528066"/>
            <a:ext cx="8229600" cy="857250"/>
          </a:xfrm>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2022-04-24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685801"/>
            <a:ext cx="2057400" cy="3908822"/>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685801"/>
            <a:ext cx="6019800" cy="3908822"/>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04617B">
                    <a:shade val="90000"/>
                  </a:srgbClr>
                </a:solidFill>
              </a:rPr>
              <a:pPr/>
              <a:t>2022-04-24</a:t>
            </a:fld>
            <a:endParaRPr lang="zh-CN" altLang="en-US">
              <a:solidFill>
                <a:srgbClr val="04617B">
                  <a:shade val="90000"/>
                </a:srgbClr>
              </a:solidFill>
            </a:endParaRPr>
          </a:p>
        </p:txBody>
      </p:sp>
      <p:sp>
        <p:nvSpPr>
          <p:cNvPr id="5" name="页脚占位符 4"/>
          <p:cNvSpPr>
            <a:spLocks noGrp="1"/>
          </p:cNvSpPr>
          <p:nvPr>
            <p:ph type="ftr" sz="quarter" idx="11"/>
          </p:nvPr>
        </p:nvSpPr>
        <p:spPr/>
        <p:txBody>
          <a:bodyPr/>
          <a:lstStyle/>
          <a:p>
            <a:endParaRPr lang="zh-CN" altLang="en-US">
              <a:solidFill>
                <a:srgbClr val="04617B">
                  <a:shade val="9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04617B">
                    <a:shade val="90000"/>
                  </a:srgbClr>
                </a:solidFill>
              </a:rPr>
              <a:pPr/>
              <a:t>‹#›</a:t>
            </a:fld>
            <a:endParaRPr lang="zh-CN" altLang="en-US">
              <a:solidFill>
                <a:srgbClr val="04617B">
                  <a:shade val="90000"/>
                </a:srgbClr>
              </a:solidFill>
            </a:endParaRPr>
          </a:p>
        </p:txBody>
      </p:sp>
    </p:spTree>
    <p:extLst>
      <p:ext uri="{BB962C8B-B14F-4D97-AF65-F5344CB8AC3E}">
        <p14:creationId xmlns:p14="http://schemas.microsoft.com/office/powerpoint/2010/main" val="31224938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custDataLst>
              <p:tags r:id="rId1"/>
            </p:custDataLst>
          </p:nvPr>
        </p:nvPicPr>
        <p:blipFill>
          <a:blip r:embed="rId10"/>
          <a:stretch>
            <a:fillRect/>
          </a:stretch>
        </p:blipFill>
        <p:spPr>
          <a:xfrm>
            <a:off x="0" y="2474128"/>
            <a:ext cx="9144000" cy="2666049"/>
          </a:xfrm>
          <a:prstGeom prst="rect">
            <a:avLst/>
          </a:prstGeom>
        </p:spPr>
      </p:pic>
      <p:sp>
        <p:nvSpPr>
          <p:cNvPr id="2" name="标题 1"/>
          <p:cNvSpPr>
            <a:spLocks noGrp="1"/>
          </p:cNvSpPr>
          <p:nvPr>
            <p:ph type="ctrTitle" hasCustomPrompt="1"/>
            <p:custDataLst>
              <p:tags r:id="rId2"/>
            </p:custDataLst>
          </p:nvPr>
        </p:nvSpPr>
        <p:spPr>
          <a:xfrm>
            <a:off x="1582579" y="1538773"/>
            <a:ext cx="6159818" cy="935355"/>
          </a:xfrm>
        </p:spPr>
        <p:txBody>
          <a:bodyPr wrap="square" lIns="67403" tIns="35042" rIns="67403" bIns="35042" anchor="b" anchorCtr="0">
            <a:normAutofit/>
          </a:bodyPr>
          <a:lstStyle>
            <a:lvl1pPr algn="ctr">
              <a:defRPr sz="4500" spc="450" baseline="0">
                <a:solidFill>
                  <a:schemeClr val="accent1"/>
                </a:solidFill>
                <a:ea typeface="汉仪旗黑-85S" panose="00020600040101010101" pitchFamily="18" charset="-122"/>
              </a:defRPr>
            </a:lvl1pPr>
          </a:lstStyle>
          <a:p>
            <a:r>
              <a:rPr lang="zh-CN" altLang="en-US" dirty="0"/>
              <a:t>单击此处编辑标题</a:t>
            </a:r>
          </a:p>
        </p:txBody>
      </p:sp>
      <p:sp>
        <p:nvSpPr>
          <p:cNvPr id="3" name="副标题 2"/>
          <p:cNvSpPr>
            <a:spLocks noGrp="1"/>
          </p:cNvSpPr>
          <p:nvPr>
            <p:ph type="subTitle" idx="1" hasCustomPrompt="1"/>
            <p:custDataLst>
              <p:tags r:id="rId3"/>
            </p:custDataLst>
          </p:nvPr>
        </p:nvSpPr>
        <p:spPr>
          <a:xfrm>
            <a:off x="1582579" y="2481267"/>
            <a:ext cx="6159818" cy="423863"/>
          </a:xfrm>
        </p:spPr>
        <p:txBody>
          <a:bodyPr wrap="square" lIns="67403" tIns="35042" rIns="67403" bIns="35042">
            <a:normAutofit/>
          </a:bodyPr>
          <a:lstStyle>
            <a:lvl1pPr marL="0" indent="0" algn="ctr" eaLnBrk="1" latinLnBrk="0" hangingPunct="1">
              <a:buNone/>
              <a:defRPr sz="2100" u="none" strike="noStrike" kern="1200" cap="none" spc="0" normalizeH="0" baseline="0">
                <a:solidFill>
                  <a:schemeClr val="tx1">
                    <a:lumMod val="50000"/>
                    <a:lumOff val="50000"/>
                  </a:schemeClr>
                </a:solidFill>
                <a:uFillTx/>
              </a:defRPr>
            </a:lvl1pPr>
            <a:lvl2pPr marL="342363" indent="0" algn="ctr">
              <a:buNone/>
              <a:defRPr sz="1500"/>
            </a:lvl2pPr>
            <a:lvl3pPr marL="684753" indent="0" algn="ctr">
              <a:buNone/>
              <a:defRPr sz="1400"/>
            </a:lvl3pPr>
            <a:lvl4pPr marL="1027127" indent="0" algn="ctr">
              <a:buNone/>
              <a:defRPr sz="1200"/>
            </a:lvl4pPr>
            <a:lvl5pPr marL="1369500" indent="0" algn="ctr">
              <a:buNone/>
              <a:defRPr sz="1200"/>
            </a:lvl5pPr>
            <a:lvl6pPr marL="1711889" indent="0" algn="ctr">
              <a:buNone/>
              <a:defRPr sz="1200"/>
            </a:lvl6pPr>
            <a:lvl7pPr marL="2054252" indent="0" algn="ctr">
              <a:buNone/>
              <a:defRPr sz="1200"/>
            </a:lvl7pPr>
            <a:lvl8pPr marL="2396612" indent="0" algn="ctr">
              <a:buNone/>
              <a:defRPr sz="1200"/>
            </a:lvl8pPr>
            <a:lvl9pPr marL="2738976"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4"/>
            </p:custDataLst>
          </p:nvPr>
        </p:nvSpPr>
        <p:spPr/>
        <p:txBody>
          <a:bodyPr wrap="square">
            <a:normAutofit/>
          </a:bodyPr>
          <a:lstStyle/>
          <a:p>
            <a:fld id="{760FBDFE-C587-4B4C-A407-44438C67B59E}" type="datetimeFigureOut">
              <a:rPr lang="zh-CN" altLang="en-US" smtClean="0">
                <a:solidFill>
                  <a:srgbClr val="000000">
                    <a:tint val="75000"/>
                  </a:srgbClr>
                </a:solidFill>
              </a:rPr>
              <a:pPr/>
              <a:t>2022-04-24</a:t>
            </a:fld>
            <a:endParaRPr lang="zh-CN" altLang="en-US">
              <a:solidFill>
                <a:srgbClr val="000000">
                  <a:tint val="75000"/>
                </a:srgbClr>
              </a:solidFill>
            </a:endParaRPr>
          </a:p>
        </p:txBody>
      </p:sp>
      <p:sp>
        <p:nvSpPr>
          <p:cNvPr id="17" name="页脚占位符 16"/>
          <p:cNvSpPr>
            <a:spLocks noGrp="1"/>
          </p:cNvSpPr>
          <p:nvPr>
            <p:ph type="ftr" sz="quarter" idx="11"/>
            <p:custDataLst>
              <p:tags r:id="rId5"/>
            </p:custDataLst>
          </p:nvPr>
        </p:nvSpPr>
        <p:spPr/>
        <p:txBody>
          <a:bodyPr wrap="square">
            <a:normAutofit/>
          </a:bodyPr>
          <a:lstStyle/>
          <a:p>
            <a:endParaRPr lang="zh-CN" altLang="en-US" dirty="0">
              <a:solidFill>
                <a:srgbClr val="000000">
                  <a:tint val="75000"/>
                </a:srgbClr>
              </a:solidFill>
            </a:endParaRPr>
          </a:p>
        </p:txBody>
      </p:sp>
      <p:sp>
        <p:nvSpPr>
          <p:cNvPr id="18" name="灯片编号占位符 17"/>
          <p:cNvSpPr>
            <a:spLocks noGrp="1"/>
          </p:cNvSpPr>
          <p:nvPr>
            <p:ph type="sldNum" sz="quarter" idx="12"/>
            <p:custDataLst>
              <p:tags r:id="rId6"/>
            </p:custDataLst>
          </p:nvPr>
        </p:nvSpPr>
        <p:spPr/>
        <p:txBody>
          <a:bodyPr wrap="square">
            <a:normAutofit/>
          </a:body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91" name="文本占位符 90"/>
          <p:cNvSpPr>
            <a:spLocks noGrp="1"/>
          </p:cNvSpPr>
          <p:nvPr>
            <p:ph type="body" sz="quarter" idx="13" hasCustomPrompt="1"/>
            <p:custDataLst>
              <p:tags r:id="rId7"/>
            </p:custDataLst>
          </p:nvPr>
        </p:nvSpPr>
        <p:spPr>
          <a:xfrm>
            <a:off x="2940847" y="2941485"/>
            <a:ext cx="1727835" cy="350453"/>
          </a:xfrm>
        </p:spPr>
        <p:txBody>
          <a:bodyPr wrap="square" lIns="67403" tIns="35042" rIns="67403" bIns="35042">
            <a:normAutofit/>
          </a:bodyPr>
          <a:lstStyle>
            <a:lvl1pPr marL="0" indent="0" algn="r">
              <a:buNone/>
              <a:defRPr>
                <a:solidFill>
                  <a:schemeClr val="accent1"/>
                </a:solidFill>
              </a:defRPr>
            </a:lvl1pPr>
          </a:lstStyle>
          <a:p>
            <a:pPr lvl="0"/>
            <a:r>
              <a:rPr lang="zh-CN" altLang="en-US" dirty="0"/>
              <a:t>汇报人姓名</a:t>
            </a:r>
          </a:p>
        </p:txBody>
      </p:sp>
      <p:sp>
        <p:nvSpPr>
          <p:cNvPr id="5" name="文本占位符 4"/>
          <p:cNvSpPr>
            <a:spLocks noGrp="1"/>
          </p:cNvSpPr>
          <p:nvPr>
            <p:ph type="body" sz="quarter" idx="14" hasCustomPrompt="1"/>
            <p:custDataLst>
              <p:tags r:id="rId8"/>
            </p:custDataLst>
          </p:nvPr>
        </p:nvSpPr>
        <p:spPr>
          <a:xfrm>
            <a:off x="4705673" y="2943225"/>
            <a:ext cx="1728000" cy="345600"/>
          </a:xfrm>
        </p:spPr>
        <p:txBody>
          <a:bodyPr wrap="square">
            <a:normAutofit/>
          </a:bodyPr>
          <a:lstStyle>
            <a:lvl1pPr marL="0" indent="0" algn="l">
              <a:lnSpc>
                <a:spcPct val="150000"/>
              </a:lnSpc>
              <a:buNone/>
              <a:defRPr>
                <a:solidFill>
                  <a:schemeClr val="accent1"/>
                </a:solidFill>
              </a:defRPr>
            </a:lvl1pPr>
          </a:lstStyle>
          <a:p>
            <a:pPr lvl="0"/>
            <a:r>
              <a:rPr lang="zh-CN" altLang="en-US" dirty="0"/>
              <a:t>汇报日期</a:t>
            </a:r>
          </a:p>
        </p:txBody>
      </p:sp>
    </p:spTree>
    <p:extLst>
      <p:ext uri="{BB962C8B-B14F-4D97-AF65-F5344CB8AC3E}">
        <p14:creationId xmlns:p14="http://schemas.microsoft.com/office/powerpoint/2010/main" val="1961653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7306150" y="4356489"/>
            <a:ext cx="1838438" cy="785704"/>
            <a:chOff x="8387715" y="5596255"/>
            <a:chExt cx="3832225" cy="1250950"/>
          </a:xfrm>
        </p:grpSpPr>
        <p:grpSp>
          <p:nvGrpSpPr>
            <p:cNvPr id="8" name="组合 7"/>
            <p:cNvGrpSpPr/>
            <p:nvPr userDrawn="1"/>
          </p:nvGrpSpPr>
          <p:grpSpPr>
            <a:xfrm>
              <a:off x="8387715" y="5596255"/>
              <a:ext cx="3832225" cy="1250950"/>
              <a:chOff x="8387715" y="5596255"/>
              <a:chExt cx="3832225" cy="1250950"/>
            </a:xfrm>
          </p:grpSpPr>
          <p:sp>
            <p:nvSpPr>
              <p:cNvPr id="44" name="矩形 2"/>
              <p:cNvSpPr/>
              <p:nvPr userDrawn="1">
                <p:custDataLst>
                  <p:tags r:id="rId8"/>
                </p:custDataLst>
              </p:nvPr>
            </p:nvSpPr>
            <p:spPr>
              <a:xfrm>
                <a:off x="8809355" y="5596255"/>
                <a:ext cx="1461135" cy="634365"/>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57" name="矩形 2"/>
              <p:cNvSpPr/>
              <p:nvPr userDrawn="1">
                <p:custDataLst>
                  <p:tags r:id="rId9"/>
                </p:custDataLst>
              </p:nvPr>
            </p:nvSpPr>
            <p:spPr>
              <a:xfrm>
                <a:off x="8387715" y="5955030"/>
                <a:ext cx="2051050" cy="892175"/>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08" name="矩形 2"/>
              <p:cNvSpPr/>
              <p:nvPr userDrawn="1">
                <p:custDataLst>
                  <p:tags r:id="rId10"/>
                </p:custDataLst>
              </p:nvPr>
            </p:nvSpPr>
            <p:spPr>
              <a:xfrm>
                <a:off x="9978390" y="5608955"/>
                <a:ext cx="292100" cy="12700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96" name="矩形 2"/>
              <p:cNvSpPr/>
              <p:nvPr userDrawn="1">
                <p:custDataLst>
                  <p:tags r:id="rId11"/>
                </p:custDataLst>
              </p:nvPr>
            </p:nvSpPr>
            <p:spPr>
              <a:xfrm>
                <a:off x="9336405" y="5596255"/>
                <a:ext cx="2883535" cy="1250950"/>
              </a:xfrm>
              <a:custGeom>
                <a:avLst/>
                <a:gdLst/>
                <a:ahLst/>
                <a:cxnLst/>
                <a:rect l="l" t="t" r="r" b="b"/>
                <a:pathLst>
                  <a:path w="421675" h="210838">
                    <a:moveTo>
                      <a:pt x="210838" y="0"/>
                    </a:moveTo>
                    <a:lnTo>
                      <a:pt x="421675" y="210838"/>
                    </a:lnTo>
                    <a:lnTo>
                      <a:pt x="0" y="210838"/>
                    </a:lnTo>
                    <a:close/>
                  </a:path>
                </a:pathLst>
              </a:cu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grpSp>
        <p:sp>
          <p:nvSpPr>
            <p:cNvPr id="106" name="矩形 2"/>
            <p:cNvSpPr/>
            <p:nvPr userDrawn="1">
              <p:custDataLst>
                <p:tags r:id="rId7"/>
              </p:custDataLst>
            </p:nvPr>
          </p:nvSpPr>
          <p:spPr>
            <a:xfrm>
              <a:off x="9911715" y="6414135"/>
              <a:ext cx="996315" cy="43307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grpSp>
      <p:sp>
        <p:nvSpPr>
          <p:cNvPr id="2" name="标题 1"/>
          <p:cNvSpPr>
            <a:spLocks noGrp="1"/>
          </p:cNvSpPr>
          <p:nvPr>
            <p:ph type="title"/>
            <p:custDataLst>
              <p:tags r:id="rId2"/>
            </p:custDataLst>
          </p:nvPr>
        </p:nvSpPr>
        <p:spPr>
          <a:xfrm>
            <a:off x="502413" y="332434"/>
            <a:ext cx="8139178" cy="331473"/>
          </a:xfrm>
        </p:spPr>
        <p:txBody>
          <a:bodyPr vert="horz" lIns="76078" tIns="28550" rIns="57059" bIns="28550" rtlCol="0" anchor="t" anchorCtr="0">
            <a:noAutofit/>
          </a:bodyPr>
          <a:lstStyle>
            <a:lvl1pPr marL="0" marR="0" algn="l" defTabSz="684753" rtl="0" eaLnBrk="1" latinLnBrk="0" hangingPunct="1">
              <a:buNone/>
              <a:defRPr kumimoji="0" lang="zh-CN" altLang="en-US" sz="1800" b="1"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502413" y="714382"/>
            <a:ext cx="8139178" cy="4041680"/>
          </a:xfrm>
        </p:spPr>
        <p:txBody>
          <a:bodyPr vert="horz" lIns="76078" tIns="0" rIns="61820" bIns="0" rtlCol="0">
            <a:noAutofit/>
          </a:bodyPr>
          <a:lstStyle>
            <a:lvl1pPr marL="171194" marR="0" lvl="0"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3583" marR="0" lvl="1" indent="-171194" algn="l" defTabSz="684753" rtl="0" eaLnBrk="1" latinLnBrk="0" hangingPunct="1">
              <a:lnSpc>
                <a:spcPct val="130000"/>
              </a:lnSpc>
              <a:spcBef>
                <a:spcPts val="0"/>
              </a:spcBef>
              <a:spcAft>
                <a:spcPts val="750"/>
              </a:spcAft>
              <a:buFont typeface="Arial" panose="020B0604020202020204" pitchFamily="34" charset="0"/>
              <a:buChar char="•"/>
              <a:tabLst>
                <a:tab pos="1205450" algn="l"/>
              </a:tabLst>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5946" marR="0" lvl="2"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198306" marR="0" lvl="3"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0670" marR="0" lvl="4"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pPr/>
              <a:t>2022-04-24</a:t>
            </a:fld>
            <a:endParaRPr lang="zh-CN" altLang="en-US">
              <a:solidFill>
                <a:srgbClr val="000000">
                  <a:tint val="75000"/>
                </a:srgb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3585170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77" name="图片 76"/>
          <p:cNvPicPr>
            <a:picLocks noChangeAspect="1"/>
          </p:cNvPicPr>
          <p:nvPr userDrawn="1">
            <p:custDataLst>
              <p:tags r:id="rId1"/>
            </p:custDataLst>
          </p:nvPr>
        </p:nvPicPr>
        <p:blipFill>
          <a:blip r:embed="rId9"/>
          <a:stretch>
            <a:fillRect/>
          </a:stretch>
        </p:blipFill>
        <p:spPr>
          <a:xfrm>
            <a:off x="5350" y="0"/>
            <a:ext cx="9133361" cy="5143500"/>
          </a:xfrm>
          <a:prstGeom prst="rect">
            <a:avLst/>
          </a:prstGeom>
        </p:spPr>
      </p:pic>
      <p:sp>
        <p:nvSpPr>
          <p:cNvPr id="76" name="矩形 75"/>
          <p:cNvSpPr/>
          <p:nvPr userDrawn="1">
            <p:custDataLst>
              <p:tags r:id="rId2"/>
            </p:custDataLst>
          </p:nvPr>
        </p:nvSpPr>
        <p:spPr>
          <a:xfrm>
            <a:off x="8479" y="-12381"/>
            <a:ext cx="9139714" cy="5155883"/>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82" tIns="34263" rIns="68482" bIns="34263" rtlCol="0" anchor="ctr"/>
          <a:lstStyle/>
          <a:p>
            <a:pPr algn="ctr" defTabSz="684753"/>
            <a:endParaRPr lang="zh-CN" altLang="en-US">
              <a:solidFill>
                <a:srgbClr val="FFFFFF"/>
              </a:solidFill>
            </a:endParaRPr>
          </a:p>
        </p:txBody>
      </p:sp>
      <p:sp>
        <p:nvSpPr>
          <p:cNvPr id="2" name="标题 1"/>
          <p:cNvSpPr>
            <a:spLocks noGrp="1"/>
          </p:cNvSpPr>
          <p:nvPr>
            <p:ph type="title" hasCustomPrompt="1"/>
            <p:custDataLst>
              <p:tags r:id="rId3"/>
            </p:custDataLst>
          </p:nvPr>
        </p:nvSpPr>
        <p:spPr>
          <a:xfrm>
            <a:off x="2022917" y="2097097"/>
            <a:ext cx="5098869" cy="580613"/>
          </a:xfrm>
        </p:spPr>
        <p:txBody>
          <a:bodyPr lIns="67403" tIns="35042" rIns="67403" bIns="35042" anchor="b" anchorCtr="0">
            <a:normAutofit/>
          </a:bodyPr>
          <a:lstStyle>
            <a:lvl1pPr algn="ctr">
              <a:defRPr sz="3300" u="none" strike="noStrike" kern="1200" cap="none" spc="225" normalizeH="0" baseline="0">
                <a:solidFill>
                  <a:schemeClr val="accent1"/>
                </a:solidFill>
                <a:uFillTx/>
                <a:latin typeface="Arial" panose="020B0604020202020204" pitchFamily="34" charset="0"/>
                <a:ea typeface="汉仪旗黑-85S" panose="00020600040101010101" pitchFamily="18" charset="-122"/>
              </a:defRPr>
            </a:lvl1pPr>
          </a:lstStyle>
          <a:p>
            <a:r>
              <a:rPr lang="zh-CN" altLang="en-US" dirty="0"/>
              <a:t>单击此处编辑标题</a:t>
            </a:r>
          </a:p>
        </p:txBody>
      </p:sp>
      <p:sp>
        <p:nvSpPr>
          <p:cNvPr id="3" name="文本占位符 2"/>
          <p:cNvSpPr>
            <a:spLocks noGrp="1"/>
          </p:cNvSpPr>
          <p:nvPr>
            <p:ph type="body" idx="1"/>
            <p:custDataLst>
              <p:tags r:id="rId4"/>
            </p:custDataLst>
          </p:nvPr>
        </p:nvSpPr>
        <p:spPr>
          <a:xfrm>
            <a:off x="2022567" y="2731298"/>
            <a:ext cx="5098870" cy="1058963"/>
          </a:xfrm>
        </p:spPr>
        <p:txBody>
          <a:bodyPr lIns="67403" tIns="35042" rIns="67403" bIns="35042">
            <a:normAutofit/>
          </a:bodyPr>
          <a:lstStyle>
            <a:lvl1pPr marL="0" indent="0" algn="ctr" eaLnBrk="1" latinLnBrk="0" hangingPunct="1">
              <a:buNone/>
              <a:defRPr kumimoji="0" lang="zh-CN" altLang="en-US" sz="1400" b="0" i="0" u="none" strike="noStrike" kern="1200" cap="none" spc="113" normalizeH="0" baseline="0" noProof="1">
                <a:solidFill>
                  <a:schemeClr val="tx1">
                    <a:lumMod val="50000"/>
                    <a:lumOff val="50000"/>
                  </a:schemeClr>
                </a:solidFill>
                <a:uFillTx/>
                <a:latin typeface="Arial" panose="020B0604020202020204" pitchFamily="34" charset="0"/>
                <a:ea typeface="微软雅黑" panose="020B0503020204020204" pitchFamily="34" charset="-122"/>
                <a:cs typeface="+mn-cs"/>
                <a:sym typeface="+mn-ea"/>
              </a:defRPr>
            </a:lvl1pPr>
            <a:lvl2pPr marL="342363" indent="0">
              <a:buNone/>
              <a:defRPr sz="1500">
                <a:solidFill>
                  <a:schemeClr val="tx1">
                    <a:tint val="75000"/>
                  </a:schemeClr>
                </a:solidFill>
              </a:defRPr>
            </a:lvl2pPr>
            <a:lvl3pPr marL="684753" indent="0">
              <a:buNone/>
              <a:defRPr sz="1400">
                <a:solidFill>
                  <a:schemeClr val="tx1">
                    <a:tint val="75000"/>
                  </a:schemeClr>
                </a:solidFill>
              </a:defRPr>
            </a:lvl3pPr>
            <a:lvl4pPr marL="1027127" indent="0">
              <a:buNone/>
              <a:defRPr sz="1200">
                <a:solidFill>
                  <a:schemeClr val="tx1">
                    <a:tint val="75000"/>
                  </a:schemeClr>
                </a:solidFill>
              </a:defRPr>
            </a:lvl4pPr>
            <a:lvl5pPr marL="1369500" indent="0">
              <a:buNone/>
              <a:defRPr sz="1200">
                <a:solidFill>
                  <a:schemeClr val="tx1">
                    <a:tint val="75000"/>
                  </a:schemeClr>
                </a:solidFill>
              </a:defRPr>
            </a:lvl5pPr>
            <a:lvl6pPr marL="1711889" indent="0">
              <a:buNone/>
              <a:defRPr sz="1200">
                <a:solidFill>
                  <a:schemeClr val="tx1">
                    <a:tint val="75000"/>
                  </a:schemeClr>
                </a:solidFill>
              </a:defRPr>
            </a:lvl6pPr>
            <a:lvl7pPr marL="2054252" indent="0">
              <a:buNone/>
              <a:defRPr sz="1200">
                <a:solidFill>
                  <a:schemeClr val="tx1">
                    <a:tint val="75000"/>
                  </a:schemeClr>
                </a:solidFill>
              </a:defRPr>
            </a:lvl7pPr>
            <a:lvl8pPr marL="2396612" indent="0">
              <a:buNone/>
              <a:defRPr sz="1200">
                <a:solidFill>
                  <a:schemeClr val="tx1">
                    <a:tint val="75000"/>
                  </a:schemeClr>
                </a:solidFill>
              </a:defRPr>
            </a:lvl8pPr>
            <a:lvl9pPr marL="2738976" indent="0">
              <a:buNone/>
              <a:defRPr sz="12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solidFill>
                  <a:srgbClr val="000000">
                    <a:tint val="75000"/>
                  </a:srgbClr>
                </a:solidFill>
              </a:rPr>
              <a:pPr/>
              <a:t>2022-04-24</a:t>
            </a:fld>
            <a:endParaRPr lang="zh-CN" altLang="en-US">
              <a:solidFill>
                <a:srgbClr val="000000">
                  <a:tint val="75000"/>
                </a:srgbClr>
              </a:solidFill>
            </a:endParaRPr>
          </a:p>
        </p:txBody>
      </p:sp>
      <p:sp>
        <p:nvSpPr>
          <p:cNvPr id="5" name="页脚占位符 4"/>
          <p:cNvSpPr>
            <a:spLocks noGrp="1"/>
          </p:cNvSpPr>
          <p:nvPr>
            <p:ph type="ftr" sz="quarter" idx="11"/>
            <p:custDataLst>
              <p:tags r:id="rId6"/>
            </p:custDataLst>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4535306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7306150" y="4356489"/>
            <a:ext cx="1838438" cy="785704"/>
            <a:chOff x="8387715" y="5596255"/>
            <a:chExt cx="3832225" cy="1250950"/>
          </a:xfrm>
        </p:grpSpPr>
        <p:grpSp>
          <p:nvGrpSpPr>
            <p:cNvPr id="8" name="组合 7"/>
            <p:cNvGrpSpPr/>
            <p:nvPr userDrawn="1"/>
          </p:nvGrpSpPr>
          <p:grpSpPr>
            <a:xfrm>
              <a:off x="8387715" y="5596255"/>
              <a:ext cx="3832225" cy="1250950"/>
              <a:chOff x="8387715" y="5596255"/>
              <a:chExt cx="3832225" cy="1250950"/>
            </a:xfrm>
          </p:grpSpPr>
          <p:sp>
            <p:nvSpPr>
              <p:cNvPr id="44" name="矩形 2"/>
              <p:cNvSpPr/>
              <p:nvPr userDrawn="1">
                <p:custDataLst>
                  <p:tags r:id="rId9"/>
                </p:custDataLst>
              </p:nvPr>
            </p:nvSpPr>
            <p:spPr>
              <a:xfrm>
                <a:off x="8809355" y="5596255"/>
                <a:ext cx="1461135" cy="634365"/>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57" name="矩形 2"/>
              <p:cNvSpPr/>
              <p:nvPr userDrawn="1">
                <p:custDataLst>
                  <p:tags r:id="rId10"/>
                </p:custDataLst>
              </p:nvPr>
            </p:nvSpPr>
            <p:spPr>
              <a:xfrm>
                <a:off x="8387715" y="5955030"/>
                <a:ext cx="2051050" cy="892175"/>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08" name="矩形 2"/>
              <p:cNvSpPr/>
              <p:nvPr userDrawn="1">
                <p:custDataLst>
                  <p:tags r:id="rId11"/>
                </p:custDataLst>
              </p:nvPr>
            </p:nvSpPr>
            <p:spPr>
              <a:xfrm>
                <a:off x="9978390" y="5608955"/>
                <a:ext cx="292100" cy="12700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96" name="矩形 2"/>
              <p:cNvSpPr/>
              <p:nvPr userDrawn="1">
                <p:custDataLst>
                  <p:tags r:id="rId12"/>
                </p:custDataLst>
              </p:nvPr>
            </p:nvSpPr>
            <p:spPr>
              <a:xfrm>
                <a:off x="9336405" y="5596255"/>
                <a:ext cx="2883535" cy="1250950"/>
              </a:xfrm>
              <a:custGeom>
                <a:avLst/>
                <a:gdLst/>
                <a:ahLst/>
                <a:cxnLst/>
                <a:rect l="l" t="t" r="r" b="b"/>
                <a:pathLst>
                  <a:path w="421675" h="210838">
                    <a:moveTo>
                      <a:pt x="210838" y="0"/>
                    </a:moveTo>
                    <a:lnTo>
                      <a:pt x="421675" y="210838"/>
                    </a:lnTo>
                    <a:lnTo>
                      <a:pt x="0" y="210838"/>
                    </a:lnTo>
                    <a:close/>
                  </a:path>
                </a:pathLst>
              </a:cu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grpSp>
        <p:sp>
          <p:nvSpPr>
            <p:cNvPr id="106" name="矩形 2"/>
            <p:cNvSpPr/>
            <p:nvPr userDrawn="1">
              <p:custDataLst>
                <p:tags r:id="rId8"/>
              </p:custDataLst>
            </p:nvPr>
          </p:nvSpPr>
          <p:spPr>
            <a:xfrm>
              <a:off x="9911715" y="6414135"/>
              <a:ext cx="996315" cy="43307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grpSp>
      <p:sp>
        <p:nvSpPr>
          <p:cNvPr id="2" name="标题 1"/>
          <p:cNvSpPr>
            <a:spLocks noGrp="1"/>
          </p:cNvSpPr>
          <p:nvPr>
            <p:ph type="title"/>
            <p:custDataLst>
              <p:tags r:id="rId2"/>
            </p:custDataLst>
          </p:nvPr>
        </p:nvSpPr>
        <p:spPr>
          <a:xfrm>
            <a:off x="502413" y="332434"/>
            <a:ext cx="8139178" cy="331473"/>
          </a:xfrm>
        </p:spPr>
        <p:txBody>
          <a:bodyPr vert="horz" lIns="76078" tIns="28550" rIns="57059" bIns="28550" rtlCol="0" anchor="t" anchorCtr="0">
            <a:noAutofit/>
          </a:bodyPr>
          <a:lstStyle>
            <a:lvl1pPr marL="0" marR="0" lvl="0" algn="l" defTabSz="684753" rtl="0" eaLnBrk="1" latinLnBrk="0" hangingPunct="1">
              <a:buNone/>
              <a:defRPr kumimoji="0" lang="zh-CN" altLang="en-US" sz="1800" b="1"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3"/>
            </p:custDataLst>
          </p:nvPr>
        </p:nvSpPr>
        <p:spPr>
          <a:xfrm>
            <a:off x="502447" y="714382"/>
            <a:ext cx="3962432" cy="4041680"/>
          </a:xfrm>
        </p:spPr>
        <p:txBody>
          <a:bodyPr vert="horz" lIns="76078" tIns="0" rIns="61820" bIns="0" rtlCol="0">
            <a:noAutofit/>
          </a:bodyPr>
          <a:lstStyle>
            <a:lvl1pPr marL="171194" marR="0" lvl="0"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3583" marR="0" lvl="1" indent="-171194" algn="l" defTabSz="684753" rtl="0" eaLnBrk="1" latinLnBrk="0" hangingPunct="1">
              <a:lnSpc>
                <a:spcPct val="130000"/>
              </a:lnSpc>
              <a:spcBef>
                <a:spcPts val="0"/>
              </a:spcBef>
              <a:spcAft>
                <a:spcPts val="750"/>
              </a:spcAft>
              <a:buFont typeface="Arial" panose="020B0604020202020204" pitchFamily="34" charset="0"/>
              <a:buChar char="•"/>
              <a:tabLst>
                <a:tab pos="1205450" algn="l"/>
              </a:tabLst>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5946" marR="0" lvl="2"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198306" marR="0" lvl="3"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0670" marR="0" lvl="4"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4679158" y="714382"/>
            <a:ext cx="3962432" cy="4041680"/>
          </a:xfrm>
        </p:spPr>
        <p:txBody>
          <a:bodyPr>
            <a:noAutofit/>
          </a:bodyPr>
          <a:lstStyle>
            <a:lvl1pPr>
              <a:defRPr sz="1200">
                <a:latin typeface="微软雅黑" panose="020B0503020204020204" pitchFamily="34" charset="-122"/>
                <a:ea typeface="微软雅黑" panose="020B0503020204020204" pitchFamily="34" charset="-122"/>
              </a:defRPr>
            </a:lvl1pPr>
            <a:lvl2pPr>
              <a:defRPr sz="1200">
                <a:latin typeface="微软雅黑" panose="020B0503020204020204" pitchFamily="34" charset="-122"/>
                <a:ea typeface="微软雅黑" panose="020B0503020204020204" pitchFamily="34" charset="-122"/>
              </a:defRPr>
            </a:lvl2pPr>
            <a:lvl3pPr>
              <a:defRPr sz="1200">
                <a:latin typeface="微软雅黑" panose="020B0503020204020204" pitchFamily="34" charset="-122"/>
                <a:ea typeface="微软雅黑" panose="020B0503020204020204" pitchFamily="34" charset="-122"/>
              </a:defRPr>
            </a:lvl3pPr>
            <a:lvl4pPr>
              <a:defRPr sz="1200">
                <a:latin typeface="微软雅黑" panose="020B0503020204020204" pitchFamily="34" charset="-122"/>
                <a:ea typeface="微软雅黑" panose="020B0503020204020204" pitchFamily="34" charset="-122"/>
              </a:defRPr>
            </a:lvl4pPr>
            <a:lvl5pPr>
              <a:defRPr sz="1200">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solidFill>
                  <a:srgbClr val="000000">
                    <a:tint val="75000"/>
                  </a:srgbClr>
                </a:solidFill>
              </a:rPr>
              <a:pPr/>
              <a:t>2022-04-24</a:t>
            </a:fld>
            <a:endParaRPr lang="zh-CN" altLang="en-US">
              <a:solidFill>
                <a:srgbClr val="000000">
                  <a:tint val="75000"/>
                </a:srgb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7920322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7306150" y="4356489"/>
            <a:ext cx="1838438" cy="785704"/>
            <a:chOff x="8387715" y="5596255"/>
            <a:chExt cx="3832225" cy="1250950"/>
          </a:xfrm>
        </p:grpSpPr>
        <p:grpSp>
          <p:nvGrpSpPr>
            <p:cNvPr id="11" name="组合 10"/>
            <p:cNvGrpSpPr/>
            <p:nvPr userDrawn="1"/>
          </p:nvGrpSpPr>
          <p:grpSpPr>
            <a:xfrm>
              <a:off x="8387715" y="5596255"/>
              <a:ext cx="3832225" cy="1250950"/>
              <a:chOff x="8387715" y="5596255"/>
              <a:chExt cx="3832225" cy="1250950"/>
            </a:xfrm>
          </p:grpSpPr>
          <p:sp>
            <p:nvSpPr>
              <p:cNvPr id="44" name="矩形 2"/>
              <p:cNvSpPr/>
              <p:nvPr userDrawn="1">
                <p:custDataLst>
                  <p:tags r:id="rId11"/>
                </p:custDataLst>
              </p:nvPr>
            </p:nvSpPr>
            <p:spPr>
              <a:xfrm>
                <a:off x="8809355" y="5596255"/>
                <a:ext cx="1461135" cy="634365"/>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57" name="矩形 2"/>
              <p:cNvSpPr/>
              <p:nvPr userDrawn="1">
                <p:custDataLst>
                  <p:tags r:id="rId12"/>
                </p:custDataLst>
              </p:nvPr>
            </p:nvSpPr>
            <p:spPr>
              <a:xfrm>
                <a:off x="8387715" y="5955030"/>
                <a:ext cx="2051050" cy="892175"/>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08" name="矩形 2"/>
              <p:cNvSpPr/>
              <p:nvPr userDrawn="1">
                <p:custDataLst>
                  <p:tags r:id="rId13"/>
                </p:custDataLst>
              </p:nvPr>
            </p:nvSpPr>
            <p:spPr>
              <a:xfrm>
                <a:off x="9978390" y="5608955"/>
                <a:ext cx="292100" cy="12700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96" name="矩形 2"/>
              <p:cNvSpPr/>
              <p:nvPr userDrawn="1">
                <p:custDataLst>
                  <p:tags r:id="rId14"/>
                </p:custDataLst>
              </p:nvPr>
            </p:nvSpPr>
            <p:spPr>
              <a:xfrm>
                <a:off x="9336405" y="5596255"/>
                <a:ext cx="2883535" cy="1250950"/>
              </a:xfrm>
              <a:custGeom>
                <a:avLst/>
                <a:gdLst/>
                <a:ahLst/>
                <a:cxnLst/>
                <a:rect l="l" t="t" r="r" b="b"/>
                <a:pathLst>
                  <a:path w="421675" h="210838">
                    <a:moveTo>
                      <a:pt x="210838" y="0"/>
                    </a:moveTo>
                    <a:lnTo>
                      <a:pt x="421675" y="210838"/>
                    </a:lnTo>
                    <a:lnTo>
                      <a:pt x="0" y="210838"/>
                    </a:lnTo>
                    <a:close/>
                  </a:path>
                </a:pathLst>
              </a:cu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grpSp>
        <p:sp>
          <p:nvSpPr>
            <p:cNvPr id="106" name="矩形 2"/>
            <p:cNvSpPr/>
            <p:nvPr userDrawn="1">
              <p:custDataLst>
                <p:tags r:id="rId10"/>
              </p:custDataLst>
            </p:nvPr>
          </p:nvSpPr>
          <p:spPr>
            <a:xfrm>
              <a:off x="9911715" y="6414135"/>
              <a:ext cx="996315" cy="43307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grpSp>
      <p:sp>
        <p:nvSpPr>
          <p:cNvPr id="2" name="标题 1"/>
          <p:cNvSpPr>
            <a:spLocks noGrp="1"/>
          </p:cNvSpPr>
          <p:nvPr>
            <p:ph type="title"/>
            <p:custDataLst>
              <p:tags r:id="rId2"/>
            </p:custDataLst>
          </p:nvPr>
        </p:nvSpPr>
        <p:spPr>
          <a:xfrm>
            <a:off x="502413" y="332434"/>
            <a:ext cx="8139178" cy="331473"/>
          </a:xfrm>
        </p:spPr>
        <p:txBody>
          <a:bodyPr vert="horz" lIns="76078" tIns="28550" rIns="57059" bIns="28550" rtlCol="0" anchor="t" anchorCtr="0">
            <a:noAutofit/>
          </a:bodyPr>
          <a:lstStyle>
            <a:lvl1pPr marL="0" marR="0" lvl="0" algn="l" defTabSz="684753" rtl="0" eaLnBrk="1" latinLnBrk="0" hangingPunct="1">
              <a:buNone/>
              <a:defRPr kumimoji="0" lang="zh-CN" altLang="en-US" sz="1800" b="1"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502447" y="714382"/>
            <a:ext cx="3962432" cy="285752"/>
          </a:xfrm>
        </p:spPr>
        <p:txBody>
          <a:bodyPr lIns="76078" tIns="28550" rIns="57059" bIns="28550" anchor="t" anchorCtr="0">
            <a:noAutofit/>
          </a:bodyPr>
          <a:lstStyle>
            <a:lvl1pPr marL="0" indent="0" eaLnBrk="1" latinLnBrk="0" hangingPunct="1">
              <a:spcAft>
                <a:spcPts val="0"/>
              </a:spcAft>
              <a:buNone/>
              <a:defRPr sz="1500" b="0" u="none" strike="noStrike" kern="1200" cap="none" spc="150" normalizeH="0" baseline="0">
                <a:solidFill>
                  <a:schemeClr val="tx1"/>
                </a:solidFill>
                <a:uFillTx/>
                <a:latin typeface="微软雅黑" panose="020B0503020204020204" pitchFamily="34" charset="-122"/>
                <a:ea typeface="微软雅黑" panose="020B0503020204020204" pitchFamily="34" charset="-122"/>
              </a:defRPr>
            </a:lvl1pPr>
            <a:lvl2pPr marL="342363" indent="0">
              <a:buNone/>
              <a:defRPr sz="1500" b="1"/>
            </a:lvl2pPr>
            <a:lvl3pPr marL="684753" indent="0">
              <a:buNone/>
              <a:defRPr sz="1400" b="1"/>
            </a:lvl3pPr>
            <a:lvl4pPr marL="1027127" indent="0">
              <a:buNone/>
              <a:defRPr sz="1200" b="1"/>
            </a:lvl4pPr>
            <a:lvl5pPr marL="1369500" indent="0">
              <a:buNone/>
              <a:defRPr sz="1200" b="1"/>
            </a:lvl5pPr>
            <a:lvl6pPr marL="1711889" indent="0">
              <a:buNone/>
              <a:defRPr sz="1200" b="1"/>
            </a:lvl6pPr>
            <a:lvl7pPr marL="2054252" indent="0">
              <a:buNone/>
              <a:defRPr sz="1200" b="1"/>
            </a:lvl7pPr>
            <a:lvl8pPr marL="2396612" indent="0">
              <a:buNone/>
              <a:defRPr sz="1200" b="1"/>
            </a:lvl8pPr>
            <a:lvl9pPr marL="2738976" indent="0">
              <a:buNone/>
              <a:defRPr sz="12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502445" y="1054894"/>
            <a:ext cx="3962400" cy="3701064"/>
          </a:xfrm>
        </p:spPr>
        <p:txBody>
          <a:bodyPr vert="horz" lIns="76078" tIns="0" rIns="61820" bIns="0" rtlCol="0">
            <a:noAutofit/>
          </a:bodyPr>
          <a:lstStyle>
            <a:lvl1pPr marL="171194" marR="0" lvl="0"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3583" marR="0" lvl="1" indent="-171194" algn="l" defTabSz="684753" rtl="0" eaLnBrk="1" latinLnBrk="0" hangingPunct="1">
              <a:lnSpc>
                <a:spcPct val="130000"/>
              </a:lnSpc>
              <a:spcBef>
                <a:spcPts val="0"/>
              </a:spcBef>
              <a:spcAft>
                <a:spcPts val="750"/>
              </a:spcAft>
              <a:buFont typeface="Arial" panose="020B0604020202020204" pitchFamily="34" charset="0"/>
              <a:buChar char="•"/>
              <a:tabLst>
                <a:tab pos="1205450" algn="l"/>
              </a:tabLst>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5946" marR="0" lvl="2"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198306" marR="0" lvl="3"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0670" marR="0" lvl="4"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4676812" y="714382"/>
            <a:ext cx="3962432" cy="285752"/>
          </a:xfrm>
        </p:spPr>
        <p:txBody>
          <a:bodyPr vert="horz" lIns="76078" tIns="28550" rIns="57059" bIns="28550" rtlCol="0" anchor="t" anchorCtr="0">
            <a:noAutofit/>
          </a:bodyPr>
          <a:lstStyle>
            <a:lvl1pPr marL="0" marR="0" lvl="0" indent="0" algn="l" defTabSz="684753" rtl="0" eaLnBrk="1" latinLnBrk="0" hangingPunct="1">
              <a:spcBef>
                <a:spcPts val="0"/>
              </a:spcBef>
              <a:spcAft>
                <a:spcPts val="0"/>
              </a:spcAft>
              <a:buFont typeface="Arial" panose="020B0604020202020204" pitchFamily="34" charset="0"/>
              <a:buNone/>
              <a:defRPr kumimoji="0" lang="zh-CN" altLang="en-US" sz="15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342363" indent="0">
              <a:buNone/>
              <a:defRPr sz="1500" b="1"/>
            </a:lvl2pPr>
            <a:lvl3pPr marL="684753" indent="0">
              <a:buNone/>
              <a:defRPr sz="1400" b="1"/>
            </a:lvl3pPr>
            <a:lvl4pPr marL="1027127" indent="0">
              <a:buNone/>
              <a:defRPr sz="1200" b="1"/>
            </a:lvl4pPr>
            <a:lvl5pPr marL="1369500" indent="0">
              <a:buNone/>
              <a:defRPr sz="1200" b="1"/>
            </a:lvl5pPr>
            <a:lvl6pPr marL="1711889" indent="0">
              <a:buNone/>
              <a:defRPr sz="1200" b="1"/>
            </a:lvl6pPr>
            <a:lvl7pPr marL="2054252" indent="0">
              <a:buNone/>
              <a:defRPr sz="1200" b="1"/>
            </a:lvl7pPr>
            <a:lvl8pPr marL="2396612" indent="0">
              <a:buNone/>
              <a:defRPr sz="1200" b="1"/>
            </a:lvl8pPr>
            <a:lvl9pPr marL="2738976" indent="0">
              <a:buNone/>
              <a:defRPr sz="12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4676812" y="1054894"/>
            <a:ext cx="3962432" cy="3701064"/>
          </a:xfrm>
        </p:spPr>
        <p:txBody>
          <a:bodyPr vert="horz" lIns="76078" tIns="0" rIns="61820" bIns="0" rtlCol="0">
            <a:noAutofit/>
          </a:bodyPr>
          <a:lstStyle>
            <a:lvl1pPr marL="171194" marR="0" lvl="0"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3583" marR="0" lvl="1" indent="-171194" algn="l" defTabSz="684753" rtl="0" eaLnBrk="1" latinLnBrk="0" hangingPunct="1">
              <a:lnSpc>
                <a:spcPct val="130000"/>
              </a:lnSpc>
              <a:spcBef>
                <a:spcPts val="0"/>
              </a:spcBef>
              <a:spcAft>
                <a:spcPts val="750"/>
              </a:spcAft>
              <a:buFont typeface="Arial" panose="020B0604020202020204" pitchFamily="34" charset="0"/>
              <a:buChar char="•"/>
              <a:tabLst>
                <a:tab pos="1205450" algn="l"/>
              </a:tabLst>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5946" marR="0" lvl="2"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198306" marR="0" lvl="3"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0670" marR="0" lvl="4"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solidFill>
                  <a:srgbClr val="000000">
                    <a:tint val="75000"/>
                  </a:srgbClr>
                </a:solidFill>
              </a:rPr>
              <a:pPr/>
              <a:t>2022-04-24</a:t>
            </a:fld>
            <a:endParaRPr lang="zh-CN" altLang="en-US">
              <a:solidFill>
                <a:srgbClr val="000000">
                  <a:tint val="75000"/>
                </a:srgbClr>
              </a:solidFill>
            </a:endParaRPr>
          </a:p>
        </p:txBody>
      </p:sp>
      <p:sp>
        <p:nvSpPr>
          <p:cNvPr id="8" name="页脚占位符 7"/>
          <p:cNvSpPr>
            <a:spLocks noGrp="1"/>
          </p:cNvSpPr>
          <p:nvPr>
            <p:ph type="ftr" sz="quarter" idx="11"/>
            <p:custDataLst>
              <p:tags r:id="rId8"/>
            </p:custDataLst>
          </p:nvPr>
        </p:nvSpPr>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85829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custDataLst>
              <p:tags r:id="rId1"/>
            </p:custDataLst>
          </p:nvPr>
        </p:nvPicPr>
        <p:blipFill>
          <a:blip r:embed="rId8"/>
          <a:stretch>
            <a:fillRect/>
          </a:stretch>
        </p:blipFill>
        <p:spPr>
          <a:xfrm>
            <a:off x="11430" y="2480323"/>
            <a:ext cx="9144000" cy="2666049"/>
          </a:xfrm>
          <a:prstGeom prst="rect">
            <a:avLst/>
          </a:prstGeom>
        </p:spPr>
      </p:pic>
      <p:sp>
        <p:nvSpPr>
          <p:cNvPr id="6" name="矩形 5"/>
          <p:cNvSpPr/>
          <p:nvPr userDrawn="1">
            <p:custDataLst>
              <p:tags r:id="rId2"/>
            </p:custDataLst>
          </p:nvPr>
        </p:nvSpPr>
        <p:spPr>
          <a:xfrm>
            <a:off x="478" y="-14762"/>
            <a:ext cx="9139714" cy="5155883"/>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82" tIns="34263" rIns="68482" bIns="34263" rtlCol="0" anchor="ctr"/>
          <a:lstStyle/>
          <a:p>
            <a:pPr algn="ctr" defTabSz="684753"/>
            <a:endParaRPr lang="zh-CN" altLang="en-US">
              <a:solidFill>
                <a:srgbClr val="FFFFFF"/>
              </a:solidFill>
            </a:endParaRPr>
          </a:p>
        </p:txBody>
      </p:sp>
      <p:sp>
        <p:nvSpPr>
          <p:cNvPr id="2" name="标题 1"/>
          <p:cNvSpPr>
            <a:spLocks noGrp="1"/>
          </p:cNvSpPr>
          <p:nvPr>
            <p:ph type="title"/>
            <p:custDataLst>
              <p:tags r:id="rId3"/>
            </p:custDataLst>
          </p:nvPr>
        </p:nvSpPr>
        <p:spPr/>
        <p:txBody>
          <a:bodyPr vert="horz" lIns="76078" tIns="28550" rIns="57059" bIns="28550" rtlCol="0" anchor="t" anchorCtr="0">
            <a:noAutofit/>
          </a:bodyPr>
          <a:lstStyle>
            <a:lvl1pPr marL="0" marR="0" lvl="0" algn="l" defTabSz="684753" rtl="0" eaLnBrk="1" latinLnBrk="0" hangingPunct="1">
              <a:buNone/>
              <a:defRPr kumimoji="0" lang="zh-CN" altLang="en-US" sz="1800" b="1"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pPr/>
              <a:t>2022-04-24</a:t>
            </a:fld>
            <a:endParaRPr lang="zh-CN" altLang="en-US">
              <a:solidFill>
                <a:srgbClr val="000000">
                  <a:tint val="75000"/>
                </a:srgbClr>
              </a:solidFill>
            </a:endParaRPr>
          </a:p>
        </p:txBody>
      </p:sp>
      <p:sp>
        <p:nvSpPr>
          <p:cNvPr id="4" name="页脚占位符 3"/>
          <p:cNvSpPr>
            <a:spLocks noGrp="1"/>
          </p:cNvSpPr>
          <p:nvPr>
            <p:ph type="ftr" sz="quarter" idx="11"/>
            <p:custDataLst>
              <p:tags r:id="rId5"/>
            </p:custDataLst>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8531378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solidFill>
                  <a:srgbClr val="000000">
                    <a:tint val="75000"/>
                  </a:srgbClr>
                </a:solidFill>
              </a:rPr>
              <a:pPr/>
              <a:t>2022-04-24</a:t>
            </a:fld>
            <a:endParaRPr lang="zh-CN" altLang="en-US">
              <a:solidFill>
                <a:srgbClr val="000000">
                  <a:tint val="75000"/>
                </a:srgbClr>
              </a:solidFill>
            </a:endParaRPr>
          </a:p>
        </p:txBody>
      </p:sp>
      <p:sp>
        <p:nvSpPr>
          <p:cNvPr id="3" name="页脚占位符 2"/>
          <p:cNvSpPr>
            <a:spLocks noGrp="1"/>
          </p:cNvSpPr>
          <p:nvPr>
            <p:ph type="ftr" sz="quarter" idx="11"/>
            <p:custDataLst>
              <p:tags r:id="rId2"/>
            </p:custDataLst>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39346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7306150" y="4356489"/>
            <a:ext cx="1838438" cy="785704"/>
            <a:chOff x="8387715" y="5596255"/>
            <a:chExt cx="3832225" cy="1250950"/>
          </a:xfrm>
        </p:grpSpPr>
        <p:grpSp>
          <p:nvGrpSpPr>
            <p:cNvPr id="8" name="组合 7"/>
            <p:cNvGrpSpPr/>
            <p:nvPr userDrawn="1"/>
          </p:nvGrpSpPr>
          <p:grpSpPr>
            <a:xfrm>
              <a:off x="8387715" y="5596255"/>
              <a:ext cx="3832225" cy="1250950"/>
              <a:chOff x="8387715" y="5596255"/>
              <a:chExt cx="3832225" cy="1250950"/>
            </a:xfrm>
          </p:grpSpPr>
          <p:sp>
            <p:nvSpPr>
              <p:cNvPr id="44" name="矩形 2"/>
              <p:cNvSpPr/>
              <p:nvPr userDrawn="1">
                <p:custDataLst>
                  <p:tags r:id="rId9"/>
                </p:custDataLst>
              </p:nvPr>
            </p:nvSpPr>
            <p:spPr>
              <a:xfrm>
                <a:off x="8809355" y="5596255"/>
                <a:ext cx="1461135" cy="634365"/>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57" name="矩形 2"/>
              <p:cNvSpPr/>
              <p:nvPr userDrawn="1">
                <p:custDataLst>
                  <p:tags r:id="rId10"/>
                </p:custDataLst>
              </p:nvPr>
            </p:nvSpPr>
            <p:spPr>
              <a:xfrm>
                <a:off x="8387715" y="5955030"/>
                <a:ext cx="2051050" cy="892175"/>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08" name="矩形 2"/>
              <p:cNvSpPr/>
              <p:nvPr userDrawn="1">
                <p:custDataLst>
                  <p:tags r:id="rId11"/>
                </p:custDataLst>
              </p:nvPr>
            </p:nvSpPr>
            <p:spPr>
              <a:xfrm>
                <a:off x="9978390" y="5608955"/>
                <a:ext cx="292100" cy="12700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96" name="矩形 2"/>
              <p:cNvSpPr/>
              <p:nvPr userDrawn="1">
                <p:custDataLst>
                  <p:tags r:id="rId12"/>
                </p:custDataLst>
              </p:nvPr>
            </p:nvSpPr>
            <p:spPr>
              <a:xfrm>
                <a:off x="9336405" y="5596255"/>
                <a:ext cx="2883535" cy="1250950"/>
              </a:xfrm>
              <a:custGeom>
                <a:avLst/>
                <a:gdLst/>
                <a:ahLst/>
                <a:cxnLst/>
                <a:rect l="l" t="t" r="r" b="b"/>
                <a:pathLst>
                  <a:path w="421675" h="210838">
                    <a:moveTo>
                      <a:pt x="210838" y="0"/>
                    </a:moveTo>
                    <a:lnTo>
                      <a:pt x="421675" y="210838"/>
                    </a:lnTo>
                    <a:lnTo>
                      <a:pt x="0" y="210838"/>
                    </a:lnTo>
                    <a:close/>
                  </a:path>
                </a:pathLst>
              </a:cu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grpSp>
        <p:sp>
          <p:nvSpPr>
            <p:cNvPr id="106" name="矩形 2"/>
            <p:cNvSpPr/>
            <p:nvPr userDrawn="1">
              <p:custDataLst>
                <p:tags r:id="rId8"/>
              </p:custDataLst>
            </p:nvPr>
          </p:nvSpPr>
          <p:spPr>
            <a:xfrm>
              <a:off x="9911715" y="6414135"/>
              <a:ext cx="996315" cy="43307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grpSp>
      <p:sp>
        <p:nvSpPr>
          <p:cNvPr id="2" name="标题 1"/>
          <p:cNvSpPr>
            <a:spLocks noGrp="1"/>
          </p:cNvSpPr>
          <p:nvPr>
            <p:ph type="title"/>
            <p:custDataLst>
              <p:tags r:id="rId2"/>
            </p:custDataLst>
          </p:nvPr>
        </p:nvSpPr>
        <p:spPr>
          <a:xfrm>
            <a:off x="502449" y="332434"/>
            <a:ext cx="8139178" cy="331473"/>
          </a:xfrm>
        </p:spPr>
        <p:txBody>
          <a:bodyPr vert="horz" lIns="76078" tIns="28550" rIns="57059" bIns="28550" rtlCol="0" anchor="t" anchorCtr="0">
            <a:noAutofit/>
          </a:bodyPr>
          <a:lstStyle>
            <a:lvl1pPr marL="0" marR="0" lvl="0" algn="l" defTabSz="684753" rtl="0" eaLnBrk="1" latinLnBrk="0" hangingPunct="1">
              <a:buNone/>
              <a:defRPr kumimoji="0" lang="zh-CN" altLang="en-US" sz="1800" b="1"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502447" y="714382"/>
            <a:ext cx="3962432" cy="4041680"/>
          </a:xfrm>
        </p:spPr>
        <p:txBody>
          <a:bodyPr vert="horz" lIns="76078" tIns="0" rIns="61820" bIns="0" rtlCol="0">
            <a:noAutofit/>
          </a:bodyPr>
          <a:lstStyle>
            <a:lvl1pPr marL="0" marR="0" lvl="0" indent="0" algn="l" defTabSz="684753" rtl="0" eaLnBrk="1" latinLnBrk="0" hangingPunct="1">
              <a:lnSpc>
                <a:spcPct val="130000"/>
              </a:lnSpc>
              <a:spcBef>
                <a:spcPts val="0"/>
              </a:spcBef>
              <a:spcAft>
                <a:spcPts val="750"/>
              </a:spcAft>
              <a:buFont typeface="Arial" panose="020B0604020202020204" pitchFamily="34" charset="0"/>
              <a:buNone/>
              <a:defRPr kumimoji="0" lang="zh-CN" altLang="en-US" sz="1200" b="0" i="0" u="none" strike="noStrike" kern="1200" cap="none" spc="113"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vl2pPr marL="513583" marR="0" lvl="1" indent="-171194" algn="l" defTabSz="684753" rtl="0" eaLnBrk="1" latinLnBrk="0" hangingPunct="1">
              <a:lnSpc>
                <a:spcPct val="130000"/>
              </a:lnSpc>
              <a:spcBef>
                <a:spcPts val="0"/>
              </a:spcBef>
              <a:spcAft>
                <a:spcPts val="750"/>
              </a:spcAft>
              <a:buFont typeface="Arial" panose="020B0604020202020204" pitchFamily="34" charset="0"/>
              <a:buChar char="•"/>
              <a:tabLst>
                <a:tab pos="1205450" algn="l"/>
              </a:tabLst>
              <a:defRPr kumimoji="0" lang="zh-CN" altLang="en-US" sz="1200" b="0" i="0" u="none" strike="noStrike" kern="1200" cap="none" spc="113" normalizeH="0" baseline="0" noProof="1" dirty="0">
                <a:solidFill>
                  <a:schemeClr val="tx1"/>
                </a:solidFill>
                <a:uFillTx/>
                <a:latin typeface="+mn-lt"/>
                <a:ea typeface="+mn-ea"/>
                <a:cs typeface="+mn-cs"/>
                <a:sym typeface="+mn-ea"/>
              </a:defRPr>
            </a:lvl2pPr>
            <a:lvl3pPr marL="855946" marR="0" lvl="2"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3pPr>
            <a:lvl4pPr marL="1198306" marR="0" lvl="3"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4pPr>
            <a:lvl5pPr marL="1540670" marR="0" lvl="4"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4679194" y="714382"/>
            <a:ext cx="3962432" cy="4041680"/>
          </a:xfrm>
        </p:spPr>
        <p:txBody>
          <a:bodyPr vert="horz" lIns="76078" tIns="0" rIns="61820" bIns="0" rtlCol="0">
            <a:normAutofit/>
          </a:bodyPr>
          <a:lstStyle>
            <a:lvl1pPr marL="171194" marR="0" lvl="0" indent="-171194" algn="l" defTabSz="684753" rtl="0" eaLnBrk="1"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solidFill>
                  <a:srgbClr val="000000">
                    <a:tint val="75000"/>
                  </a:srgbClr>
                </a:solidFill>
              </a:rPr>
              <a:pPr/>
              <a:t>2022-04-24</a:t>
            </a:fld>
            <a:endParaRPr lang="zh-CN" altLang="en-US" dirty="0">
              <a:solidFill>
                <a:srgbClr val="000000">
                  <a:tint val="75000"/>
                </a:srgbClr>
              </a:solidFill>
            </a:endParaRPr>
          </a:p>
        </p:txBody>
      </p:sp>
      <p:sp>
        <p:nvSpPr>
          <p:cNvPr id="6" name="页脚占位符 5"/>
          <p:cNvSpPr>
            <a:spLocks noGrp="1"/>
          </p:cNvSpPr>
          <p:nvPr>
            <p:ph type="ftr" sz="quarter" idx="11"/>
            <p:custDataLst>
              <p:tags r:id="rId6"/>
            </p:custDataLst>
          </p:nvPr>
        </p:nvSpPr>
        <p:spPr/>
        <p:txBody>
          <a:bodyPr/>
          <a:lstStyle/>
          <a:p>
            <a:endParaRPr lang="zh-CN" altLang="en-US" dirty="0">
              <a:solidFill>
                <a:srgbClr val="000000">
                  <a:tint val="75000"/>
                </a:srgbClr>
              </a:solidFill>
            </a:endParaRPr>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20857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7141" y="4356489"/>
            <a:ext cx="1838438" cy="785704"/>
            <a:chOff x="8387715" y="5596255"/>
            <a:chExt cx="3832225" cy="1250950"/>
          </a:xfrm>
        </p:grpSpPr>
        <p:grpSp>
          <p:nvGrpSpPr>
            <p:cNvPr id="8" name="组合 7"/>
            <p:cNvGrpSpPr/>
            <p:nvPr userDrawn="1"/>
          </p:nvGrpSpPr>
          <p:grpSpPr>
            <a:xfrm>
              <a:off x="8387715" y="5596255"/>
              <a:ext cx="3832225" cy="1250950"/>
              <a:chOff x="8387715" y="5596255"/>
              <a:chExt cx="3832225" cy="1250950"/>
            </a:xfrm>
          </p:grpSpPr>
          <p:sp>
            <p:nvSpPr>
              <p:cNvPr id="44" name="矩形 2"/>
              <p:cNvSpPr/>
              <p:nvPr userDrawn="1">
                <p:custDataLst>
                  <p:tags r:id="rId8"/>
                </p:custDataLst>
              </p:nvPr>
            </p:nvSpPr>
            <p:spPr>
              <a:xfrm>
                <a:off x="8809355" y="5596255"/>
                <a:ext cx="1461135" cy="634365"/>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57" name="矩形 2"/>
              <p:cNvSpPr/>
              <p:nvPr userDrawn="1">
                <p:custDataLst>
                  <p:tags r:id="rId9"/>
                </p:custDataLst>
              </p:nvPr>
            </p:nvSpPr>
            <p:spPr>
              <a:xfrm>
                <a:off x="8387715" y="5955030"/>
                <a:ext cx="2051050" cy="892175"/>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08" name="矩形 2"/>
              <p:cNvSpPr/>
              <p:nvPr userDrawn="1">
                <p:custDataLst>
                  <p:tags r:id="rId10"/>
                </p:custDataLst>
              </p:nvPr>
            </p:nvSpPr>
            <p:spPr>
              <a:xfrm>
                <a:off x="9978390" y="5608955"/>
                <a:ext cx="292100" cy="12700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96" name="矩形 2"/>
              <p:cNvSpPr/>
              <p:nvPr userDrawn="1">
                <p:custDataLst>
                  <p:tags r:id="rId11"/>
                </p:custDataLst>
              </p:nvPr>
            </p:nvSpPr>
            <p:spPr>
              <a:xfrm>
                <a:off x="9336405" y="5596255"/>
                <a:ext cx="2883535" cy="1250950"/>
              </a:xfrm>
              <a:custGeom>
                <a:avLst/>
                <a:gdLst/>
                <a:ahLst/>
                <a:cxnLst/>
                <a:rect l="l" t="t" r="r" b="b"/>
                <a:pathLst>
                  <a:path w="421675" h="210838">
                    <a:moveTo>
                      <a:pt x="210838" y="0"/>
                    </a:moveTo>
                    <a:lnTo>
                      <a:pt x="421675" y="210838"/>
                    </a:lnTo>
                    <a:lnTo>
                      <a:pt x="0" y="210838"/>
                    </a:lnTo>
                    <a:close/>
                  </a:path>
                </a:pathLst>
              </a:cu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grpSp>
        <p:sp>
          <p:nvSpPr>
            <p:cNvPr id="106" name="矩形 2"/>
            <p:cNvSpPr/>
            <p:nvPr userDrawn="1">
              <p:custDataLst>
                <p:tags r:id="rId7"/>
              </p:custDataLst>
            </p:nvPr>
          </p:nvSpPr>
          <p:spPr>
            <a:xfrm>
              <a:off x="9911715" y="6414135"/>
              <a:ext cx="996315" cy="43307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grpSp>
      <p:sp>
        <p:nvSpPr>
          <p:cNvPr id="2" name="竖排标题 1"/>
          <p:cNvSpPr>
            <a:spLocks noGrp="1"/>
          </p:cNvSpPr>
          <p:nvPr>
            <p:ph type="title" orient="vert"/>
            <p:custDataLst>
              <p:tags r:id="rId2"/>
            </p:custDataLst>
          </p:nvPr>
        </p:nvSpPr>
        <p:spPr>
          <a:xfrm>
            <a:off x="7928351" y="714382"/>
            <a:ext cx="713238" cy="4041680"/>
          </a:xfrm>
        </p:spPr>
        <p:txBody>
          <a:bodyPr vert="eaVert" lIns="76078" tIns="28550" rIns="57059" bIns="28550" rtlCol="0" anchor="ctr" anchorCtr="0">
            <a:noAutofit/>
          </a:bodyPr>
          <a:lstStyle>
            <a:lvl1pPr marL="0" marR="0" lvl="0" algn="l" defTabSz="684753" rtl="0" eaLnBrk="1" latinLnBrk="0" hangingPunct="1">
              <a:spcAft>
                <a:spcPts val="0"/>
              </a:spcAft>
              <a:buNone/>
              <a:defRPr kumimoji="0" lang="zh-CN" altLang="en-US" sz="1800" b="1"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502446" y="714376"/>
            <a:ext cx="7371076" cy="4041680"/>
          </a:xfrm>
        </p:spPr>
        <p:txBody>
          <a:bodyPr vert="eaVert"/>
          <a:lstStyle>
            <a:lvl1pPr indent="0" eaLnBrk="1" latinLnBrk="0" hangingPunct="1">
              <a:defRPr>
                <a:latin typeface="微软雅黑" panose="020B0503020204020204" pitchFamily="34" charset="-122"/>
                <a:ea typeface="微软雅黑" panose="020B0503020204020204" pitchFamily="34" charset="-122"/>
              </a:defRPr>
            </a:lvl1pPr>
            <a:lvl2pPr indent="0" eaLnBrk="1" latinLnBrk="0" hangingPunct="1">
              <a:defRPr>
                <a:latin typeface="微软雅黑" panose="020B0503020204020204" pitchFamily="34" charset="-122"/>
                <a:ea typeface="微软雅黑" panose="020B0503020204020204" pitchFamily="34" charset="-122"/>
              </a:defRPr>
            </a:lvl2pPr>
            <a:lvl3pPr indent="0" eaLnBrk="1" latinLnBrk="0" hangingPunct="1">
              <a:defRPr>
                <a:latin typeface="微软雅黑" panose="020B0503020204020204" pitchFamily="34" charset="-122"/>
                <a:ea typeface="微软雅黑" panose="020B0503020204020204" pitchFamily="34" charset="-122"/>
              </a:defRPr>
            </a:lvl3pPr>
            <a:lvl4pPr indent="0" eaLnBrk="1" latinLnBrk="0" hangingPunct="1">
              <a:defRPr>
                <a:latin typeface="微软雅黑" panose="020B0503020204020204" pitchFamily="34" charset="-122"/>
                <a:ea typeface="微软雅黑" panose="020B0503020204020204" pitchFamily="34" charset="-122"/>
              </a:defRPr>
            </a:lvl4pPr>
            <a:lvl5pPr indent="0" eaLnBrk="1" latinLnBrk="0" hangingPunct="1">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pPr/>
              <a:t>2022-04-24</a:t>
            </a:fld>
            <a:endParaRPr lang="zh-CN" altLang="en-US">
              <a:solidFill>
                <a:srgbClr val="000000">
                  <a:tint val="75000"/>
                </a:srgb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718061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528066"/>
            <a:ext cx="8229600" cy="857250"/>
          </a:xfrm>
        </p:spPr>
        <p:txBody>
          <a:bodyPr tIns="45656" anchor="b"/>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1" y="1391436"/>
            <a:ext cx="4040188" cy="494514"/>
          </a:xfrm>
        </p:spPr>
        <p:txBody>
          <a:bodyPr lIns="45656" tIns="0" rIns="45656"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5057" y="1394818"/>
            <a:ext cx="4041775" cy="491132"/>
          </a:xfrm>
        </p:spPr>
        <p:txBody>
          <a:bodyPr lIns="45656" tIns="0" rIns="45656"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457201"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645057"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2022-04-24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7306150" y="4356489"/>
            <a:ext cx="1838438" cy="785704"/>
            <a:chOff x="8387715" y="5596255"/>
            <a:chExt cx="3832225" cy="1250950"/>
          </a:xfrm>
        </p:grpSpPr>
        <p:grpSp>
          <p:nvGrpSpPr>
            <p:cNvPr id="8" name="组合 7"/>
            <p:cNvGrpSpPr/>
            <p:nvPr userDrawn="1"/>
          </p:nvGrpSpPr>
          <p:grpSpPr>
            <a:xfrm>
              <a:off x="8387715" y="5596255"/>
              <a:ext cx="3832225" cy="1250950"/>
              <a:chOff x="8387715" y="5596255"/>
              <a:chExt cx="3832225" cy="1250950"/>
            </a:xfrm>
          </p:grpSpPr>
          <p:sp>
            <p:nvSpPr>
              <p:cNvPr id="44" name="矩形 2"/>
              <p:cNvSpPr/>
              <p:nvPr userDrawn="1">
                <p:custDataLst>
                  <p:tags r:id="rId7"/>
                </p:custDataLst>
              </p:nvPr>
            </p:nvSpPr>
            <p:spPr>
              <a:xfrm>
                <a:off x="8809355" y="5596255"/>
                <a:ext cx="1461135" cy="634365"/>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57" name="矩形 2"/>
              <p:cNvSpPr/>
              <p:nvPr userDrawn="1">
                <p:custDataLst>
                  <p:tags r:id="rId8"/>
                </p:custDataLst>
              </p:nvPr>
            </p:nvSpPr>
            <p:spPr>
              <a:xfrm>
                <a:off x="8387715" y="5955030"/>
                <a:ext cx="2051050" cy="892175"/>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08" name="矩形 2"/>
              <p:cNvSpPr/>
              <p:nvPr userDrawn="1">
                <p:custDataLst>
                  <p:tags r:id="rId9"/>
                </p:custDataLst>
              </p:nvPr>
            </p:nvSpPr>
            <p:spPr>
              <a:xfrm>
                <a:off x="9978390" y="5608955"/>
                <a:ext cx="292100" cy="12700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96" name="矩形 2"/>
              <p:cNvSpPr/>
              <p:nvPr userDrawn="1">
                <p:custDataLst>
                  <p:tags r:id="rId10"/>
                </p:custDataLst>
              </p:nvPr>
            </p:nvSpPr>
            <p:spPr>
              <a:xfrm>
                <a:off x="9336405" y="5596255"/>
                <a:ext cx="2883535" cy="1250950"/>
              </a:xfrm>
              <a:custGeom>
                <a:avLst/>
                <a:gdLst/>
                <a:ahLst/>
                <a:cxnLst/>
                <a:rect l="l" t="t" r="r" b="b"/>
                <a:pathLst>
                  <a:path w="421675" h="210838">
                    <a:moveTo>
                      <a:pt x="210838" y="0"/>
                    </a:moveTo>
                    <a:lnTo>
                      <a:pt x="421675" y="210838"/>
                    </a:lnTo>
                    <a:lnTo>
                      <a:pt x="0" y="210838"/>
                    </a:lnTo>
                    <a:close/>
                  </a:path>
                </a:pathLst>
              </a:cu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grpSp>
        <p:sp>
          <p:nvSpPr>
            <p:cNvPr id="106" name="矩形 2"/>
            <p:cNvSpPr/>
            <p:nvPr userDrawn="1">
              <p:custDataLst>
                <p:tags r:id="rId6"/>
              </p:custDataLst>
            </p:nvPr>
          </p:nvSpPr>
          <p:spPr>
            <a:xfrm>
              <a:off x="9911715" y="6414135"/>
              <a:ext cx="996315" cy="43307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gr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solidFill>
                  <a:srgbClr val="000000">
                    <a:tint val="75000"/>
                  </a:srgbClr>
                </a:solidFill>
              </a:rPr>
              <a:pPr/>
              <a:t>2022-04-24</a:t>
            </a:fld>
            <a:endParaRPr lang="zh-CN" altLang="en-US">
              <a:solidFill>
                <a:srgbClr val="000000">
                  <a:tint val="75000"/>
                </a:srgbClr>
              </a:solidFill>
            </a:endParaRPr>
          </a:p>
        </p:txBody>
      </p:sp>
      <p:sp>
        <p:nvSpPr>
          <p:cNvPr id="4" name="页脚占位符 3"/>
          <p:cNvSpPr>
            <a:spLocks noGrp="1"/>
          </p:cNvSpPr>
          <p:nvPr>
            <p:ph type="ftr" sz="quarter" idx="11"/>
            <p:custDataLst>
              <p:tags r:id="rId3"/>
            </p:custDataLst>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
        <p:nvSpPr>
          <p:cNvPr id="7" name="内容占位符 6"/>
          <p:cNvSpPr>
            <a:spLocks noGrp="1"/>
          </p:cNvSpPr>
          <p:nvPr>
            <p:ph sz="quarter" idx="13"/>
            <p:custDataLst>
              <p:tags r:id="rId5"/>
            </p:custDataLst>
          </p:nvPr>
        </p:nvSpPr>
        <p:spPr>
          <a:xfrm>
            <a:off x="502449" y="714382"/>
            <a:ext cx="8139178" cy="404168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9040959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75" name="图片 74"/>
          <p:cNvPicPr>
            <a:picLocks noChangeAspect="1"/>
          </p:cNvPicPr>
          <p:nvPr userDrawn="1">
            <p:custDataLst>
              <p:tags r:id="rId1"/>
            </p:custDataLst>
          </p:nvPr>
        </p:nvPicPr>
        <p:blipFill>
          <a:blip r:embed="rId8"/>
          <a:stretch>
            <a:fillRect/>
          </a:stretch>
        </p:blipFill>
        <p:spPr>
          <a:xfrm>
            <a:off x="10665" y="0"/>
            <a:ext cx="9133361" cy="5143500"/>
          </a:xfrm>
          <a:prstGeom prst="rect">
            <a:avLst/>
          </a:prstGeom>
        </p:spPr>
      </p:pic>
      <p:sp>
        <p:nvSpPr>
          <p:cNvPr id="76" name="矩形 75"/>
          <p:cNvSpPr/>
          <p:nvPr userDrawn="1">
            <p:custDataLst>
              <p:tags r:id="rId2"/>
            </p:custDataLst>
          </p:nvPr>
        </p:nvSpPr>
        <p:spPr>
          <a:xfrm>
            <a:off x="478" y="-14762"/>
            <a:ext cx="9139714" cy="5155883"/>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82" tIns="34263" rIns="68482" bIns="34263" rtlCol="0" anchor="ctr"/>
          <a:lstStyle/>
          <a:p>
            <a:pPr algn="ctr" defTabSz="684753"/>
            <a:endParaRPr lang="zh-CN" altLang="en-US">
              <a:solidFill>
                <a:srgbClr val="FFFFFF"/>
              </a:solidFill>
            </a:endParaRPr>
          </a:p>
        </p:txBody>
      </p:sp>
      <p:sp>
        <p:nvSpPr>
          <p:cNvPr id="2" name="标题 1"/>
          <p:cNvSpPr>
            <a:spLocks noGrp="1"/>
          </p:cNvSpPr>
          <p:nvPr>
            <p:ph type="title" hasCustomPrompt="1"/>
            <p:custDataLst>
              <p:tags r:id="rId3"/>
            </p:custDataLst>
          </p:nvPr>
        </p:nvSpPr>
        <p:spPr>
          <a:xfrm>
            <a:off x="1353057" y="1854994"/>
            <a:ext cx="6265069" cy="1307306"/>
          </a:xfrm>
        </p:spPr>
        <p:txBody>
          <a:bodyPr vert="horz" lIns="67403" tIns="35042" rIns="67403" bIns="35042" rtlCol="0" anchor="ctr" anchorCtr="0">
            <a:normAutofit/>
          </a:bodyPr>
          <a:lstStyle>
            <a:lvl1pPr marL="0" marR="0" algn="ctr" defTabSz="684753" rtl="0" eaLnBrk="1" latinLnBrk="0" hangingPunct="1">
              <a:buNone/>
              <a:defRPr kumimoji="0" lang="zh-CN" altLang="en-US" sz="5400" b="1" i="0" u="none" strike="noStrike" kern="1200" cap="none" spc="450" normalizeH="0" baseline="0" noProof="1" dirty="0">
                <a:solidFill>
                  <a:schemeClr val="accent1"/>
                </a:solidFill>
                <a:uFillTx/>
                <a:latin typeface="Arial" panose="020B0604020202020204" pitchFamily="34" charset="0"/>
                <a:ea typeface="汉仪旗黑-85S" panose="00020600040101010101" pitchFamily="18" charset="-122"/>
                <a:cs typeface="+mj-cs"/>
                <a:sym typeface="+mn-ea"/>
              </a:defRPr>
            </a:lvl1pPr>
          </a:lstStyle>
          <a:p>
            <a:pPr lvl="0"/>
            <a:r>
              <a:rPr dirty="0">
                <a:sym typeface="+mn-ea"/>
              </a:rPr>
              <a:t>单击此处编辑标题</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pPr/>
              <a:t>2022-04-24</a:t>
            </a:fld>
            <a:endParaRPr lang="zh-CN" altLang="en-US">
              <a:solidFill>
                <a:srgbClr val="000000">
                  <a:tint val="75000"/>
                </a:srgbClr>
              </a:solidFill>
            </a:endParaRPr>
          </a:p>
        </p:txBody>
      </p:sp>
      <p:sp>
        <p:nvSpPr>
          <p:cNvPr id="4" name="页脚占位符 3"/>
          <p:cNvSpPr>
            <a:spLocks noGrp="1"/>
          </p:cNvSpPr>
          <p:nvPr>
            <p:ph type="ftr" sz="quarter" idx="11"/>
            <p:custDataLst>
              <p:tags r:id="rId5"/>
            </p:custDataLst>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19809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7306150" y="4356489"/>
            <a:ext cx="1838438" cy="785704"/>
            <a:chOff x="8387715" y="5596255"/>
            <a:chExt cx="3832225" cy="1250950"/>
          </a:xfrm>
        </p:grpSpPr>
        <p:grpSp>
          <p:nvGrpSpPr>
            <p:cNvPr id="8" name="组合 7"/>
            <p:cNvGrpSpPr/>
            <p:nvPr userDrawn="1"/>
          </p:nvGrpSpPr>
          <p:grpSpPr>
            <a:xfrm>
              <a:off x="8387715" y="5596255"/>
              <a:ext cx="3832225" cy="1250950"/>
              <a:chOff x="8387715" y="5596255"/>
              <a:chExt cx="3832225" cy="1250950"/>
            </a:xfrm>
          </p:grpSpPr>
          <p:sp>
            <p:nvSpPr>
              <p:cNvPr id="44" name="矩形 2"/>
              <p:cNvSpPr/>
              <p:nvPr userDrawn="1">
                <p:custDataLst>
                  <p:tags r:id="rId7"/>
                </p:custDataLst>
              </p:nvPr>
            </p:nvSpPr>
            <p:spPr>
              <a:xfrm>
                <a:off x="8809355" y="5596255"/>
                <a:ext cx="1461135" cy="634365"/>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57" name="矩形 2"/>
              <p:cNvSpPr/>
              <p:nvPr userDrawn="1">
                <p:custDataLst>
                  <p:tags r:id="rId8"/>
                </p:custDataLst>
              </p:nvPr>
            </p:nvSpPr>
            <p:spPr>
              <a:xfrm>
                <a:off x="8387715" y="5955030"/>
                <a:ext cx="2051050" cy="892175"/>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08" name="矩形 2"/>
              <p:cNvSpPr/>
              <p:nvPr userDrawn="1">
                <p:custDataLst>
                  <p:tags r:id="rId9"/>
                </p:custDataLst>
              </p:nvPr>
            </p:nvSpPr>
            <p:spPr>
              <a:xfrm>
                <a:off x="9978390" y="5608955"/>
                <a:ext cx="292100" cy="12700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96" name="矩形 2"/>
              <p:cNvSpPr/>
              <p:nvPr userDrawn="1">
                <p:custDataLst>
                  <p:tags r:id="rId10"/>
                </p:custDataLst>
              </p:nvPr>
            </p:nvSpPr>
            <p:spPr>
              <a:xfrm>
                <a:off x="9336405" y="5596255"/>
                <a:ext cx="2883535" cy="1250950"/>
              </a:xfrm>
              <a:custGeom>
                <a:avLst/>
                <a:gdLst/>
                <a:ahLst/>
                <a:cxnLst/>
                <a:rect l="l" t="t" r="r" b="b"/>
                <a:pathLst>
                  <a:path w="421675" h="210838">
                    <a:moveTo>
                      <a:pt x="210838" y="0"/>
                    </a:moveTo>
                    <a:lnTo>
                      <a:pt x="421675" y="210838"/>
                    </a:lnTo>
                    <a:lnTo>
                      <a:pt x="0" y="210838"/>
                    </a:lnTo>
                    <a:close/>
                  </a:path>
                </a:pathLst>
              </a:cu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grpSp>
        <p:sp>
          <p:nvSpPr>
            <p:cNvPr id="106" name="矩形 2"/>
            <p:cNvSpPr/>
            <p:nvPr userDrawn="1">
              <p:custDataLst>
                <p:tags r:id="rId6"/>
              </p:custDataLst>
            </p:nvPr>
          </p:nvSpPr>
          <p:spPr>
            <a:xfrm>
              <a:off x="9911715" y="6414135"/>
              <a:ext cx="996315" cy="43307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grpSp>
      <p:sp>
        <p:nvSpPr>
          <p:cNvPr id="2" name="标题 1"/>
          <p:cNvSpPr>
            <a:spLocks noGrp="1"/>
          </p:cNvSpPr>
          <p:nvPr>
            <p:ph type="title"/>
            <p:custDataLst>
              <p:tags r:id="rId2"/>
            </p:custDataLst>
          </p:nvPr>
        </p:nvSpPr>
        <p:spPr/>
        <p:txBody>
          <a:bodyPr lIns="67403" tIns="35042" rIns="67403" bIns="35042">
            <a:normAutofit/>
          </a:body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solidFill>
                  <a:srgbClr val="000000">
                    <a:tint val="75000"/>
                  </a:srgbClr>
                </a:solidFill>
              </a:rPr>
              <a:pPr/>
              <a:t>2022-04-24</a:t>
            </a:fld>
            <a:endParaRPr lang="zh-CN" altLang="en-US">
              <a:solidFill>
                <a:srgbClr val="000000">
                  <a:tint val="75000"/>
                </a:srgbClr>
              </a:solidFill>
            </a:endParaRPr>
          </a:p>
        </p:txBody>
      </p:sp>
      <p:sp>
        <p:nvSpPr>
          <p:cNvPr id="4" name="页脚占位符 3"/>
          <p:cNvSpPr>
            <a:spLocks noGrp="1"/>
          </p:cNvSpPr>
          <p:nvPr>
            <p:ph type="ftr" sz="quarter" idx="11"/>
            <p:custDataLst>
              <p:tags r:id="rId4"/>
            </p:custDataLst>
          </p:nvPr>
        </p:nvSpPr>
        <p:spPr/>
        <p:txBody>
          <a:body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0915524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276225" y="299594"/>
            <a:ext cx="8572500" cy="446293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68482" tIns="34263" rIns="68482" bIns="34263" rtlCol="0" anchor="ctr">
            <a:noAutofit/>
          </a:bodyPr>
          <a:lstStyle/>
          <a:p>
            <a:pPr algn="ctr" defTabSz="684753"/>
            <a:endParaRPr lang="en-US" altLang="zh-CN" dirty="0">
              <a:solidFill>
                <a:srgbClr val="FFFFFF"/>
              </a:solidFill>
              <a:sym typeface="+mn-ea"/>
            </a:endParaRPr>
          </a:p>
        </p:txBody>
      </p:sp>
      <p:sp>
        <p:nvSpPr>
          <p:cNvPr id="5" name="灯片编号占位符 4"/>
          <p:cNvSpPr>
            <a:spLocks noGrp="1"/>
          </p:cNvSpPr>
          <p:nvPr>
            <p:ph type="sldNum" sz="quarter" idx="12"/>
            <p:custDataLst>
              <p:tags r:id="rId2"/>
            </p:custDataLst>
          </p:nvPr>
        </p:nvSpPr>
        <p:spPr/>
        <p:txBody>
          <a:body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grpSp>
        <p:nvGrpSpPr>
          <p:cNvPr id="11" name="组合 10"/>
          <p:cNvGrpSpPr/>
          <p:nvPr userDrawn="1">
            <p:custDataLst>
              <p:tags r:id="rId3"/>
            </p:custDataLst>
          </p:nvPr>
        </p:nvGrpSpPr>
        <p:grpSpPr>
          <a:xfrm>
            <a:off x="276733" y="298164"/>
            <a:ext cx="486251" cy="298133"/>
            <a:chOff x="581" y="626"/>
            <a:chExt cx="1021" cy="626"/>
          </a:xfrm>
        </p:grpSpPr>
        <p:sp>
          <p:nvSpPr>
            <p:cNvPr id="9" name="等腰三角形 8"/>
            <p:cNvSpPr/>
            <p:nvPr userDrawn="1">
              <p:custDataLst>
                <p:tags r:id="rId14"/>
              </p:custDataLst>
            </p:nvPr>
          </p:nvSpPr>
          <p:spPr>
            <a:xfrm rot="10800000">
              <a:off x="581" y="626"/>
              <a:ext cx="577" cy="390"/>
            </a:xfrm>
            <a:prstGeom prst="triangle">
              <a:avLst/>
            </a:prstGeom>
            <a:solidFill>
              <a:srgbClr val="FBE5D6"/>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defTabSz="684753"/>
              <a:endParaRPr lang="zh-CN" altLang="en-US"/>
            </a:p>
          </p:txBody>
        </p:sp>
        <p:sp>
          <p:nvSpPr>
            <p:cNvPr id="14" name="等腰三角形 13"/>
            <p:cNvSpPr/>
            <p:nvPr userDrawn="1">
              <p:custDataLst>
                <p:tags r:id="rId15"/>
              </p:custDataLst>
            </p:nvPr>
          </p:nvSpPr>
          <p:spPr>
            <a:xfrm rot="10800000">
              <a:off x="1158" y="1016"/>
              <a:ext cx="444" cy="237"/>
            </a:xfrm>
            <a:prstGeom prst="triangle">
              <a:avLst/>
            </a:prstGeom>
            <a:solidFill>
              <a:srgbClr val="4472C4">
                <a:lumMod val="40000"/>
                <a:lumOff val="6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defTabSz="684753"/>
              <a:endParaRPr lang="zh-CN" altLang="en-US"/>
            </a:p>
          </p:txBody>
        </p:sp>
      </p:grpSp>
      <p:grpSp>
        <p:nvGrpSpPr>
          <p:cNvPr id="10" name="组合 9"/>
          <p:cNvGrpSpPr/>
          <p:nvPr userDrawn="1">
            <p:custDataLst>
              <p:tags r:id="rId4"/>
            </p:custDataLst>
          </p:nvPr>
        </p:nvGrpSpPr>
        <p:grpSpPr>
          <a:xfrm>
            <a:off x="7306151" y="4356297"/>
            <a:ext cx="1838325" cy="785813"/>
            <a:chOff x="8387715" y="5596255"/>
            <a:chExt cx="3832225" cy="1250950"/>
          </a:xfrm>
        </p:grpSpPr>
        <p:grpSp>
          <p:nvGrpSpPr>
            <p:cNvPr id="8" name="组合 7"/>
            <p:cNvGrpSpPr/>
            <p:nvPr userDrawn="1"/>
          </p:nvGrpSpPr>
          <p:grpSpPr>
            <a:xfrm>
              <a:off x="8387715" y="5596255"/>
              <a:ext cx="3832225" cy="1250950"/>
              <a:chOff x="8387715" y="5596255"/>
              <a:chExt cx="3832225" cy="1250950"/>
            </a:xfrm>
          </p:grpSpPr>
          <p:sp>
            <p:nvSpPr>
              <p:cNvPr id="44" name="矩形 2"/>
              <p:cNvSpPr/>
              <p:nvPr userDrawn="1">
                <p:custDataLst>
                  <p:tags r:id="rId10"/>
                </p:custDataLst>
              </p:nvPr>
            </p:nvSpPr>
            <p:spPr>
              <a:xfrm>
                <a:off x="8809355" y="5596255"/>
                <a:ext cx="1461135" cy="634365"/>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57" name="矩形 2"/>
              <p:cNvSpPr/>
              <p:nvPr userDrawn="1">
                <p:custDataLst>
                  <p:tags r:id="rId11"/>
                </p:custDataLst>
              </p:nvPr>
            </p:nvSpPr>
            <p:spPr>
              <a:xfrm>
                <a:off x="8387715" y="5955030"/>
                <a:ext cx="2051050" cy="892175"/>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08" name="矩形 2"/>
              <p:cNvSpPr/>
              <p:nvPr userDrawn="1">
                <p:custDataLst>
                  <p:tags r:id="rId12"/>
                </p:custDataLst>
              </p:nvPr>
            </p:nvSpPr>
            <p:spPr>
              <a:xfrm>
                <a:off x="9978390" y="5608955"/>
                <a:ext cx="292100" cy="12700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96" name="矩形 2"/>
              <p:cNvSpPr/>
              <p:nvPr userDrawn="1">
                <p:custDataLst>
                  <p:tags r:id="rId13"/>
                </p:custDataLst>
              </p:nvPr>
            </p:nvSpPr>
            <p:spPr>
              <a:xfrm>
                <a:off x="9336405" y="5596255"/>
                <a:ext cx="2883535" cy="1250950"/>
              </a:xfrm>
              <a:custGeom>
                <a:avLst/>
                <a:gdLst/>
                <a:ahLst/>
                <a:cxnLst/>
                <a:rect l="l" t="t" r="r" b="b"/>
                <a:pathLst>
                  <a:path w="421675" h="210838">
                    <a:moveTo>
                      <a:pt x="210838" y="0"/>
                    </a:moveTo>
                    <a:lnTo>
                      <a:pt x="421675" y="210838"/>
                    </a:lnTo>
                    <a:lnTo>
                      <a:pt x="0" y="210838"/>
                    </a:lnTo>
                    <a:close/>
                  </a:path>
                </a:pathLst>
              </a:cu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grpSp>
        <p:sp>
          <p:nvSpPr>
            <p:cNvPr id="106" name="矩形 2"/>
            <p:cNvSpPr/>
            <p:nvPr userDrawn="1">
              <p:custDataLst>
                <p:tags r:id="rId9"/>
              </p:custDataLst>
            </p:nvPr>
          </p:nvSpPr>
          <p:spPr>
            <a:xfrm>
              <a:off x="9911715" y="6414135"/>
              <a:ext cx="996315" cy="433070"/>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grpSp>
      <p:sp>
        <p:nvSpPr>
          <p:cNvPr id="2" name="标题 1"/>
          <p:cNvSpPr>
            <a:spLocks noGrp="1"/>
          </p:cNvSpPr>
          <p:nvPr>
            <p:ph type="title" hasCustomPrompt="1"/>
            <p:custDataLst>
              <p:tags r:id="rId5"/>
            </p:custDataLst>
          </p:nvPr>
        </p:nvSpPr>
        <p:spPr>
          <a:xfrm>
            <a:off x="961200" y="936900"/>
            <a:ext cx="7219800" cy="542700"/>
          </a:xfrm>
        </p:spPr>
        <p:txBody>
          <a:bodyPr lIns="67403" tIns="35042" rIns="67403" bIns="35042" anchor="ctr">
            <a:normAutofit/>
          </a:bodyPr>
          <a:lstStyle>
            <a:lvl1pPr>
              <a:defRPr sz="24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7" name="内容占位符 6"/>
          <p:cNvSpPr>
            <a:spLocks noGrp="1"/>
          </p:cNvSpPr>
          <p:nvPr>
            <p:ph sz="quarter" idx="13"/>
            <p:custDataLst>
              <p:tags r:id="rId6"/>
            </p:custDataLst>
          </p:nvPr>
        </p:nvSpPr>
        <p:spPr>
          <a:xfrm>
            <a:off x="960835" y="1622700"/>
            <a:ext cx="7219950" cy="2583900"/>
          </a:xfrm>
        </p:spPr>
        <p:txBody>
          <a:bodyPr lIns="67403" tIns="35042" rIns="67403" bIns="35042">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solidFill>
                  <a:srgbClr val="000000">
                    <a:tint val="75000"/>
                  </a:srgbClr>
                </a:solidFill>
              </a:rPr>
              <a:pPr/>
              <a:t>2022-04-24</a:t>
            </a:fld>
            <a:endParaRPr lang="zh-CN" altLang="en-US">
              <a:solidFill>
                <a:srgbClr val="000000">
                  <a:tint val="75000"/>
                </a:srgbClr>
              </a:solidFill>
            </a:endParaRPr>
          </a:p>
        </p:txBody>
      </p:sp>
      <p:sp>
        <p:nvSpPr>
          <p:cNvPr id="4" name="页脚占位符 3"/>
          <p:cNvSpPr>
            <a:spLocks noGrp="1"/>
          </p:cNvSpPr>
          <p:nvPr>
            <p:ph type="ftr" sz="quarter" idx="11"/>
            <p:custDataLst>
              <p:tags r:id="rId8"/>
            </p:custDataLst>
          </p:nvPr>
        </p:nvSpPr>
        <p:spPr/>
        <p:txBody>
          <a:bodyPr/>
          <a:lstStyle/>
          <a:p>
            <a:endParaRPr lang="zh-CN" altLang="en-US" dirty="0">
              <a:solidFill>
                <a:srgbClr val="000000">
                  <a:tint val="75000"/>
                </a:srgbClr>
              </a:solidFill>
            </a:endParaRPr>
          </a:p>
        </p:txBody>
      </p:sp>
    </p:spTree>
    <p:extLst>
      <p:ext uri="{BB962C8B-B14F-4D97-AF65-F5344CB8AC3E}">
        <p14:creationId xmlns:p14="http://schemas.microsoft.com/office/powerpoint/2010/main" val="7757907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10"/>
          <a:stretch>
            <a:fillRect/>
          </a:stretch>
        </p:blipFill>
        <p:spPr>
          <a:xfrm>
            <a:off x="8205319" y="3382945"/>
            <a:ext cx="864183" cy="1687214"/>
          </a:xfrm>
          <a:prstGeom prst="rect">
            <a:avLst/>
          </a:prstGeom>
        </p:spPr>
      </p:pic>
      <p:sp>
        <p:nvSpPr>
          <p:cNvPr id="6" name="矩形 5"/>
          <p:cNvSpPr/>
          <p:nvPr userDrawn="1">
            <p:custDataLst>
              <p:tags r:id="rId2"/>
            </p:custDataLst>
          </p:nvPr>
        </p:nvSpPr>
        <p:spPr>
          <a:xfrm>
            <a:off x="-10477" y="-1905"/>
            <a:ext cx="3642836" cy="5142548"/>
          </a:xfrm>
          <a:prstGeom prst="rect">
            <a:avLst/>
          </a:prstGeom>
          <a:solidFill>
            <a:schemeClr val="tx2"/>
          </a:solidFill>
          <a:ln>
            <a:noFill/>
          </a:ln>
        </p:spPr>
        <p:style>
          <a:lnRef idx="2">
            <a:srgbClr val="5B9BD5">
              <a:shade val="50000"/>
            </a:srgbClr>
          </a:lnRef>
          <a:fillRef idx="1">
            <a:srgbClr val="5B9BD5"/>
          </a:fillRef>
          <a:effectRef idx="0">
            <a:srgbClr val="5B9BD5"/>
          </a:effectRef>
          <a:fontRef idx="minor">
            <a:sysClr val="window" lastClr="FFFFFF"/>
          </a:fontRef>
        </p:style>
        <p:txBody>
          <a:bodyPr lIns="68482" tIns="34263" rIns="68482" bIns="34263" rtlCol="0" anchor="ctr"/>
          <a:lstStyle/>
          <a:p>
            <a:pPr algn="ctr" defTabSz="684753"/>
            <a:endParaRPr lang="zh-CN" altLang="en-US"/>
          </a:p>
        </p:txBody>
      </p:sp>
      <p:sp>
        <p:nvSpPr>
          <p:cNvPr id="2" name="标题 1"/>
          <p:cNvSpPr>
            <a:spLocks noGrp="1"/>
          </p:cNvSpPr>
          <p:nvPr>
            <p:ph type="title" hasCustomPrompt="1"/>
            <p:custDataLst>
              <p:tags r:id="rId3"/>
            </p:custDataLst>
          </p:nvPr>
        </p:nvSpPr>
        <p:spPr>
          <a:xfrm>
            <a:off x="437400" y="577800"/>
            <a:ext cx="2970000" cy="661500"/>
          </a:xfrm>
        </p:spPr>
        <p:txBody>
          <a:bodyPr lIns="67403" tIns="35042" rIns="67403" bIns="35042" anchor="ctr">
            <a:normAutofit/>
          </a:bodyPr>
          <a:lstStyle>
            <a:lvl1pPr>
              <a:defRPr sz="27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pPr/>
              <a:t>2022-04-24</a:t>
            </a:fld>
            <a:endParaRPr lang="zh-CN" altLang="en-US">
              <a:solidFill>
                <a:srgbClr val="000000">
                  <a:tint val="75000"/>
                </a:srgbClr>
              </a:solidFill>
            </a:endParaRPr>
          </a:p>
        </p:txBody>
      </p:sp>
      <p:sp>
        <p:nvSpPr>
          <p:cNvPr id="4" name="页脚占位符 3"/>
          <p:cNvSpPr>
            <a:spLocks noGrp="1"/>
          </p:cNvSpPr>
          <p:nvPr>
            <p:ph type="ftr" sz="quarter" idx="11"/>
            <p:custDataLst>
              <p:tags r:id="rId5"/>
            </p:custDataLst>
          </p:nvPr>
        </p:nvSpPr>
        <p:spPr/>
        <p:txBody>
          <a:body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7" name="文本占位符 6"/>
          <p:cNvSpPr>
            <a:spLocks noGrp="1"/>
          </p:cNvSpPr>
          <p:nvPr>
            <p:ph type="body" sz="quarter" idx="13"/>
            <p:custDataLst>
              <p:tags r:id="rId7"/>
            </p:custDataLst>
          </p:nvPr>
        </p:nvSpPr>
        <p:spPr>
          <a:xfrm>
            <a:off x="440100" y="1323000"/>
            <a:ext cx="2967300" cy="3069900"/>
          </a:xfrm>
        </p:spPr>
        <p:txBody>
          <a:bodyPr lIns="67403" tIns="35042" rIns="67403" bIns="35042">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3825900" y="577484"/>
            <a:ext cx="4860000" cy="3815953"/>
          </a:xfrm>
        </p:spPr>
        <p:txBody>
          <a:bodyPr lIns="67403" tIns="35042" rIns="67403" bIns="35042">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7270033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pic>
        <p:nvPicPr>
          <p:cNvPr id="22" name="图片 21"/>
          <p:cNvPicPr>
            <a:picLocks noChangeAspect="1"/>
          </p:cNvPicPr>
          <p:nvPr userDrawn="1">
            <p:custDataLst>
              <p:tags r:id="rId1"/>
            </p:custDataLst>
          </p:nvPr>
        </p:nvPicPr>
        <p:blipFill>
          <a:blip r:embed="rId10"/>
          <a:stretch>
            <a:fillRect/>
          </a:stretch>
        </p:blipFill>
        <p:spPr>
          <a:xfrm>
            <a:off x="8205319" y="3382945"/>
            <a:ext cx="864183" cy="1687214"/>
          </a:xfrm>
          <a:prstGeom prst="rect">
            <a:avLst/>
          </a:prstGeom>
        </p:spPr>
      </p:pic>
      <p:sp>
        <p:nvSpPr>
          <p:cNvPr id="10" name="矩形 9"/>
          <p:cNvSpPr/>
          <p:nvPr userDrawn="1">
            <p:custDataLst>
              <p:tags r:id="rId2"/>
            </p:custDataLst>
          </p:nvPr>
        </p:nvSpPr>
        <p:spPr>
          <a:xfrm>
            <a:off x="0" y="0"/>
            <a:ext cx="9144000" cy="199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68482" tIns="34263" rIns="68482" bIns="34263" rtlCol="0" anchor="ctr">
            <a:noAutofit/>
          </a:bodyPr>
          <a:lstStyle/>
          <a:p>
            <a:pPr algn="ctr" defTabSz="684753"/>
            <a:endParaRPr lang="en-US" altLang="zh-CN">
              <a:solidFill>
                <a:srgbClr val="FFFFFF"/>
              </a:solidFill>
              <a:sym typeface="+mn-ea"/>
            </a:endParaRPr>
          </a:p>
        </p:txBody>
      </p:sp>
      <p:sp>
        <p:nvSpPr>
          <p:cNvPr id="2" name="标题 1"/>
          <p:cNvSpPr>
            <a:spLocks noGrp="1"/>
          </p:cNvSpPr>
          <p:nvPr>
            <p:ph type="title"/>
            <p:custDataLst>
              <p:tags r:id="rId3"/>
            </p:custDataLst>
          </p:nvPr>
        </p:nvSpPr>
        <p:spPr>
          <a:xfrm>
            <a:off x="459001" y="492519"/>
            <a:ext cx="8232300" cy="563209"/>
          </a:xfrm>
        </p:spPr>
        <p:txBody>
          <a:bodyPr lIns="67403" tIns="35042" rIns="67403" bIns="35042" anchor="ctr">
            <a:normAutofit/>
          </a:bodyPr>
          <a:lstStyle>
            <a:lvl1pPr algn="ctr">
              <a:defRPr sz="27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pPr/>
              <a:t>2022-04-24</a:t>
            </a:fld>
            <a:endParaRPr lang="zh-CN" altLang="en-US">
              <a:solidFill>
                <a:srgbClr val="000000">
                  <a:tint val="75000"/>
                </a:srgbClr>
              </a:solidFill>
            </a:endParaRPr>
          </a:p>
        </p:txBody>
      </p:sp>
      <p:sp>
        <p:nvSpPr>
          <p:cNvPr id="4" name="页脚占位符 3"/>
          <p:cNvSpPr>
            <a:spLocks noGrp="1"/>
          </p:cNvSpPr>
          <p:nvPr>
            <p:ph type="ftr" sz="quarter" idx="11"/>
            <p:custDataLst>
              <p:tags r:id="rId5"/>
            </p:custDataLst>
          </p:nvPr>
        </p:nvSpPr>
        <p:spPr/>
        <p:txBody>
          <a:body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7" name="文本占位符 6"/>
          <p:cNvSpPr>
            <a:spLocks noGrp="1"/>
          </p:cNvSpPr>
          <p:nvPr>
            <p:ph type="body" sz="quarter" idx="13"/>
            <p:custDataLst>
              <p:tags r:id="rId7"/>
            </p:custDataLst>
          </p:nvPr>
        </p:nvSpPr>
        <p:spPr>
          <a:xfrm>
            <a:off x="459001" y="1244700"/>
            <a:ext cx="8231981" cy="621000"/>
          </a:xfrm>
        </p:spPr>
        <p:txBody>
          <a:bodyPr lIns="67403" tIns="35042" rIns="67403" bIns="35042">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459581" y="2106000"/>
            <a:ext cx="8224200" cy="2573100"/>
          </a:xfrm>
        </p:spPr>
        <p:txBody>
          <a:bodyPr lIns="67403" tIns="35042" rIns="67403" bIns="35042">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25162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6" name="组合 5"/>
          <p:cNvGrpSpPr/>
          <p:nvPr userDrawn="1">
            <p:custDataLst>
              <p:tags r:id="rId1"/>
            </p:custDataLst>
          </p:nvPr>
        </p:nvGrpSpPr>
        <p:grpSpPr>
          <a:xfrm>
            <a:off x="40006" y="11430"/>
            <a:ext cx="2198846" cy="807244"/>
            <a:chOff x="84" y="24"/>
            <a:chExt cx="4617" cy="1695"/>
          </a:xfrm>
        </p:grpSpPr>
        <p:sp>
          <p:nvSpPr>
            <p:cNvPr id="41" name="矩形 2"/>
            <p:cNvSpPr/>
            <p:nvPr userDrawn="1">
              <p:custDataLst>
                <p:tags r:id="rId9"/>
              </p:custDataLst>
            </p:nvPr>
          </p:nvSpPr>
          <p:spPr>
            <a:xfrm rot="10800000">
              <a:off x="952" y="24"/>
              <a:ext cx="1068" cy="898"/>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43" name="矩形 2"/>
            <p:cNvSpPr/>
            <p:nvPr userDrawn="1">
              <p:custDataLst>
                <p:tags r:id="rId10"/>
              </p:custDataLst>
            </p:nvPr>
          </p:nvSpPr>
          <p:spPr>
            <a:xfrm rot="10800000">
              <a:off x="2379" y="618"/>
              <a:ext cx="640" cy="538"/>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44" name="矩形 2"/>
            <p:cNvSpPr/>
            <p:nvPr userDrawn="1">
              <p:custDataLst>
                <p:tags r:id="rId11"/>
              </p:custDataLst>
            </p:nvPr>
          </p:nvSpPr>
          <p:spPr>
            <a:xfrm rot="10800000">
              <a:off x="1589" y="618"/>
              <a:ext cx="1036" cy="869"/>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46" name="矩形 2"/>
            <p:cNvSpPr/>
            <p:nvPr userDrawn="1">
              <p:custDataLst>
                <p:tags r:id="rId12"/>
              </p:custDataLst>
            </p:nvPr>
          </p:nvSpPr>
          <p:spPr>
            <a:xfrm rot="10800000">
              <a:off x="2020" y="236"/>
              <a:ext cx="435" cy="365"/>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47" name="矩形 2"/>
            <p:cNvSpPr/>
            <p:nvPr userDrawn="1">
              <p:custDataLst>
                <p:tags r:id="rId13"/>
              </p:custDataLst>
            </p:nvPr>
          </p:nvSpPr>
          <p:spPr>
            <a:xfrm rot="10800000">
              <a:off x="2866" y="410"/>
              <a:ext cx="435" cy="365"/>
            </a:xfrm>
            <a:custGeom>
              <a:avLst/>
              <a:gdLst/>
              <a:ahLst/>
              <a:cxnLst/>
              <a:rect l="l" t="t" r="r" b="b"/>
              <a:pathLst>
                <a:path w="421675" h="210838">
                  <a:moveTo>
                    <a:pt x="210838" y="0"/>
                  </a:moveTo>
                  <a:lnTo>
                    <a:pt x="421675" y="210838"/>
                  </a:lnTo>
                  <a:lnTo>
                    <a:pt x="0" y="210838"/>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57" name="矩形 2"/>
            <p:cNvSpPr/>
            <p:nvPr userDrawn="1">
              <p:custDataLst>
                <p:tags r:id="rId14"/>
              </p:custDataLst>
            </p:nvPr>
          </p:nvSpPr>
          <p:spPr>
            <a:xfrm rot="10800000">
              <a:off x="191" y="497"/>
              <a:ext cx="1455" cy="1222"/>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58" name="矩形 2"/>
            <p:cNvSpPr/>
            <p:nvPr userDrawn="1">
              <p:custDataLst>
                <p:tags r:id="rId15"/>
              </p:custDataLst>
            </p:nvPr>
          </p:nvSpPr>
          <p:spPr>
            <a:xfrm rot="10800000">
              <a:off x="2558" y="24"/>
              <a:ext cx="461" cy="386"/>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95" name="矩形 2"/>
            <p:cNvSpPr/>
            <p:nvPr userDrawn="1">
              <p:custDataLst>
                <p:tags r:id="rId16"/>
              </p:custDataLst>
            </p:nvPr>
          </p:nvSpPr>
          <p:spPr>
            <a:xfrm rot="10800000">
              <a:off x="3877" y="378"/>
              <a:ext cx="287" cy="240"/>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06" name="矩形 2"/>
            <p:cNvSpPr/>
            <p:nvPr userDrawn="1">
              <p:custDataLst>
                <p:tags r:id="rId17"/>
              </p:custDataLst>
            </p:nvPr>
          </p:nvSpPr>
          <p:spPr>
            <a:xfrm rot="10800000">
              <a:off x="84" y="24"/>
              <a:ext cx="707" cy="594"/>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07" name="矩形 2"/>
            <p:cNvSpPr/>
            <p:nvPr userDrawn="1">
              <p:custDataLst>
                <p:tags r:id="rId18"/>
              </p:custDataLst>
            </p:nvPr>
          </p:nvSpPr>
          <p:spPr>
            <a:xfrm rot="10800000">
              <a:off x="3301" y="41"/>
              <a:ext cx="420" cy="353"/>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08" name="矩形 2"/>
            <p:cNvSpPr/>
            <p:nvPr userDrawn="1">
              <p:custDataLst>
                <p:tags r:id="rId19"/>
              </p:custDataLst>
            </p:nvPr>
          </p:nvSpPr>
          <p:spPr>
            <a:xfrm rot="10800000">
              <a:off x="4493" y="236"/>
              <a:ext cx="208" cy="174"/>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grpSp>
      <p:sp>
        <p:nvSpPr>
          <p:cNvPr id="8" name="矩形 7"/>
          <p:cNvSpPr/>
          <p:nvPr userDrawn="1">
            <p:custDataLst>
              <p:tags r:id="rId2"/>
            </p:custDataLst>
          </p:nvPr>
        </p:nvSpPr>
        <p:spPr>
          <a:xfrm>
            <a:off x="0" y="3771931"/>
            <a:ext cx="9144000" cy="13715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68482" tIns="34263" rIns="68482" bIns="34263" rtlCol="0" anchor="ctr">
            <a:noAutofit/>
          </a:bodyPr>
          <a:lstStyle/>
          <a:p>
            <a:pPr algn="ctr" defTabSz="684753"/>
            <a:endParaRPr lang="en-US" altLang="zh-CN">
              <a:solidFill>
                <a:srgbClr val="FFFFFF"/>
              </a:solidFill>
              <a:sym typeface="+mn-ea"/>
            </a:endParaRPr>
          </a:p>
        </p:txBody>
      </p:sp>
      <p:sp>
        <p:nvSpPr>
          <p:cNvPr id="2" name="标题 1"/>
          <p:cNvSpPr>
            <a:spLocks noGrp="1"/>
          </p:cNvSpPr>
          <p:nvPr>
            <p:ph type="title"/>
            <p:custDataLst>
              <p:tags r:id="rId3"/>
            </p:custDataLst>
          </p:nvPr>
        </p:nvSpPr>
        <p:spPr>
          <a:xfrm>
            <a:off x="453601" y="393402"/>
            <a:ext cx="8232300" cy="532717"/>
          </a:xfrm>
        </p:spPr>
        <p:txBody>
          <a:bodyPr lIns="67403" tIns="35042" rIns="67403" bIns="35042" anchor="ctr">
            <a:normAutofit/>
          </a:bodyPr>
          <a:lstStyle>
            <a:lvl1pPr algn="ctr">
              <a:defRPr sz="24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pPr/>
              <a:t>2022-04-24</a:t>
            </a:fld>
            <a:endParaRPr lang="zh-CN" altLang="en-US">
              <a:solidFill>
                <a:srgbClr val="000000">
                  <a:tint val="75000"/>
                </a:srgbClr>
              </a:solidFill>
            </a:endParaRPr>
          </a:p>
        </p:txBody>
      </p:sp>
      <p:sp>
        <p:nvSpPr>
          <p:cNvPr id="4" name="页脚占位符 3"/>
          <p:cNvSpPr>
            <a:spLocks noGrp="1"/>
          </p:cNvSpPr>
          <p:nvPr>
            <p:ph type="ftr" sz="quarter" idx="11"/>
            <p:custDataLst>
              <p:tags r:id="rId5"/>
            </p:custDataLst>
          </p:nvPr>
        </p:nvSpPr>
        <p:spPr/>
        <p:txBody>
          <a:body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7" name="内容占位符 6"/>
          <p:cNvSpPr>
            <a:spLocks noGrp="1"/>
          </p:cNvSpPr>
          <p:nvPr>
            <p:ph sz="quarter" idx="13"/>
            <p:custDataLst>
              <p:tags r:id="rId7"/>
            </p:custDataLst>
          </p:nvPr>
        </p:nvSpPr>
        <p:spPr>
          <a:xfrm>
            <a:off x="453628" y="1260900"/>
            <a:ext cx="8243100" cy="2408400"/>
          </a:xfrm>
        </p:spPr>
        <p:txBody>
          <a:bodyPr lIns="67403" tIns="35042" rIns="67403" bIns="35042">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445500" y="3885300"/>
            <a:ext cx="8251200" cy="758700"/>
          </a:xfrm>
        </p:spPr>
        <p:txBody>
          <a:bodyPr lIns="67403" tIns="35042" rIns="67403" bIns="35042">
            <a:normAutofit/>
          </a:bodyPr>
          <a:lstStyle>
            <a:lvl1pPr marL="0" indent="0">
              <a:buNone/>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extLst>
      <p:ext uri="{BB962C8B-B14F-4D97-AF65-F5344CB8AC3E}">
        <p14:creationId xmlns:p14="http://schemas.microsoft.com/office/powerpoint/2010/main" val="7839614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pic>
        <p:nvPicPr>
          <p:cNvPr id="24" name="图片 23"/>
          <p:cNvPicPr>
            <a:picLocks noChangeAspect="1"/>
          </p:cNvPicPr>
          <p:nvPr userDrawn="1">
            <p:custDataLst>
              <p:tags r:id="rId1"/>
            </p:custDataLst>
          </p:nvPr>
        </p:nvPicPr>
        <p:blipFill>
          <a:blip r:embed="rId12"/>
          <a:stretch>
            <a:fillRect/>
          </a:stretch>
        </p:blipFill>
        <p:spPr>
          <a:xfrm>
            <a:off x="8205319" y="3382945"/>
            <a:ext cx="864183" cy="1687214"/>
          </a:xfrm>
          <a:prstGeom prst="rect">
            <a:avLst/>
          </a:prstGeom>
        </p:spPr>
      </p:pic>
      <p:sp>
        <p:nvSpPr>
          <p:cNvPr id="10" name="矩形 9"/>
          <p:cNvSpPr/>
          <p:nvPr userDrawn="1">
            <p:custDataLst>
              <p:tags r:id="rId2"/>
            </p:custDataLst>
          </p:nvPr>
        </p:nvSpPr>
        <p:spPr>
          <a:xfrm>
            <a:off x="0" y="0"/>
            <a:ext cx="9144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68482" tIns="34263" rIns="68482" bIns="34263" rtlCol="0" anchor="ctr">
            <a:noAutofit/>
          </a:bodyPr>
          <a:lstStyle/>
          <a:p>
            <a:pPr algn="ctr" defTabSz="684753"/>
            <a:endParaRPr lang="en-US" altLang="zh-CN">
              <a:solidFill>
                <a:srgbClr val="FFFFFF"/>
              </a:solidFill>
              <a:sym typeface="+mn-ea"/>
            </a:endParaRPr>
          </a:p>
        </p:txBody>
      </p:sp>
      <p:sp>
        <p:nvSpPr>
          <p:cNvPr id="2" name="标题 1"/>
          <p:cNvSpPr>
            <a:spLocks noGrp="1"/>
          </p:cNvSpPr>
          <p:nvPr>
            <p:ph type="title"/>
            <p:custDataLst>
              <p:tags r:id="rId3"/>
            </p:custDataLst>
          </p:nvPr>
        </p:nvSpPr>
        <p:spPr>
          <a:xfrm>
            <a:off x="434702" y="178202"/>
            <a:ext cx="8278200" cy="364725"/>
          </a:xfrm>
        </p:spPr>
        <p:txBody>
          <a:bodyPr lIns="67403" tIns="35042" rIns="67403" bIns="35042">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pPr/>
              <a:t>2022-04-24</a:t>
            </a:fld>
            <a:endParaRPr lang="zh-CN" altLang="en-US">
              <a:solidFill>
                <a:srgbClr val="000000">
                  <a:tint val="75000"/>
                </a:srgbClr>
              </a:solidFill>
            </a:endParaRPr>
          </a:p>
        </p:txBody>
      </p:sp>
      <p:sp>
        <p:nvSpPr>
          <p:cNvPr id="4" name="页脚占位符 3"/>
          <p:cNvSpPr>
            <a:spLocks noGrp="1"/>
          </p:cNvSpPr>
          <p:nvPr>
            <p:ph type="ftr" sz="quarter" idx="11"/>
            <p:custDataLst>
              <p:tags r:id="rId5"/>
            </p:custDataLst>
          </p:nvPr>
        </p:nvSpPr>
        <p:spPr/>
        <p:txBody>
          <a:body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7" name="内容占位符 6"/>
          <p:cNvSpPr>
            <a:spLocks noGrp="1"/>
          </p:cNvSpPr>
          <p:nvPr>
            <p:ph sz="quarter" idx="13"/>
            <p:custDataLst>
              <p:tags r:id="rId7"/>
            </p:custDataLst>
          </p:nvPr>
        </p:nvSpPr>
        <p:spPr>
          <a:xfrm>
            <a:off x="434700" y="1247400"/>
            <a:ext cx="4006800" cy="2170800"/>
          </a:xfrm>
        </p:spPr>
        <p:txBody>
          <a:bodyPr lIns="67403" tIns="35042" rIns="67403" bIns="35042">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4681800" y="1247400"/>
            <a:ext cx="4025700" cy="2170800"/>
          </a:xfrm>
        </p:spPr>
        <p:txBody>
          <a:bodyPr lIns="67403" tIns="35042" rIns="67403" bIns="35042">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429300" y="3612600"/>
            <a:ext cx="4006800" cy="585900"/>
          </a:xfrm>
        </p:spPr>
        <p:txBody>
          <a:bodyPr lIns="67403" tIns="35042" rIns="67403" bIns="35042">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4689900" y="3609900"/>
            <a:ext cx="4025700" cy="585900"/>
          </a:xfrm>
        </p:spPr>
        <p:txBody>
          <a:bodyPr lIns="67403" tIns="35042" rIns="67403" bIns="35042">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extLst>
      <p:ext uri="{BB962C8B-B14F-4D97-AF65-F5344CB8AC3E}">
        <p14:creationId xmlns:p14="http://schemas.microsoft.com/office/powerpoint/2010/main" val="40331616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719443"/>
            <a:ext cx="9144000" cy="370466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68482" tIns="34263" rIns="68482" bIns="34263" rtlCol="0" anchor="ctr">
            <a:noAutofit/>
          </a:bodyPr>
          <a:lstStyle/>
          <a:p>
            <a:pPr algn="ctr" defTabSz="684753"/>
            <a:endParaRPr lang="en-US" altLang="zh-CN">
              <a:solidFill>
                <a:srgbClr val="FFFFFF"/>
              </a:solidFill>
              <a:sym typeface="+mn-ea"/>
            </a:endParaRPr>
          </a:p>
        </p:txBody>
      </p:sp>
      <p:grpSp>
        <p:nvGrpSpPr>
          <p:cNvPr id="12" name="组合 11"/>
          <p:cNvGrpSpPr/>
          <p:nvPr userDrawn="1">
            <p:custDataLst>
              <p:tags r:id="rId2"/>
            </p:custDataLst>
          </p:nvPr>
        </p:nvGrpSpPr>
        <p:grpSpPr>
          <a:xfrm>
            <a:off x="7876253" y="2709417"/>
            <a:ext cx="1209199" cy="2360771"/>
            <a:chOff x="16538" y="5689"/>
            <a:chExt cx="2539" cy="4957"/>
          </a:xfrm>
        </p:grpSpPr>
        <p:sp>
          <p:nvSpPr>
            <p:cNvPr id="8" name="矩形 2"/>
            <p:cNvSpPr/>
            <p:nvPr userDrawn="1">
              <p:custDataLst>
                <p:tags r:id="rId20"/>
              </p:custDataLst>
            </p:nvPr>
          </p:nvSpPr>
          <p:spPr>
            <a:xfrm>
              <a:off x="16538" y="9249"/>
              <a:ext cx="1068" cy="898"/>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9" name="矩形 2"/>
            <p:cNvSpPr/>
            <p:nvPr userDrawn="1">
              <p:custDataLst>
                <p:tags r:id="rId21"/>
              </p:custDataLst>
            </p:nvPr>
          </p:nvSpPr>
          <p:spPr>
            <a:xfrm>
              <a:off x="18437" y="8546"/>
              <a:ext cx="640" cy="538"/>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1" name="矩形 2"/>
            <p:cNvSpPr/>
            <p:nvPr userDrawn="1">
              <p:custDataLst>
                <p:tags r:id="rId22"/>
              </p:custDataLst>
            </p:nvPr>
          </p:nvSpPr>
          <p:spPr>
            <a:xfrm>
              <a:off x="17606" y="8546"/>
              <a:ext cx="1036" cy="869"/>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3" name="矩形 2"/>
            <p:cNvSpPr/>
            <p:nvPr userDrawn="1">
              <p:custDataLst>
                <p:tags r:id="rId23"/>
              </p:custDataLst>
            </p:nvPr>
          </p:nvSpPr>
          <p:spPr>
            <a:xfrm>
              <a:off x="18539" y="9084"/>
              <a:ext cx="435" cy="365"/>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4" name="矩形 2"/>
            <p:cNvSpPr/>
            <p:nvPr userDrawn="1">
              <p:custDataLst>
                <p:tags r:id="rId24"/>
              </p:custDataLst>
            </p:nvPr>
          </p:nvSpPr>
          <p:spPr>
            <a:xfrm>
              <a:off x="18642" y="9782"/>
              <a:ext cx="435" cy="365"/>
            </a:xfrm>
            <a:custGeom>
              <a:avLst/>
              <a:gdLst/>
              <a:ahLst/>
              <a:cxnLst/>
              <a:rect l="l" t="t" r="r" b="b"/>
              <a:pathLst>
                <a:path w="421675" h="210838">
                  <a:moveTo>
                    <a:pt x="210838" y="0"/>
                  </a:moveTo>
                  <a:lnTo>
                    <a:pt x="421675" y="210838"/>
                  </a:lnTo>
                  <a:lnTo>
                    <a:pt x="0" y="210838"/>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5" name="矩形 2"/>
            <p:cNvSpPr/>
            <p:nvPr userDrawn="1">
              <p:custDataLst>
                <p:tags r:id="rId25"/>
              </p:custDataLst>
            </p:nvPr>
          </p:nvSpPr>
          <p:spPr>
            <a:xfrm>
              <a:off x="17292" y="9224"/>
              <a:ext cx="1455" cy="1222"/>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6" name="矩形 2"/>
            <p:cNvSpPr/>
            <p:nvPr userDrawn="1">
              <p:custDataLst>
                <p:tags r:id="rId26"/>
              </p:custDataLst>
            </p:nvPr>
          </p:nvSpPr>
          <p:spPr>
            <a:xfrm>
              <a:off x="18607" y="7349"/>
              <a:ext cx="461" cy="386"/>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7" name="矩形 2"/>
            <p:cNvSpPr/>
            <p:nvPr userDrawn="1">
              <p:custDataLst>
                <p:tags r:id="rId27"/>
              </p:custDataLst>
            </p:nvPr>
          </p:nvSpPr>
          <p:spPr>
            <a:xfrm>
              <a:off x="18694" y="6737"/>
              <a:ext cx="287" cy="240"/>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8" name="矩形 2"/>
            <p:cNvSpPr/>
            <p:nvPr userDrawn="1">
              <p:custDataLst>
                <p:tags r:id="rId28"/>
              </p:custDataLst>
            </p:nvPr>
          </p:nvSpPr>
          <p:spPr>
            <a:xfrm>
              <a:off x="18095" y="10052"/>
              <a:ext cx="707" cy="594"/>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9" name="矩形 2"/>
            <p:cNvSpPr/>
            <p:nvPr userDrawn="1">
              <p:custDataLst>
                <p:tags r:id="rId29"/>
              </p:custDataLst>
            </p:nvPr>
          </p:nvSpPr>
          <p:spPr>
            <a:xfrm>
              <a:off x="18238" y="7735"/>
              <a:ext cx="420" cy="353"/>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20" name="矩形 2"/>
            <p:cNvSpPr/>
            <p:nvPr userDrawn="1">
              <p:custDataLst>
                <p:tags r:id="rId30"/>
              </p:custDataLst>
            </p:nvPr>
          </p:nvSpPr>
          <p:spPr>
            <a:xfrm>
              <a:off x="18539" y="5689"/>
              <a:ext cx="208" cy="174"/>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grpSp>
      <p:grpSp>
        <p:nvGrpSpPr>
          <p:cNvPr id="6" name="组合 5"/>
          <p:cNvGrpSpPr/>
          <p:nvPr userDrawn="1">
            <p:custDataLst>
              <p:tags r:id="rId3"/>
            </p:custDataLst>
          </p:nvPr>
        </p:nvGrpSpPr>
        <p:grpSpPr>
          <a:xfrm>
            <a:off x="40006" y="11430"/>
            <a:ext cx="2198846" cy="708184"/>
            <a:chOff x="84" y="24"/>
            <a:chExt cx="4617" cy="1487"/>
          </a:xfrm>
        </p:grpSpPr>
        <p:sp>
          <p:nvSpPr>
            <p:cNvPr id="41" name="矩形 2"/>
            <p:cNvSpPr/>
            <p:nvPr userDrawn="1">
              <p:custDataLst>
                <p:tags r:id="rId9"/>
              </p:custDataLst>
            </p:nvPr>
          </p:nvSpPr>
          <p:spPr>
            <a:xfrm rot="10800000">
              <a:off x="952" y="24"/>
              <a:ext cx="1068" cy="898"/>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43" name="矩形 2"/>
            <p:cNvSpPr/>
            <p:nvPr userDrawn="1">
              <p:custDataLst>
                <p:tags r:id="rId10"/>
              </p:custDataLst>
            </p:nvPr>
          </p:nvSpPr>
          <p:spPr>
            <a:xfrm rot="10800000">
              <a:off x="2379" y="618"/>
              <a:ext cx="640" cy="538"/>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44" name="矩形 2"/>
            <p:cNvSpPr/>
            <p:nvPr userDrawn="1">
              <p:custDataLst>
                <p:tags r:id="rId11"/>
              </p:custDataLst>
            </p:nvPr>
          </p:nvSpPr>
          <p:spPr>
            <a:xfrm rot="10800000">
              <a:off x="1589" y="618"/>
              <a:ext cx="1036" cy="869"/>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46" name="矩形 2"/>
            <p:cNvSpPr/>
            <p:nvPr userDrawn="1">
              <p:custDataLst>
                <p:tags r:id="rId12"/>
              </p:custDataLst>
            </p:nvPr>
          </p:nvSpPr>
          <p:spPr>
            <a:xfrm rot="10800000">
              <a:off x="2020" y="236"/>
              <a:ext cx="435" cy="365"/>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47" name="矩形 2"/>
            <p:cNvSpPr/>
            <p:nvPr userDrawn="1">
              <p:custDataLst>
                <p:tags r:id="rId13"/>
              </p:custDataLst>
            </p:nvPr>
          </p:nvSpPr>
          <p:spPr>
            <a:xfrm rot="10800000">
              <a:off x="2866" y="410"/>
              <a:ext cx="435" cy="365"/>
            </a:xfrm>
            <a:custGeom>
              <a:avLst/>
              <a:gdLst/>
              <a:ahLst/>
              <a:cxnLst/>
              <a:rect l="l" t="t" r="r" b="b"/>
              <a:pathLst>
                <a:path w="421675" h="210838">
                  <a:moveTo>
                    <a:pt x="210838" y="0"/>
                  </a:moveTo>
                  <a:lnTo>
                    <a:pt x="421675" y="210838"/>
                  </a:lnTo>
                  <a:lnTo>
                    <a:pt x="0" y="210838"/>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57" name="矩形 2"/>
            <p:cNvSpPr/>
            <p:nvPr userDrawn="1">
              <p:custDataLst>
                <p:tags r:id="rId14"/>
              </p:custDataLst>
            </p:nvPr>
          </p:nvSpPr>
          <p:spPr>
            <a:xfrm rot="10800000">
              <a:off x="191" y="497"/>
              <a:ext cx="1455" cy="1014"/>
            </a:xfrm>
            <a:custGeom>
              <a:avLst/>
              <a:gdLst/>
              <a:ahLst/>
              <a:cxnLst/>
              <a:rect l="l" t="t" r="r" b="b"/>
              <a:pathLst>
                <a:path w="421675" h="210838">
                  <a:moveTo>
                    <a:pt x="210838" y="0"/>
                  </a:moveTo>
                  <a:lnTo>
                    <a:pt x="421675" y="210838"/>
                  </a:lnTo>
                  <a:lnTo>
                    <a:pt x="0" y="21083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58" name="矩形 2"/>
            <p:cNvSpPr/>
            <p:nvPr userDrawn="1">
              <p:custDataLst>
                <p:tags r:id="rId15"/>
              </p:custDataLst>
            </p:nvPr>
          </p:nvSpPr>
          <p:spPr>
            <a:xfrm rot="10800000">
              <a:off x="2558" y="24"/>
              <a:ext cx="461" cy="386"/>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95" name="矩形 2"/>
            <p:cNvSpPr/>
            <p:nvPr userDrawn="1">
              <p:custDataLst>
                <p:tags r:id="rId16"/>
              </p:custDataLst>
            </p:nvPr>
          </p:nvSpPr>
          <p:spPr>
            <a:xfrm rot="10800000">
              <a:off x="3877" y="378"/>
              <a:ext cx="287" cy="240"/>
            </a:xfrm>
            <a:custGeom>
              <a:avLst/>
              <a:gdLst/>
              <a:ahLst/>
              <a:cxnLst/>
              <a:rect l="l" t="t" r="r" b="b"/>
              <a:pathLst>
                <a:path w="421675" h="210838">
                  <a:moveTo>
                    <a:pt x="210838" y="0"/>
                  </a:moveTo>
                  <a:lnTo>
                    <a:pt x="421675" y="210838"/>
                  </a:lnTo>
                  <a:lnTo>
                    <a:pt x="0" y="210838"/>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06" name="矩形 2"/>
            <p:cNvSpPr/>
            <p:nvPr userDrawn="1">
              <p:custDataLst>
                <p:tags r:id="rId17"/>
              </p:custDataLst>
            </p:nvPr>
          </p:nvSpPr>
          <p:spPr>
            <a:xfrm rot="10800000">
              <a:off x="84" y="24"/>
              <a:ext cx="707" cy="594"/>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07" name="矩形 2"/>
            <p:cNvSpPr/>
            <p:nvPr userDrawn="1">
              <p:custDataLst>
                <p:tags r:id="rId18"/>
              </p:custDataLst>
            </p:nvPr>
          </p:nvSpPr>
          <p:spPr>
            <a:xfrm rot="10800000">
              <a:off x="3301" y="41"/>
              <a:ext cx="420" cy="353"/>
            </a:xfrm>
            <a:custGeom>
              <a:avLst/>
              <a:gdLst/>
              <a:ahLst/>
              <a:cxnLst/>
              <a:rect l="l" t="t" r="r" b="b"/>
              <a:pathLst>
                <a:path w="421675" h="210838">
                  <a:moveTo>
                    <a:pt x="210838" y="0"/>
                  </a:moveTo>
                  <a:lnTo>
                    <a:pt x="421675" y="210838"/>
                  </a:lnTo>
                  <a:lnTo>
                    <a:pt x="0" y="2108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sp>
          <p:nvSpPr>
            <p:cNvPr id="108" name="矩形 2"/>
            <p:cNvSpPr/>
            <p:nvPr userDrawn="1">
              <p:custDataLst>
                <p:tags r:id="rId19"/>
              </p:custDataLst>
            </p:nvPr>
          </p:nvSpPr>
          <p:spPr>
            <a:xfrm rot="10800000">
              <a:off x="4493" y="236"/>
              <a:ext cx="208" cy="174"/>
            </a:xfrm>
            <a:custGeom>
              <a:avLst/>
              <a:gdLst/>
              <a:ahLst/>
              <a:cxnLst/>
              <a:rect l="l" t="t" r="r" b="b"/>
              <a:pathLst>
                <a:path w="421675" h="210838">
                  <a:moveTo>
                    <a:pt x="210838" y="0"/>
                  </a:moveTo>
                  <a:lnTo>
                    <a:pt x="421675" y="210838"/>
                  </a:lnTo>
                  <a:lnTo>
                    <a:pt x="0" y="210838"/>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53"/>
              <a:endParaRPr lang="zh-CN" altLang="en-US" dirty="0">
                <a:solidFill>
                  <a:srgbClr val="FFFFFF"/>
                </a:solidFill>
                <a:latin typeface="微软雅黑" panose="020B0503020204020204" pitchFamily="34" charset="-122"/>
              </a:endParaRPr>
            </a:p>
          </p:txBody>
        </p:sp>
      </p:grpSp>
      <p:sp>
        <p:nvSpPr>
          <p:cNvPr id="2" name="标题 1"/>
          <p:cNvSpPr>
            <a:spLocks noGrp="1"/>
          </p:cNvSpPr>
          <p:nvPr>
            <p:ph type="title" hasCustomPrompt="1"/>
            <p:custDataLst>
              <p:tags r:id="rId4"/>
            </p:custDataLst>
          </p:nvPr>
        </p:nvSpPr>
        <p:spPr>
          <a:xfrm>
            <a:off x="1142100" y="1004400"/>
            <a:ext cx="6858000" cy="1790100"/>
          </a:xfrm>
        </p:spPr>
        <p:txBody>
          <a:bodyPr lIns="67403" tIns="35042" rIns="67403" bIns="35042" anchor="b">
            <a:normAutofit/>
          </a:bodyPr>
          <a:lstStyle>
            <a:lvl1pPr algn="ctr">
              <a:defRPr sz="45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solidFill>
                  <a:srgbClr val="000000">
                    <a:tint val="75000"/>
                  </a:srgbClr>
                </a:solidFill>
              </a:rPr>
              <a:pPr/>
              <a:t>2022-04-24</a:t>
            </a:fld>
            <a:endParaRPr lang="zh-CN" altLang="en-US">
              <a:solidFill>
                <a:srgbClr val="000000">
                  <a:tint val="75000"/>
                </a:srgbClr>
              </a:solidFill>
            </a:endParaRPr>
          </a:p>
        </p:txBody>
      </p:sp>
      <p:sp>
        <p:nvSpPr>
          <p:cNvPr id="4" name="页脚占位符 3"/>
          <p:cNvSpPr>
            <a:spLocks noGrp="1"/>
          </p:cNvSpPr>
          <p:nvPr>
            <p:ph type="ftr" sz="quarter" idx="11"/>
            <p:custDataLst>
              <p:tags r:id="rId6"/>
            </p:custDataLst>
          </p:nvPr>
        </p:nvSpPr>
        <p:spPr/>
        <p:txBody>
          <a:bodyPr/>
          <a:lstStyle/>
          <a:p>
            <a:endParaRPr lang="zh-CN" altLang="en-US" dirty="0">
              <a:solidFill>
                <a:srgbClr val="000000">
                  <a:tint val="75000"/>
                </a:srgbClr>
              </a:solidFill>
            </a:endParaRPr>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7" name="文本占位符 6"/>
          <p:cNvSpPr>
            <a:spLocks noGrp="1"/>
          </p:cNvSpPr>
          <p:nvPr>
            <p:ph type="body" sz="quarter" idx="13"/>
            <p:custDataLst>
              <p:tags r:id="rId8"/>
            </p:custDataLst>
          </p:nvPr>
        </p:nvSpPr>
        <p:spPr>
          <a:xfrm>
            <a:off x="1141810" y="2897100"/>
            <a:ext cx="6858000" cy="1242000"/>
          </a:xfrm>
        </p:spPr>
        <p:txBody>
          <a:bodyPr lIns="67403" tIns="35042" rIns="67403" bIns="35042">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extLst>
      <p:ext uri="{BB962C8B-B14F-4D97-AF65-F5344CB8AC3E}">
        <p14:creationId xmlns:p14="http://schemas.microsoft.com/office/powerpoint/2010/main" val="7266448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46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528066"/>
            <a:ext cx="8305800" cy="857250"/>
          </a:xfrm>
        </p:spPr>
        <p:txBody>
          <a:bodyPr vert="horz" tIns="45656"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2022-04-24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779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7875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022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9881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1027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3499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5839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894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0DB2DC-4C9A-4742-B13C-FB6460FD3503}" type="slidenum">
              <a:rPr lang="zh-CN" altLang="en-US"/>
              <a:pPr/>
              <a:t>‹#›</a:t>
            </a:fld>
            <a:endParaRPr lang="zh-CN" altLang="en-US"/>
          </a:p>
        </p:txBody>
      </p:sp>
    </p:spTree>
    <p:extLst>
      <p:ext uri="{BB962C8B-B14F-4D97-AF65-F5344CB8AC3E}">
        <p14:creationId xmlns:p14="http://schemas.microsoft.com/office/powerpoint/2010/main" val="952898541"/>
      </p:ext>
    </p:extLst>
  </p:cSld>
  <p:clrMapOvr>
    <a:masterClrMapping/>
  </p:clrMapOvr>
  <p:transition advTm="2000"/>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962C8B-B14F-4D97-AF65-F5344CB8AC3E}" type="datetime1">
              <a:rPr lang="zh-CN" altLang="en-US"/>
              <a:pPr/>
              <a:t>2022-04-24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0DB2DC-4C9A-4742-B13C-FB6460FD3503}" type="slidenum">
              <a:rPr lang="zh-CN" altLang="en-US"/>
              <a:pPr/>
              <a:t>‹#›</a:t>
            </a:fld>
            <a:endParaRPr lang="zh-CN" altLang="en-US"/>
          </a:p>
        </p:txBody>
      </p:sp>
    </p:spTree>
    <p:extLst>
      <p:ext uri="{BB962C8B-B14F-4D97-AF65-F5344CB8AC3E}">
        <p14:creationId xmlns:p14="http://schemas.microsoft.com/office/powerpoint/2010/main" val="2898095817"/>
      </p:ext>
    </p:extLst>
  </p:cSld>
  <p:clrMapOvr>
    <a:masterClrMapping/>
  </p:clrMapOvr>
  <p:transition advTm="2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2022-04-24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0DB2DC-4C9A-4742-B13C-FB6460FD3503}" type="slidenum">
              <a:rPr lang="zh-CN" altLang="en-US"/>
              <a:pPr/>
              <a:t>‹#›</a:t>
            </a:fld>
            <a:endParaRPr lang="zh-CN" altLang="en-US"/>
          </a:p>
        </p:txBody>
      </p:sp>
    </p:spTree>
    <p:extLst>
      <p:ext uri="{BB962C8B-B14F-4D97-AF65-F5344CB8AC3E}">
        <p14:creationId xmlns:p14="http://schemas.microsoft.com/office/powerpoint/2010/main" val="410503591"/>
      </p:ext>
    </p:extLst>
  </p:cSld>
  <p:clrMapOvr>
    <a:masterClrMapping/>
  </p:clrMapOvr>
  <p:transition advTm="2000"/>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2504" cy="339447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54296" y="1200151"/>
            <a:ext cx="4032504" cy="339447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0DB2DC-4C9A-4742-B13C-FB6460FD3503}" type="slidenum">
              <a:rPr lang="zh-CN" altLang="en-US"/>
              <a:pPr/>
              <a:t>‹#›</a:t>
            </a:fld>
            <a:endParaRPr lang="zh-CN" altLang="en-US"/>
          </a:p>
        </p:txBody>
      </p:sp>
    </p:spTree>
    <p:extLst>
      <p:ext uri="{BB962C8B-B14F-4D97-AF65-F5344CB8AC3E}">
        <p14:creationId xmlns:p14="http://schemas.microsoft.com/office/powerpoint/2010/main" val="2204822179"/>
      </p:ext>
    </p:extLst>
  </p:cSld>
  <p:clrMapOvr>
    <a:masterClrMapping/>
  </p:clrMapOvr>
  <p:transition advTm="2000"/>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2" y="1333829"/>
            <a:ext cx="3655181"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p>
        </p:txBody>
      </p:sp>
      <p:sp>
        <p:nvSpPr>
          <p:cNvPr id="4" name="内容占位符 3"/>
          <p:cNvSpPr>
            <a:spLocks noGrp="1"/>
          </p:cNvSpPr>
          <p:nvPr>
            <p:ph sz="half" idx="2"/>
          </p:nvPr>
        </p:nvSpPr>
        <p:spPr>
          <a:xfrm>
            <a:off x="890082" y="1999034"/>
            <a:ext cx="3655181" cy="264321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92704" y="1333829"/>
            <a:ext cx="3673182"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p>
        </p:txBody>
      </p:sp>
      <p:sp>
        <p:nvSpPr>
          <p:cNvPr id="6" name="内容占位符 5"/>
          <p:cNvSpPr>
            <a:spLocks noGrp="1"/>
          </p:cNvSpPr>
          <p:nvPr>
            <p:ph sz="quarter" idx="4"/>
          </p:nvPr>
        </p:nvSpPr>
        <p:spPr>
          <a:xfrm>
            <a:off x="4692704" y="1999034"/>
            <a:ext cx="3673182" cy="264321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A0DB2DC-4C9A-4742-B13C-FB6460FD3503}" type="slidenum">
              <a:rPr lang="zh-CN" altLang="en-US"/>
              <a:pPr/>
              <a:t>‹#›</a:t>
            </a:fld>
            <a:endParaRPr lang="zh-CN" altLang="en-US"/>
          </a:p>
        </p:txBody>
      </p:sp>
    </p:spTree>
    <p:extLst>
      <p:ext uri="{BB962C8B-B14F-4D97-AF65-F5344CB8AC3E}">
        <p14:creationId xmlns:p14="http://schemas.microsoft.com/office/powerpoint/2010/main" val="2246505448"/>
      </p:ext>
    </p:extLst>
  </p:cSld>
  <p:clrMapOvr>
    <a:masterClrMapping/>
  </p:clrMapOvr>
  <p:transition advTm="2000"/>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A0DB2DC-4C9A-4742-B13C-FB6460FD3503}" type="slidenum">
              <a:rPr lang="zh-CN" altLang="en-US"/>
              <a:pPr/>
              <a:t>‹#›</a:t>
            </a:fld>
            <a:endParaRPr lang="zh-CN" altLang="en-US"/>
          </a:p>
        </p:txBody>
      </p:sp>
    </p:spTree>
    <p:extLst>
      <p:ext uri="{BB962C8B-B14F-4D97-AF65-F5344CB8AC3E}">
        <p14:creationId xmlns:p14="http://schemas.microsoft.com/office/powerpoint/2010/main" val="1291609522"/>
      </p:ext>
    </p:extLst>
  </p:cSld>
  <p:clrMapOvr>
    <a:masterClrMapping/>
  </p:clrMapOvr>
  <p:transition advTm="2000"/>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A0DB2DC-4C9A-4742-B13C-FB6460FD3503}" type="slidenum">
              <a:rPr lang="zh-CN" altLang="en-US"/>
              <a:pPr/>
              <a:t>‹#›</a:t>
            </a:fld>
            <a:endParaRPr lang="zh-CN" altLang="en-US"/>
          </a:p>
        </p:txBody>
      </p:sp>
    </p:spTree>
    <p:extLst>
      <p:ext uri="{BB962C8B-B14F-4D97-AF65-F5344CB8AC3E}">
        <p14:creationId xmlns:p14="http://schemas.microsoft.com/office/powerpoint/2010/main" val="101954409"/>
      </p:ext>
    </p:extLst>
  </p:cSld>
  <p:clrMapOvr>
    <a:masterClrMapping/>
  </p:clrMapOvr>
  <p:transition advTm="2000"/>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0DB2DC-4C9A-4742-B13C-FB6460FD3503}" type="slidenum">
              <a:rPr lang="zh-CN" altLang="en-US"/>
              <a:pPr/>
              <a:t>‹#›</a:t>
            </a:fld>
            <a:endParaRPr lang="zh-CN" altLang="en-US"/>
          </a:p>
        </p:txBody>
      </p:sp>
    </p:spTree>
    <p:extLst>
      <p:ext uri="{BB962C8B-B14F-4D97-AF65-F5344CB8AC3E}">
        <p14:creationId xmlns:p14="http://schemas.microsoft.com/office/powerpoint/2010/main" val="538635389"/>
      </p:ext>
    </p:extLst>
  </p:cSld>
  <p:clrMapOvr>
    <a:masterClrMapping/>
  </p:clrMapOvr>
  <p:transition advTm="2000"/>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0DB2DC-4C9A-4742-B13C-FB6460FD3503}" type="slidenum">
              <a:rPr lang="zh-CN" altLang="en-US"/>
              <a:pPr/>
              <a:t>‹#›</a:t>
            </a:fld>
            <a:endParaRPr lang="zh-CN" altLang="en-US"/>
          </a:p>
        </p:txBody>
      </p:sp>
    </p:spTree>
    <p:extLst>
      <p:ext uri="{BB962C8B-B14F-4D97-AF65-F5344CB8AC3E}">
        <p14:creationId xmlns:p14="http://schemas.microsoft.com/office/powerpoint/2010/main" val="1470969345"/>
      </p:ext>
    </p:extLst>
  </p:cSld>
  <p:clrMapOvr>
    <a:masterClrMapping/>
  </p:clrMapOvr>
  <p:transition advTm="200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0DB2DC-4C9A-4742-B13C-FB6460FD3503}" type="slidenum">
              <a:rPr lang="zh-CN" altLang="en-US"/>
              <a:pPr/>
              <a:t>‹#›</a:t>
            </a:fld>
            <a:endParaRPr lang="zh-CN" altLang="en-US"/>
          </a:p>
        </p:txBody>
      </p:sp>
    </p:spTree>
    <p:extLst>
      <p:ext uri="{BB962C8B-B14F-4D97-AF65-F5344CB8AC3E}">
        <p14:creationId xmlns:p14="http://schemas.microsoft.com/office/powerpoint/2010/main" val="1058930910"/>
      </p:ext>
    </p:extLst>
  </p:cSld>
  <p:clrMapOvr>
    <a:masterClrMapping/>
  </p:clrMapOvr>
  <p:transition advTm="2000"/>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52930" cy="43886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0DB2DC-4C9A-4742-B13C-FB6460FD3503}" type="slidenum">
              <a:rPr lang="zh-CN" altLang="en-US"/>
              <a:pPr/>
              <a:t>‹#›</a:t>
            </a:fld>
            <a:endParaRPr lang="zh-CN" altLang="en-US"/>
          </a:p>
        </p:txBody>
      </p:sp>
    </p:spTree>
    <p:extLst>
      <p:ext uri="{BB962C8B-B14F-4D97-AF65-F5344CB8AC3E}">
        <p14:creationId xmlns:p14="http://schemas.microsoft.com/office/powerpoint/2010/main" val="1868031786"/>
      </p:ext>
    </p:extLst>
  </p:cSld>
  <p:clrMapOvr>
    <a:masterClrMapping/>
  </p:clrMapOvr>
  <p:transition advTm="2000"/>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0DB2DC-4C9A-4742-B13C-FB6460FD3503}" type="slidenum">
              <a:rPr lang="zh-CN" altLang="en-US"/>
              <a:pPr/>
              <a:t>‹#›</a:t>
            </a:fld>
            <a:endParaRPr lang="zh-CN" altLang="en-US"/>
          </a:p>
        </p:txBody>
      </p:sp>
    </p:spTree>
    <p:extLst>
      <p:ext uri="{BB962C8B-B14F-4D97-AF65-F5344CB8AC3E}">
        <p14:creationId xmlns:p14="http://schemas.microsoft.com/office/powerpoint/2010/main" val="269058012"/>
      </p:ext>
    </p:extLst>
  </p:cSld>
  <p:clrMapOvr>
    <a:masterClrMapping/>
  </p:clrMapOvr>
  <p:transition advTm="2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5800" y="385765"/>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685800" y="1257300"/>
            <a:ext cx="2743200" cy="3429000"/>
          </a:xfrm>
        </p:spPr>
        <p:txBody>
          <a:bodyPr lIns="18271" rIns="18271"/>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3575051"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2022-04-24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29150" y="1369219"/>
            <a:ext cx="3886200" cy="157400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29150" y="3057526"/>
            <a:ext cx="3886200" cy="157519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日期占位符 5"/>
          <p:cNvSpPr>
            <a:spLocks noGrp="1"/>
          </p:cNvSpPr>
          <p:nvPr>
            <p:ph type="dt" sz="half" idx="10"/>
          </p:nvPr>
        </p:nvSpPr>
        <p:spPr/>
        <p:txBody>
          <a:bodyPr/>
          <a:lstStyle/>
          <a:p>
            <a:endParaRPr lang="zh-CN" altLang="en-US"/>
          </a:p>
        </p:txBody>
      </p:sp>
      <p:sp>
        <p:nvSpPr>
          <p:cNvPr id="7" name="页脚占位符 6"/>
          <p:cNvSpPr>
            <a:spLocks noGrp="1"/>
          </p:cNvSpPr>
          <p:nvPr>
            <p:ph type="ftr" sz="quarter" idx="11"/>
          </p:nvPr>
        </p:nvSpPr>
        <p:spPr/>
        <p:txBody>
          <a:bodyPr/>
          <a:lstStyle/>
          <a:p>
            <a:endParaRPr lang="zh-CN" altLang="en-US"/>
          </a:p>
        </p:txBody>
      </p:sp>
      <p:sp>
        <p:nvSpPr>
          <p:cNvPr id="8" name="灯片编号占位符 7"/>
          <p:cNvSpPr>
            <a:spLocks noGrp="1"/>
          </p:cNvSpPr>
          <p:nvPr>
            <p:ph type="sldNum" sz="quarter" idx="12"/>
          </p:nvPr>
        </p:nvSpPr>
        <p:spPr/>
        <p:txBody>
          <a:bodyPr/>
          <a:lstStyle/>
          <a:p>
            <a:fld id="{9A0DB2DC-4C9A-4742-B13C-FB6460FD3503}" type="slidenum">
              <a:rPr lang="zh-CN" altLang="en-US"/>
              <a:pPr/>
              <a:t>‹#›</a:t>
            </a:fld>
            <a:endParaRPr lang="zh-CN" altLang="en-US"/>
          </a:p>
        </p:txBody>
      </p:sp>
    </p:spTree>
    <p:extLst>
      <p:ext uri="{BB962C8B-B14F-4D97-AF65-F5344CB8AC3E}">
        <p14:creationId xmlns:p14="http://schemas.microsoft.com/office/powerpoint/2010/main" val="3638414268"/>
      </p:ext>
    </p:extLst>
  </p:cSld>
  <p:clrMapOvr>
    <a:masterClrMapping/>
  </p:clrMapOvr>
  <p:transition advTm="2000"/>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x" preserve="1">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B962C8B-B14F-4D97-AF65-F5344CB8AC3E}" type="datetime1">
              <a:rPr lang="zh-CN" altLang="en-US"/>
              <a:pPr/>
              <a:t>2022-04-24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0DB2DC-4C9A-4742-B13C-FB6460FD3503}" type="slidenum">
              <a:rPr lang="zh-CN" altLang="en-US"/>
              <a:pPr/>
              <a:t>‹#›</a:t>
            </a:fld>
            <a:endParaRPr lang="zh-CN" altLang="en-US"/>
          </a:p>
        </p:txBody>
      </p:sp>
    </p:spTree>
    <p:extLst>
      <p:ext uri="{BB962C8B-B14F-4D97-AF65-F5344CB8AC3E}">
        <p14:creationId xmlns:p14="http://schemas.microsoft.com/office/powerpoint/2010/main" val="28012661"/>
      </p:ext>
    </p:extLst>
  </p:cSld>
  <p:clrMapOvr>
    <a:masterClrMapping/>
  </p:clrMapOvr>
  <p:transition advTm="2000"/>
</p:sldLayout>
</file>

<file path=ppt/slideLayouts/slideLayout8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12190"/>
      </p:ext>
    </p:extLst>
  </p:cSld>
  <p:clrMapOvr>
    <a:masterClrMapping/>
  </p:clrMapOvr>
  <p:transition advTm="2000"/>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1_">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823996"/>
      </p:ext>
    </p:extLst>
  </p:cSld>
  <p:clrMapOvr>
    <a:masterClrMapping/>
  </p:clrMapOvr>
  <p:transition advTm="200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9" name="单圆角矩形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306" tIns="45656" rIns="91306" bIns="45656" rtlCol="0" anchor="ctr"/>
          <a:lstStyle/>
          <a:p>
            <a:pPr algn="ctr" eaLnBrk="1" latinLnBrk="0" hangingPunct="1"/>
            <a:endParaRPr kumimoji="0" lang="en-US"/>
          </a:p>
        </p:txBody>
      </p:sp>
      <p:sp>
        <p:nvSpPr>
          <p:cNvPr id="12" name="直角三角形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306" tIns="45656" rIns="91306" bIns="45656" rtlCol="0" anchor="ctr"/>
          <a:lstStyle/>
          <a:p>
            <a:pPr algn="ctr" eaLnBrk="1" latinLnBrk="0" hangingPunct="1"/>
            <a:endParaRPr kumimoji="0" lang="en-US"/>
          </a:p>
        </p:txBody>
      </p:sp>
      <p:sp>
        <p:nvSpPr>
          <p:cNvPr id="2" name="标题 1"/>
          <p:cNvSpPr>
            <a:spLocks noGrp="1"/>
          </p:cNvSpPr>
          <p:nvPr>
            <p:ph type="title"/>
          </p:nvPr>
        </p:nvSpPr>
        <p:spPr>
          <a:xfrm>
            <a:off x="609601" y="882747"/>
            <a:ext cx="2212848" cy="1186966"/>
          </a:xfrm>
        </p:spPr>
        <p:txBody>
          <a:bodyPr vert="horz" lIns="45656" tIns="45656" rIns="45656" bIns="45656" anchor="b"/>
          <a:lstStyle>
            <a:lvl1pPr algn="l">
              <a:buNone/>
              <a:defRPr sz="2000" b="1">
                <a:solidFill>
                  <a:schemeClr val="tx2"/>
                </a:solidFill>
              </a:defRPr>
            </a:lvl1pPr>
          </a:lstStyle>
          <a:p>
            <a:r>
              <a:rPr kumimoji="0" lang="zh-CN" altLang="en-US" smtClean="0"/>
              <a:t>单击此处编辑母版标题样式</a:t>
            </a:r>
            <a:endParaRPr kumimoji="0" lang="en-US"/>
          </a:p>
        </p:txBody>
      </p:sp>
      <p:sp>
        <p:nvSpPr>
          <p:cNvPr id="4" name="文本占位符 3"/>
          <p:cNvSpPr>
            <a:spLocks noGrp="1"/>
          </p:cNvSpPr>
          <p:nvPr>
            <p:ph type="body" sz="half" idx="2"/>
          </p:nvPr>
        </p:nvSpPr>
        <p:spPr>
          <a:xfrm>
            <a:off x="609600" y="2121589"/>
            <a:ext cx="2209800" cy="1634490"/>
          </a:xfrm>
        </p:spPr>
        <p:txBody>
          <a:bodyPr lIns="63913" rIns="45656" bIns="45656"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2022-04-24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a:xfrm>
            <a:off x="8077200" y="4767264"/>
            <a:ext cx="609600" cy="273844"/>
          </a:xfrm>
        </p:spPr>
        <p:txBody>
          <a:bodyPr/>
          <a:lstStyle/>
          <a:p>
            <a:fld id="{565CE74E-AB26-4998-AD42-012C4C1AD076}" type="slidenum">
              <a:rPr lang="zh-CN" altLang="en-US" smtClean="0"/>
              <a:t>‹#›</a:t>
            </a:fld>
            <a:endParaRPr lang="zh-CN" altLang="en-US"/>
          </a:p>
        </p:txBody>
      </p:sp>
      <p:sp>
        <p:nvSpPr>
          <p:cNvPr id="3" name="图片占位符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zh-CN" altLang="en-US" smtClean="0"/>
              <a:t>单击图标添加图片</a:t>
            </a:r>
            <a:endParaRPr kumimoji="0" lang="en-US" dirty="0"/>
          </a:p>
        </p:txBody>
      </p:sp>
      <p:sp>
        <p:nvSpPr>
          <p:cNvPr id="10" name="任意多边形 9"/>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06" tIns="45656" rIns="91306" bIns="45656" anchor="t" compatLnSpc="1"/>
          <a:lstStyle/>
          <a:p>
            <a:pPr marL="0" algn="l" rtl="0" eaLnBrk="1" latinLnBrk="0" hangingPunct="1"/>
            <a:endParaRPr kumimoji="0" lang="en-US">
              <a:solidFill>
                <a:schemeClr val="tx1"/>
              </a:solidFill>
              <a:latin typeface="+mn-lt"/>
              <a:ea typeface="+mn-ea"/>
              <a:cs typeface="+mn-cs"/>
            </a:endParaRPr>
          </a:p>
        </p:txBody>
      </p:sp>
      <p:sp>
        <p:nvSpPr>
          <p:cNvPr id="11" name="任意多边形 10"/>
          <p:cNvSpPr/>
          <p:nvPr/>
        </p:nvSpPr>
        <p:spPr bwMode="auto">
          <a:xfrm flipV="1">
            <a:off x="4381500" y="4664900"/>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06" tIns="45656" rIns="91306" bIns="45656"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64.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65.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66.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6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heme" Target="../theme/theme1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ags" Target="../tags/tag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ags" Target="../tags/tag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ags" Target="../tags/tag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ags" Target="../tags/tag4.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ags" Target="../tags/tag208.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tags" Target="../tags/tag212.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ags" Target="../tags/tag207.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tags" Target="../tags/tag21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tags" Target="../tags/tag210.xml"/><Relationship Id="rId10" Type="http://schemas.openxmlformats.org/officeDocument/2006/relationships/slideLayout" Target="../slideLayouts/slideLayout50.xml"/><Relationship Id="rId19"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tags" Target="../tags/tag20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任意多边形 6"/>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06" tIns="45656" rIns="91306" bIns="45656" anchor="t" compatLnSpc="1"/>
          <a:lstStyle/>
          <a:p>
            <a:pPr marL="0" algn="l" rtl="0" eaLnBrk="1" latinLnBrk="0" hangingPunct="1"/>
            <a:endParaRPr kumimoji="0" lang="en-US">
              <a:solidFill>
                <a:schemeClr val="tx1"/>
              </a:solidFill>
              <a:latin typeface="+mn-lt"/>
              <a:ea typeface="+mn-ea"/>
              <a:cs typeface="+mn-cs"/>
            </a:endParaRPr>
          </a:p>
        </p:txBody>
      </p:sp>
      <p:sp>
        <p:nvSpPr>
          <p:cNvPr id="8" name="任意多边形 7"/>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06" tIns="45656" rIns="91306" bIns="45656" anchor="t" compatLnSpc="1"/>
          <a:lstStyle/>
          <a:p>
            <a:pPr marL="0" algn="l" rtl="0" eaLnBrk="1" latinLnBrk="0" hangingPunct="1"/>
            <a:endParaRPr kumimoji="0" lang="en-US">
              <a:solidFill>
                <a:schemeClr val="tx1"/>
              </a:solidFill>
              <a:latin typeface="+mn-lt"/>
              <a:ea typeface="+mn-ea"/>
              <a:cs typeface="+mn-cs"/>
            </a:endParaRPr>
          </a:p>
        </p:txBody>
      </p:sp>
      <p:sp>
        <p:nvSpPr>
          <p:cNvPr id="9" name="标题占位符 8"/>
          <p:cNvSpPr>
            <a:spLocks noGrp="1"/>
          </p:cNvSpPr>
          <p:nvPr>
            <p:ph type="title"/>
          </p:nvPr>
        </p:nvSpPr>
        <p:spPr>
          <a:xfrm>
            <a:off x="457200" y="528066"/>
            <a:ext cx="8229600" cy="857250"/>
          </a:xfrm>
          <a:prstGeom prst="rect">
            <a:avLst/>
          </a:prstGeom>
        </p:spPr>
        <p:txBody>
          <a:bodyPr vert="horz" lIns="0" tIns="45656" rIns="0" bIns="0" anchor="b">
            <a:normAutofit/>
          </a:bodyPr>
          <a:lstStyle/>
          <a:p>
            <a:r>
              <a:rPr kumimoji="0" lang="zh-CN" altLang="en-US" smtClean="0"/>
              <a:t>单击此处编辑母版标题样式</a:t>
            </a:r>
            <a:endParaRPr kumimoji="0" lang="en-US"/>
          </a:p>
        </p:txBody>
      </p:sp>
      <p:sp>
        <p:nvSpPr>
          <p:cNvPr id="30" name="文本占位符 29"/>
          <p:cNvSpPr>
            <a:spLocks noGrp="1"/>
          </p:cNvSpPr>
          <p:nvPr>
            <p:ph type="body" idx="1"/>
          </p:nvPr>
        </p:nvSpPr>
        <p:spPr>
          <a:xfrm>
            <a:off x="457200" y="1451610"/>
            <a:ext cx="8229600" cy="3291840"/>
          </a:xfrm>
          <a:prstGeom prst="rect">
            <a:avLst/>
          </a:prstGeom>
        </p:spPr>
        <p:txBody>
          <a:bodyPr vert="horz" lIns="91306" tIns="45656" rIns="91306" bIns="45656">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0" name="日期占位符 9"/>
          <p:cNvSpPr>
            <a:spLocks noGrp="1"/>
          </p:cNvSpPr>
          <p:nvPr>
            <p:ph type="dt" sz="half" idx="2"/>
          </p:nvPr>
        </p:nvSpPr>
        <p:spPr>
          <a:xfrm>
            <a:off x="457200" y="4767264"/>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997B5FA-0921-464F-AAE1-844C04324D75}" type="datetimeFigureOut">
              <a:rPr lang="zh-CN" altLang="en-US" smtClean="0"/>
              <a:t>2022-04-24</a:t>
            </a:fld>
            <a:endParaRPr lang="zh-CN" altLang="en-US"/>
          </a:p>
        </p:txBody>
      </p:sp>
      <p:sp>
        <p:nvSpPr>
          <p:cNvPr id="22" name="页脚占位符 21"/>
          <p:cNvSpPr>
            <a:spLocks noGrp="1"/>
          </p:cNvSpPr>
          <p:nvPr>
            <p:ph type="ftr" sz="quarter" idx="3"/>
          </p:nvPr>
        </p:nvSpPr>
        <p:spPr>
          <a:xfrm>
            <a:off x="2667002" y="4767264"/>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p>
        </p:txBody>
      </p:sp>
      <p:sp>
        <p:nvSpPr>
          <p:cNvPr id="18" name="灯片编号占位符 17"/>
          <p:cNvSpPr>
            <a:spLocks noGrp="1"/>
          </p:cNvSpPr>
          <p:nvPr>
            <p:ph type="sldNum" sz="quarter" idx="4"/>
          </p:nvPr>
        </p:nvSpPr>
        <p:spPr>
          <a:xfrm>
            <a:off x="7924801" y="4767264"/>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65CE74E-AB26-4998-AD42-012C4C1AD076}" type="slidenum">
              <a:rPr lang="zh-CN" altLang="en-US" smtClean="0"/>
              <a:t>‹#›</a:t>
            </a:fld>
            <a:endParaRPr lang="zh-CN" altLang="en-US"/>
          </a:p>
        </p:txBody>
      </p:sp>
      <p:grpSp>
        <p:nvGrpSpPr>
          <p:cNvPr id="2" name="组合 1"/>
          <p:cNvGrpSpPr/>
          <p:nvPr/>
        </p:nvGrpSpPr>
        <p:grpSpPr>
          <a:xfrm>
            <a:off x="-19017" y="151806"/>
            <a:ext cx="9180548" cy="486918"/>
            <a:chOff x="-19045" y="216550"/>
            <a:chExt cx="9180548" cy="649224"/>
          </a:xfrm>
        </p:grpSpPr>
        <p:sp>
          <p:nvSpPr>
            <p:cNvPr id="12" name="任意多边形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任意多边形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3917" indent="-273917"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39080" indent="-246633"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2983" indent="-246633"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6854" indent="-209864"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0771" indent="-209864"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4645" indent="-209864"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7240" indent="-182597"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1157" indent="-182597"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5033" indent="-182597"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470" algn="l" rtl="0" eaLnBrk="1" latinLnBrk="0" hangingPunct="1">
        <a:defRPr kumimoji="0" kern="1200">
          <a:solidFill>
            <a:schemeClr val="tx1"/>
          </a:solidFill>
          <a:latin typeface="+mn-lt"/>
          <a:ea typeface="+mn-ea"/>
          <a:cs typeface="+mn-cs"/>
        </a:defRPr>
      </a:lvl2pPr>
      <a:lvl3pPr marL="912983" algn="l" rtl="0" eaLnBrk="1" latinLnBrk="0" hangingPunct="1">
        <a:defRPr kumimoji="0" kern="1200">
          <a:solidFill>
            <a:schemeClr val="tx1"/>
          </a:solidFill>
          <a:latin typeface="+mn-lt"/>
          <a:ea typeface="+mn-ea"/>
          <a:cs typeface="+mn-cs"/>
        </a:defRPr>
      </a:lvl3pPr>
      <a:lvl4pPr marL="1369466" algn="l" rtl="0" eaLnBrk="1" latinLnBrk="0" hangingPunct="1">
        <a:defRPr kumimoji="0" kern="1200">
          <a:solidFill>
            <a:schemeClr val="tx1"/>
          </a:solidFill>
          <a:latin typeface="+mn-lt"/>
          <a:ea typeface="+mn-ea"/>
          <a:cs typeface="+mn-cs"/>
        </a:defRPr>
      </a:lvl4pPr>
      <a:lvl5pPr marL="1825964" algn="l" rtl="0" eaLnBrk="1" latinLnBrk="0" hangingPunct="1">
        <a:defRPr kumimoji="0" kern="1200">
          <a:solidFill>
            <a:schemeClr val="tx1"/>
          </a:solidFill>
          <a:latin typeface="+mn-lt"/>
          <a:ea typeface="+mn-ea"/>
          <a:cs typeface="+mn-cs"/>
        </a:defRPr>
      </a:lvl5pPr>
      <a:lvl6pPr marL="2282436" algn="l" rtl="0" eaLnBrk="1" latinLnBrk="0" hangingPunct="1">
        <a:defRPr kumimoji="0" kern="1200">
          <a:solidFill>
            <a:schemeClr val="tx1"/>
          </a:solidFill>
          <a:latin typeface="+mn-lt"/>
          <a:ea typeface="+mn-ea"/>
          <a:cs typeface="+mn-cs"/>
        </a:defRPr>
      </a:lvl6pPr>
      <a:lvl7pPr marL="2738906" algn="l" rtl="0" eaLnBrk="1" latinLnBrk="0" hangingPunct="1">
        <a:defRPr kumimoji="0" kern="1200">
          <a:solidFill>
            <a:schemeClr val="tx1"/>
          </a:solidFill>
          <a:latin typeface="+mn-lt"/>
          <a:ea typeface="+mn-ea"/>
          <a:cs typeface="+mn-cs"/>
        </a:defRPr>
      </a:lvl7pPr>
      <a:lvl8pPr marL="3195403" algn="l" rtl="0" eaLnBrk="1" latinLnBrk="0" hangingPunct="1">
        <a:defRPr kumimoji="0" kern="1200">
          <a:solidFill>
            <a:schemeClr val="tx1"/>
          </a:solidFill>
          <a:latin typeface="+mn-lt"/>
          <a:ea typeface="+mn-ea"/>
          <a:cs typeface="+mn-cs"/>
        </a:defRPr>
      </a:lvl8pPr>
      <a:lvl9pPr marL="3651885"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319408"/>
      </p:ext>
    </p:extLst>
  </p:cSld>
  <p:clrMap bg1="lt1" tx1="dk1" bg2="lt2" tx2="dk2" accent1="accent1" accent2="accent2" accent3="accent3" accent4="accent4" accent5="accent5" accent6="accent6" hlink="hlink" folHlink="folHlink"/>
  <p:sldLayoutIdLst>
    <p:sldLayoutId id="2147483724" r:id="rId1"/>
  </p:sldLayoutIdLs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016646"/>
      </p:ext>
    </p:extLst>
  </p:cSld>
  <p:clrMap bg1="lt1" tx1="dk1" bg2="lt2" tx2="dk2" accent1="accent1" accent2="accent2" accent3="accent3" accent4="accent4" accent5="accent5" accent6="accent6" hlink="hlink" folHlink="folHlink"/>
  <p:sldLayoutIdLst>
    <p:sldLayoutId id="2147483726" r:id="rId1"/>
  </p:sldLayoutIdLst>
  <p:txStyles>
    <p:titleStyle/>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562436"/>
      </p:ext>
    </p:extLst>
  </p:cSld>
  <p:clrMap bg1="lt1" tx1="dk1" bg2="lt2" tx2="dk2" accent1="accent1" accent2="accent2" accent3="accent3" accent4="accent4" accent5="accent5" accent6="accent6" hlink="hlink" folHlink="folHlink"/>
  <p:sldLayoutIdLst>
    <p:sldLayoutId id="2147483728" r:id="rId1"/>
  </p:sldLayoutIdLst>
  <p:txStyles>
    <p:titleStyle/>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893390"/>
      </p:ext>
    </p:extLst>
  </p:cSld>
  <p:clrMap bg1="lt1" tx1="dk1" bg2="lt2" tx2="dk2" accent1="accent1" accent2="accent2" accent3="accent3" accent4="accent4" accent5="accent5" accent6="accent6" hlink="hlink" folHlink="folHlink"/>
  <p:sldLayoutIdLst>
    <p:sldLayoutId id="2147483730" r:id="rId1"/>
  </p:sldLayoutIdLst>
  <p:txStyles>
    <p:titleStyle/>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457200" y="205979"/>
            <a:ext cx="8229600" cy="857250"/>
          </a:xfrm>
          <a:prstGeom prst="rect">
            <a:avLst/>
          </a:prstGeom>
          <a:noFill/>
          <a:ln w="9525">
            <a:noFill/>
          </a:ln>
        </p:spPr>
        <p:txBody>
          <a:bodyPr anchor="ctr" anchorCtr="0"/>
          <a:lstStyle/>
          <a:p>
            <a:pPr lvl="0"/>
            <a:r>
              <a:rPr lang="zh-CN" altLang="en-US"/>
              <a:t>单击此处编辑母版标题样式</a:t>
            </a:r>
          </a:p>
        </p:txBody>
      </p:sp>
      <p:sp>
        <p:nvSpPr>
          <p:cNvPr id="1027" name="文本占位符 1026"/>
          <p:cNvSpPr>
            <a:spLocks noGrp="1"/>
          </p:cNvSpPr>
          <p:nvPr>
            <p:ph type="body" idx="1"/>
          </p:nvPr>
        </p:nvSpPr>
        <p:spPr>
          <a:xfrm>
            <a:off x="457200" y="1200151"/>
            <a:ext cx="8229600" cy="3394472"/>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日期占位符 1027"/>
          <p:cNvSpPr>
            <a:spLocks noGrp="1"/>
          </p:cNvSpPr>
          <p:nvPr>
            <p:ph type="dt" sz="half" idx="2"/>
          </p:nvPr>
        </p:nvSpPr>
        <p:spPr>
          <a:xfrm>
            <a:off x="457200" y="4683919"/>
            <a:ext cx="2133600" cy="357188"/>
          </a:xfrm>
          <a:prstGeom prst="rect">
            <a:avLst/>
          </a:prstGeom>
          <a:noFill/>
          <a:ln w="9525">
            <a:noFill/>
          </a:ln>
        </p:spPr>
        <p:txBody>
          <a:bodyPr/>
          <a:lstStyle>
            <a:lvl1pPr>
              <a:defRPr sz="1400" b="0"/>
            </a:lvl1pPr>
          </a:lstStyle>
          <a:p>
            <a:pPr defTabSz="914400" fontAlgn="base">
              <a:spcBef>
                <a:spcPct val="0"/>
              </a:spcBef>
              <a:spcAft>
                <a:spcPct val="0"/>
              </a:spcAft>
              <a:buFont typeface="Arial" panose="020B0604020202020204" pitchFamily="34" charset="0"/>
              <a:buNone/>
            </a:pPr>
            <a:fld id="{BB962C8B-B14F-4D97-AF65-F5344CB8AC3E}" type="datetime1">
              <a:rPr lang="zh-CN" altLang="en-US">
                <a:solidFill>
                  <a:srgbClr val="99FF66"/>
                </a:solidFill>
              </a:rPr>
              <a:pPr defTabSz="914400" fontAlgn="base">
                <a:spcBef>
                  <a:spcPct val="0"/>
                </a:spcBef>
                <a:spcAft>
                  <a:spcPct val="0"/>
                </a:spcAft>
                <a:buFont typeface="Arial" panose="020B0604020202020204" pitchFamily="34" charset="0"/>
                <a:buNone/>
              </a:pPr>
              <a:t>2022-04-24</a:t>
            </a:fld>
            <a:endParaRPr lang="zh-CN" altLang="en-US">
              <a:solidFill>
                <a:srgbClr val="99FF66"/>
              </a:solidFill>
            </a:endParaRPr>
          </a:p>
        </p:txBody>
      </p:sp>
      <p:sp>
        <p:nvSpPr>
          <p:cNvPr id="1029" name="页脚占位符 1028"/>
          <p:cNvSpPr>
            <a:spLocks noGrp="1"/>
          </p:cNvSpPr>
          <p:nvPr>
            <p:ph type="ftr" sz="quarter" idx="3"/>
          </p:nvPr>
        </p:nvSpPr>
        <p:spPr>
          <a:xfrm>
            <a:off x="3124200" y="4683919"/>
            <a:ext cx="2895600" cy="357188"/>
          </a:xfrm>
          <a:prstGeom prst="rect">
            <a:avLst/>
          </a:prstGeom>
          <a:noFill/>
          <a:ln w="9525">
            <a:noFill/>
          </a:ln>
        </p:spPr>
        <p:txBody>
          <a:bodyPr/>
          <a:lstStyle>
            <a:lvl1pPr algn="ctr">
              <a:defRPr sz="1400" b="0"/>
            </a:lvl1pPr>
          </a:lstStyle>
          <a:p>
            <a:pPr defTabSz="914400" fontAlgn="base">
              <a:spcBef>
                <a:spcPct val="0"/>
              </a:spcBef>
              <a:spcAft>
                <a:spcPct val="0"/>
              </a:spcAft>
              <a:buFont typeface="Arial" panose="020B0604020202020204" pitchFamily="34" charset="0"/>
              <a:buNone/>
            </a:pPr>
            <a:endParaRPr lang="zh-CN" altLang="en-US">
              <a:solidFill>
                <a:srgbClr val="99FF66"/>
              </a:solidFill>
            </a:endParaRPr>
          </a:p>
        </p:txBody>
      </p:sp>
      <p:sp>
        <p:nvSpPr>
          <p:cNvPr id="1030" name="灯片编号占位符 1029"/>
          <p:cNvSpPr>
            <a:spLocks noGrp="1"/>
          </p:cNvSpPr>
          <p:nvPr>
            <p:ph type="sldNum" sz="quarter" idx="4"/>
          </p:nvPr>
        </p:nvSpPr>
        <p:spPr>
          <a:xfrm>
            <a:off x="6553200" y="4683919"/>
            <a:ext cx="2133600" cy="357188"/>
          </a:xfrm>
          <a:prstGeom prst="rect">
            <a:avLst/>
          </a:prstGeom>
          <a:noFill/>
          <a:ln w="9525">
            <a:noFill/>
          </a:ln>
        </p:spPr>
        <p:txBody>
          <a:bodyPr/>
          <a:lstStyle>
            <a:lvl1pPr algn="r">
              <a:defRPr sz="1400" b="0"/>
            </a:lvl1pPr>
          </a:lstStyle>
          <a:p>
            <a:pPr defTabSz="914400" fontAlgn="base">
              <a:spcBef>
                <a:spcPct val="0"/>
              </a:spcBef>
              <a:spcAft>
                <a:spcPct val="0"/>
              </a:spcAft>
              <a:buFont typeface="Arial" panose="020B0604020202020204" pitchFamily="34" charset="0"/>
              <a:buNone/>
            </a:pPr>
            <a:fld id="{9A0DB2DC-4C9A-4742-B13C-FB6460FD3503}" type="slidenum">
              <a:rPr lang="zh-CN" altLang="en-US">
                <a:solidFill>
                  <a:srgbClr val="99FF66"/>
                </a:solidFill>
              </a:rPr>
              <a:pPr defTabSz="914400" fontAlgn="base">
                <a:spcBef>
                  <a:spcPct val="0"/>
                </a:spcBef>
                <a:spcAft>
                  <a:spcPct val="0"/>
                </a:spcAft>
                <a:buFont typeface="Arial" panose="020B0604020202020204" pitchFamily="34" charset="0"/>
                <a:buNone/>
              </a:pPr>
              <a:t>‹#›</a:t>
            </a:fld>
            <a:endParaRPr lang="zh-CN" altLang="en-US">
              <a:solidFill>
                <a:srgbClr val="99FF66"/>
              </a:solidFill>
            </a:endParaRPr>
          </a:p>
        </p:txBody>
      </p:sp>
    </p:spTree>
    <p:extLst>
      <p:ext uri="{BB962C8B-B14F-4D97-AF65-F5344CB8AC3E}">
        <p14:creationId xmlns:p14="http://schemas.microsoft.com/office/powerpoint/2010/main" val="121973041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transition advTm="2000"/>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2800" b="1" i="0" u="none" kern="1200" baseline="0">
          <a:solidFill>
            <a:srgbClr val="99FF66"/>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2800" b="1" i="0" u="none" kern="1200" baseline="0">
          <a:solidFill>
            <a:srgbClr val="99FF66"/>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2800" b="1" i="0" u="none" kern="1200" baseline="0">
          <a:solidFill>
            <a:srgbClr val="99FF66"/>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2800" b="1" i="0" u="none" kern="1200" baseline="0">
          <a:solidFill>
            <a:srgbClr val="99FF66"/>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2800" b="1" i="0" u="none" kern="1200" baseline="0">
          <a:solidFill>
            <a:srgbClr val="99FF66"/>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2800" b="1" i="0" u="none" kern="1200" baseline="0">
          <a:solidFill>
            <a:srgbClr val="99FF66"/>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2800" b="1" i="0" u="none" kern="1200" baseline="0">
          <a:solidFill>
            <a:srgbClr val="99FF66"/>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2800" b="1" i="0" u="none" kern="1200" baseline="0">
          <a:solidFill>
            <a:srgbClr val="99FF66"/>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502413" y="332431"/>
            <a:ext cx="8139178" cy="331473"/>
          </a:xfrm>
          <a:prstGeom prst="rect">
            <a:avLst/>
          </a:prstGeom>
        </p:spPr>
        <p:txBody>
          <a:bodyPr vert="horz" lIns="101427" tIns="38037" rIns="76076" bIns="38037" rtlCol="0" anchor="t" anchorCtr="0">
            <a:noAutofit/>
          </a:bodyPr>
          <a:lstStyle/>
          <a:p>
            <a:r>
              <a:rPr lang="zh-CN" altLang="en-US" dirty="0"/>
              <a:t>单击此处编辑母版标题样式</a:t>
            </a:r>
          </a:p>
        </p:txBody>
      </p:sp>
      <p:sp>
        <p:nvSpPr>
          <p:cNvPr id="3" name="文本占位符 2"/>
          <p:cNvSpPr>
            <a:spLocks noGrp="1"/>
          </p:cNvSpPr>
          <p:nvPr>
            <p:ph type="body" idx="1"/>
            <p:custDataLst>
              <p:tags r:id="rId21"/>
            </p:custDataLst>
          </p:nvPr>
        </p:nvSpPr>
        <p:spPr>
          <a:xfrm>
            <a:off x="502413" y="714382"/>
            <a:ext cx="8139178" cy="4041680"/>
          </a:xfrm>
          <a:prstGeom prst="rect">
            <a:avLst/>
          </a:prstGeom>
        </p:spPr>
        <p:txBody>
          <a:bodyPr vert="horz" lIns="101427" tIns="0" rIns="82424"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2"/>
            </p:custDataLst>
          </p:nvPr>
        </p:nvSpPr>
        <p:spPr>
          <a:xfrm>
            <a:off x="659807" y="4762375"/>
            <a:ext cx="2025000" cy="237600"/>
          </a:xfrm>
          <a:prstGeom prst="rect">
            <a:avLst/>
          </a:prstGeom>
        </p:spPr>
        <p:txBody>
          <a:bodyPr vert="horz" lIns="91306" tIns="45656" rIns="91306" bIns="45656" rtlCol="0" anchor="ctr">
            <a:normAutofit/>
          </a:bodyPr>
          <a:lstStyle>
            <a:lvl1pPr algn="l">
              <a:defRPr sz="900">
                <a:solidFill>
                  <a:schemeClr val="tx1">
                    <a:tint val="75000"/>
                  </a:schemeClr>
                </a:solidFill>
              </a:defRPr>
            </a:lvl1pPr>
          </a:lstStyle>
          <a:p>
            <a:fld id="{760FBDFE-C587-4B4C-A407-44438C67B59E}" type="datetimeFigureOut">
              <a:rPr lang="zh-CN" altLang="en-US" smtClean="0"/>
              <a:t>2022-04-24</a:t>
            </a:fld>
            <a:endParaRPr lang="zh-CN" altLang="en-US"/>
          </a:p>
        </p:txBody>
      </p:sp>
      <p:sp>
        <p:nvSpPr>
          <p:cNvPr id="5" name="页脚占位符 4"/>
          <p:cNvSpPr>
            <a:spLocks noGrp="1"/>
          </p:cNvSpPr>
          <p:nvPr>
            <p:ph type="ftr" sz="quarter" idx="3"/>
            <p:custDataLst>
              <p:tags r:id="rId23"/>
            </p:custDataLst>
          </p:nvPr>
        </p:nvSpPr>
        <p:spPr>
          <a:xfrm>
            <a:off x="3087000" y="4762375"/>
            <a:ext cx="2970000" cy="237600"/>
          </a:xfrm>
          <a:prstGeom prst="rect">
            <a:avLst/>
          </a:prstGeom>
        </p:spPr>
        <p:txBody>
          <a:bodyPr vert="horz" lIns="91306" tIns="45656" rIns="91306" bIns="45656" rtlCol="0" anchor="ctr">
            <a:normAutofit/>
          </a:bodyPr>
          <a:lstStyle>
            <a:lvl1pPr algn="ctr">
              <a:defRPr sz="9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6457950" y="4762375"/>
            <a:ext cx="2025000" cy="237600"/>
          </a:xfrm>
          <a:prstGeom prst="rect">
            <a:avLst/>
          </a:prstGeom>
        </p:spPr>
        <p:txBody>
          <a:bodyPr vert="horz" lIns="91306" tIns="45656" rIns="91306" bIns="45656" rtlCol="0" anchor="ctr">
            <a:normAutofit/>
          </a:bodyPr>
          <a:lstStyle>
            <a:lvl1pPr algn="r">
              <a:defRPr sz="9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306" tIns="45656" rIns="91306" bIns="45656" rtlCol="0" anchor="ctr"/>
          <a:lstStyle/>
          <a:p>
            <a:pPr algn="ctr"/>
            <a:endParaRPr lang="zh-CN" altLang="en-US" sz="14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684737" rtl="0" eaLnBrk="1" latinLnBrk="0" hangingPunct="1">
        <a:spcBef>
          <a:spcPct val="0"/>
        </a:spcBef>
        <a:buNone/>
        <a:defRPr sz="18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171190" indent="-171190" algn="l" defTabSz="684737" rtl="0" eaLnBrk="1"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513571" indent="-171190" algn="l" defTabSz="684737" rtl="0" eaLnBrk="1" latinLnBrk="0" hangingPunct="1">
        <a:lnSpc>
          <a:spcPct val="130000"/>
        </a:lnSpc>
        <a:spcBef>
          <a:spcPts val="0"/>
        </a:spcBef>
        <a:spcAft>
          <a:spcPts val="1000"/>
        </a:spcAft>
        <a:buFont typeface="Arial" panose="020B0604020202020204" pitchFamily="34" charset="0"/>
        <a:buChar char="•"/>
        <a:tabLst>
          <a:tab pos="1205253" algn="l"/>
        </a:tabLst>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855924" indent="-171190" algn="l" defTabSz="684737" rtl="0" eaLnBrk="1"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198276" indent="-171190" algn="l" defTabSz="684737" rtl="0" eaLnBrk="1"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1540630" indent="-171190" algn="l" defTabSz="684737" rtl="0" eaLnBrk="1"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1883011" indent="-171190" algn="l" defTabSz="68473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378" indent="-171190" algn="l" defTabSz="68473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7743" indent="-171190" algn="l" defTabSz="68473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0124" indent="-171190" algn="l" defTabSz="68473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4737" rtl="0" eaLnBrk="1" latinLnBrk="0" hangingPunct="1">
        <a:defRPr sz="1400" kern="1200">
          <a:solidFill>
            <a:schemeClr val="tx1"/>
          </a:solidFill>
          <a:latin typeface="+mn-lt"/>
          <a:ea typeface="+mn-ea"/>
          <a:cs typeface="+mn-cs"/>
        </a:defRPr>
      </a:lvl1pPr>
      <a:lvl2pPr marL="342352" algn="l" defTabSz="684737" rtl="0" eaLnBrk="1" latinLnBrk="0" hangingPunct="1">
        <a:defRPr sz="1400" kern="1200">
          <a:solidFill>
            <a:schemeClr val="tx1"/>
          </a:solidFill>
          <a:latin typeface="+mn-lt"/>
          <a:ea typeface="+mn-ea"/>
          <a:cs typeface="+mn-cs"/>
        </a:defRPr>
      </a:lvl2pPr>
      <a:lvl3pPr marL="684737" algn="l" defTabSz="684737" rtl="0" eaLnBrk="1" latinLnBrk="0" hangingPunct="1">
        <a:defRPr sz="1400" kern="1200">
          <a:solidFill>
            <a:schemeClr val="tx1"/>
          </a:solidFill>
          <a:latin typeface="+mn-lt"/>
          <a:ea typeface="+mn-ea"/>
          <a:cs typeface="+mn-cs"/>
        </a:defRPr>
      </a:lvl3pPr>
      <a:lvl4pPr marL="1027102" algn="l" defTabSz="684737" rtl="0" eaLnBrk="1" latinLnBrk="0" hangingPunct="1">
        <a:defRPr sz="1400" kern="1200">
          <a:solidFill>
            <a:schemeClr val="tx1"/>
          </a:solidFill>
          <a:latin typeface="+mn-lt"/>
          <a:ea typeface="+mn-ea"/>
          <a:cs typeface="+mn-cs"/>
        </a:defRPr>
      </a:lvl4pPr>
      <a:lvl5pPr marL="1369466" algn="l" defTabSz="684737" rtl="0" eaLnBrk="1" latinLnBrk="0" hangingPunct="1">
        <a:defRPr sz="1400" kern="1200">
          <a:solidFill>
            <a:schemeClr val="tx1"/>
          </a:solidFill>
          <a:latin typeface="+mn-lt"/>
          <a:ea typeface="+mn-ea"/>
          <a:cs typeface="+mn-cs"/>
        </a:defRPr>
      </a:lvl5pPr>
      <a:lvl6pPr marL="1711846" algn="l" defTabSz="684737" rtl="0" eaLnBrk="1" latinLnBrk="0" hangingPunct="1">
        <a:defRPr sz="1400" kern="1200">
          <a:solidFill>
            <a:schemeClr val="tx1"/>
          </a:solidFill>
          <a:latin typeface="+mn-lt"/>
          <a:ea typeface="+mn-ea"/>
          <a:cs typeface="+mn-cs"/>
        </a:defRPr>
      </a:lvl6pPr>
      <a:lvl7pPr marL="2054202" algn="l" defTabSz="684737" rtl="0" eaLnBrk="1" latinLnBrk="0" hangingPunct="1">
        <a:defRPr sz="1400" kern="1200">
          <a:solidFill>
            <a:schemeClr val="tx1"/>
          </a:solidFill>
          <a:latin typeface="+mn-lt"/>
          <a:ea typeface="+mn-ea"/>
          <a:cs typeface="+mn-cs"/>
        </a:defRPr>
      </a:lvl7pPr>
      <a:lvl8pPr marL="2396552" algn="l" defTabSz="684737" rtl="0" eaLnBrk="1" latinLnBrk="0" hangingPunct="1">
        <a:defRPr sz="1400" kern="1200">
          <a:solidFill>
            <a:schemeClr val="tx1"/>
          </a:solidFill>
          <a:latin typeface="+mn-lt"/>
          <a:ea typeface="+mn-ea"/>
          <a:cs typeface="+mn-cs"/>
        </a:defRPr>
      </a:lvl8pPr>
      <a:lvl9pPr marL="2738906" algn="l" defTabSz="684737"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任意多边形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06" tIns="45656" rIns="91306" bIns="45656" anchor="t" compatLnSpc="1"/>
          <a:lstStyle/>
          <a:p>
            <a:endParaRPr lang="en-US">
              <a:solidFill>
                <a:prstClr val="black"/>
              </a:solidFill>
            </a:endParaRPr>
          </a:p>
        </p:txBody>
      </p:sp>
      <p:sp>
        <p:nvSpPr>
          <p:cNvPr id="8" name="任意多边形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06" tIns="45656" rIns="91306" bIns="45656" anchor="t" compatLnSpc="1"/>
          <a:lstStyle/>
          <a:p>
            <a:endParaRPr lang="en-US">
              <a:solidFill>
                <a:prstClr val="black"/>
              </a:solidFill>
            </a:endParaRPr>
          </a:p>
        </p:txBody>
      </p:sp>
      <p:sp>
        <p:nvSpPr>
          <p:cNvPr id="9" name="标题占位符 8"/>
          <p:cNvSpPr>
            <a:spLocks noGrp="1"/>
          </p:cNvSpPr>
          <p:nvPr>
            <p:ph type="title"/>
          </p:nvPr>
        </p:nvSpPr>
        <p:spPr>
          <a:xfrm>
            <a:off x="457200" y="528066"/>
            <a:ext cx="8229600" cy="857250"/>
          </a:xfrm>
          <a:prstGeom prst="rect">
            <a:avLst/>
          </a:prstGeom>
        </p:spPr>
        <p:txBody>
          <a:bodyPr vert="horz" lIns="0" tIns="45656" rIns="0" bIns="0" anchor="b">
            <a:normAutofit/>
          </a:bodyPr>
          <a:lstStyle/>
          <a:p>
            <a:r>
              <a:rPr kumimoji="0" lang="zh-CN" altLang="en-US" smtClean="0"/>
              <a:t>单击此处编辑母版标题样式</a:t>
            </a:r>
            <a:endParaRPr kumimoji="0" lang="en-US"/>
          </a:p>
        </p:txBody>
      </p:sp>
      <p:sp>
        <p:nvSpPr>
          <p:cNvPr id="30" name="文本占位符 29"/>
          <p:cNvSpPr>
            <a:spLocks noGrp="1"/>
          </p:cNvSpPr>
          <p:nvPr>
            <p:ph type="body" idx="1"/>
          </p:nvPr>
        </p:nvSpPr>
        <p:spPr>
          <a:xfrm>
            <a:off x="457200" y="1451610"/>
            <a:ext cx="8229600" cy="3291840"/>
          </a:xfrm>
          <a:prstGeom prst="rect">
            <a:avLst/>
          </a:prstGeom>
        </p:spPr>
        <p:txBody>
          <a:bodyPr vert="horz" lIns="91306" tIns="45656" rIns="91306" bIns="45656">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0" name="日期占位符 9"/>
          <p:cNvSpPr>
            <a:spLocks noGrp="1"/>
          </p:cNvSpPr>
          <p:nvPr>
            <p:ph type="dt" sz="half" idx="2"/>
          </p:nvPr>
        </p:nvSpPr>
        <p:spPr>
          <a:xfrm>
            <a:off x="457200" y="4767264"/>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997B5FA-0921-464F-AAE1-844C04324D75}" type="datetimeFigureOut">
              <a:rPr lang="zh-CN" altLang="en-US" smtClean="0">
                <a:solidFill>
                  <a:srgbClr val="04617B">
                    <a:shade val="90000"/>
                  </a:srgbClr>
                </a:solidFill>
              </a:rPr>
              <a:pPr/>
              <a:t>2022-04-24</a:t>
            </a:fld>
            <a:endParaRPr lang="zh-CN" altLang="en-US">
              <a:solidFill>
                <a:srgbClr val="04617B">
                  <a:shade val="90000"/>
                </a:srgbClr>
              </a:solidFill>
            </a:endParaRPr>
          </a:p>
        </p:txBody>
      </p:sp>
      <p:sp>
        <p:nvSpPr>
          <p:cNvPr id="22" name="页脚占位符 21"/>
          <p:cNvSpPr>
            <a:spLocks noGrp="1"/>
          </p:cNvSpPr>
          <p:nvPr>
            <p:ph type="ftr" sz="quarter" idx="3"/>
          </p:nvPr>
        </p:nvSpPr>
        <p:spPr>
          <a:xfrm>
            <a:off x="2667002" y="4767264"/>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endParaRPr>
          </a:p>
        </p:txBody>
      </p:sp>
      <p:sp>
        <p:nvSpPr>
          <p:cNvPr id="18" name="灯片编号占位符 17"/>
          <p:cNvSpPr>
            <a:spLocks noGrp="1"/>
          </p:cNvSpPr>
          <p:nvPr>
            <p:ph type="sldNum" sz="quarter" idx="4"/>
          </p:nvPr>
        </p:nvSpPr>
        <p:spPr>
          <a:xfrm>
            <a:off x="7924801" y="4767264"/>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65CE74E-AB26-4998-AD42-012C4C1AD076}" type="slidenum">
              <a:rPr lang="zh-CN" altLang="en-US" smtClean="0">
                <a:solidFill>
                  <a:srgbClr val="04617B">
                    <a:shade val="90000"/>
                  </a:srgbClr>
                </a:solidFill>
              </a:rPr>
              <a:pPr/>
              <a:t>‹#›</a:t>
            </a:fld>
            <a:endParaRPr lang="zh-CN" altLang="en-US">
              <a:solidFill>
                <a:srgbClr val="04617B">
                  <a:shade val="90000"/>
                </a:srgbClr>
              </a:solidFill>
            </a:endParaRPr>
          </a:p>
        </p:txBody>
      </p:sp>
      <p:grpSp>
        <p:nvGrpSpPr>
          <p:cNvPr id="2" name="组合 1"/>
          <p:cNvGrpSpPr/>
          <p:nvPr/>
        </p:nvGrpSpPr>
        <p:grpSpPr>
          <a:xfrm>
            <a:off x="-19017" y="151806"/>
            <a:ext cx="9180548" cy="486918"/>
            <a:chOff x="-19045" y="216550"/>
            <a:chExt cx="9180548" cy="649224"/>
          </a:xfrm>
        </p:grpSpPr>
        <p:sp>
          <p:nvSpPr>
            <p:cNvPr id="12" name="任意多边形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任意多边形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9404558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3917" indent="-273917"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39080" indent="-246507"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2983" indent="-246507"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6854" indent="-209993"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0771" indent="-209993"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4645" indent="-209993"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7240" indent="-182597"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1157" indent="-182597"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5033" indent="-182597"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470" algn="l" rtl="0" eaLnBrk="1" latinLnBrk="0" hangingPunct="1">
        <a:defRPr kumimoji="0" kern="1200">
          <a:solidFill>
            <a:schemeClr val="tx1"/>
          </a:solidFill>
          <a:latin typeface="+mn-lt"/>
          <a:ea typeface="+mn-ea"/>
          <a:cs typeface="+mn-cs"/>
        </a:defRPr>
      </a:lvl2pPr>
      <a:lvl3pPr marL="912983" algn="l" rtl="0" eaLnBrk="1" latinLnBrk="0" hangingPunct="1">
        <a:defRPr kumimoji="0" kern="1200">
          <a:solidFill>
            <a:schemeClr val="tx1"/>
          </a:solidFill>
          <a:latin typeface="+mn-lt"/>
          <a:ea typeface="+mn-ea"/>
          <a:cs typeface="+mn-cs"/>
        </a:defRPr>
      </a:lvl3pPr>
      <a:lvl4pPr marL="1369466" algn="l" rtl="0" eaLnBrk="1" latinLnBrk="0" hangingPunct="1">
        <a:defRPr kumimoji="0" kern="1200">
          <a:solidFill>
            <a:schemeClr val="tx1"/>
          </a:solidFill>
          <a:latin typeface="+mn-lt"/>
          <a:ea typeface="+mn-ea"/>
          <a:cs typeface="+mn-cs"/>
        </a:defRPr>
      </a:lvl4pPr>
      <a:lvl5pPr marL="1825964" algn="l" rtl="0" eaLnBrk="1" latinLnBrk="0" hangingPunct="1">
        <a:defRPr kumimoji="0" kern="1200">
          <a:solidFill>
            <a:schemeClr val="tx1"/>
          </a:solidFill>
          <a:latin typeface="+mn-lt"/>
          <a:ea typeface="+mn-ea"/>
          <a:cs typeface="+mn-cs"/>
        </a:defRPr>
      </a:lvl5pPr>
      <a:lvl6pPr marL="2282436" algn="l" rtl="0" eaLnBrk="1" latinLnBrk="0" hangingPunct="1">
        <a:defRPr kumimoji="0" kern="1200">
          <a:solidFill>
            <a:schemeClr val="tx1"/>
          </a:solidFill>
          <a:latin typeface="+mn-lt"/>
          <a:ea typeface="+mn-ea"/>
          <a:cs typeface="+mn-cs"/>
        </a:defRPr>
      </a:lvl6pPr>
      <a:lvl7pPr marL="2738906" algn="l" rtl="0" eaLnBrk="1" latinLnBrk="0" hangingPunct="1">
        <a:defRPr kumimoji="0" kern="1200">
          <a:solidFill>
            <a:schemeClr val="tx1"/>
          </a:solidFill>
          <a:latin typeface="+mn-lt"/>
          <a:ea typeface="+mn-ea"/>
          <a:cs typeface="+mn-cs"/>
        </a:defRPr>
      </a:lvl7pPr>
      <a:lvl8pPr marL="3195403" algn="l" rtl="0" eaLnBrk="1" latinLnBrk="0" hangingPunct="1">
        <a:defRPr kumimoji="0" kern="1200">
          <a:solidFill>
            <a:schemeClr val="tx1"/>
          </a:solidFill>
          <a:latin typeface="+mn-lt"/>
          <a:ea typeface="+mn-ea"/>
          <a:cs typeface="+mn-cs"/>
        </a:defRPr>
      </a:lvl8pPr>
      <a:lvl9pPr marL="3651885"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502413" y="332431"/>
            <a:ext cx="8139178" cy="331473"/>
          </a:xfrm>
          <a:prstGeom prst="rect">
            <a:avLst/>
          </a:prstGeom>
        </p:spPr>
        <p:txBody>
          <a:bodyPr vert="horz" lIns="76078" tIns="28550" rIns="57059" bIns="28550" rtlCol="0" anchor="t" anchorCtr="0">
            <a:noAutofit/>
          </a:bodyPr>
          <a:lstStyle/>
          <a:p>
            <a:r>
              <a:rPr lang="zh-CN" altLang="en-US" dirty="0"/>
              <a:t>单击此处编辑母版标题样式</a:t>
            </a:r>
          </a:p>
        </p:txBody>
      </p:sp>
      <p:sp>
        <p:nvSpPr>
          <p:cNvPr id="3" name="文本占位符 2"/>
          <p:cNvSpPr>
            <a:spLocks noGrp="1"/>
          </p:cNvSpPr>
          <p:nvPr>
            <p:ph type="body" idx="1"/>
            <p:custDataLst>
              <p:tags r:id="rId21"/>
            </p:custDataLst>
          </p:nvPr>
        </p:nvSpPr>
        <p:spPr>
          <a:xfrm>
            <a:off x="502413" y="714382"/>
            <a:ext cx="8139178" cy="4041680"/>
          </a:xfrm>
          <a:prstGeom prst="rect">
            <a:avLst/>
          </a:prstGeom>
        </p:spPr>
        <p:txBody>
          <a:bodyPr vert="horz" lIns="76078" tIns="0" rIns="6182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2"/>
            </p:custDataLst>
          </p:nvPr>
        </p:nvSpPr>
        <p:spPr>
          <a:xfrm>
            <a:off x="659807" y="4762375"/>
            <a:ext cx="2025000" cy="237600"/>
          </a:xfrm>
          <a:prstGeom prst="rect">
            <a:avLst/>
          </a:prstGeom>
        </p:spPr>
        <p:txBody>
          <a:bodyPr vert="horz" lIns="68482" tIns="34263" rIns="68482" bIns="34263" rtlCol="0" anchor="ctr">
            <a:normAutofit/>
          </a:bodyPr>
          <a:lstStyle>
            <a:lvl1pPr algn="l">
              <a:defRPr sz="900">
                <a:solidFill>
                  <a:schemeClr val="tx1">
                    <a:tint val="75000"/>
                  </a:schemeClr>
                </a:solidFill>
              </a:defRPr>
            </a:lvl1pPr>
          </a:lstStyle>
          <a:p>
            <a:pPr defTabSz="684753"/>
            <a:fld id="{760FBDFE-C587-4B4C-A407-44438C67B59E}" type="datetimeFigureOut">
              <a:rPr lang="zh-CN" altLang="en-US" smtClean="0">
                <a:solidFill>
                  <a:srgbClr val="000000">
                    <a:tint val="75000"/>
                  </a:srgbClr>
                </a:solidFill>
              </a:rPr>
              <a:pPr defTabSz="684753"/>
              <a:t>2022-04-24</a:t>
            </a:fld>
            <a:endParaRPr lang="zh-CN" altLang="en-US">
              <a:solidFill>
                <a:srgbClr val="000000">
                  <a:tint val="75000"/>
                </a:srgbClr>
              </a:solidFill>
            </a:endParaRPr>
          </a:p>
        </p:txBody>
      </p:sp>
      <p:sp>
        <p:nvSpPr>
          <p:cNvPr id="5" name="页脚占位符 4"/>
          <p:cNvSpPr>
            <a:spLocks noGrp="1"/>
          </p:cNvSpPr>
          <p:nvPr>
            <p:ph type="ftr" sz="quarter" idx="3"/>
            <p:custDataLst>
              <p:tags r:id="rId23"/>
            </p:custDataLst>
          </p:nvPr>
        </p:nvSpPr>
        <p:spPr>
          <a:xfrm>
            <a:off x="3087000" y="4762375"/>
            <a:ext cx="2970000" cy="237600"/>
          </a:xfrm>
          <a:prstGeom prst="rect">
            <a:avLst/>
          </a:prstGeom>
        </p:spPr>
        <p:txBody>
          <a:bodyPr vert="horz" lIns="68482" tIns="34263" rIns="68482" bIns="34263" rtlCol="0" anchor="ctr">
            <a:normAutofit/>
          </a:bodyPr>
          <a:lstStyle>
            <a:lvl1pPr algn="ctr">
              <a:defRPr sz="900">
                <a:solidFill>
                  <a:schemeClr val="tx1">
                    <a:tint val="75000"/>
                  </a:schemeClr>
                </a:solidFill>
              </a:defRPr>
            </a:lvl1pPr>
          </a:lstStyle>
          <a:p>
            <a:pPr defTabSz="684753"/>
            <a:endParaRPr lang="zh-CN" altLang="en-US" dirty="0">
              <a:solidFill>
                <a:srgbClr val="000000">
                  <a:tint val="75000"/>
                </a:srgbClr>
              </a:solidFill>
            </a:endParaRPr>
          </a:p>
        </p:txBody>
      </p:sp>
      <p:sp>
        <p:nvSpPr>
          <p:cNvPr id="6" name="灯片编号占位符 5"/>
          <p:cNvSpPr>
            <a:spLocks noGrp="1"/>
          </p:cNvSpPr>
          <p:nvPr>
            <p:ph type="sldNum" sz="quarter" idx="4"/>
            <p:custDataLst>
              <p:tags r:id="rId24"/>
            </p:custDataLst>
          </p:nvPr>
        </p:nvSpPr>
        <p:spPr>
          <a:xfrm>
            <a:off x="6457950" y="4762375"/>
            <a:ext cx="2025000" cy="237600"/>
          </a:xfrm>
          <a:prstGeom prst="rect">
            <a:avLst/>
          </a:prstGeom>
        </p:spPr>
        <p:txBody>
          <a:bodyPr vert="horz" lIns="68482" tIns="34263" rIns="68482" bIns="34263" rtlCol="0" anchor="ctr">
            <a:normAutofit/>
          </a:bodyPr>
          <a:lstStyle>
            <a:lvl1pPr algn="r">
              <a:defRPr sz="900">
                <a:solidFill>
                  <a:schemeClr val="tx1">
                    <a:tint val="75000"/>
                  </a:schemeClr>
                </a:solidFill>
              </a:defRPr>
            </a:lvl1pPr>
          </a:lstStyle>
          <a:p>
            <a:pPr defTabSz="684753"/>
            <a:fld id="{49AE70B2-8BF9-45C0-BB95-33D1B9D3A854}" type="slidenum">
              <a:rPr lang="zh-CN" altLang="en-US" smtClean="0">
                <a:solidFill>
                  <a:srgbClr val="000000">
                    <a:tint val="75000"/>
                  </a:srgbClr>
                </a:solidFill>
              </a:rPr>
              <a:pPr defTabSz="684753"/>
              <a:t>‹#›</a:t>
            </a:fld>
            <a:endParaRPr lang="zh-CN" altLang="en-US" dirty="0">
              <a:solidFill>
                <a:srgbClr val="000000">
                  <a:tint val="75000"/>
                </a:srgbClr>
              </a:solidFill>
            </a:endParaRPr>
          </a:p>
        </p:txBody>
      </p:sp>
      <p:sp>
        <p:nvSpPr>
          <p:cNvPr id="7"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482" tIns="34263" rIns="68482" bIns="34263" rtlCol="0" anchor="ctr"/>
          <a:lstStyle/>
          <a:p>
            <a:pPr algn="ctr" defTabSz="684753"/>
            <a:endParaRPr lang="zh-CN" altLang="en-US">
              <a:solidFill>
                <a:srgbClr val="FFFFFF"/>
              </a:solidFill>
            </a:endParaRPr>
          </a:p>
        </p:txBody>
      </p:sp>
    </p:spTree>
    <p:extLst>
      <p:ext uri="{BB962C8B-B14F-4D97-AF65-F5344CB8AC3E}">
        <p14:creationId xmlns:p14="http://schemas.microsoft.com/office/powerpoint/2010/main" val="224712394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Lst>
  <p:txStyles>
    <p:titleStyle>
      <a:lvl1pPr algn="l" defTabSz="684753" rtl="0" eaLnBrk="1" latinLnBrk="0" hangingPunct="1">
        <a:spcBef>
          <a:spcPct val="0"/>
        </a:spcBef>
        <a:buNone/>
        <a:defRPr sz="1800" b="1"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194" indent="-171194" algn="l" defTabSz="684753" rtl="0" eaLnBrk="1" latinLnBrk="0" hangingPunct="1">
        <a:lnSpc>
          <a:spcPct val="130000"/>
        </a:lnSpc>
        <a:spcBef>
          <a:spcPts val="0"/>
        </a:spcBef>
        <a:spcAft>
          <a:spcPts val="750"/>
        </a:spcAft>
        <a:buFont typeface="Arial" panose="020B0604020202020204" pitchFamily="34" charset="0"/>
        <a:buChar char="•"/>
        <a:defRPr sz="1200" u="none" strike="noStrike" kern="1200" cap="none" spc="113"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513583" indent="-171194" algn="l" defTabSz="684753" rtl="0" eaLnBrk="1" latinLnBrk="0" hangingPunct="1">
        <a:lnSpc>
          <a:spcPct val="130000"/>
        </a:lnSpc>
        <a:spcBef>
          <a:spcPts val="0"/>
        </a:spcBef>
        <a:spcAft>
          <a:spcPts val="750"/>
        </a:spcAft>
        <a:buFont typeface="Arial" panose="020B0604020202020204" pitchFamily="34" charset="0"/>
        <a:buChar char="•"/>
        <a:tabLst>
          <a:tab pos="1205450" algn="l"/>
        </a:tabLst>
        <a:defRPr sz="1200" u="none" strike="noStrike" kern="1200" cap="none" spc="113"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855946" indent="-171194" algn="l" defTabSz="684753" rtl="0" eaLnBrk="1" latinLnBrk="0" hangingPunct="1">
        <a:lnSpc>
          <a:spcPct val="130000"/>
        </a:lnSpc>
        <a:spcBef>
          <a:spcPts val="0"/>
        </a:spcBef>
        <a:spcAft>
          <a:spcPts val="750"/>
        </a:spcAft>
        <a:buFont typeface="Arial" panose="020B0604020202020204" pitchFamily="34" charset="0"/>
        <a:buChar char="•"/>
        <a:defRPr sz="1200" u="none" strike="noStrike" kern="1200" cap="none" spc="113"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198306" indent="-171194" algn="l" defTabSz="684753" rtl="0" eaLnBrk="1" latinLnBrk="0" hangingPunct="1">
        <a:lnSpc>
          <a:spcPct val="130000"/>
        </a:lnSpc>
        <a:spcBef>
          <a:spcPts val="0"/>
        </a:spcBef>
        <a:spcAft>
          <a:spcPts val="750"/>
        </a:spcAft>
        <a:buFont typeface="Arial" panose="020B0604020202020204" pitchFamily="34" charset="0"/>
        <a:buChar char="•"/>
        <a:defRPr sz="1200" u="none" strike="noStrike" kern="1200" cap="none" spc="113"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1540670" indent="-171194" algn="l" defTabSz="684753" rtl="0" eaLnBrk="1" latinLnBrk="0" hangingPunct="1">
        <a:lnSpc>
          <a:spcPct val="130000"/>
        </a:lnSpc>
        <a:spcBef>
          <a:spcPts val="0"/>
        </a:spcBef>
        <a:spcAft>
          <a:spcPts val="750"/>
        </a:spcAft>
        <a:buFont typeface="Arial" panose="020B0604020202020204" pitchFamily="34" charset="0"/>
        <a:buChar char="•"/>
        <a:defRPr sz="1200" u="none" strike="noStrike" kern="1200" cap="none" spc="113"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1883058" indent="-171194" algn="l" defTabSz="68475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433" indent="-171194" algn="l" defTabSz="68475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7806" indent="-171194" algn="l" defTabSz="68475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0194" indent="-171194" algn="l" defTabSz="68475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4753" rtl="0" eaLnBrk="1" latinLnBrk="0" hangingPunct="1">
        <a:defRPr sz="1400" kern="1200">
          <a:solidFill>
            <a:schemeClr val="tx1"/>
          </a:solidFill>
          <a:latin typeface="+mn-lt"/>
          <a:ea typeface="+mn-ea"/>
          <a:cs typeface="+mn-cs"/>
        </a:defRPr>
      </a:lvl1pPr>
      <a:lvl2pPr marL="342363" algn="l" defTabSz="684753" rtl="0" eaLnBrk="1" latinLnBrk="0" hangingPunct="1">
        <a:defRPr sz="1400" kern="1200">
          <a:solidFill>
            <a:schemeClr val="tx1"/>
          </a:solidFill>
          <a:latin typeface="+mn-lt"/>
          <a:ea typeface="+mn-ea"/>
          <a:cs typeface="+mn-cs"/>
        </a:defRPr>
      </a:lvl2pPr>
      <a:lvl3pPr marL="684753" algn="l" defTabSz="684753" rtl="0" eaLnBrk="1" latinLnBrk="0" hangingPunct="1">
        <a:defRPr sz="1400" kern="1200">
          <a:solidFill>
            <a:schemeClr val="tx1"/>
          </a:solidFill>
          <a:latin typeface="+mn-lt"/>
          <a:ea typeface="+mn-ea"/>
          <a:cs typeface="+mn-cs"/>
        </a:defRPr>
      </a:lvl3pPr>
      <a:lvl4pPr marL="1027127" algn="l" defTabSz="684753" rtl="0" eaLnBrk="1" latinLnBrk="0" hangingPunct="1">
        <a:defRPr sz="1400" kern="1200">
          <a:solidFill>
            <a:schemeClr val="tx1"/>
          </a:solidFill>
          <a:latin typeface="+mn-lt"/>
          <a:ea typeface="+mn-ea"/>
          <a:cs typeface="+mn-cs"/>
        </a:defRPr>
      </a:lvl4pPr>
      <a:lvl5pPr marL="1369500" algn="l" defTabSz="684753" rtl="0" eaLnBrk="1" latinLnBrk="0" hangingPunct="1">
        <a:defRPr sz="1400" kern="1200">
          <a:solidFill>
            <a:schemeClr val="tx1"/>
          </a:solidFill>
          <a:latin typeface="+mn-lt"/>
          <a:ea typeface="+mn-ea"/>
          <a:cs typeface="+mn-cs"/>
        </a:defRPr>
      </a:lvl5pPr>
      <a:lvl6pPr marL="1711889" algn="l" defTabSz="684753" rtl="0" eaLnBrk="1" latinLnBrk="0" hangingPunct="1">
        <a:defRPr sz="1400" kern="1200">
          <a:solidFill>
            <a:schemeClr val="tx1"/>
          </a:solidFill>
          <a:latin typeface="+mn-lt"/>
          <a:ea typeface="+mn-ea"/>
          <a:cs typeface="+mn-cs"/>
        </a:defRPr>
      </a:lvl6pPr>
      <a:lvl7pPr marL="2054252" algn="l" defTabSz="684753" rtl="0" eaLnBrk="1" latinLnBrk="0" hangingPunct="1">
        <a:defRPr sz="1400" kern="1200">
          <a:solidFill>
            <a:schemeClr val="tx1"/>
          </a:solidFill>
          <a:latin typeface="+mn-lt"/>
          <a:ea typeface="+mn-ea"/>
          <a:cs typeface="+mn-cs"/>
        </a:defRPr>
      </a:lvl7pPr>
      <a:lvl8pPr marL="2396612" algn="l" defTabSz="684753" rtl="0" eaLnBrk="1" latinLnBrk="0" hangingPunct="1">
        <a:defRPr sz="1400" kern="1200">
          <a:solidFill>
            <a:schemeClr val="tx1"/>
          </a:solidFill>
          <a:latin typeface="+mn-lt"/>
          <a:ea typeface="+mn-ea"/>
          <a:cs typeface="+mn-cs"/>
        </a:defRPr>
      </a:lvl8pPr>
      <a:lvl9pPr marL="2738976" algn="l" defTabSz="684753"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471279"/>
      </p:ext>
    </p:extLst>
  </p:cSld>
  <p:clrMap bg1="lt1" tx1="dk1" bg2="lt2" tx2="dk2" accent1="accent1" accent2="accent2" accent3="accent3" accent4="accent4" accent5="accent5" accent6="accent6" hlink="hlink" folHlink="folHlink"/>
  <p:sldLayoutIdLst>
    <p:sldLayoutId id="2147483714" r:id="rId1"/>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573328"/>
      </p:ext>
    </p:extLst>
  </p:cSld>
  <p:clrMap bg1="lt1" tx1="dk1" bg2="lt2" tx2="dk2" accent1="accent1" accent2="accent2" accent3="accent3" accent4="accent4" accent5="accent5" accent6="accent6" hlink="hlink" folHlink="folHlink"/>
  <p:sldLayoutIdLst>
    <p:sldLayoutId id="2147483716" r:id="rId1"/>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367277"/>
      </p:ext>
    </p:extLst>
  </p:cSld>
  <p:clrMap bg1="lt1" tx1="dk1" bg2="lt2" tx2="dk2" accent1="accent1" accent2="accent2" accent3="accent3" accent4="accent4" accent5="accent5" accent6="accent6" hlink="hlink" folHlink="folHlink"/>
  <p:sldLayoutIdLst>
    <p:sldLayoutId id="2147483718" r:id="rId1"/>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465330"/>
      </p:ext>
    </p:extLst>
  </p:cSld>
  <p:clrMap bg1="lt1" tx1="dk1" bg2="lt2" tx2="dk2" accent1="accent1" accent2="accent2" accent3="accent3" accent4="accent4" accent5="accent5" accent6="accent6" hlink="hlink" folHlink="folHlink"/>
  <p:sldLayoutIdLst>
    <p:sldLayoutId id="2147483720" r:id="rId1"/>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56261"/>
      </p:ext>
    </p:extLst>
  </p:cSld>
  <p:clrMap bg1="lt1" tx1="dk1" bg2="lt2" tx2="dk2" accent1="accent1" accent2="accent2" accent3="accent3" accent4="accent4" accent5="accent5" accent6="accent6" hlink="hlink" folHlink="folHlink"/>
  <p:sldLayoutIdLst>
    <p:sldLayoutId id="2147483722" r:id="rId1"/>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ags" Target="../tags/tag41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7.xm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91.png"/><Relationship Id="rId3" Type="http://schemas.openxmlformats.org/officeDocument/2006/relationships/tags" Target="../tags/tag486.xml"/><Relationship Id="rId7" Type="http://schemas.openxmlformats.org/officeDocument/2006/relationships/slideLayout" Target="../slideLayouts/slideLayout2.xml"/><Relationship Id="rId12" Type="http://schemas.microsoft.com/office/2007/relationships/diagramDrawing" Target="../diagrams/drawing8.xml"/><Relationship Id="rId17" Type="http://schemas.openxmlformats.org/officeDocument/2006/relationships/image" Target="../media/image104.jpeg"/><Relationship Id="rId2" Type="http://schemas.openxmlformats.org/officeDocument/2006/relationships/tags" Target="../tags/tag485.xml"/><Relationship Id="rId16" Type="http://schemas.openxmlformats.org/officeDocument/2006/relationships/image" Target="../media/image103.jpeg"/><Relationship Id="rId1" Type="http://schemas.openxmlformats.org/officeDocument/2006/relationships/tags" Target="../tags/tag484.xml"/><Relationship Id="rId6" Type="http://schemas.openxmlformats.org/officeDocument/2006/relationships/tags" Target="../tags/tag489.xml"/><Relationship Id="rId11" Type="http://schemas.openxmlformats.org/officeDocument/2006/relationships/diagramColors" Target="../diagrams/colors8.xml"/><Relationship Id="rId5" Type="http://schemas.openxmlformats.org/officeDocument/2006/relationships/tags" Target="../tags/tag488.xml"/><Relationship Id="rId15" Type="http://schemas.openxmlformats.org/officeDocument/2006/relationships/image" Target="../media/image93.png"/><Relationship Id="rId10" Type="http://schemas.openxmlformats.org/officeDocument/2006/relationships/diagramQuickStyle" Target="../diagrams/quickStyle8.xml"/><Relationship Id="rId4" Type="http://schemas.openxmlformats.org/officeDocument/2006/relationships/tags" Target="../tags/tag487.xml"/><Relationship Id="rId9" Type="http://schemas.openxmlformats.org/officeDocument/2006/relationships/diagramLayout" Target="../diagrams/layout8.xml"/><Relationship Id="rId14" Type="http://schemas.openxmlformats.org/officeDocument/2006/relationships/image" Target="../media/image92.png"/></Relationships>
</file>

<file path=ppt/slides/_rels/slide101.xml.rels><?xml version="1.0" encoding="UTF-8" standalone="yes"?>
<Relationships xmlns="http://schemas.openxmlformats.org/package/2006/relationships"><Relationship Id="rId3" Type="http://schemas.openxmlformats.org/officeDocument/2006/relationships/tags" Target="../tags/tag492.xml"/><Relationship Id="rId7" Type="http://schemas.openxmlformats.org/officeDocument/2006/relationships/image" Target="../media/image106.jpeg"/><Relationship Id="rId2" Type="http://schemas.openxmlformats.org/officeDocument/2006/relationships/tags" Target="../tags/tag491.xml"/><Relationship Id="rId1" Type="http://schemas.openxmlformats.org/officeDocument/2006/relationships/tags" Target="../tags/tag490.xml"/><Relationship Id="rId6" Type="http://schemas.openxmlformats.org/officeDocument/2006/relationships/image" Target="../media/image105.jpeg"/><Relationship Id="rId5" Type="http://schemas.openxmlformats.org/officeDocument/2006/relationships/image" Target="../media/image91.png"/><Relationship Id="rId4"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4.xml"/><Relationship Id="rId1" Type="http://schemas.openxmlformats.org/officeDocument/2006/relationships/tags" Target="../tags/tag493.xml"/><Relationship Id="rId5" Type="http://schemas.openxmlformats.org/officeDocument/2006/relationships/image" Target="../media/image108.png"/><Relationship Id="rId4" Type="http://schemas.openxmlformats.org/officeDocument/2006/relationships/image" Target="../media/image107.jpe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6.xml"/><Relationship Id="rId1" Type="http://schemas.openxmlformats.org/officeDocument/2006/relationships/tags" Target="../tags/tag495.xml"/><Relationship Id="rId5" Type="http://schemas.openxmlformats.org/officeDocument/2006/relationships/image" Target="../media/image110.jpeg"/><Relationship Id="rId4" Type="http://schemas.openxmlformats.org/officeDocument/2006/relationships/image" Target="../media/image109.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8.xml"/><Relationship Id="rId1" Type="http://schemas.openxmlformats.org/officeDocument/2006/relationships/tags" Target="../tags/tag49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91.png"/></Relationships>
</file>

<file path=ppt/slides/_rels/slide105.xml.rels><?xml version="1.0" encoding="UTF-8" standalone="yes"?>
<Relationships xmlns="http://schemas.openxmlformats.org/package/2006/relationships"><Relationship Id="rId3" Type="http://schemas.openxmlformats.org/officeDocument/2006/relationships/tags" Target="../tags/tag501.xml"/><Relationship Id="rId7" Type="http://schemas.openxmlformats.org/officeDocument/2006/relationships/image" Target="../media/image114.png"/><Relationship Id="rId2" Type="http://schemas.openxmlformats.org/officeDocument/2006/relationships/tags" Target="../tags/tag500.xml"/><Relationship Id="rId1" Type="http://schemas.openxmlformats.org/officeDocument/2006/relationships/tags" Target="../tags/tag499.xml"/><Relationship Id="rId6" Type="http://schemas.openxmlformats.org/officeDocument/2006/relationships/image" Target="../media/image113.png"/><Relationship Id="rId5" Type="http://schemas.openxmlformats.org/officeDocument/2006/relationships/image" Target="../media/image91.png"/><Relationship Id="rId4"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tags" Target="../tags/tag504.xml"/><Relationship Id="rId7" Type="http://schemas.openxmlformats.org/officeDocument/2006/relationships/image" Target="../media/image116.jpeg"/><Relationship Id="rId2" Type="http://schemas.openxmlformats.org/officeDocument/2006/relationships/tags" Target="../tags/tag503.xml"/><Relationship Id="rId1" Type="http://schemas.openxmlformats.org/officeDocument/2006/relationships/tags" Target="../tags/tag502.xml"/><Relationship Id="rId6" Type="http://schemas.openxmlformats.org/officeDocument/2006/relationships/image" Target="../media/image115.jpeg"/><Relationship Id="rId5" Type="http://schemas.openxmlformats.org/officeDocument/2006/relationships/image" Target="../media/image91.png"/><Relationship Id="rId4"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tags" Target="../tags/tag507.xml"/><Relationship Id="rId7" Type="http://schemas.openxmlformats.org/officeDocument/2006/relationships/image" Target="../media/image118.jpeg"/><Relationship Id="rId2" Type="http://schemas.openxmlformats.org/officeDocument/2006/relationships/tags" Target="../tags/tag506.xml"/><Relationship Id="rId1" Type="http://schemas.openxmlformats.org/officeDocument/2006/relationships/tags" Target="../tags/tag505.xml"/><Relationship Id="rId6" Type="http://schemas.openxmlformats.org/officeDocument/2006/relationships/image" Target="../media/image117.jpeg"/><Relationship Id="rId5" Type="http://schemas.openxmlformats.org/officeDocument/2006/relationships/image" Target="../media/image91.png"/><Relationship Id="rId4"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tags" Target="../tags/tag510.xml"/><Relationship Id="rId7" Type="http://schemas.openxmlformats.org/officeDocument/2006/relationships/image" Target="../media/image120.jpeg"/><Relationship Id="rId2" Type="http://schemas.openxmlformats.org/officeDocument/2006/relationships/tags" Target="../tags/tag509.xml"/><Relationship Id="rId1" Type="http://schemas.openxmlformats.org/officeDocument/2006/relationships/tags" Target="../tags/tag508.xml"/><Relationship Id="rId6" Type="http://schemas.openxmlformats.org/officeDocument/2006/relationships/image" Target="../media/image119.jpeg"/><Relationship Id="rId5" Type="http://schemas.openxmlformats.org/officeDocument/2006/relationships/image" Target="../media/image91.png"/><Relationship Id="rId4"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tags" Target="../tags/tag513.xml"/><Relationship Id="rId7" Type="http://schemas.openxmlformats.org/officeDocument/2006/relationships/image" Target="../media/image122.jpeg"/><Relationship Id="rId2" Type="http://schemas.openxmlformats.org/officeDocument/2006/relationships/tags" Target="../tags/tag512.xml"/><Relationship Id="rId1" Type="http://schemas.openxmlformats.org/officeDocument/2006/relationships/tags" Target="../tags/tag511.xml"/><Relationship Id="rId6" Type="http://schemas.openxmlformats.org/officeDocument/2006/relationships/image" Target="../media/image121.jpeg"/><Relationship Id="rId5" Type="http://schemas.openxmlformats.org/officeDocument/2006/relationships/image" Target="../media/image9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7.xml"/></Relationships>
</file>

<file path=ppt/slides/_rels/slide110.xml.rels><?xml version="1.0" encoding="UTF-8" standalone="yes"?>
<Relationships xmlns="http://schemas.openxmlformats.org/package/2006/relationships"><Relationship Id="rId3" Type="http://schemas.openxmlformats.org/officeDocument/2006/relationships/tags" Target="../tags/tag516.xml"/><Relationship Id="rId7" Type="http://schemas.openxmlformats.org/officeDocument/2006/relationships/image" Target="../media/image124.jpeg"/><Relationship Id="rId2" Type="http://schemas.openxmlformats.org/officeDocument/2006/relationships/tags" Target="../tags/tag515.xml"/><Relationship Id="rId1" Type="http://schemas.openxmlformats.org/officeDocument/2006/relationships/tags" Target="../tags/tag514.xml"/><Relationship Id="rId6" Type="http://schemas.openxmlformats.org/officeDocument/2006/relationships/image" Target="../media/image123.jpeg"/><Relationship Id="rId5" Type="http://schemas.openxmlformats.org/officeDocument/2006/relationships/image" Target="../media/image91.png"/><Relationship Id="rId4"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tags" Target="../tags/tag519.xml"/><Relationship Id="rId7" Type="http://schemas.openxmlformats.org/officeDocument/2006/relationships/image" Target="../media/image126.jpeg"/><Relationship Id="rId2" Type="http://schemas.openxmlformats.org/officeDocument/2006/relationships/tags" Target="../tags/tag518.xml"/><Relationship Id="rId1" Type="http://schemas.openxmlformats.org/officeDocument/2006/relationships/tags" Target="../tags/tag517.xml"/><Relationship Id="rId6" Type="http://schemas.openxmlformats.org/officeDocument/2006/relationships/image" Target="../media/image125.jpeg"/><Relationship Id="rId5" Type="http://schemas.openxmlformats.org/officeDocument/2006/relationships/image" Target="../media/image91.png"/><Relationship Id="rId4"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tags" Target="../tags/tag522.xml"/><Relationship Id="rId7" Type="http://schemas.openxmlformats.org/officeDocument/2006/relationships/image" Target="../media/image91.png"/><Relationship Id="rId2" Type="http://schemas.openxmlformats.org/officeDocument/2006/relationships/tags" Target="../tags/tag521.xml"/><Relationship Id="rId1" Type="http://schemas.openxmlformats.org/officeDocument/2006/relationships/tags" Target="../tags/tag520.xml"/><Relationship Id="rId6" Type="http://schemas.openxmlformats.org/officeDocument/2006/relationships/slideLayout" Target="../slideLayouts/slideLayout2.xml"/><Relationship Id="rId5" Type="http://schemas.openxmlformats.org/officeDocument/2006/relationships/tags" Target="../tags/tag524.xml"/><Relationship Id="rId4" Type="http://schemas.openxmlformats.org/officeDocument/2006/relationships/tags" Target="../tags/tag523.xml"/></Relationships>
</file>

<file path=ppt/slides/_rels/slide113.xml.rels><?xml version="1.0" encoding="UTF-8" standalone="yes"?>
<Relationships xmlns="http://schemas.openxmlformats.org/package/2006/relationships"><Relationship Id="rId8" Type="http://schemas.openxmlformats.org/officeDocument/2006/relationships/tags" Target="../tags/tag532.xml"/><Relationship Id="rId13" Type="http://schemas.openxmlformats.org/officeDocument/2006/relationships/image" Target="../media/image93.png"/><Relationship Id="rId3" Type="http://schemas.openxmlformats.org/officeDocument/2006/relationships/tags" Target="../tags/tag527.xml"/><Relationship Id="rId7" Type="http://schemas.openxmlformats.org/officeDocument/2006/relationships/tags" Target="../tags/tag531.xml"/><Relationship Id="rId12" Type="http://schemas.openxmlformats.org/officeDocument/2006/relationships/image" Target="../media/image92.png"/><Relationship Id="rId2" Type="http://schemas.openxmlformats.org/officeDocument/2006/relationships/tags" Target="../tags/tag526.xml"/><Relationship Id="rId1" Type="http://schemas.openxmlformats.org/officeDocument/2006/relationships/tags" Target="../tags/tag525.xml"/><Relationship Id="rId6" Type="http://schemas.openxmlformats.org/officeDocument/2006/relationships/tags" Target="../tags/tag530.xml"/><Relationship Id="rId11" Type="http://schemas.openxmlformats.org/officeDocument/2006/relationships/image" Target="../media/image91.png"/><Relationship Id="rId5" Type="http://schemas.openxmlformats.org/officeDocument/2006/relationships/tags" Target="../tags/tag529.xml"/><Relationship Id="rId10" Type="http://schemas.openxmlformats.org/officeDocument/2006/relationships/slideLayout" Target="../slideLayouts/slideLayout2.xml"/><Relationship Id="rId4" Type="http://schemas.openxmlformats.org/officeDocument/2006/relationships/tags" Target="../tags/tag528.xml"/><Relationship Id="rId9" Type="http://schemas.openxmlformats.org/officeDocument/2006/relationships/tags" Target="../tags/tag533.xml"/><Relationship Id="rId14" Type="http://schemas.openxmlformats.org/officeDocument/2006/relationships/image" Target="../media/image129.jpeg"/></Relationships>
</file>

<file path=ppt/slides/_rels/slide114.xml.rels><?xml version="1.0" encoding="UTF-8" standalone="yes"?>
<Relationships xmlns="http://schemas.openxmlformats.org/package/2006/relationships"><Relationship Id="rId8" Type="http://schemas.openxmlformats.org/officeDocument/2006/relationships/tags" Target="../tags/tag541.xml"/><Relationship Id="rId13" Type="http://schemas.openxmlformats.org/officeDocument/2006/relationships/image" Target="../media/image93.png"/><Relationship Id="rId3" Type="http://schemas.openxmlformats.org/officeDocument/2006/relationships/tags" Target="../tags/tag536.xml"/><Relationship Id="rId7" Type="http://schemas.openxmlformats.org/officeDocument/2006/relationships/tags" Target="../tags/tag540.xml"/><Relationship Id="rId12" Type="http://schemas.openxmlformats.org/officeDocument/2006/relationships/image" Target="../media/image92.png"/><Relationship Id="rId2" Type="http://schemas.openxmlformats.org/officeDocument/2006/relationships/tags" Target="../tags/tag535.xml"/><Relationship Id="rId1" Type="http://schemas.openxmlformats.org/officeDocument/2006/relationships/tags" Target="../tags/tag534.xml"/><Relationship Id="rId6" Type="http://schemas.openxmlformats.org/officeDocument/2006/relationships/tags" Target="../tags/tag539.xml"/><Relationship Id="rId11" Type="http://schemas.openxmlformats.org/officeDocument/2006/relationships/image" Target="../media/image91.png"/><Relationship Id="rId5" Type="http://schemas.openxmlformats.org/officeDocument/2006/relationships/tags" Target="../tags/tag538.xml"/><Relationship Id="rId10" Type="http://schemas.openxmlformats.org/officeDocument/2006/relationships/slideLayout" Target="../slideLayouts/slideLayout2.xml"/><Relationship Id="rId4" Type="http://schemas.openxmlformats.org/officeDocument/2006/relationships/tags" Target="../tags/tag537.xml"/><Relationship Id="rId9" Type="http://schemas.openxmlformats.org/officeDocument/2006/relationships/tags" Target="../tags/tag542.xml"/><Relationship Id="rId14" Type="http://schemas.openxmlformats.org/officeDocument/2006/relationships/image" Target="../media/image130.png"/></Relationships>
</file>

<file path=ppt/slides/_rels/slide115.xml.rels><?xml version="1.0" encoding="UTF-8" standalone="yes"?>
<Relationships xmlns="http://schemas.openxmlformats.org/package/2006/relationships"><Relationship Id="rId8" Type="http://schemas.openxmlformats.org/officeDocument/2006/relationships/tags" Target="../tags/tag550.xml"/><Relationship Id="rId13" Type="http://schemas.openxmlformats.org/officeDocument/2006/relationships/image" Target="../media/image93.png"/><Relationship Id="rId3" Type="http://schemas.openxmlformats.org/officeDocument/2006/relationships/tags" Target="../tags/tag545.xml"/><Relationship Id="rId7" Type="http://schemas.openxmlformats.org/officeDocument/2006/relationships/tags" Target="../tags/tag549.xml"/><Relationship Id="rId12" Type="http://schemas.openxmlformats.org/officeDocument/2006/relationships/image" Target="../media/image92.png"/><Relationship Id="rId2" Type="http://schemas.openxmlformats.org/officeDocument/2006/relationships/tags" Target="../tags/tag544.xml"/><Relationship Id="rId1" Type="http://schemas.openxmlformats.org/officeDocument/2006/relationships/tags" Target="../tags/tag543.xml"/><Relationship Id="rId6" Type="http://schemas.openxmlformats.org/officeDocument/2006/relationships/tags" Target="../tags/tag548.xml"/><Relationship Id="rId11" Type="http://schemas.openxmlformats.org/officeDocument/2006/relationships/image" Target="../media/image91.png"/><Relationship Id="rId5" Type="http://schemas.openxmlformats.org/officeDocument/2006/relationships/tags" Target="../tags/tag547.xml"/><Relationship Id="rId15" Type="http://schemas.openxmlformats.org/officeDocument/2006/relationships/image" Target="../media/image132.png"/><Relationship Id="rId10" Type="http://schemas.openxmlformats.org/officeDocument/2006/relationships/slideLayout" Target="../slideLayouts/slideLayout2.xml"/><Relationship Id="rId4" Type="http://schemas.openxmlformats.org/officeDocument/2006/relationships/tags" Target="../tags/tag546.xml"/><Relationship Id="rId9" Type="http://schemas.openxmlformats.org/officeDocument/2006/relationships/tags" Target="../tags/tag551.xml"/><Relationship Id="rId14" Type="http://schemas.openxmlformats.org/officeDocument/2006/relationships/image" Target="../media/image131.jpeg"/></Relationships>
</file>

<file path=ppt/slides/_rels/slide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3.jpeg"/><Relationship Id="rId1" Type="http://schemas.openxmlformats.org/officeDocument/2006/relationships/slideLayout" Target="../slideLayouts/slideLayout59.xml"/></Relationships>
</file>

<file path=ppt/slides/_rels/slide11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tags" Target="../tags/tag554.xml"/><Relationship Id="rId7" Type="http://schemas.openxmlformats.org/officeDocument/2006/relationships/slideLayout" Target="../slideLayouts/slideLayout2.xml"/><Relationship Id="rId2" Type="http://schemas.openxmlformats.org/officeDocument/2006/relationships/tags" Target="../tags/tag553.xml"/><Relationship Id="rId1" Type="http://schemas.openxmlformats.org/officeDocument/2006/relationships/tags" Target="../tags/tag552.xml"/><Relationship Id="rId6" Type="http://schemas.openxmlformats.org/officeDocument/2006/relationships/tags" Target="../tags/tag557.xml"/><Relationship Id="rId5" Type="http://schemas.openxmlformats.org/officeDocument/2006/relationships/tags" Target="../tags/tag556.xml"/><Relationship Id="rId4" Type="http://schemas.openxmlformats.org/officeDocument/2006/relationships/tags" Target="../tags/tag555.xml"/><Relationship Id="rId9" Type="http://schemas.openxmlformats.org/officeDocument/2006/relationships/image" Target="../media/image93.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41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jpeg"/><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0.xml"/><Relationship Id="rId5" Type="http://schemas.openxmlformats.org/officeDocument/2006/relationships/image" Target="../media/image18.pn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8.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9.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jpeg"/><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jpe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416.xml"/><Relationship Id="rId1" Type="http://schemas.openxmlformats.org/officeDocument/2006/relationships/tags" Target="../tags/tag415.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8.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9.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8.jpeg"/><Relationship Id="rId1" Type="http://schemas.openxmlformats.org/officeDocument/2006/relationships/slideLayout" Target="../slideLayouts/slideLayout69.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3.jpeg"/><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1.xml"/><Relationship Id="rId5" Type="http://schemas.openxmlformats.org/officeDocument/2006/relationships/image" Target="../media/image18.pn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7.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1.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1.jpeg"/><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2.jpeg"/><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3.jpeg"/><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5.xml"/><Relationship Id="rId1" Type="http://schemas.openxmlformats.org/officeDocument/2006/relationships/tags" Target="../tags/tag417.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4.jpeg"/><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0.jpeg"/><Relationship Id="rId1" Type="http://schemas.openxmlformats.org/officeDocument/2006/relationships/slideLayout" Target="../slideLayouts/slideLayout81.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6.jpeg"/><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9.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1.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1.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2.png"/><Relationship Id="rId1" Type="http://schemas.openxmlformats.org/officeDocument/2006/relationships/slideLayout" Target="../slideLayouts/slideLayout71.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3.png"/><Relationship Id="rId1" Type="http://schemas.openxmlformats.org/officeDocument/2006/relationships/slideLayout" Target="../slideLayouts/slideLayout71.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8.jpeg"/><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4.jpeg"/><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5.xml"/><Relationship Id="rId1" Type="http://schemas.openxmlformats.org/officeDocument/2006/relationships/tags" Target="../tags/tag418.xml"/></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5.jpeg"/><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6.jpeg"/><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7.jpeg"/><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8.jpeg"/><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59.xml"/><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5.xml"/><Relationship Id="rId1" Type="http://schemas.openxmlformats.org/officeDocument/2006/relationships/tags" Target="../tags/tag419.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jpeg"/><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9.xml"/><Relationship Id="rId5" Type="http://schemas.openxmlformats.org/officeDocument/2006/relationships/comments" Target="../comments/comment1.xml"/><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4.jpeg"/><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5.jpeg"/><Relationship Id="rId1" Type="http://schemas.openxmlformats.org/officeDocument/2006/relationships/slideLayout" Target="../slideLayouts/slideLayout59.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59.xml"/><Relationship Id="rId4" Type="http://schemas.openxmlformats.org/officeDocument/2006/relationships/image" Target="../media/image18.png"/></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0.xml"/><Relationship Id="rId4" Type="http://schemas.openxmlformats.org/officeDocument/2006/relationships/image" Target="../media/image18.png"/></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8.jpeg"/><Relationship Id="rId1" Type="http://schemas.openxmlformats.org/officeDocument/2006/relationships/slideLayout" Target="../slideLayouts/slideLayout59.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59.xml"/><Relationship Id="rId5" Type="http://schemas.openxmlformats.org/officeDocument/2006/relationships/image" Target="../media/image18.png"/><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2.jpeg"/><Relationship Id="rId1" Type="http://schemas.openxmlformats.org/officeDocument/2006/relationships/slideLayout" Target="../slideLayouts/slideLayout59.xml"/></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3.jpeg"/><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5.xml"/><Relationship Id="rId1" Type="http://schemas.openxmlformats.org/officeDocument/2006/relationships/tags" Target="../tags/tag420.xml"/></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4.jpeg"/><Relationship Id="rId1" Type="http://schemas.openxmlformats.org/officeDocument/2006/relationships/slideLayout" Target="../slideLayouts/slideLayout59.xml"/></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5.jpeg"/><Relationship Id="rId1" Type="http://schemas.openxmlformats.org/officeDocument/2006/relationships/slideLayout" Target="../slideLayouts/slideLayout59.xml"/></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6.jpeg"/><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59.xml"/><Relationship Id="rId5" Type="http://schemas.openxmlformats.org/officeDocument/2006/relationships/image" Target="../media/image18.png"/><Relationship Id="rId4" Type="http://schemas.openxmlformats.org/officeDocument/2006/relationships/image" Target="../media/image89.jpeg"/></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0.jpeg"/><Relationship Id="rId1" Type="http://schemas.openxmlformats.org/officeDocument/2006/relationships/slideLayout" Target="../slideLayouts/slideLayout59.xml"/></Relationships>
</file>

<file path=ppt/slides/_rels/slide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9.xml"/></Relationships>
</file>

<file path=ppt/slides/_rels/slide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9.xml"/></Relationships>
</file>

<file path=ppt/slides/_rels/slide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9.xml"/></Relationships>
</file>

<file path=ppt/slides/_rels/slide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7.xml"/><Relationship Id="rId5" Type="http://schemas.openxmlformats.org/officeDocument/2006/relationships/image" Target="../media/image18.pn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2.xml"/></Relationships>
</file>

<file path=ppt/slides/_rels/slide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3.xml"/></Relationships>
</file>

<file path=ppt/slides/_rels/slide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4.xml"/></Relationships>
</file>

<file path=ppt/slides/_rels/slide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5.xml"/></Relationships>
</file>

<file path=ppt/slides/_rels/slide8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6.xml"/></Relationships>
</file>

<file path=ppt/slides/_rels/slide85.xml.rels><?xml version="1.0" encoding="UTF-8" standalone="yes"?>
<Relationships xmlns="http://schemas.openxmlformats.org/package/2006/relationships"><Relationship Id="rId3" Type="http://schemas.openxmlformats.org/officeDocument/2006/relationships/tags" Target="../tags/tag423.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image" Target="../media/image91.png"/><Relationship Id="rId5" Type="http://schemas.openxmlformats.org/officeDocument/2006/relationships/slideLayout" Target="../slideLayouts/slideLayout2.xml"/><Relationship Id="rId4" Type="http://schemas.openxmlformats.org/officeDocument/2006/relationships/tags" Target="../tags/tag424.xml"/></Relationships>
</file>

<file path=ppt/slides/_rels/slide8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27.xml"/><Relationship Id="rId7" Type="http://schemas.openxmlformats.org/officeDocument/2006/relationships/tags" Target="../tags/tag431.xml"/><Relationship Id="rId2" Type="http://schemas.openxmlformats.org/officeDocument/2006/relationships/tags" Target="../tags/tag426.xml"/><Relationship Id="rId1" Type="http://schemas.openxmlformats.org/officeDocument/2006/relationships/tags" Target="../tags/tag425.xml"/><Relationship Id="rId6" Type="http://schemas.openxmlformats.org/officeDocument/2006/relationships/tags" Target="../tags/tag430.xml"/><Relationship Id="rId11" Type="http://schemas.openxmlformats.org/officeDocument/2006/relationships/image" Target="../media/image93.png"/><Relationship Id="rId5" Type="http://schemas.openxmlformats.org/officeDocument/2006/relationships/tags" Target="../tags/tag429.xml"/><Relationship Id="rId10" Type="http://schemas.openxmlformats.org/officeDocument/2006/relationships/image" Target="../media/image92.png"/><Relationship Id="rId4" Type="http://schemas.openxmlformats.org/officeDocument/2006/relationships/tags" Target="../tags/tag428.xml"/><Relationship Id="rId9" Type="http://schemas.openxmlformats.org/officeDocument/2006/relationships/image" Target="../media/image91.png"/></Relationships>
</file>

<file path=ppt/slides/_rels/slide87.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tags" Target="../tags/tag434.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tags" Target="../tags/tag433.xml"/><Relationship Id="rId1" Type="http://schemas.openxmlformats.org/officeDocument/2006/relationships/tags" Target="../tags/tag432.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91.png"/><Relationship Id="rId10" Type="http://schemas.openxmlformats.org/officeDocument/2006/relationships/diagramData" Target="../diagrams/data2.xml"/><Relationship Id="rId4" Type="http://schemas.openxmlformats.org/officeDocument/2006/relationships/slideLayout" Target="../slideLayouts/slideLayout2.xml"/><Relationship Id="rId9" Type="http://schemas.microsoft.com/office/2007/relationships/diagramDrawing" Target="../diagrams/drawing1.xml"/><Relationship Id="rId14" Type="http://schemas.microsoft.com/office/2007/relationships/diagramDrawing" Target="../diagrams/drawing2.xml"/></Relationships>
</file>

<file path=ppt/slides/_rels/slide8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tags" Target="../tags/tag437.xml"/><Relationship Id="rId7" Type="http://schemas.openxmlformats.org/officeDocument/2006/relationships/diagramQuickStyle" Target="../diagrams/quickStyle3.xml"/><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91.png"/><Relationship Id="rId4" Type="http://schemas.openxmlformats.org/officeDocument/2006/relationships/slideLayout" Target="../slideLayouts/slideLayout31.xml"/><Relationship Id="rId9" Type="http://schemas.microsoft.com/office/2007/relationships/diagramDrawing" Target="../diagrams/drawing3.xml"/></Relationships>
</file>

<file path=ppt/slides/_rels/slide89.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91.png"/><Relationship Id="rId3" Type="http://schemas.openxmlformats.org/officeDocument/2006/relationships/tags" Target="../tags/tag440.xml"/><Relationship Id="rId7" Type="http://schemas.openxmlformats.org/officeDocument/2006/relationships/slideLayout" Target="../slideLayouts/slideLayout2.xml"/><Relationship Id="rId12" Type="http://schemas.microsoft.com/office/2007/relationships/diagramDrawing" Target="../diagrams/drawing4.xml"/><Relationship Id="rId2" Type="http://schemas.openxmlformats.org/officeDocument/2006/relationships/tags" Target="../tags/tag439.xml"/><Relationship Id="rId1" Type="http://schemas.openxmlformats.org/officeDocument/2006/relationships/tags" Target="../tags/tag438.xml"/><Relationship Id="rId6" Type="http://schemas.openxmlformats.org/officeDocument/2006/relationships/tags" Target="../tags/tag443.xml"/><Relationship Id="rId11" Type="http://schemas.openxmlformats.org/officeDocument/2006/relationships/diagramColors" Target="../diagrams/colors4.xml"/><Relationship Id="rId5" Type="http://schemas.openxmlformats.org/officeDocument/2006/relationships/tags" Target="../tags/tag442.xml"/><Relationship Id="rId15" Type="http://schemas.openxmlformats.org/officeDocument/2006/relationships/image" Target="../media/image93.png"/><Relationship Id="rId10" Type="http://schemas.openxmlformats.org/officeDocument/2006/relationships/diagramQuickStyle" Target="../diagrams/quickStyle4.xml"/><Relationship Id="rId4" Type="http://schemas.openxmlformats.org/officeDocument/2006/relationships/tags" Target="../tags/tag441.xml"/><Relationship Id="rId9" Type="http://schemas.openxmlformats.org/officeDocument/2006/relationships/diagramLayout" Target="../diagrams/layout4.xml"/><Relationship Id="rId14" Type="http://schemas.openxmlformats.org/officeDocument/2006/relationships/image" Target="../media/image92.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Layout" Target="../slideLayouts/slideLayout67.xml"/></Relationships>
</file>

<file path=ppt/slides/_rels/slide90.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91.png"/><Relationship Id="rId3" Type="http://schemas.openxmlformats.org/officeDocument/2006/relationships/tags" Target="../tags/tag446.xml"/><Relationship Id="rId7" Type="http://schemas.openxmlformats.org/officeDocument/2006/relationships/slideLayout" Target="../slideLayouts/slideLayout2.xml"/><Relationship Id="rId12" Type="http://schemas.microsoft.com/office/2007/relationships/diagramDrawing" Target="../diagrams/drawing5.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tags" Target="../tags/tag449.xml"/><Relationship Id="rId11" Type="http://schemas.openxmlformats.org/officeDocument/2006/relationships/diagramColors" Target="../diagrams/colors5.xml"/><Relationship Id="rId5" Type="http://schemas.openxmlformats.org/officeDocument/2006/relationships/tags" Target="../tags/tag448.xml"/><Relationship Id="rId15" Type="http://schemas.openxmlformats.org/officeDocument/2006/relationships/image" Target="../media/image93.png"/><Relationship Id="rId10" Type="http://schemas.openxmlformats.org/officeDocument/2006/relationships/diagramQuickStyle" Target="../diagrams/quickStyle5.xml"/><Relationship Id="rId4" Type="http://schemas.openxmlformats.org/officeDocument/2006/relationships/tags" Target="../tags/tag447.xml"/><Relationship Id="rId9" Type="http://schemas.openxmlformats.org/officeDocument/2006/relationships/diagramLayout" Target="../diagrams/layout5.xml"/><Relationship Id="rId14" Type="http://schemas.openxmlformats.org/officeDocument/2006/relationships/image" Target="../media/image92.png"/></Relationships>
</file>

<file path=ppt/slides/_rels/slide91.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microsoft.com/office/2007/relationships/diagramDrawing" Target="../diagrams/drawing6.xml"/><Relationship Id="rId3" Type="http://schemas.openxmlformats.org/officeDocument/2006/relationships/tags" Target="../tags/tag452.xml"/><Relationship Id="rId7" Type="http://schemas.openxmlformats.org/officeDocument/2006/relationships/tags" Target="../tags/tag456.xml"/><Relationship Id="rId12" Type="http://schemas.openxmlformats.org/officeDocument/2006/relationships/diagramColors" Target="../diagrams/colors6.xml"/><Relationship Id="rId2" Type="http://schemas.openxmlformats.org/officeDocument/2006/relationships/tags" Target="../tags/tag451.xml"/><Relationship Id="rId16" Type="http://schemas.openxmlformats.org/officeDocument/2006/relationships/image" Target="../media/image93.png"/><Relationship Id="rId1" Type="http://schemas.openxmlformats.org/officeDocument/2006/relationships/tags" Target="../tags/tag450.xml"/><Relationship Id="rId6" Type="http://schemas.openxmlformats.org/officeDocument/2006/relationships/tags" Target="../tags/tag455.xml"/><Relationship Id="rId11" Type="http://schemas.openxmlformats.org/officeDocument/2006/relationships/diagramQuickStyle" Target="../diagrams/quickStyle6.xml"/><Relationship Id="rId5" Type="http://schemas.openxmlformats.org/officeDocument/2006/relationships/tags" Target="../tags/tag454.xml"/><Relationship Id="rId15" Type="http://schemas.openxmlformats.org/officeDocument/2006/relationships/image" Target="../media/image92.png"/><Relationship Id="rId10" Type="http://schemas.openxmlformats.org/officeDocument/2006/relationships/diagramLayout" Target="../diagrams/layout6.xml"/><Relationship Id="rId4" Type="http://schemas.openxmlformats.org/officeDocument/2006/relationships/tags" Target="../tags/tag453.xml"/><Relationship Id="rId9" Type="http://schemas.openxmlformats.org/officeDocument/2006/relationships/diagramData" Target="../diagrams/data6.xml"/><Relationship Id="rId14" Type="http://schemas.openxmlformats.org/officeDocument/2006/relationships/image" Target="../media/image91.png"/></Relationships>
</file>

<file path=ppt/slides/_rels/slide9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59.xml"/><Relationship Id="rId7" Type="http://schemas.openxmlformats.org/officeDocument/2006/relationships/tags" Target="../tags/tag463.xml"/><Relationship Id="rId2" Type="http://schemas.openxmlformats.org/officeDocument/2006/relationships/tags" Target="../tags/tag458.xml"/><Relationship Id="rId1" Type="http://schemas.openxmlformats.org/officeDocument/2006/relationships/tags" Target="../tags/tag457.xml"/><Relationship Id="rId6" Type="http://schemas.openxmlformats.org/officeDocument/2006/relationships/tags" Target="../tags/tag462.xml"/><Relationship Id="rId11" Type="http://schemas.openxmlformats.org/officeDocument/2006/relationships/image" Target="../media/image93.png"/><Relationship Id="rId5" Type="http://schemas.openxmlformats.org/officeDocument/2006/relationships/tags" Target="../tags/tag461.xml"/><Relationship Id="rId10" Type="http://schemas.openxmlformats.org/officeDocument/2006/relationships/image" Target="../media/image92.png"/><Relationship Id="rId4" Type="http://schemas.openxmlformats.org/officeDocument/2006/relationships/tags" Target="../tags/tag460.xml"/><Relationship Id="rId9" Type="http://schemas.openxmlformats.org/officeDocument/2006/relationships/image" Target="../media/image91.png"/></Relationships>
</file>

<file path=ppt/slides/_rels/slide9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tags" Target="../tags/tag466.xml"/><Relationship Id="rId7" Type="http://schemas.openxmlformats.org/officeDocument/2006/relationships/image" Target="../media/image91.png"/><Relationship Id="rId2" Type="http://schemas.openxmlformats.org/officeDocument/2006/relationships/tags" Target="../tags/tag465.xml"/><Relationship Id="rId1" Type="http://schemas.openxmlformats.org/officeDocument/2006/relationships/tags" Target="../tags/tag464.xml"/><Relationship Id="rId6" Type="http://schemas.openxmlformats.org/officeDocument/2006/relationships/slideLayout" Target="../slideLayouts/slideLayout2.xml"/><Relationship Id="rId5" Type="http://schemas.openxmlformats.org/officeDocument/2006/relationships/tags" Target="../tags/tag468.xml"/><Relationship Id="rId4" Type="http://schemas.openxmlformats.org/officeDocument/2006/relationships/tags" Target="../tags/tag467.xml"/><Relationship Id="rId9" Type="http://schemas.openxmlformats.org/officeDocument/2006/relationships/image" Target="../media/image93.png"/></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41.xml"/><Relationship Id="rId1" Type="http://schemas.openxmlformats.org/officeDocument/2006/relationships/tags" Target="../tags/tag469.xml"/><Relationship Id="rId4" Type="http://schemas.openxmlformats.org/officeDocument/2006/relationships/image" Target="../media/image95.png"/></Relationships>
</file>

<file path=ppt/slides/_rels/slide9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41.xml"/><Relationship Id="rId1" Type="http://schemas.openxmlformats.org/officeDocument/2006/relationships/tags" Target="../tags/tag470.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2.xml"/><Relationship Id="rId1" Type="http://schemas.openxmlformats.org/officeDocument/2006/relationships/tags" Target="../tags/tag471.xml"/><Relationship Id="rId5" Type="http://schemas.openxmlformats.org/officeDocument/2006/relationships/image" Target="../media/image97.jpeg"/><Relationship Id="rId4" Type="http://schemas.openxmlformats.org/officeDocument/2006/relationships/image" Target="../media/image91.png"/></Relationships>
</file>

<file path=ppt/slides/_rels/slide97.xml.rels><?xml version="1.0" encoding="UTF-8" standalone="yes"?>
<Relationships xmlns="http://schemas.openxmlformats.org/package/2006/relationships"><Relationship Id="rId3" Type="http://schemas.openxmlformats.org/officeDocument/2006/relationships/tags" Target="../tags/tag475.xml"/><Relationship Id="rId7" Type="http://schemas.openxmlformats.org/officeDocument/2006/relationships/image" Target="../media/image99.png"/><Relationship Id="rId2" Type="http://schemas.openxmlformats.org/officeDocument/2006/relationships/tags" Target="../tags/tag474.xml"/><Relationship Id="rId1" Type="http://schemas.openxmlformats.org/officeDocument/2006/relationships/tags" Target="../tags/tag473.xml"/><Relationship Id="rId6" Type="http://schemas.openxmlformats.org/officeDocument/2006/relationships/image" Target="../media/image98.png"/><Relationship Id="rId5" Type="http://schemas.openxmlformats.org/officeDocument/2006/relationships/image" Target="../media/image91.png"/><Relationship Id="rId4"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7.xml"/><Relationship Id="rId1" Type="http://schemas.openxmlformats.org/officeDocument/2006/relationships/tags" Target="../tags/tag476.xml"/><Relationship Id="rId5" Type="http://schemas.openxmlformats.org/officeDocument/2006/relationships/image" Target="../media/image100.png"/><Relationship Id="rId4" Type="http://schemas.openxmlformats.org/officeDocument/2006/relationships/image" Target="../media/image91.png"/></Relationships>
</file>

<file path=ppt/slides/_rels/slide99.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91.png"/><Relationship Id="rId3" Type="http://schemas.openxmlformats.org/officeDocument/2006/relationships/tags" Target="../tags/tag480.xml"/><Relationship Id="rId7" Type="http://schemas.openxmlformats.org/officeDocument/2006/relationships/slideLayout" Target="../slideLayouts/slideLayout2.xml"/><Relationship Id="rId12" Type="http://schemas.microsoft.com/office/2007/relationships/diagramDrawing" Target="../diagrams/drawing7.xml"/><Relationship Id="rId17" Type="http://schemas.openxmlformats.org/officeDocument/2006/relationships/image" Target="../media/image102.jpeg"/><Relationship Id="rId2" Type="http://schemas.openxmlformats.org/officeDocument/2006/relationships/tags" Target="../tags/tag479.xml"/><Relationship Id="rId16" Type="http://schemas.openxmlformats.org/officeDocument/2006/relationships/image" Target="../media/image101.png"/><Relationship Id="rId1" Type="http://schemas.openxmlformats.org/officeDocument/2006/relationships/tags" Target="../tags/tag478.xml"/><Relationship Id="rId6" Type="http://schemas.openxmlformats.org/officeDocument/2006/relationships/tags" Target="../tags/tag483.xml"/><Relationship Id="rId11" Type="http://schemas.openxmlformats.org/officeDocument/2006/relationships/diagramColors" Target="../diagrams/colors7.xml"/><Relationship Id="rId5" Type="http://schemas.openxmlformats.org/officeDocument/2006/relationships/tags" Target="../tags/tag482.xml"/><Relationship Id="rId15" Type="http://schemas.openxmlformats.org/officeDocument/2006/relationships/image" Target="../media/image93.png"/><Relationship Id="rId10" Type="http://schemas.openxmlformats.org/officeDocument/2006/relationships/diagramQuickStyle" Target="../diagrams/quickStyle7.xml"/><Relationship Id="rId4" Type="http://schemas.openxmlformats.org/officeDocument/2006/relationships/tags" Target="../tags/tag481.xml"/><Relationship Id="rId9" Type="http://schemas.openxmlformats.org/officeDocument/2006/relationships/diagramLayout" Target="../diagrams/layout7.xml"/><Relationship Id="rId1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alphaModFix amt="40000"/>
          </a:blip>
          <a:stretch>
            <a:fillRect/>
          </a:stretch>
        </p:blipFill>
        <p:spPr>
          <a:xfrm>
            <a:off x="1" y="39"/>
            <a:ext cx="9194006" cy="5083493"/>
          </a:xfrm>
          <a:prstGeom prst="rect">
            <a:avLst/>
          </a:prstGeom>
        </p:spPr>
      </p:pic>
      <p:sp>
        <p:nvSpPr>
          <p:cNvPr id="5" name="文本框 4"/>
          <p:cNvSpPr txBox="1"/>
          <p:nvPr/>
        </p:nvSpPr>
        <p:spPr>
          <a:xfrm>
            <a:off x="1" y="913770"/>
            <a:ext cx="9523730" cy="4062521"/>
          </a:xfrm>
          <a:prstGeom prst="rect">
            <a:avLst/>
          </a:prstGeom>
          <a:noFill/>
        </p:spPr>
        <p:txBody>
          <a:bodyPr wrap="square" lIns="91306" tIns="45656" rIns="91306" bIns="45656" rtlCol="0">
            <a:spAutoFit/>
          </a:bodyPr>
          <a:lstStyle/>
          <a:p>
            <a:pPr algn="ctr">
              <a:lnSpc>
                <a:spcPct val="150000"/>
              </a:lnSpc>
            </a:pPr>
            <a:r>
              <a:rPr lang="en-US" altLang="zh-CN" sz="4400" b="1" dirty="0">
                <a:ln/>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mj-ea"/>
                <a:sym typeface="+mn-ea"/>
              </a:rPr>
              <a:t>WELCOME TO </a:t>
            </a:r>
            <a:br>
              <a:rPr lang="en-US" altLang="zh-CN" sz="4400" b="1" dirty="0">
                <a:ln/>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mj-ea"/>
                <a:sym typeface="+mn-ea"/>
              </a:rPr>
            </a:br>
            <a:r>
              <a:rPr lang="en-US" altLang="zh-CN" sz="4400" b="1" dirty="0">
                <a:ln/>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mj-ea"/>
                <a:sym typeface="+mn-ea"/>
              </a:rPr>
              <a:t>HAINAN TROPICAL OCEAN UNIVERSITY</a:t>
            </a:r>
          </a:p>
          <a:p>
            <a:pPr algn="ctr">
              <a:lnSpc>
                <a:spcPct val="150000"/>
              </a:lnSpc>
            </a:pPr>
            <a:r>
              <a:rPr lang="en-US" altLang="zh-CN" sz="4000" b="1" dirty="0">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mj-ea"/>
                <a:sym typeface="+mn-ea"/>
              </a:rPr>
              <a:t>2022.4.26</a:t>
            </a:r>
          </a:p>
        </p:txBody>
      </p:sp>
      <p:pic>
        <p:nvPicPr>
          <p:cNvPr id="26626" name="Picture 2" descr="http://www.hntou.edu.cn/images/logo.png"/>
          <p:cNvPicPr>
            <a:picLocks noChangeAspect="1" noChangeArrowheads="1"/>
          </p:cNvPicPr>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artisticChalkSketch/>
                    </a14:imgEffect>
                    <a14:imgEffect>
                      <a14:brightnessContrast bright="-40000"/>
                    </a14:imgEffect>
                    <a14:imgEffect>
                      <a14:saturation sat="66000"/>
                    </a14:imgEffect>
                  </a14:imgLayer>
                </a14:imgProps>
              </a:ext>
            </a:extLst>
          </a:blip>
          <a:srcRect/>
          <a:stretch>
            <a:fillRect/>
          </a:stretch>
        </p:blipFill>
        <p:spPr bwMode="auto">
          <a:xfrm>
            <a:off x="376960" y="169232"/>
            <a:ext cx="4368217" cy="877829"/>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ECDA"/>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476552" y="1143001"/>
            <a:ext cx="4581545" cy="3400425"/>
          </a:xfrm>
          <a:prstGeom prst="rect">
            <a:avLst/>
          </a:prstGeom>
        </p:spPr>
      </p:pic>
      <p:pic>
        <p:nvPicPr>
          <p:cNvPr id="3" name="图片 2"/>
          <p:cNvPicPr>
            <a:picLocks noChangeAspect="1"/>
          </p:cNvPicPr>
          <p:nvPr/>
        </p:nvPicPr>
        <p:blipFill>
          <a:blip r:embed="rId3"/>
          <a:stretch>
            <a:fillRect/>
          </a:stretch>
        </p:blipFill>
        <p:spPr>
          <a:xfrm>
            <a:off x="9545" y="4736307"/>
            <a:ext cx="9019916" cy="378619"/>
          </a:xfrm>
          <a:prstGeom prst="rect">
            <a:avLst/>
          </a:prstGeom>
        </p:spPr>
      </p:pic>
      <p:sp>
        <p:nvSpPr>
          <p:cNvPr id="8" name="矩形 7"/>
          <p:cNvSpPr/>
          <p:nvPr/>
        </p:nvSpPr>
        <p:spPr>
          <a:xfrm>
            <a:off x="4476551" y="1257301"/>
            <a:ext cx="1307649" cy="214313"/>
          </a:xfrm>
          <a:prstGeom prst="rect">
            <a:avLst/>
          </a:prstGeom>
          <a:solidFill>
            <a:srgbClr val="FFFFFF"/>
          </a:solidFill>
        </p:spPr>
        <p:txBody>
          <a:bodyPr wrap="none" lIns="0" tIns="0" rIns="0" bIns="0">
            <a:noAutofit/>
          </a:bodyPr>
          <a:lstStyle/>
          <a:p>
            <a:pPr defTabSz="612953"/>
            <a:r>
              <a:rPr lang="zh-TW" altLang="en-US" sz="800">
                <a:solidFill>
                  <a:prstClr val="black"/>
                </a:solidFill>
                <a:latin typeface="MingLiU" panose="02020509000000000000" charset="-120"/>
                <a:ea typeface="MingLiU" panose="02020509000000000000" charset="-120"/>
              </a:rPr>
              <a:t>海南岛的地理位置</a:t>
            </a:r>
            <a:r>
              <a:rPr lang="en-US" altLang="zh-TW" sz="800">
                <a:solidFill>
                  <a:prstClr val="black"/>
                </a:solidFill>
                <a:latin typeface="MingLiU" panose="02020509000000000000" charset="-120"/>
                <a:ea typeface="MingLiU" panose="02020509000000000000" charset="-120"/>
              </a:rPr>
              <a:t>:</a:t>
            </a:r>
            <a:r>
              <a:rPr lang="zh-TW" altLang="en-US" sz="800">
                <a:solidFill>
                  <a:prstClr val="black"/>
                </a:solidFill>
                <a:latin typeface="MingLiU" panose="02020509000000000000" charset="-120"/>
                <a:ea typeface="MingLiU" panose="02020509000000000000" charset="-120"/>
              </a:rPr>
              <a:t>香</a:t>
            </a:r>
          </a:p>
        </p:txBody>
      </p:sp>
      <p:pic>
        <p:nvPicPr>
          <p:cNvPr id="6" name="图片 5"/>
          <p:cNvPicPr>
            <a:picLocks noChangeAspect="1"/>
          </p:cNvPicPr>
          <p:nvPr/>
        </p:nvPicPr>
        <p:blipFill>
          <a:blip r:embed="rId4"/>
          <a:stretch>
            <a:fillRect/>
          </a:stretch>
        </p:blipFill>
        <p:spPr>
          <a:xfrm>
            <a:off x="7965206" y="55366"/>
            <a:ext cx="1112934" cy="827603"/>
          </a:xfrm>
          <a:prstGeom prst="rect">
            <a:avLst/>
          </a:prstGeom>
        </p:spPr>
      </p:pic>
      <p:sp>
        <p:nvSpPr>
          <p:cNvPr id="7" name="流程图: 顺序访问存储器 6"/>
          <p:cNvSpPr/>
          <p:nvPr/>
        </p:nvSpPr>
        <p:spPr>
          <a:xfrm>
            <a:off x="489552" y="158234"/>
            <a:ext cx="3678122" cy="1099066"/>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lIns="61295" tIns="30648" rIns="61295" bIns="30648" rtlCol="0" anchor="ctr"/>
          <a:lstStyle/>
          <a:p>
            <a:pPr indent="323503" defTabSz="612953">
              <a:spcAft>
                <a:spcPts val="657"/>
              </a:spcAft>
            </a:pPr>
            <a:r>
              <a:rPr lang="en-US" altLang="zh-CN" sz="1900" smtClean="0">
                <a:solidFill>
                  <a:prstClr val="white"/>
                </a:solidFill>
                <a:sym typeface="+mn-ea"/>
              </a:rPr>
              <a:t>The </a:t>
            </a:r>
            <a:r>
              <a:rPr lang="en-US" altLang="zh-CN" sz="1900">
                <a:solidFill>
                  <a:prstClr val="white"/>
                </a:solidFill>
                <a:sym typeface="+mn-ea"/>
              </a:rPr>
              <a:t>advantage of </a:t>
            </a:r>
            <a:endParaRPr lang="en-US" altLang="zh-CN" sz="1900" smtClean="0">
              <a:solidFill>
                <a:prstClr val="white"/>
              </a:solidFill>
              <a:sym typeface="+mn-ea"/>
            </a:endParaRPr>
          </a:p>
          <a:p>
            <a:pPr indent="323503" defTabSz="612953">
              <a:spcAft>
                <a:spcPts val="657"/>
              </a:spcAft>
            </a:pPr>
            <a:r>
              <a:rPr lang="en-US" altLang="zh-CN" sz="1900" smtClean="0">
                <a:solidFill>
                  <a:prstClr val="white"/>
                </a:solidFill>
                <a:sym typeface="+mn-ea"/>
              </a:rPr>
              <a:t>its </a:t>
            </a:r>
            <a:r>
              <a:rPr lang="en-US" altLang="zh-CN" sz="1900">
                <a:solidFill>
                  <a:prstClr val="white"/>
                </a:solidFill>
                <a:sym typeface="+mn-ea"/>
              </a:rPr>
              <a:t>economy</a:t>
            </a:r>
            <a:endParaRPr lang="zh-CN" altLang="en-US" sz="1900">
              <a:solidFill>
                <a:prstClr val="white"/>
              </a:solidFill>
              <a:sym typeface="+mn-ea"/>
            </a:endParaRPr>
          </a:p>
        </p:txBody>
      </p:sp>
      <p:sp>
        <p:nvSpPr>
          <p:cNvPr id="14" name="流程图: 库存数据 13"/>
          <p:cNvSpPr/>
          <p:nvPr/>
        </p:nvSpPr>
        <p:spPr>
          <a:xfrm>
            <a:off x="0" y="1544121"/>
            <a:ext cx="5112718" cy="311967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lIns="61295" tIns="30648" rIns="61295" bIns="30648" rtlCol="0" anchor="ctr"/>
          <a:lstStyle/>
          <a:p>
            <a:pPr algn="just" defTabSz="612953">
              <a:lnSpc>
                <a:spcPts val="1676"/>
              </a:lnSpc>
            </a:pPr>
            <a:endParaRPr lang="en-US" altLang="zh-CN" sz="1800" smtClean="0">
              <a:solidFill>
                <a:prstClr val="white"/>
              </a:solidFill>
              <a:sym typeface="+mn-ea"/>
            </a:endParaRPr>
          </a:p>
          <a:p>
            <a:pPr algn="just" defTabSz="612953">
              <a:lnSpc>
                <a:spcPts val="1676"/>
              </a:lnSpc>
            </a:pPr>
            <a:r>
              <a:rPr lang="zh-CN" altLang="zh-CN" sz="1800" smtClean="0">
                <a:solidFill>
                  <a:prstClr val="white"/>
                </a:solidFill>
                <a:sym typeface="+mn-ea"/>
              </a:rPr>
              <a:t>It </a:t>
            </a:r>
            <a:r>
              <a:rPr lang="zh-CN" altLang="zh-CN" sz="1800">
                <a:solidFill>
                  <a:prstClr val="white"/>
                </a:solidFill>
                <a:sym typeface="+mn-ea"/>
              </a:rPr>
              <a:t>is close to Hong Kong and Macao, with Taiwan in the distance, the economically developed Pearl River Delta within, and southeast Asia, the most active region in the Asia-pacific economic circle outside</a:t>
            </a:r>
            <a:r>
              <a:rPr lang="en-US" altLang="zh-CN" sz="1800">
                <a:solidFill>
                  <a:prstClr val="white"/>
                </a:solidFill>
                <a:sym typeface="+mn-ea"/>
              </a:rPr>
              <a:t>:</a:t>
            </a:r>
          </a:p>
          <a:p>
            <a:pPr algn="just" defTabSz="612953">
              <a:lnSpc>
                <a:spcPts val="1676"/>
              </a:lnSpc>
            </a:pPr>
            <a:r>
              <a:rPr lang="zh-CN" altLang="zh-CN" sz="1800">
                <a:solidFill>
                  <a:prstClr val="white"/>
                </a:solidFill>
                <a:sym typeface="+mn-ea"/>
              </a:rPr>
              <a:t>Both relying on the hinterland of the economy, and under the radiation and drive of the developed areas, it is convenient to draw from inside and outside, and develop the economy.</a:t>
            </a:r>
          </a:p>
          <a:p>
            <a:pPr algn="just" defTabSz="612953">
              <a:lnSpc>
                <a:spcPts val="1676"/>
              </a:lnSpc>
            </a:pPr>
            <a:endParaRPr lang="zh-CN" altLang="zh-CN" sz="1300">
              <a:solidFill>
                <a:prstClr val="white"/>
              </a:solidFill>
            </a:endParaRPr>
          </a:p>
          <a:p>
            <a:pPr algn="just" defTabSz="612953">
              <a:lnSpc>
                <a:spcPts val="1676"/>
              </a:lnSpc>
            </a:pPr>
            <a:endParaRPr lang="zh-CN" altLang="zh-CN" sz="1300">
              <a:solidFill>
                <a:prstClr val="white"/>
              </a:solidFill>
            </a:endParaRPr>
          </a:p>
        </p:txBody>
      </p:sp>
    </p:spTree>
    <p:extLst>
      <p:ext uri="{BB962C8B-B14F-4D97-AF65-F5344CB8AC3E}">
        <p14:creationId xmlns:p14="http://schemas.microsoft.com/office/powerpoint/2010/main" val="20233867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graphicFrame>
        <p:nvGraphicFramePr>
          <p:cNvPr id="13" name="内容占位符 12"/>
          <p:cNvGraphicFramePr>
            <a:graphicFrameLocks noGrp="1"/>
          </p:cNvGraphicFramePr>
          <p:nvPr>
            <p:ph idx="1"/>
          </p:nvPr>
        </p:nvGraphicFramePr>
        <p:xfrm>
          <a:off x="457200" y="1451000"/>
          <a:ext cx="8229600" cy="32924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63" rIns="68480" bIns="34263" spcCol="0" rtlCol="0" anchor="ctr"/>
          <a:lstStyle/>
          <a:p>
            <a:pPr algn="ctr"/>
            <a:endParaRPr lang="zh-CN" altLang="en-US" dirty="0"/>
          </a:p>
        </p:txBody>
      </p:sp>
      <p:pic>
        <p:nvPicPr>
          <p:cNvPr id="5" name="PA_图片 2" descr="F:\案例二\394\1.png"/>
          <p:cNvPicPr>
            <a:picLocks noChangeAspect="1" noChangeArrowheads="1"/>
          </p:cNvPicPr>
          <p:nvPr>
            <p:custDataLst>
              <p:tags r:id="rId2"/>
            </p:custDataLst>
          </p:nvPr>
        </p:nvPicPr>
        <p:blipFill rotWithShape="1">
          <a:blip r:embed="rId13"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 name="PA_组合 8"/>
          <p:cNvGrpSpPr/>
          <p:nvPr>
            <p:custDataLst>
              <p:tags r:id="rId3"/>
            </p:custDataLst>
          </p:nvPr>
        </p:nvGrpSpPr>
        <p:grpSpPr>
          <a:xfrm>
            <a:off x="273534" y="260274"/>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1812010" y="233363"/>
            <a:ext cx="6392227"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a:solidFill>
                  <a:schemeClr val="bg1"/>
                </a:solidFill>
                <a:ea typeface="楷体_GB2312" pitchFamily="1" charset="-122"/>
                <a:sym typeface="+mn-ea"/>
              </a:rPr>
              <a:t>Outstanding Alumni</a:t>
            </a:r>
            <a:endParaRPr lang="zh-CN" altLang="en-US" sz="2000" b="1" dirty="0">
              <a:solidFill>
                <a:schemeClr val="bg1"/>
              </a:solidFill>
              <a:latin typeface="微软雅黑" panose="020B0503020204020204" charset="-122"/>
              <a:ea typeface="楷体_GB2312" pitchFamily="1" charset="-122"/>
              <a:sym typeface="+mn-ea"/>
            </a:endParaRPr>
          </a:p>
        </p:txBody>
      </p:sp>
      <p:pic>
        <p:nvPicPr>
          <p:cNvPr id="15" name="PA_图片 2" descr="F:\案例二\394\1.png"/>
          <p:cNvPicPr preferRelativeResize="0">
            <a:picLocks noChangeArrowheads="1"/>
          </p:cNvPicPr>
          <p:nvPr>
            <p:custDataLst>
              <p:tags r:id="rId5"/>
            </p:custDataLst>
          </p:nvPr>
        </p:nvPicPr>
        <p:blipFill rotWithShape="1">
          <a:blip r:embed="rId14" cstate="print">
            <a:extLst>
              <a:ext uri="{28A0092B-C50C-407E-A947-70E740481C1C}">
                <a14:useLocalDpi xmlns:a14="http://schemas.microsoft.com/office/drawing/2010/main" val="0"/>
              </a:ext>
            </a:extLst>
          </a:blip>
          <a:srcRect l="414" t="29347" r="41232" b="70030"/>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flipV="1">
            <a:off x="0" y="4733926"/>
            <a:ext cx="9144000" cy="37357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5854" y="644664"/>
            <a:ext cx="3170490" cy="1944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281253" y="859229"/>
            <a:ext cx="4636873" cy="3600857"/>
          </a:xfrm>
          <a:prstGeom prst="rect">
            <a:avLst/>
          </a:prstGeom>
          <a:noFill/>
        </p:spPr>
        <p:txBody>
          <a:bodyPr wrap="square" lIns="91306" tIns="45656" rIns="91306" bIns="45656" rtlCol="0">
            <a:spAutoFit/>
          </a:bodyPr>
          <a:lstStyle/>
          <a:p>
            <a:pPr>
              <a:lnSpc>
                <a:spcPct val="150000"/>
              </a:lnSpc>
            </a:pPr>
            <a:r>
              <a:rPr lang="en-US" altLang="zh-CN" sz="1600" b="1"/>
              <a:t>NADHIR-EDINE</a:t>
            </a:r>
            <a:endParaRPr lang="en-US" altLang="zh-CN" sz="1600" b="1">
              <a:solidFill>
                <a:srgbClr val="FF0000"/>
              </a:solidFill>
            </a:endParaRPr>
          </a:p>
          <a:p>
            <a:pPr>
              <a:lnSpc>
                <a:spcPct val="150000"/>
              </a:lnSpc>
            </a:pPr>
            <a:r>
              <a:rPr lang="en-US" altLang="zh-CN" b="1"/>
              <a:t>T</a:t>
            </a:r>
            <a:r>
              <a:rPr lang="en-US" altLang="zh-CN" b="1" smtClean="0"/>
              <a:t>he </a:t>
            </a:r>
            <a:r>
              <a:rPr lang="en-US" altLang="zh-CN" b="1"/>
              <a:t>outstanding student of </a:t>
            </a:r>
            <a:r>
              <a:rPr lang="en-US" altLang="zh-CN" sz="2000" b="1"/>
              <a:t>social </a:t>
            </a:r>
            <a:r>
              <a:rPr lang="en-US" altLang="zh-CN" sz="1800" b="1"/>
              <a:t>W</a:t>
            </a:r>
            <a:r>
              <a:rPr lang="en-US" altLang="zh-CN" sz="1600" b="1"/>
              <a:t>ork (Master's degree) </a:t>
            </a:r>
            <a:r>
              <a:rPr lang="en-US" altLang="zh-CN" b="1"/>
              <a:t>major of School of Nationalities of our university.</a:t>
            </a:r>
          </a:p>
          <a:p>
            <a:pPr>
              <a:lnSpc>
                <a:spcPct val="150000"/>
              </a:lnSpc>
            </a:pPr>
            <a:r>
              <a:rPr lang="en-US" altLang="zh-CN" b="1"/>
              <a:t>won the </a:t>
            </a:r>
            <a:r>
              <a:rPr lang="en-US" altLang="zh-CN" sz="1800" b="1">
                <a:solidFill>
                  <a:srgbClr val="FF0000"/>
                </a:solidFill>
              </a:rPr>
              <a:t>first prize </a:t>
            </a:r>
            <a:r>
              <a:rPr lang="en-US" altLang="zh-CN" b="1"/>
              <a:t>and the </a:t>
            </a:r>
            <a:r>
              <a:rPr lang="en-US" altLang="zh-CN" sz="1800" b="1">
                <a:solidFill>
                  <a:srgbClr val="FF0000"/>
                </a:solidFill>
              </a:rPr>
              <a:t>best talent award </a:t>
            </a:r>
            <a:r>
              <a:rPr lang="en-US" altLang="zh-CN" b="1"/>
              <a:t>in the "Qiongzhou Cup" Chinese and Talent Competition for international Students in 2021.It is the biggest  compettion of International students in Hainan Province.</a:t>
            </a:r>
            <a:endParaRPr lang="en-US" altLang="zh-CN" dirty="0"/>
          </a:p>
          <a:p>
            <a:pPr>
              <a:lnSpc>
                <a:spcPct val="150000"/>
              </a:lnSpc>
            </a:pPr>
            <a:r>
              <a:rPr lang="en-US" altLang="zh-CN" sz="1200"/>
              <a:t>          </a:t>
            </a:r>
            <a:endParaRPr lang="zh-CN" altLang="en-US" sz="1200" b="1" dirty="0">
              <a:solidFill>
                <a:srgbClr val="FF0000"/>
              </a:solidFill>
            </a:endParaRPr>
          </a:p>
        </p:txBody>
      </p:sp>
      <p:pic>
        <p:nvPicPr>
          <p:cNvPr id="12290" name="Picture 2" descr="G:\招生简章照片\微信图片_20220112100532.jpg"/>
          <p:cNvPicPr>
            <a:picLocks noChangeAspect="1" noChangeArrowheads="1"/>
          </p:cNvPicPr>
          <p:nvPr/>
        </p:nvPicPr>
        <p:blipFill>
          <a:blip r:embed="rId17" cstate="print"/>
          <a:srcRect/>
          <a:stretch>
            <a:fillRect/>
          </a:stretch>
        </p:blipFill>
        <p:spPr bwMode="auto">
          <a:xfrm>
            <a:off x="871671" y="2654872"/>
            <a:ext cx="3255948" cy="213825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14" grpId="0" bldLvl="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descr="F:\案例二\394\1.png"/>
          <p:cNvPicPr>
            <a:picLocks noChangeAspect="1" noChangeArrowheads="1"/>
          </p:cNvPicPr>
          <p:nvPr>
            <p:custDataLst>
              <p:tags r:id="rId1"/>
            </p:custDataLst>
          </p:nvPr>
        </p:nvPicPr>
        <p:blipFill rotWithShape="1">
          <a:blip r:embed="rId5"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1" name="PA_矩形 82"/>
          <p:cNvSpPr/>
          <p:nvPr>
            <p:custDataLst>
              <p:tags r:id="rId2"/>
            </p:custDataLst>
          </p:nvPr>
        </p:nvSpPr>
        <p:spPr>
          <a:xfrm>
            <a:off x="4940937" y="1452276"/>
            <a:ext cx="2950210" cy="307647"/>
          </a:xfrm>
          <a:prstGeom prst="rect">
            <a:avLst/>
          </a:prstGeom>
        </p:spPr>
        <p:txBody>
          <a:bodyPr wrap="square" lIns="91306" tIns="45656" rIns="91306" bIns="45656">
            <a:spAutoFit/>
          </a:bodyPr>
          <a:lstStyle/>
          <a:p>
            <a:pPr algn="ctr"/>
            <a:r>
              <a:rPr lang="zh-CN" altLang="en-US" dirty="0">
                <a:solidFill>
                  <a:prstClr val="white"/>
                </a:solidFill>
                <a:latin typeface="微软雅黑" panose="020B0503020204020204" charset="-122"/>
                <a:ea typeface="微软雅黑" panose="020B0503020204020204" charset="-122"/>
              </a:rPr>
              <a:t>旅游学院</a:t>
            </a:r>
          </a:p>
        </p:txBody>
      </p:sp>
      <p:sp>
        <p:nvSpPr>
          <p:cNvPr id="17" name="PA_矩形 13"/>
          <p:cNvSpPr/>
          <p:nvPr>
            <p:custDataLst>
              <p:tags r:id="rId3"/>
            </p:custDataLst>
          </p:nvPr>
        </p:nvSpPr>
        <p:spPr>
          <a:xfrm>
            <a:off x="1634182" y="360362"/>
            <a:ext cx="6334125"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a:solidFill>
                  <a:prstClr val="white"/>
                </a:solidFill>
                <a:ea typeface="楷体_GB2312" pitchFamily="1" charset="-122"/>
                <a:sym typeface="+mn-ea"/>
              </a:rPr>
              <a:t>Colorful  activities</a:t>
            </a:r>
            <a:endParaRPr lang="zh-CN" altLang="en-US" sz="2000" b="1" dirty="0">
              <a:solidFill>
                <a:prstClr val="white"/>
              </a:solidFill>
              <a:latin typeface="微软雅黑" panose="020B0503020204020204" charset="-122"/>
              <a:ea typeface="楷体_GB2312" pitchFamily="1" charset="-122"/>
              <a:sym typeface="+mn-ea"/>
            </a:endParaRPr>
          </a:p>
        </p:txBody>
      </p:sp>
      <p:pic>
        <p:nvPicPr>
          <p:cNvPr id="2" name="Picture 2" descr="D:\黎宗荔\2022\CUCAS在线展会\CUCAS在线展会\宣传图片\陈锐书记合影.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60830"/>
            <a:ext cx="4668819" cy="28194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黎宗荔\2022\CUCAS在线展会\CUCAS在线展会\宣传图片\100周年.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8819" y="1560830"/>
            <a:ext cx="4366775" cy="2911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02772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70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7" grpId="0" bldLvl="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A_矩形 82"/>
          <p:cNvSpPr/>
          <p:nvPr>
            <p:custDataLst>
              <p:tags r:id="rId1"/>
            </p:custDataLst>
          </p:nvPr>
        </p:nvSpPr>
        <p:spPr>
          <a:xfrm>
            <a:off x="4940937" y="1452276"/>
            <a:ext cx="2950210" cy="307647"/>
          </a:xfrm>
          <a:prstGeom prst="rect">
            <a:avLst/>
          </a:prstGeom>
        </p:spPr>
        <p:txBody>
          <a:bodyPr wrap="square" lIns="91306" tIns="45656" rIns="91306" bIns="45656">
            <a:spAutoFit/>
          </a:bodyPr>
          <a:lstStyle/>
          <a:p>
            <a:pPr algn="ctr"/>
            <a:r>
              <a:rPr lang="zh-CN" altLang="en-US" dirty="0">
                <a:solidFill>
                  <a:prstClr val="white"/>
                </a:solidFill>
                <a:latin typeface="微软雅黑" panose="020B0503020204020204" charset="-122"/>
                <a:ea typeface="微软雅黑" panose="020B0503020204020204" charset="-122"/>
              </a:rPr>
              <a:t>旅游学院</a:t>
            </a:r>
          </a:p>
        </p:txBody>
      </p:sp>
      <p:sp>
        <p:nvSpPr>
          <p:cNvPr id="17" name="PA_矩形 13"/>
          <p:cNvSpPr/>
          <p:nvPr>
            <p:custDataLst>
              <p:tags r:id="rId2"/>
            </p:custDataLst>
          </p:nvPr>
        </p:nvSpPr>
        <p:spPr>
          <a:xfrm>
            <a:off x="4668819" y="375749"/>
            <a:ext cx="4066391"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a:solidFill>
                  <a:prstClr val="white"/>
                </a:solidFill>
                <a:ea typeface="楷体_GB2312" pitchFamily="1" charset="-122"/>
                <a:sym typeface="+mn-ea"/>
              </a:rPr>
              <a:t>Colorful  activities</a:t>
            </a:r>
            <a:endParaRPr lang="zh-CN" altLang="en-US" sz="2000" b="1" dirty="0">
              <a:solidFill>
                <a:prstClr val="white"/>
              </a:solidFill>
              <a:latin typeface="微软雅黑" panose="020B0503020204020204" charset="-122"/>
              <a:ea typeface="楷体_GB2312" pitchFamily="1" charset="-122"/>
              <a:sym typeface="+mn-ea"/>
            </a:endParaRPr>
          </a:p>
        </p:txBody>
      </p:sp>
      <p:pic>
        <p:nvPicPr>
          <p:cNvPr id="2050" name="Picture 2" descr="D:\黎宗荔\2022\CUCAS在线展会\CUCAS在线展会\宣传图片\新年晒福.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2688" y="0"/>
            <a:ext cx="2624154" cy="504382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4889" y="1144344"/>
            <a:ext cx="5002306" cy="375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83308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70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7" grpId="0" bldLvl="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A_矩形 82"/>
          <p:cNvSpPr/>
          <p:nvPr>
            <p:custDataLst>
              <p:tags r:id="rId1"/>
            </p:custDataLst>
          </p:nvPr>
        </p:nvSpPr>
        <p:spPr>
          <a:xfrm>
            <a:off x="4940937" y="1452276"/>
            <a:ext cx="2950210" cy="307647"/>
          </a:xfrm>
          <a:prstGeom prst="rect">
            <a:avLst/>
          </a:prstGeom>
        </p:spPr>
        <p:txBody>
          <a:bodyPr wrap="square" lIns="91306" tIns="45656" rIns="91306" bIns="45656">
            <a:spAutoFit/>
          </a:bodyPr>
          <a:lstStyle/>
          <a:p>
            <a:pPr algn="ctr"/>
            <a:r>
              <a:rPr lang="zh-CN" altLang="en-US" dirty="0">
                <a:solidFill>
                  <a:prstClr val="white"/>
                </a:solidFill>
                <a:latin typeface="微软雅黑" panose="020B0503020204020204" charset="-122"/>
                <a:ea typeface="微软雅黑" panose="020B0503020204020204" charset="-122"/>
              </a:rPr>
              <a:t>旅游学院</a:t>
            </a:r>
          </a:p>
        </p:txBody>
      </p:sp>
      <p:sp>
        <p:nvSpPr>
          <p:cNvPr id="17" name="PA_矩形 13"/>
          <p:cNvSpPr/>
          <p:nvPr>
            <p:custDataLst>
              <p:tags r:id="rId2"/>
            </p:custDataLst>
          </p:nvPr>
        </p:nvSpPr>
        <p:spPr>
          <a:xfrm>
            <a:off x="2907741" y="96050"/>
            <a:ext cx="4066391"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a:solidFill>
                  <a:prstClr val="white"/>
                </a:solidFill>
                <a:ea typeface="楷体_GB2312" pitchFamily="1" charset="-122"/>
                <a:sym typeface="+mn-ea"/>
              </a:rPr>
              <a:t>Colorful  activities</a:t>
            </a:r>
            <a:endParaRPr lang="zh-CN" altLang="en-US" sz="2000" b="1" dirty="0">
              <a:solidFill>
                <a:prstClr val="white"/>
              </a:solidFill>
              <a:latin typeface="微软雅黑" panose="020B0503020204020204" charset="-122"/>
              <a:ea typeface="楷体_GB2312" pitchFamily="1" charset="-122"/>
              <a:sym typeface="+mn-ea"/>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34" y="496031"/>
            <a:ext cx="3951022" cy="2963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D:\黎宗荔\2022\CUCAS在线展会\CUCAS在线展会\宣传图片\513932838078fa4dc2daebd3dabc78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0188" y="1759923"/>
            <a:ext cx="5083811" cy="2872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51403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70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7" grpId="0" bldLvl="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descr="F:\案例二\394\1.png"/>
          <p:cNvPicPr>
            <a:picLocks noChangeAspect="1" noChangeArrowheads="1"/>
          </p:cNvPicPr>
          <p:nvPr>
            <p:custDataLst>
              <p:tags r:id="rId1"/>
            </p:custDataLst>
          </p:nvPr>
        </p:nvPicPr>
        <p:blipFill rotWithShape="1">
          <a:blip r:embed="rId4"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PA_矩形 13"/>
          <p:cNvSpPr/>
          <p:nvPr>
            <p:custDataLst>
              <p:tags r:id="rId2"/>
            </p:custDataLst>
          </p:nvPr>
        </p:nvSpPr>
        <p:spPr>
          <a:xfrm>
            <a:off x="1634182" y="360362"/>
            <a:ext cx="6334125"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a:solidFill>
                  <a:schemeClr val="bg1"/>
                </a:solidFill>
                <a:ea typeface="楷体_GB2312" pitchFamily="1" charset="-122"/>
                <a:sym typeface="+mn-ea"/>
              </a:rPr>
              <a:t>Colorful  activities</a:t>
            </a:r>
            <a:endParaRPr lang="zh-CN" altLang="en-US" sz="2000" b="1" dirty="0">
              <a:solidFill>
                <a:schemeClr val="bg1"/>
              </a:solidFill>
              <a:latin typeface="微软雅黑" panose="020B0503020204020204" charset="-122"/>
              <a:ea typeface="楷体_GB2312" pitchFamily="1" charset="-122"/>
              <a:sym typeface="+mn-ea"/>
            </a:endParaRPr>
          </a:p>
        </p:txBody>
      </p:sp>
      <p:pic>
        <p:nvPicPr>
          <p:cNvPr id="18" name="图片 5" descr="C:\Users\asus\Desktop\2021院际杯足球比赛\微信图片_202106151217162.jpg"/>
          <p:cNvPicPr>
            <a:picLocks noChangeAspect="1" noChangeArrowheads="1"/>
          </p:cNvPicPr>
          <p:nvPr/>
        </p:nvPicPr>
        <p:blipFill>
          <a:blip r:embed="rId5" cstate="print"/>
          <a:srcRect/>
          <a:stretch>
            <a:fillRect/>
          </a:stretch>
        </p:blipFill>
        <p:spPr bwMode="auto">
          <a:xfrm>
            <a:off x="28806" y="1619978"/>
            <a:ext cx="4436822" cy="2941264"/>
          </a:xfrm>
          <a:prstGeom prst="rect">
            <a:avLst/>
          </a:prstGeom>
          <a:noFill/>
          <a:ln w="9525">
            <a:noFill/>
            <a:miter lim="800000"/>
            <a:headEnd/>
            <a:tailEnd/>
          </a:ln>
        </p:spPr>
      </p:pic>
      <p:pic>
        <p:nvPicPr>
          <p:cNvPr id="2050" name="Picture 2" descr="D:\黎宗荔\2022\CUCAS在线展会\CUCAS在线展会\宣传图片\拔河.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7838" y="1619978"/>
            <a:ext cx="4045856" cy="30280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descr="F:\案例二\394\1.png"/>
          <p:cNvPicPr>
            <a:picLocks noChangeAspect="1" noChangeArrowheads="1"/>
          </p:cNvPicPr>
          <p:nvPr>
            <p:custDataLst>
              <p:tags r:id="rId1"/>
            </p:custDataLst>
          </p:nvPr>
        </p:nvPicPr>
        <p:blipFill rotWithShape="1">
          <a:blip r:embed="rId5"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1" name="PA_矩形 82"/>
          <p:cNvSpPr/>
          <p:nvPr>
            <p:custDataLst>
              <p:tags r:id="rId2"/>
            </p:custDataLst>
          </p:nvPr>
        </p:nvSpPr>
        <p:spPr>
          <a:xfrm>
            <a:off x="4940937" y="1452276"/>
            <a:ext cx="2950210" cy="307647"/>
          </a:xfrm>
          <a:prstGeom prst="rect">
            <a:avLst/>
          </a:prstGeom>
        </p:spPr>
        <p:txBody>
          <a:bodyPr wrap="square" lIns="91306" tIns="45656" rIns="91306" bIns="45656">
            <a:spAutoFit/>
          </a:bodyPr>
          <a:lstStyle/>
          <a:p>
            <a:pPr algn="ctr"/>
            <a:r>
              <a:rPr lang="zh-CN" altLang="en-US" dirty="0">
                <a:solidFill>
                  <a:schemeClr val="bg1"/>
                </a:solidFill>
                <a:latin typeface="微软雅黑" panose="020B0503020204020204" charset="-122"/>
                <a:ea typeface="微软雅黑" panose="020B0503020204020204" charset="-122"/>
              </a:rPr>
              <a:t>旅游学院</a:t>
            </a:r>
          </a:p>
        </p:txBody>
      </p:sp>
      <p:pic>
        <p:nvPicPr>
          <p:cNvPr id="10245" name="Picture 5"/>
          <p:cNvPicPr>
            <a:picLocks noChangeAspect="1" noChangeArrowheads="1"/>
          </p:cNvPicPr>
          <p:nvPr/>
        </p:nvPicPr>
        <p:blipFill>
          <a:blip r:embed="rId6"/>
          <a:srcRect/>
          <a:stretch>
            <a:fillRect/>
          </a:stretch>
        </p:blipFill>
        <p:spPr bwMode="auto">
          <a:xfrm>
            <a:off x="272891" y="1452246"/>
            <a:ext cx="3942995" cy="2849722"/>
          </a:xfrm>
          <a:prstGeom prst="rect">
            <a:avLst/>
          </a:prstGeom>
          <a:noFill/>
          <a:ln w="9525">
            <a:noFill/>
            <a:miter lim="800000"/>
            <a:headEnd/>
            <a:tailEnd/>
          </a:ln>
          <a:effectLst/>
        </p:spPr>
      </p:pic>
      <p:pic>
        <p:nvPicPr>
          <p:cNvPr id="10246" name="Picture 6"/>
          <p:cNvPicPr>
            <a:picLocks noChangeAspect="1" noChangeArrowheads="1"/>
          </p:cNvPicPr>
          <p:nvPr/>
        </p:nvPicPr>
        <p:blipFill>
          <a:blip r:embed="rId7"/>
          <a:srcRect/>
          <a:stretch>
            <a:fillRect/>
          </a:stretch>
        </p:blipFill>
        <p:spPr bwMode="auto">
          <a:xfrm>
            <a:off x="4283578" y="1452246"/>
            <a:ext cx="4835892" cy="2849722"/>
          </a:xfrm>
          <a:prstGeom prst="rect">
            <a:avLst/>
          </a:prstGeom>
          <a:noFill/>
          <a:ln w="9525">
            <a:noFill/>
            <a:miter lim="800000"/>
            <a:headEnd/>
            <a:tailEnd/>
          </a:ln>
          <a:effectLst/>
        </p:spPr>
      </p:pic>
      <p:sp>
        <p:nvSpPr>
          <p:cNvPr id="17" name="PA_矩形 13"/>
          <p:cNvSpPr/>
          <p:nvPr>
            <p:custDataLst>
              <p:tags r:id="rId3"/>
            </p:custDataLst>
          </p:nvPr>
        </p:nvSpPr>
        <p:spPr>
          <a:xfrm>
            <a:off x="1634182" y="568397"/>
            <a:ext cx="6334125"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a:solidFill>
                  <a:schemeClr val="bg1"/>
                </a:solidFill>
                <a:ea typeface="楷体_GB2312" pitchFamily="1" charset="-122"/>
                <a:sym typeface="+mn-ea"/>
              </a:rPr>
              <a:t>Colorful  activities</a:t>
            </a:r>
            <a:endParaRPr lang="zh-CN" altLang="en-US" sz="2000" b="1" dirty="0">
              <a:solidFill>
                <a:schemeClr val="bg1"/>
              </a:solidFill>
              <a:latin typeface="微软雅黑" panose="020B0503020204020204" charset="-122"/>
              <a:ea typeface="楷体_GB2312" pitchFamily="1"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70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7" grpId="0" bldLvl="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descr="F:\案例二\394\1.png"/>
          <p:cNvPicPr>
            <a:picLocks noChangeAspect="1" noChangeArrowheads="1"/>
          </p:cNvPicPr>
          <p:nvPr>
            <p:custDataLst>
              <p:tags r:id="rId1"/>
            </p:custDataLst>
          </p:nvPr>
        </p:nvPicPr>
        <p:blipFill rotWithShape="1">
          <a:blip r:embed="rId5"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1" name="PA_矩形 82"/>
          <p:cNvSpPr/>
          <p:nvPr>
            <p:custDataLst>
              <p:tags r:id="rId2"/>
            </p:custDataLst>
          </p:nvPr>
        </p:nvSpPr>
        <p:spPr>
          <a:xfrm>
            <a:off x="4940937" y="1452276"/>
            <a:ext cx="2950210" cy="307647"/>
          </a:xfrm>
          <a:prstGeom prst="rect">
            <a:avLst/>
          </a:prstGeom>
        </p:spPr>
        <p:txBody>
          <a:bodyPr wrap="square" lIns="91306" tIns="45656" rIns="91306" bIns="45656">
            <a:spAutoFit/>
          </a:bodyPr>
          <a:lstStyle/>
          <a:p>
            <a:pPr algn="ctr"/>
            <a:r>
              <a:rPr lang="zh-CN" altLang="en-US" dirty="0">
                <a:solidFill>
                  <a:schemeClr val="bg1"/>
                </a:solidFill>
                <a:latin typeface="微软雅黑" panose="020B0503020204020204" charset="-122"/>
                <a:ea typeface="微软雅黑" panose="020B0503020204020204" charset="-122"/>
              </a:rPr>
              <a:t>旅游学院</a:t>
            </a:r>
          </a:p>
        </p:txBody>
      </p:sp>
      <p:sp>
        <p:nvSpPr>
          <p:cNvPr id="17" name="PA_矩形 13"/>
          <p:cNvSpPr/>
          <p:nvPr>
            <p:custDataLst>
              <p:tags r:id="rId3"/>
            </p:custDataLst>
          </p:nvPr>
        </p:nvSpPr>
        <p:spPr>
          <a:xfrm>
            <a:off x="1634182" y="360362"/>
            <a:ext cx="6334125"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a:solidFill>
                  <a:schemeClr val="bg1"/>
                </a:solidFill>
                <a:ea typeface="楷体_GB2312" pitchFamily="1" charset="-122"/>
                <a:sym typeface="+mn-ea"/>
              </a:rPr>
              <a:t>Colorful  activities</a:t>
            </a:r>
            <a:endParaRPr lang="zh-CN" altLang="en-US" sz="2000" b="1" dirty="0">
              <a:solidFill>
                <a:schemeClr val="bg1"/>
              </a:solidFill>
              <a:latin typeface="微软雅黑" panose="020B0503020204020204" charset="-122"/>
              <a:ea typeface="楷体_GB2312" pitchFamily="1" charset="-122"/>
              <a:sym typeface="+mn-ea"/>
            </a:endParaRPr>
          </a:p>
        </p:txBody>
      </p:sp>
      <p:pic>
        <p:nvPicPr>
          <p:cNvPr id="1026" name="Picture 2" descr="D:\黎宗荔\2022\CUCAS在线展会\CUCAS在线展会\宣传图片\中秋.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5221" y="1161827"/>
            <a:ext cx="4613475" cy="34706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黎宗荔\2022\CUCAS在线展会\CUCAS在线展会\宣传图片\运动会合影.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355" y="1560830"/>
            <a:ext cx="4333866" cy="32491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70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7" grpId="0" bldLvl="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descr="F:\案例二\394\1.png"/>
          <p:cNvPicPr>
            <a:picLocks noChangeAspect="1" noChangeArrowheads="1"/>
          </p:cNvPicPr>
          <p:nvPr>
            <p:custDataLst>
              <p:tags r:id="rId1"/>
            </p:custDataLst>
          </p:nvPr>
        </p:nvPicPr>
        <p:blipFill rotWithShape="1">
          <a:blip r:embed="rId5"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1" name="PA_矩形 82"/>
          <p:cNvSpPr/>
          <p:nvPr>
            <p:custDataLst>
              <p:tags r:id="rId2"/>
            </p:custDataLst>
          </p:nvPr>
        </p:nvSpPr>
        <p:spPr>
          <a:xfrm>
            <a:off x="4940937" y="1452276"/>
            <a:ext cx="2950210" cy="307647"/>
          </a:xfrm>
          <a:prstGeom prst="rect">
            <a:avLst/>
          </a:prstGeom>
        </p:spPr>
        <p:txBody>
          <a:bodyPr wrap="square" lIns="91306" tIns="45656" rIns="91306" bIns="45656">
            <a:spAutoFit/>
          </a:bodyPr>
          <a:lstStyle/>
          <a:p>
            <a:pPr algn="ctr"/>
            <a:r>
              <a:rPr lang="zh-CN" altLang="en-US" dirty="0">
                <a:solidFill>
                  <a:schemeClr val="bg1"/>
                </a:solidFill>
                <a:latin typeface="微软雅黑" panose="020B0503020204020204" charset="-122"/>
                <a:ea typeface="微软雅黑" panose="020B0503020204020204" charset="-122"/>
              </a:rPr>
              <a:t>旅游学院</a:t>
            </a:r>
          </a:p>
        </p:txBody>
      </p:sp>
      <p:sp>
        <p:nvSpPr>
          <p:cNvPr id="19" name="矩形 18"/>
          <p:cNvSpPr/>
          <p:nvPr/>
        </p:nvSpPr>
        <p:spPr>
          <a:xfrm>
            <a:off x="717889" y="940290"/>
            <a:ext cx="7845197" cy="511985"/>
          </a:xfrm>
          <a:prstGeom prst="rect">
            <a:avLst/>
          </a:prstGeom>
          <a:noFill/>
        </p:spPr>
        <p:txBody>
          <a:bodyPr wrap="square" lIns="91306" tIns="45656" rIns="91306" bIns="45656">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16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Activities of Experience China-Qionghai station</a:t>
            </a:r>
            <a:endParaRPr lang="zh-CN" alt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122" name="Picture 2" descr="C:\Users\lenovo\AppData\Local\Temp\WeChat Files\dea7ed366cf2728cf8af7940c8db3d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010" y="1735090"/>
            <a:ext cx="4098974" cy="296686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49987" y="1767088"/>
            <a:ext cx="3870495" cy="2902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PA_矩形 13"/>
          <p:cNvSpPr/>
          <p:nvPr>
            <p:custDataLst>
              <p:tags r:id="rId3"/>
            </p:custDataLst>
          </p:nvPr>
        </p:nvSpPr>
        <p:spPr>
          <a:xfrm>
            <a:off x="1634182" y="360362"/>
            <a:ext cx="6334125"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a:solidFill>
                  <a:schemeClr val="bg1"/>
                </a:solidFill>
                <a:ea typeface="楷体_GB2312" pitchFamily="1" charset="-122"/>
                <a:sym typeface="+mn-ea"/>
              </a:rPr>
              <a:t>Colorful  activities</a:t>
            </a:r>
            <a:endParaRPr lang="zh-CN" altLang="en-US" sz="2000" b="1" dirty="0">
              <a:solidFill>
                <a:schemeClr val="bg1"/>
              </a:solidFill>
              <a:latin typeface="微软雅黑" panose="020B0503020204020204" charset="-122"/>
              <a:ea typeface="楷体_GB2312" pitchFamily="1"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70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7" grpId="0" bldLvl="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descr="F:\案例二\394\1.png"/>
          <p:cNvPicPr>
            <a:picLocks noChangeAspect="1" noChangeArrowheads="1"/>
          </p:cNvPicPr>
          <p:nvPr>
            <p:custDataLst>
              <p:tags r:id="rId1"/>
            </p:custDataLst>
          </p:nvPr>
        </p:nvPicPr>
        <p:blipFill rotWithShape="1">
          <a:blip r:embed="rId5"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1" name="PA_矩形 82"/>
          <p:cNvSpPr/>
          <p:nvPr>
            <p:custDataLst>
              <p:tags r:id="rId2"/>
            </p:custDataLst>
          </p:nvPr>
        </p:nvSpPr>
        <p:spPr>
          <a:xfrm>
            <a:off x="4940937" y="1452276"/>
            <a:ext cx="2950210" cy="307647"/>
          </a:xfrm>
          <a:prstGeom prst="rect">
            <a:avLst/>
          </a:prstGeom>
        </p:spPr>
        <p:txBody>
          <a:bodyPr wrap="square" lIns="91306" tIns="45656" rIns="91306" bIns="45656">
            <a:spAutoFit/>
          </a:bodyPr>
          <a:lstStyle/>
          <a:p>
            <a:pPr algn="ctr"/>
            <a:r>
              <a:rPr lang="zh-CN" altLang="en-US" dirty="0">
                <a:solidFill>
                  <a:schemeClr val="bg1"/>
                </a:solidFill>
                <a:latin typeface="微软雅黑" panose="020B0503020204020204" charset="-122"/>
                <a:ea typeface="微软雅黑" panose="020B0503020204020204" charset="-122"/>
              </a:rPr>
              <a:t>旅游学院</a:t>
            </a:r>
          </a:p>
        </p:txBody>
      </p:sp>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8585" y="1452275"/>
            <a:ext cx="4460848" cy="334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7782" y="1474816"/>
            <a:ext cx="4430804" cy="3323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PA_矩形 13"/>
          <p:cNvSpPr/>
          <p:nvPr>
            <p:custDataLst>
              <p:tags r:id="rId3"/>
            </p:custDataLst>
          </p:nvPr>
        </p:nvSpPr>
        <p:spPr>
          <a:xfrm>
            <a:off x="1634182" y="360362"/>
            <a:ext cx="6334125"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a:solidFill>
                  <a:schemeClr val="bg1"/>
                </a:solidFill>
                <a:ea typeface="楷体_GB2312" pitchFamily="1" charset="-122"/>
                <a:sym typeface="+mn-ea"/>
              </a:rPr>
              <a:t>Colorful  activities</a:t>
            </a:r>
            <a:endParaRPr lang="zh-CN" altLang="en-US" sz="2000" b="1" dirty="0">
              <a:solidFill>
                <a:schemeClr val="bg1"/>
              </a:solidFill>
              <a:latin typeface="微软雅黑" panose="020B0503020204020204" charset="-122"/>
              <a:ea typeface="楷体_GB2312" pitchFamily="1" charset="-122"/>
              <a:sym typeface="+mn-ea"/>
            </a:endParaRPr>
          </a:p>
        </p:txBody>
      </p:sp>
      <p:sp>
        <p:nvSpPr>
          <p:cNvPr id="7" name="矩形 6"/>
          <p:cNvSpPr/>
          <p:nvPr/>
        </p:nvSpPr>
        <p:spPr>
          <a:xfrm>
            <a:off x="717889" y="940290"/>
            <a:ext cx="7845197" cy="511985"/>
          </a:xfrm>
          <a:prstGeom prst="rect">
            <a:avLst/>
          </a:prstGeom>
          <a:noFill/>
        </p:spPr>
        <p:txBody>
          <a:bodyPr wrap="square" lIns="91306" tIns="45656" rIns="91306" bIns="45656">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16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Activities of Experience China-Qionghai station</a:t>
            </a:r>
            <a:endParaRPr lang="zh-CN" alt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70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7" grpId="0" bldLvl="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descr="F:\案例二\394\1.png"/>
          <p:cNvPicPr>
            <a:picLocks noChangeAspect="1" noChangeArrowheads="1"/>
          </p:cNvPicPr>
          <p:nvPr>
            <p:custDataLst>
              <p:tags r:id="rId1"/>
            </p:custDataLst>
          </p:nvPr>
        </p:nvPicPr>
        <p:blipFill rotWithShape="1">
          <a:blip r:embed="rId5"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1" name="PA_矩形 82"/>
          <p:cNvSpPr/>
          <p:nvPr>
            <p:custDataLst>
              <p:tags r:id="rId2"/>
            </p:custDataLst>
          </p:nvPr>
        </p:nvSpPr>
        <p:spPr>
          <a:xfrm>
            <a:off x="4940937" y="1452276"/>
            <a:ext cx="2950210" cy="307647"/>
          </a:xfrm>
          <a:prstGeom prst="rect">
            <a:avLst/>
          </a:prstGeom>
        </p:spPr>
        <p:txBody>
          <a:bodyPr wrap="square" lIns="91306" tIns="45656" rIns="91306" bIns="45656">
            <a:spAutoFit/>
          </a:bodyPr>
          <a:lstStyle/>
          <a:p>
            <a:pPr algn="ctr"/>
            <a:r>
              <a:rPr lang="zh-CN" altLang="en-US" dirty="0">
                <a:solidFill>
                  <a:schemeClr val="bg1"/>
                </a:solidFill>
                <a:latin typeface="微软雅黑" panose="020B0503020204020204" charset="-122"/>
                <a:ea typeface="微软雅黑" panose="020B0503020204020204" charset="-122"/>
              </a:rPr>
              <a:t>旅游学院</a:t>
            </a:r>
          </a:p>
        </p:txBody>
      </p:sp>
      <p:pic>
        <p:nvPicPr>
          <p:cNvPr id="717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191" y="1572733"/>
            <a:ext cx="4379029" cy="3284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4004" y="1560838"/>
            <a:ext cx="4394900" cy="329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PA_矩形 13"/>
          <p:cNvSpPr/>
          <p:nvPr>
            <p:custDataLst>
              <p:tags r:id="rId3"/>
            </p:custDataLst>
          </p:nvPr>
        </p:nvSpPr>
        <p:spPr>
          <a:xfrm>
            <a:off x="1634182" y="360362"/>
            <a:ext cx="6334125"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a:solidFill>
                  <a:schemeClr val="bg1"/>
                </a:solidFill>
                <a:ea typeface="楷体_GB2312" pitchFamily="1" charset="-122"/>
                <a:sym typeface="+mn-ea"/>
              </a:rPr>
              <a:t>Colorful  activities</a:t>
            </a:r>
            <a:endParaRPr lang="zh-CN" altLang="en-US" sz="2000" b="1" dirty="0">
              <a:solidFill>
                <a:schemeClr val="bg1"/>
              </a:solidFill>
              <a:latin typeface="微软雅黑" panose="020B0503020204020204" charset="-122"/>
              <a:ea typeface="楷体_GB2312" pitchFamily="1" charset="-122"/>
              <a:sym typeface="+mn-ea"/>
            </a:endParaRPr>
          </a:p>
        </p:txBody>
      </p:sp>
      <p:sp>
        <p:nvSpPr>
          <p:cNvPr id="7" name="矩形 6"/>
          <p:cNvSpPr/>
          <p:nvPr/>
        </p:nvSpPr>
        <p:spPr>
          <a:xfrm>
            <a:off x="717889" y="940290"/>
            <a:ext cx="7845197" cy="511985"/>
          </a:xfrm>
          <a:prstGeom prst="rect">
            <a:avLst/>
          </a:prstGeom>
          <a:noFill/>
        </p:spPr>
        <p:txBody>
          <a:bodyPr wrap="square" lIns="91306" tIns="45656" rIns="91306" bIns="45656">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16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Activities of Experience China-Wuzhishan station</a:t>
            </a:r>
            <a:endParaRPr lang="zh-CN" alt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70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ECDA"/>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7965206" y="55366"/>
            <a:ext cx="1112934" cy="827603"/>
          </a:xfrm>
          <a:prstGeom prst="rect">
            <a:avLst/>
          </a:prstGeom>
        </p:spPr>
      </p:pic>
      <p:sp>
        <p:nvSpPr>
          <p:cNvPr id="7" name="流程图: 顺序访问存储器 6"/>
          <p:cNvSpPr/>
          <p:nvPr/>
        </p:nvSpPr>
        <p:spPr>
          <a:xfrm>
            <a:off x="1606948" y="171093"/>
            <a:ext cx="5589917" cy="1099066"/>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lIns="61295" tIns="30648" rIns="61295" bIns="30648" rtlCol="0" anchor="ctr"/>
          <a:lstStyle/>
          <a:p>
            <a:pPr indent="323503" defTabSz="612953">
              <a:spcAft>
                <a:spcPts val="657"/>
              </a:spcAft>
            </a:pPr>
            <a:r>
              <a:rPr lang="en-US" altLang="zh-CN" sz="1900" smtClean="0">
                <a:solidFill>
                  <a:prstClr val="white"/>
                </a:solidFill>
                <a:sym typeface="+mn-ea"/>
              </a:rPr>
              <a:t>The advantage </a:t>
            </a:r>
            <a:r>
              <a:rPr lang="en-US" altLang="zh-CN" sz="1900">
                <a:solidFill>
                  <a:prstClr val="white"/>
                </a:solidFill>
                <a:sym typeface="+mn-ea"/>
              </a:rPr>
              <a:t>of its transportation</a:t>
            </a:r>
            <a:endParaRPr lang="zh-CN" altLang="en-US" sz="1900">
              <a:solidFill>
                <a:prstClr val="white"/>
              </a:solidFill>
              <a:sym typeface="+mn-ea"/>
            </a:endParaRPr>
          </a:p>
        </p:txBody>
      </p:sp>
      <p:sp>
        <p:nvSpPr>
          <p:cNvPr id="14" name="流程图: 库存数据 13"/>
          <p:cNvSpPr/>
          <p:nvPr/>
        </p:nvSpPr>
        <p:spPr>
          <a:xfrm>
            <a:off x="1156363" y="1270159"/>
            <a:ext cx="6913360" cy="3401854"/>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lIns="61295" tIns="30648" rIns="61295" bIns="30648" rtlCol="0" anchor="ctr"/>
          <a:lstStyle/>
          <a:p>
            <a:pPr algn="just" defTabSz="612953">
              <a:lnSpc>
                <a:spcPts val="1676"/>
              </a:lnSpc>
            </a:pPr>
            <a:endParaRPr lang="zh-CN" altLang="zh-CN" sz="1900">
              <a:solidFill>
                <a:prstClr val="white"/>
              </a:solidFill>
              <a:sym typeface="+mn-ea"/>
            </a:endParaRPr>
          </a:p>
          <a:p>
            <a:pPr algn="just" defTabSz="612953">
              <a:lnSpc>
                <a:spcPts val="1676"/>
              </a:lnSpc>
            </a:pPr>
            <a:r>
              <a:rPr lang="zh-CN" altLang="zh-CN" sz="1900">
                <a:solidFill>
                  <a:prstClr val="white"/>
                </a:solidFill>
              </a:rPr>
              <a:t>Close to the international deep-water waterways of East and Southeast Asia. Connecting Asia with Oceania, the Pacific Ocean and the Indian Ocean, the South China Sea is China's maritime route to Southeast Asia, the Indian Ocean, Africa and Europe</a:t>
            </a:r>
            <a:r>
              <a:rPr lang="en-US" altLang="zh-CN" sz="1900">
                <a:solidFill>
                  <a:prstClr val="white"/>
                </a:solidFill>
              </a:rPr>
              <a:t>:</a:t>
            </a:r>
          </a:p>
          <a:p>
            <a:pPr algn="just" defTabSz="612953">
              <a:lnSpc>
                <a:spcPts val="1676"/>
              </a:lnSpc>
            </a:pPr>
            <a:r>
              <a:rPr lang="zh-CN" altLang="zh-CN" sz="1900">
                <a:solidFill>
                  <a:prstClr val="white"/>
                </a:solidFill>
              </a:rPr>
              <a:t>It is beneficial to rely on the port to develop export-oriented economy and participate in the international economic cycle.</a:t>
            </a:r>
          </a:p>
          <a:p>
            <a:pPr algn="ctr" defTabSz="612953">
              <a:lnSpc>
                <a:spcPts val="1676"/>
              </a:lnSpc>
            </a:pPr>
            <a:endParaRPr lang="zh-CN" altLang="zh-CN" sz="1900">
              <a:solidFill>
                <a:prstClr val="white"/>
              </a:solidFill>
            </a:endParaRPr>
          </a:p>
        </p:txBody>
      </p:sp>
    </p:spTree>
    <p:extLst>
      <p:ext uri="{BB962C8B-B14F-4D97-AF65-F5344CB8AC3E}">
        <p14:creationId xmlns:p14="http://schemas.microsoft.com/office/powerpoint/2010/main" val="19756242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descr="F:\案例二\394\1.png"/>
          <p:cNvPicPr>
            <a:picLocks noChangeAspect="1" noChangeArrowheads="1"/>
          </p:cNvPicPr>
          <p:nvPr>
            <p:custDataLst>
              <p:tags r:id="rId1"/>
            </p:custDataLst>
          </p:nvPr>
        </p:nvPicPr>
        <p:blipFill rotWithShape="1">
          <a:blip r:embed="rId5"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1" name="PA_矩形 82"/>
          <p:cNvSpPr/>
          <p:nvPr>
            <p:custDataLst>
              <p:tags r:id="rId2"/>
            </p:custDataLst>
          </p:nvPr>
        </p:nvSpPr>
        <p:spPr>
          <a:xfrm>
            <a:off x="4940937" y="1452276"/>
            <a:ext cx="2950210" cy="307647"/>
          </a:xfrm>
          <a:prstGeom prst="rect">
            <a:avLst/>
          </a:prstGeom>
        </p:spPr>
        <p:txBody>
          <a:bodyPr wrap="square" lIns="91306" tIns="45656" rIns="91306" bIns="45656">
            <a:spAutoFit/>
          </a:bodyPr>
          <a:lstStyle/>
          <a:p>
            <a:pPr algn="ctr"/>
            <a:r>
              <a:rPr lang="zh-CN" altLang="en-US" dirty="0">
                <a:solidFill>
                  <a:schemeClr val="bg1"/>
                </a:solidFill>
                <a:latin typeface="微软雅黑" panose="020B0503020204020204" charset="-122"/>
                <a:ea typeface="微软雅黑" panose="020B0503020204020204" charset="-122"/>
              </a:rPr>
              <a:t>旅游学院</a:t>
            </a:r>
          </a:p>
        </p:txBody>
      </p:sp>
      <p:pic>
        <p:nvPicPr>
          <p:cNvPr id="8194" name="Picture 2" descr="C:\Users\lenovo\AppData\Local\Temp\WeChat Files\b122d10082307342c4b7a3dd876ac6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 y="1344847"/>
            <a:ext cx="4528969" cy="301780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lenovo\AppData\Local\Temp\WeChat Files\4c64643bfa646cd9523b969f36706e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7848" y="1406916"/>
            <a:ext cx="4340500" cy="2893666"/>
          </a:xfrm>
          <a:prstGeom prst="rect">
            <a:avLst/>
          </a:prstGeom>
          <a:noFill/>
          <a:extLst>
            <a:ext uri="{909E8E84-426E-40DD-AFC4-6F175D3DCCD1}">
              <a14:hiddenFill xmlns:a14="http://schemas.microsoft.com/office/drawing/2010/main">
                <a:solidFill>
                  <a:srgbClr val="FFFFFF"/>
                </a:solidFill>
              </a14:hiddenFill>
            </a:ext>
          </a:extLst>
        </p:spPr>
      </p:pic>
      <p:sp>
        <p:nvSpPr>
          <p:cNvPr id="17" name="PA_矩形 13"/>
          <p:cNvSpPr/>
          <p:nvPr>
            <p:custDataLst>
              <p:tags r:id="rId3"/>
            </p:custDataLst>
          </p:nvPr>
        </p:nvSpPr>
        <p:spPr>
          <a:xfrm>
            <a:off x="1634182" y="360362"/>
            <a:ext cx="6334125"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a:solidFill>
                  <a:schemeClr val="bg1"/>
                </a:solidFill>
                <a:ea typeface="楷体_GB2312" pitchFamily="1" charset="-122"/>
                <a:sym typeface="+mn-ea"/>
              </a:rPr>
              <a:t>Colorful  activities</a:t>
            </a:r>
            <a:endParaRPr lang="zh-CN" altLang="en-US" sz="2000" b="1" dirty="0">
              <a:solidFill>
                <a:schemeClr val="bg1"/>
              </a:solidFill>
              <a:latin typeface="微软雅黑" panose="020B0503020204020204" charset="-122"/>
              <a:ea typeface="楷体_GB2312" pitchFamily="1"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70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7" grpId="0" bldLvl="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descr="F:\案例二\394\1.png"/>
          <p:cNvPicPr>
            <a:picLocks noChangeAspect="1" noChangeArrowheads="1"/>
          </p:cNvPicPr>
          <p:nvPr>
            <p:custDataLst>
              <p:tags r:id="rId1"/>
            </p:custDataLst>
          </p:nvPr>
        </p:nvPicPr>
        <p:blipFill rotWithShape="1">
          <a:blip r:embed="rId5"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1" name="PA_矩形 82"/>
          <p:cNvSpPr/>
          <p:nvPr>
            <p:custDataLst>
              <p:tags r:id="rId2"/>
            </p:custDataLst>
          </p:nvPr>
        </p:nvSpPr>
        <p:spPr>
          <a:xfrm>
            <a:off x="4940937" y="1452276"/>
            <a:ext cx="2950210" cy="307647"/>
          </a:xfrm>
          <a:prstGeom prst="rect">
            <a:avLst/>
          </a:prstGeom>
        </p:spPr>
        <p:txBody>
          <a:bodyPr wrap="square" lIns="91306" tIns="45656" rIns="91306" bIns="45656">
            <a:spAutoFit/>
          </a:bodyPr>
          <a:lstStyle/>
          <a:p>
            <a:pPr algn="ctr"/>
            <a:r>
              <a:rPr lang="zh-CN" altLang="en-US" dirty="0">
                <a:solidFill>
                  <a:prstClr val="white"/>
                </a:solidFill>
                <a:latin typeface="微软雅黑" panose="020B0503020204020204" charset="-122"/>
                <a:ea typeface="微软雅黑" panose="020B0503020204020204" charset="-122"/>
              </a:rPr>
              <a:t>旅游学院</a:t>
            </a:r>
          </a:p>
        </p:txBody>
      </p:sp>
      <p:sp>
        <p:nvSpPr>
          <p:cNvPr id="17" name="PA_矩形 13"/>
          <p:cNvSpPr/>
          <p:nvPr>
            <p:custDataLst>
              <p:tags r:id="rId3"/>
            </p:custDataLst>
          </p:nvPr>
        </p:nvSpPr>
        <p:spPr>
          <a:xfrm>
            <a:off x="1634182" y="360362"/>
            <a:ext cx="6334125"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a:solidFill>
                  <a:prstClr val="white"/>
                </a:solidFill>
                <a:ea typeface="楷体_GB2312" pitchFamily="1" charset="-122"/>
                <a:sym typeface="+mn-ea"/>
              </a:rPr>
              <a:t>Colorful  activities</a:t>
            </a:r>
            <a:endParaRPr lang="zh-CN" altLang="en-US" sz="2000" b="1" dirty="0">
              <a:solidFill>
                <a:prstClr val="white"/>
              </a:solidFill>
              <a:latin typeface="微软雅黑" panose="020B0503020204020204" charset="-122"/>
              <a:ea typeface="楷体_GB2312" pitchFamily="1" charset="-122"/>
              <a:sym typeface="+mn-ea"/>
            </a:endParaRPr>
          </a:p>
        </p:txBody>
      </p:sp>
      <p:pic>
        <p:nvPicPr>
          <p:cNvPr id="3074" name="Picture 2" descr="D:\黎宗荔\2022\CUCAS在线展会\CUCAS在线展会\宣传图片\南海博物馆.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57" y="1197926"/>
            <a:ext cx="4415528" cy="33116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黎宗荔\2022\CUCAS在线展会\CUCAS在线展会\宣传图片\琼州杯合影.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2987" y="-9133255"/>
            <a:ext cx="2843505" cy="505610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黎宗荔\2022\CUCAS在线展会\CUCAS在线展会\宣传图片\书法.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89068" y="1197926"/>
            <a:ext cx="4342960" cy="3257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24632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70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7" grpId="0" bldLvl="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descr="F:\案例二\394\1.png"/>
          <p:cNvPicPr>
            <a:picLocks noChangeAspect="1" noChangeArrowheads="1"/>
          </p:cNvPicPr>
          <p:nvPr>
            <p:custDataLst>
              <p:tags r:id="rId1"/>
            </p:custDataLst>
          </p:nvPr>
        </p:nvPicPr>
        <p:blipFill rotWithShape="1">
          <a:blip r:embed="rId7"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PA_矩形 74"/>
          <p:cNvSpPr/>
          <p:nvPr>
            <p:custDataLst>
              <p:tags r:id="rId2"/>
            </p:custDataLst>
          </p:nvPr>
        </p:nvSpPr>
        <p:spPr>
          <a:xfrm>
            <a:off x="1772386" y="1789860"/>
            <a:ext cx="6707928" cy="369203"/>
          </a:xfrm>
          <a:prstGeom prst="rect">
            <a:avLst/>
          </a:prstGeom>
        </p:spPr>
        <p:txBody>
          <a:bodyPr wrap="square" lIns="91306" tIns="45656" rIns="91306" bIns="45656">
            <a:spAutoFit/>
          </a:bodyPr>
          <a:lstStyle/>
          <a:p>
            <a:pPr>
              <a:lnSpc>
                <a:spcPct val="150000"/>
              </a:lnSpc>
            </a:pPr>
            <a:endParaRPr lang="zh-CN" altLang="en-US" sz="1200" b="1" dirty="0">
              <a:solidFill>
                <a:srgbClr val="FF0000"/>
              </a:solidFill>
              <a:latin typeface="微软雅黑" panose="020B0503020204020204" charset="-122"/>
              <a:ea typeface="微软雅黑" panose="020B0503020204020204" charset="-122"/>
            </a:endParaRPr>
          </a:p>
        </p:txBody>
      </p:sp>
      <p:sp>
        <p:nvSpPr>
          <p:cNvPr id="71" name="PA_矩形 82"/>
          <p:cNvSpPr/>
          <p:nvPr>
            <p:custDataLst>
              <p:tags r:id="rId3"/>
            </p:custDataLst>
          </p:nvPr>
        </p:nvSpPr>
        <p:spPr>
          <a:xfrm>
            <a:off x="4940937" y="1452276"/>
            <a:ext cx="2950210" cy="307647"/>
          </a:xfrm>
          <a:prstGeom prst="rect">
            <a:avLst/>
          </a:prstGeom>
        </p:spPr>
        <p:txBody>
          <a:bodyPr wrap="square" lIns="91306" tIns="45656" rIns="91306" bIns="45656">
            <a:spAutoFit/>
          </a:bodyPr>
          <a:lstStyle/>
          <a:p>
            <a:pPr algn="ctr"/>
            <a:r>
              <a:rPr lang="zh-CN" altLang="en-US" dirty="0">
                <a:solidFill>
                  <a:schemeClr val="bg1"/>
                </a:solidFill>
                <a:latin typeface="微软雅黑" panose="020B0503020204020204" charset="-122"/>
                <a:ea typeface="微软雅黑" panose="020B0503020204020204" charset="-122"/>
              </a:rPr>
              <a:t>旅游学院</a:t>
            </a:r>
          </a:p>
        </p:txBody>
      </p:sp>
      <p:sp>
        <p:nvSpPr>
          <p:cNvPr id="21" name="PA_矩形 74"/>
          <p:cNvSpPr/>
          <p:nvPr>
            <p:custDataLst>
              <p:tags r:id="rId4"/>
            </p:custDataLst>
          </p:nvPr>
        </p:nvSpPr>
        <p:spPr>
          <a:xfrm>
            <a:off x="1860897" y="2873239"/>
            <a:ext cx="6501365" cy="369203"/>
          </a:xfrm>
          <a:prstGeom prst="rect">
            <a:avLst/>
          </a:prstGeom>
        </p:spPr>
        <p:txBody>
          <a:bodyPr wrap="square" lIns="91306" tIns="45656" rIns="91306" bIns="45656">
            <a:spAutoFit/>
          </a:bodyPr>
          <a:lstStyle/>
          <a:p>
            <a:pPr>
              <a:lnSpc>
                <a:spcPct val="150000"/>
              </a:lnSpc>
            </a:pPr>
            <a:endParaRPr lang="zh-CN" altLang="en-US" sz="1200" b="1" dirty="0">
              <a:solidFill>
                <a:srgbClr val="7030A0"/>
              </a:solidFill>
              <a:latin typeface="微软雅黑" panose="020B0503020204020204" charset="-122"/>
              <a:ea typeface="微软雅黑" panose="020B0503020204020204" charset="-122"/>
            </a:endParaRPr>
          </a:p>
        </p:txBody>
      </p:sp>
      <p:sp>
        <p:nvSpPr>
          <p:cNvPr id="22" name="PA_矩形 74"/>
          <p:cNvSpPr/>
          <p:nvPr>
            <p:custDataLst>
              <p:tags r:id="rId5"/>
            </p:custDataLst>
          </p:nvPr>
        </p:nvSpPr>
        <p:spPr>
          <a:xfrm>
            <a:off x="1813236" y="3829810"/>
            <a:ext cx="6449662" cy="369203"/>
          </a:xfrm>
          <a:prstGeom prst="rect">
            <a:avLst/>
          </a:prstGeom>
        </p:spPr>
        <p:txBody>
          <a:bodyPr wrap="square" lIns="91306" tIns="45656" rIns="91306" bIns="45656">
            <a:spAutoFit/>
          </a:bodyPr>
          <a:lstStyle/>
          <a:p>
            <a:pPr>
              <a:lnSpc>
                <a:spcPct val="150000"/>
              </a:lnSpc>
            </a:pPr>
            <a:endParaRPr lang="zh-CN" altLang="en-US" sz="1200" b="1" dirty="0">
              <a:solidFill>
                <a:schemeClr val="bg1"/>
              </a:solidFill>
              <a:latin typeface="微软雅黑" panose="020B0503020204020204" charset="-122"/>
              <a:ea typeface="微软雅黑" panose="020B0503020204020204" charset="-122"/>
            </a:endParaRPr>
          </a:p>
        </p:txBody>
      </p:sp>
      <p:pic>
        <p:nvPicPr>
          <p:cNvPr id="18" name="Picture 5"/>
          <p:cNvPicPr>
            <a:picLocks noChangeAspect="1" noChangeArrowheads="1"/>
          </p:cNvPicPr>
          <p:nvPr/>
        </p:nvPicPr>
        <p:blipFill>
          <a:blip r:embed="rId8" cstate="print"/>
          <a:srcRect/>
          <a:stretch>
            <a:fillRect/>
          </a:stretch>
        </p:blipFill>
        <p:spPr bwMode="auto">
          <a:xfrm>
            <a:off x="1170811" y="1224856"/>
            <a:ext cx="6682811" cy="3059615"/>
          </a:xfrm>
          <a:prstGeom prst="rect">
            <a:avLst/>
          </a:prstGeom>
          <a:noFill/>
          <a:ln w="9525">
            <a:noFill/>
            <a:miter lim="800000"/>
            <a:headEnd/>
            <a:tailEnd/>
          </a:ln>
        </p:spPr>
      </p:pic>
      <p:sp>
        <p:nvSpPr>
          <p:cNvPr id="24" name="矩形 23"/>
          <p:cNvSpPr/>
          <p:nvPr/>
        </p:nvSpPr>
        <p:spPr>
          <a:xfrm>
            <a:off x="3452509" y="570319"/>
            <a:ext cx="2238999" cy="399980"/>
          </a:xfrm>
          <a:prstGeom prst="rect">
            <a:avLst/>
          </a:prstGeom>
        </p:spPr>
        <p:txBody>
          <a:bodyPr wrap="square" lIns="91306" tIns="45656" rIns="91306" bIns="45656">
            <a:spAutoFit/>
          </a:bodyPr>
          <a:lstStyle/>
          <a:p>
            <a:r>
              <a:rPr lang="en-US" altLang="zh-CN" sz="2000" b="1" dirty="0">
                <a:ea typeface="楷体_GB2312" pitchFamily="1" charset="-122"/>
              </a:rPr>
              <a:t>Where We Are</a:t>
            </a:r>
            <a:endParaRPr lang="zh-CN" altLang="en-US" sz="2000" dirty="0"/>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nodePh="1">
                                  <p:stCondLst>
                                    <p:cond delay="2000"/>
                                  </p:stCondLst>
                                  <p:endCondLst>
                                    <p:cond evt="begin" delay="0">
                                      <p:tn val="8"/>
                                    </p:cond>
                                  </p:end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10" presetClass="entr" presetSubtype="0" fill="hold" grpId="0" nodeType="withEffect">
                                  <p:stCondLst>
                                    <p:cond delay="270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par>
                                <p:cTn id="14" presetID="10" presetClass="entr" presetSubtype="0" fill="hold" grpId="0" nodeType="withEffect" nodePh="1">
                                  <p:stCondLst>
                                    <p:cond delay="2000"/>
                                  </p:stCondLst>
                                  <p:endCondLst>
                                    <p:cond evt="begin" delay="0">
                                      <p:tn val="14"/>
                                    </p:cond>
                                  </p:end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nodePh="1">
                                  <p:stCondLst>
                                    <p:cond delay="2000"/>
                                  </p:stCondLst>
                                  <p:endCondLst>
                                    <p:cond evt="begin" delay="0">
                                      <p:tn val="17"/>
                                    </p:cond>
                                  </p:end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71" grpId="0"/>
      <p:bldP spid="21" grpId="0"/>
      <p:bldP spid="2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20562"/>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63" rIns="68480" bIns="34263" spcCol="0" rtlCol="0" anchor="ctr"/>
          <a:lstStyle/>
          <a:p>
            <a:pPr algn="ctr"/>
            <a:endParaRPr lang="zh-CN" altLang="en-US" dirty="0"/>
          </a:p>
        </p:txBody>
      </p:sp>
      <p:pic>
        <p:nvPicPr>
          <p:cNvPr id="5" name="PA_图片 2" descr="F:\案例二\394\1.png"/>
          <p:cNvPicPr>
            <a:picLocks noChangeAspect="1" noChangeArrowheads="1"/>
          </p:cNvPicPr>
          <p:nvPr>
            <p:custDataLst>
              <p:tags r:id="rId2"/>
            </p:custDataLst>
          </p:nvPr>
        </p:nvPicPr>
        <p:blipFill rotWithShape="1">
          <a:blip r:embed="rId11"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PA_组合 8"/>
          <p:cNvGrpSpPr/>
          <p:nvPr>
            <p:custDataLst>
              <p:tags r:id="rId3"/>
            </p:custDataLst>
          </p:nvPr>
        </p:nvGrpSpPr>
        <p:grpSpPr>
          <a:xfrm>
            <a:off x="273534" y="260274"/>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PA_图片 2" descr="F:\案例二\394\1.png"/>
          <p:cNvPicPr preferRelativeResize="0">
            <a:picLocks noChangeArrowheads="1"/>
          </p:cNvPicPr>
          <p:nvPr>
            <p:custDataLst>
              <p:tags r:id="rId4"/>
            </p:custDataLst>
          </p:nvPr>
        </p:nvPicPr>
        <p:blipFill rotWithShape="1">
          <a:blip r:embed="rId12" cstate="print">
            <a:extLst>
              <a:ext uri="{28A0092B-C50C-407E-A947-70E740481C1C}">
                <a14:useLocalDpi xmlns:a14="http://schemas.microsoft.com/office/drawing/2010/main" val="0"/>
              </a:ext>
            </a:extLst>
          </a:blip>
          <a:srcRect l="414" t="29347" r="41232" b="70030"/>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flipV="1">
            <a:off x="0" y="4733926"/>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64" name="PA_矩形 74"/>
          <p:cNvSpPr/>
          <p:nvPr>
            <p:custDataLst>
              <p:tags r:id="rId6"/>
            </p:custDataLst>
          </p:nvPr>
        </p:nvSpPr>
        <p:spPr>
          <a:xfrm>
            <a:off x="1772386" y="1789860"/>
            <a:ext cx="6707928" cy="369203"/>
          </a:xfrm>
          <a:prstGeom prst="rect">
            <a:avLst/>
          </a:prstGeom>
        </p:spPr>
        <p:txBody>
          <a:bodyPr wrap="square" lIns="91306" tIns="45656" rIns="91306" bIns="45656">
            <a:spAutoFit/>
          </a:bodyPr>
          <a:lstStyle/>
          <a:p>
            <a:pPr>
              <a:lnSpc>
                <a:spcPct val="150000"/>
              </a:lnSpc>
            </a:pPr>
            <a:endParaRPr lang="zh-CN" altLang="en-US" sz="1200" b="1" dirty="0">
              <a:solidFill>
                <a:srgbClr val="FF0000"/>
              </a:solidFill>
              <a:latin typeface="微软雅黑" panose="020B0503020204020204" charset="-122"/>
              <a:ea typeface="微软雅黑" panose="020B0503020204020204" charset="-122"/>
            </a:endParaRPr>
          </a:p>
        </p:txBody>
      </p:sp>
      <p:sp>
        <p:nvSpPr>
          <p:cNvPr id="71" name="PA_矩形 82"/>
          <p:cNvSpPr/>
          <p:nvPr>
            <p:custDataLst>
              <p:tags r:id="rId7"/>
            </p:custDataLst>
          </p:nvPr>
        </p:nvSpPr>
        <p:spPr>
          <a:xfrm>
            <a:off x="4940937" y="1452276"/>
            <a:ext cx="2950210" cy="307647"/>
          </a:xfrm>
          <a:prstGeom prst="rect">
            <a:avLst/>
          </a:prstGeom>
        </p:spPr>
        <p:txBody>
          <a:bodyPr wrap="square" lIns="91306" tIns="45656" rIns="91306" bIns="45656">
            <a:spAutoFit/>
          </a:bodyPr>
          <a:lstStyle/>
          <a:p>
            <a:pPr algn="ctr"/>
            <a:r>
              <a:rPr lang="zh-CN" altLang="en-US" dirty="0">
                <a:solidFill>
                  <a:schemeClr val="bg1"/>
                </a:solidFill>
                <a:latin typeface="微软雅黑" panose="020B0503020204020204" charset="-122"/>
                <a:ea typeface="微软雅黑" panose="020B0503020204020204" charset="-122"/>
              </a:rPr>
              <a:t>旅游学院</a:t>
            </a:r>
          </a:p>
        </p:txBody>
      </p:sp>
      <p:sp>
        <p:nvSpPr>
          <p:cNvPr id="2" name="TextBox 1"/>
          <p:cNvSpPr txBox="1"/>
          <p:nvPr/>
        </p:nvSpPr>
        <p:spPr>
          <a:xfrm>
            <a:off x="2268549" y="1048296"/>
            <a:ext cx="6875452" cy="369203"/>
          </a:xfrm>
          <a:prstGeom prst="rect">
            <a:avLst/>
          </a:prstGeom>
          <a:noFill/>
        </p:spPr>
        <p:txBody>
          <a:bodyPr wrap="square" lIns="91306" tIns="45656" rIns="91306" bIns="45656" rtlCol="0">
            <a:spAutoFit/>
          </a:bodyPr>
          <a:lstStyle/>
          <a:p>
            <a:pPr>
              <a:lnSpc>
                <a:spcPct val="150000"/>
              </a:lnSpc>
            </a:pPr>
            <a:endParaRPr lang="zh-CN" altLang="en-US" sz="1200" b="1" dirty="0">
              <a:solidFill>
                <a:schemeClr val="tx2">
                  <a:lumMod val="75000"/>
                </a:schemeClr>
              </a:solidFill>
            </a:endParaRPr>
          </a:p>
        </p:txBody>
      </p:sp>
      <p:sp>
        <p:nvSpPr>
          <p:cNvPr id="21" name="PA_矩形 74"/>
          <p:cNvSpPr/>
          <p:nvPr>
            <p:custDataLst>
              <p:tags r:id="rId8"/>
            </p:custDataLst>
          </p:nvPr>
        </p:nvSpPr>
        <p:spPr>
          <a:xfrm>
            <a:off x="1860897" y="2873239"/>
            <a:ext cx="6501365" cy="369203"/>
          </a:xfrm>
          <a:prstGeom prst="rect">
            <a:avLst/>
          </a:prstGeom>
        </p:spPr>
        <p:txBody>
          <a:bodyPr wrap="square" lIns="91306" tIns="45656" rIns="91306" bIns="45656">
            <a:spAutoFit/>
          </a:bodyPr>
          <a:lstStyle/>
          <a:p>
            <a:pPr>
              <a:lnSpc>
                <a:spcPct val="150000"/>
              </a:lnSpc>
            </a:pPr>
            <a:endParaRPr lang="zh-CN" altLang="en-US" sz="1200" b="1" dirty="0">
              <a:solidFill>
                <a:srgbClr val="7030A0"/>
              </a:solidFill>
              <a:latin typeface="微软雅黑" panose="020B0503020204020204" charset="-122"/>
              <a:ea typeface="微软雅黑" panose="020B0503020204020204" charset="-122"/>
            </a:endParaRPr>
          </a:p>
        </p:txBody>
      </p:sp>
      <p:sp>
        <p:nvSpPr>
          <p:cNvPr id="22" name="PA_矩形 74"/>
          <p:cNvSpPr/>
          <p:nvPr>
            <p:custDataLst>
              <p:tags r:id="rId9"/>
            </p:custDataLst>
          </p:nvPr>
        </p:nvSpPr>
        <p:spPr>
          <a:xfrm>
            <a:off x="1813236" y="3829810"/>
            <a:ext cx="6449662" cy="369203"/>
          </a:xfrm>
          <a:prstGeom prst="rect">
            <a:avLst/>
          </a:prstGeom>
        </p:spPr>
        <p:txBody>
          <a:bodyPr wrap="square" lIns="91306" tIns="45656" rIns="91306" bIns="45656">
            <a:spAutoFit/>
          </a:bodyPr>
          <a:lstStyle/>
          <a:p>
            <a:pPr>
              <a:lnSpc>
                <a:spcPct val="150000"/>
              </a:lnSpc>
            </a:pPr>
            <a:endParaRPr lang="zh-CN" altLang="en-US" sz="1200" b="1" dirty="0">
              <a:solidFill>
                <a:schemeClr val="bg1"/>
              </a:solidFill>
              <a:latin typeface="微软雅黑" panose="020B0503020204020204" charset="-122"/>
              <a:ea typeface="微软雅黑" panose="020B0503020204020204" charset="-122"/>
            </a:endParaRPr>
          </a:p>
        </p:txBody>
      </p:sp>
      <p:sp>
        <p:nvSpPr>
          <p:cNvPr id="24" name="矩形 23"/>
          <p:cNvSpPr/>
          <p:nvPr/>
        </p:nvSpPr>
        <p:spPr>
          <a:xfrm>
            <a:off x="3392689" y="708705"/>
            <a:ext cx="2238999" cy="399980"/>
          </a:xfrm>
          <a:prstGeom prst="rect">
            <a:avLst/>
          </a:prstGeom>
        </p:spPr>
        <p:txBody>
          <a:bodyPr wrap="square" lIns="91306" tIns="45656" rIns="91306" bIns="45656">
            <a:spAutoFit/>
          </a:bodyPr>
          <a:lstStyle/>
          <a:p>
            <a:r>
              <a:rPr lang="en-US" altLang="zh-CN" sz="2000" b="1" dirty="0"/>
              <a:t>See  </a:t>
            </a:r>
            <a:r>
              <a:rPr lang="en-US" altLang="zh-CN" sz="2000" b="1" dirty="0" err="1"/>
              <a:t>ya</a:t>
            </a:r>
            <a:r>
              <a:rPr lang="en-US" altLang="zh-CN" sz="2000" b="1" dirty="0"/>
              <a:t>  in  </a:t>
            </a:r>
            <a:r>
              <a:rPr lang="en-US" altLang="zh-CN" sz="2000" b="1" dirty="0" err="1"/>
              <a:t>sanya</a:t>
            </a:r>
            <a:endParaRPr lang="zh-CN" altLang="en-US" sz="2000" dirty="0"/>
          </a:p>
        </p:txBody>
      </p:sp>
      <p:pic>
        <p:nvPicPr>
          <p:cNvPr id="17" name="Picture 2"/>
          <p:cNvPicPr>
            <a:picLocks noChangeAspect="1" noChangeArrowheads="1"/>
          </p:cNvPicPr>
          <p:nvPr/>
        </p:nvPicPr>
        <p:blipFill>
          <a:blip r:embed="rId14"/>
          <a:srcRect/>
          <a:stretch>
            <a:fillRect/>
          </a:stretch>
        </p:blipFill>
        <p:spPr bwMode="auto">
          <a:xfrm>
            <a:off x="914400" y="1165934"/>
            <a:ext cx="7503208" cy="348595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4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nodePh="1">
                                  <p:stCondLst>
                                    <p:cond delay="2000"/>
                                  </p:stCondLst>
                                  <p:endCondLst>
                                    <p:cond evt="begin" delay="0">
                                      <p:tn val="20"/>
                                    </p:cond>
                                  </p:end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par>
                                <p:cTn id="23" presetID="10" presetClass="entr" presetSubtype="0" fill="hold" grpId="0" nodeType="withEffect">
                                  <p:stCondLst>
                                    <p:cond delay="270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500"/>
                                        <p:tgtEl>
                                          <p:spTgt spid="71"/>
                                        </p:tgtEl>
                                      </p:cBhvr>
                                    </p:animEffect>
                                  </p:childTnLst>
                                </p:cTn>
                              </p:par>
                              <p:par>
                                <p:cTn id="26" presetID="10" presetClass="entr" presetSubtype="0" fill="hold" grpId="0" nodeType="withEffect" nodePh="1">
                                  <p:stCondLst>
                                    <p:cond delay="2000"/>
                                  </p:stCondLst>
                                  <p:endCondLst>
                                    <p:cond evt="begin" delay="0">
                                      <p:tn val="26"/>
                                    </p:cond>
                                  </p:end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nodePh="1">
                                  <p:stCondLst>
                                    <p:cond delay="2000"/>
                                  </p:stCondLst>
                                  <p:endCondLst>
                                    <p:cond evt="begin" delay="0">
                                      <p:tn val="29"/>
                                    </p:cond>
                                  </p:end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64" grpId="0"/>
      <p:bldP spid="71" grpId="0"/>
      <p:bldP spid="21" grpId="0"/>
      <p:bldP spid="2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20562"/>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63" rIns="68480" bIns="34263" spcCol="0" rtlCol="0" anchor="ctr"/>
          <a:lstStyle/>
          <a:p>
            <a:pPr algn="ctr"/>
            <a:endParaRPr lang="zh-CN" altLang="en-US" dirty="0"/>
          </a:p>
        </p:txBody>
      </p:sp>
      <p:pic>
        <p:nvPicPr>
          <p:cNvPr id="5" name="PA_图片 2" descr="F:\案例二\394\1.png"/>
          <p:cNvPicPr>
            <a:picLocks noChangeAspect="1" noChangeArrowheads="1"/>
          </p:cNvPicPr>
          <p:nvPr>
            <p:custDataLst>
              <p:tags r:id="rId2"/>
            </p:custDataLst>
          </p:nvPr>
        </p:nvPicPr>
        <p:blipFill rotWithShape="1">
          <a:blip r:embed="rId11"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PA_组合 8"/>
          <p:cNvGrpSpPr/>
          <p:nvPr>
            <p:custDataLst>
              <p:tags r:id="rId3"/>
            </p:custDataLst>
          </p:nvPr>
        </p:nvGrpSpPr>
        <p:grpSpPr>
          <a:xfrm>
            <a:off x="273534" y="260274"/>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PA_图片 2" descr="F:\案例二\394\1.png"/>
          <p:cNvPicPr preferRelativeResize="0">
            <a:picLocks noChangeArrowheads="1"/>
          </p:cNvPicPr>
          <p:nvPr>
            <p:custDataLst>
              <p:tags r:id="rId4"/>
            </p:custDataLst>
          </p:nvPr>
        </p:nvPicPr>
        <p:blipFill rotWithShape="1">
          <a:blip r:embed="rId12" cstate="print">
            <a:extLst>
              <a:ext uri="{28A0092B-C50C-407E-A947-70E740481C1C}">
                <a14:useLocalDpi xmlns:a14="http://schemas.microsoft.com/office/drawing/2010/main" val="0"/>
              </a:ext>
            </a:extLst>
          </a:blip>
          <a:srcRect l="414" t="29347" r="41232" b="70030"/>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flipV="1">
            <a:off x="0" y="4733926"/>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64" name="PA_矩形 74"/>
          <p:cNvSpPr/>
          <p:nvPr>
            <p:custDataLst>
              <p:tags r:id="rId6"/>
            </p:custDataLst>
          </p:nvPr>
        </p:nvSpPr>
        <p:spPr>
          <a:xfrm>
            <a:off x="1772386" y="1789860"/>
            <a:ext cx="6707928" cy="369203"/>
          </a:xfrm>
          <a:prstGeom prst="rect">
            <a:avLst/>
          </a:prstGeom>
        </p:spPr>
        <p:txBody>
          <a:bodyPr wrap="square" lIns="91306" tIns="45656" rIns="91306" bIns="45656">
            <a:spAutoFit/>
          </a:bodyPr>
          <a:lstStyle/>
          <a:p>
            <a:pPr>
              <a:lnSpc>
                <a:spcPct val="150000"/>
              </a:lnSpc>
            </a:pPr>
            <a:endParaRPr lang="zh-CN" altLang="en-US" sz="1200" b="1" dirty="0">
              <a:solidFill>
                <a:srgbClr val="FF0000"/>
              </a:solidFill>
              <a:latin typeface="微软雅黑" panose="020B0503020204020204" charset="-122"/>
              <a:ea typeface="微软雅黑" panose="020B0503020204020204" charset="-122"/>
            </a:endParaRPr>
          </a:p>
        </p:txBody>
      </p:sp>
      <p:sp>
        <p:nvSpPr>
          <p:cNvPr id="71" name="PA_矩形 82"/>
          <p:cNvSpPr/>
          <p:nvPr>
            <p:custDataLst>
              <p:tags r:id="rId7"/>
            </p:custDataLst>
          </p:nvPr>
        </p:nvSpPr>
        <p:spPr>
          <a:xfrm>
            <a:off x="4940937" y="1452276"/>
            <a:ext cx="2950210" cy="307647"/>
          </a:xfrm>
          <a:prstGeom prst="rect">
            <a:avLst/>
          </a:prstGeom>
        </p:spPr>
        <p:txBody>
          <a:bodyPr wrap="square" lIns="91306" tIns="45656" rIns="91306" bIns="45656">
            <a:spAutoFit/>
          </a:bodyPr>
          <a:lstStyle/>
          <a:p>
            <a:pPr algn="ctr"/>
            <a:r>
              <a:rPr lang="zh-CN" altLang="en-US" dirty="0">
                <a:solidFill>
                  <a:schemeClr val="bg1"/>
                </a:solidFill>
                <a:latin typeface="微软雅黑" panose="020B0503020204020204" charset="-122"/>
                <a:ea typeface="微软雅黑" panose="020B0503020204020204" charset="-122"/>
              </a:rPr>
              <a:t>旅游学院</a:t>
            </a:r>
          </a:p>
        </p:txBody>
      </p:sp>
      <p:sp>
        <p:nvSpPr>
          <p:cNvPr id="2" name="TextBox 1"/>
          <p:cNvSpPr txBox="1"/>
          <p:nvPr/>
        </p:nvSpPr>
        <p:spPr>
          <a:xfrm>
            <a:off x="2268549" y="1048296"/>
            <a:ext cx="6875452" cy="369203"/>
          </a:xfrm>
          <a:prstGeom prst="rect">
            <a:avLst/>
          </a:prstGeom>
          <a:noFill/>
        </p:spPr>
        <p:txBody>
          <a:bodyPr wrap="square" lIns="91306" tIns="45656" rIns="91306" bIns="45656" rtlCol="0">
            <a:spAutoFit/>
          </a:bodyPr>
          <a:lstStyle/>
          <a:p>
            <a:pPr>
              <a:lnSpc>
                <a:spcPct val="150000"/>
              </a:lnSpc>
            </a:pPr>
            <a:endParaRPr lang="zh-CN" altLang="en-US" sz="1200" b="1" dirty="0">
              <a:solidFill>
                <a:schemeClr val="tx2">
                  <a:lumMod val="75000"/>
                </a:schemeClr>
              </a:solidFill>
            </a:endParaRPr>
          </a:p>
        </p:txBody>
      </p:sp>
      <p:sp>
        <p:nvSpPr>
          <p:cNvPr id="21" name="PA_矩形 74"/>
          <p:cNvSpPr/>
          <p:nvPr>
            <p:custDataLst>
              <p:tags r:id="rId8"/>
            </p:custDataLst>
          </p:nvPr>
        </p:nvSpPr>
        <p:spPr>
          <a:xfrm>
            <a:off x="1860897" y="2873239"/>
            <a:ext cx="6501365" cy="369203"/>
          </a:xfrm>
          <a:prstGeom prst="rect">
            <a:avLst/>
          </a:prstGeom>
        </p:spPr>
        <p:txBody>
          <a:bodyPr wrap="square" lIns="91306" tIns="45656" rIns="91306" bIns="45656">
            <a:spAutoFit/>
          </a:bodyPr>
          <a:lstStyle/>
          <a:p>
            <a:pPr>
              <a:lnSpc>
                <a:spcPct val="150000"/>
              </a:lnSpc>
            </a:pPr>
            <a:endParaRPr lang="zh-CN" altLang="en-US" sz="1200" b="1" dirty="0">
              <a:solidFill>
                <a:srgbClr val="7030A0"/>
              </a:solidFill>
              <a:latin typeface="微软雅黑" panose="020B0503020204020204" charset="-122"/>
              <a:ea typeface="微软雅黑" panose="020B0503020204020204" charset="-122"/>
            </a:endParaRPr>
          </a:p>
        </p:txBody>
      </p:sp>
      <p:sp>
        <p:nvSpPr>
          <p:cNvPr id="22" name="PA_矩形 74"/>
          <p:cNvSpPr/>
          <p:nvPr>
            <p:custDataLst>
              <p:tags r:id="rId9"/>
            </p:custDataLst>
          </p:nvPr>
        </p:nvSpPr>
        <p:spPr>
          <a:xfrm>
            <a:off x="1813236" y="3829810"/>
            <a:ext cx="6449662" cy="369203"/>
          </a:xfrm>
          <a:prstGeom prst="rect">
            <a:avLst/>
          </a:prstGeom>
        </p:spPr>
        <p:txBody>
          <a:bodyPr wrap="square" lIns="91306" tIns="45656" rIns="91306" bIns="45656">
            <a:spAutoFit/>
          </a:bodyPr>
          <a:lstStyle/>
          <a:p>
            <a:pPr>
              <a:lnSpc>
                <a:spcPct val="150000"/>
              </a:lnSpc>
            </a:pPr>
            <a:endParaRPr lang="zh-CN" altLang="en-US" sz="1200" b="1" dirty="0">
              <a:solidFill>
                <a:schemeClr val="bg1"/>
              </a:solidFill>
              <a:latin typeface="微软雅黑" panose="020B0503020204020204" charset="-122"/>
              <a:ea typeface="微软雅黑" panose="020B0503020204020204" charset="-122"/>
            </a:endParaRPr>
          </a:p>
        </p:txBody>
      </p:sp>
      <p:sp>
        <p:nvSpPr>
          <p:cNvPr id="24" name="矩形 23"/>
          <p:cNvSpPr/>
          <p:nvPr/>
        </p:nvSpPr>
        <p:spPr>
          <a:xfrm>
            <a:off x="3392689" y="708705"/>
            <a:ext cx="2238999" cy="399980"/>
          </a:xfrm>
          <a:prstGeom prst="rect">
            <a:avLst/>
          </a:prstGeom>
        </p:spPr>
        <p:txBody>
          <a:bodyPr wrap="square" lIns="91306" tIns="45656" rIns="91306" bIns="45656">
            <a:spAutoFit/>
          </a:bodyPr>
          <a:lstStyle/>
          <a:p>
            <a:r>
              <a:rPr lang="en-US" altLang="zh-CN" sz="2000" b="1" dirty="0"/>
              <a:t>See  </a:t>
            </a:r>
            <a:r>
              <a:rPr lang="en-US" altLang="zh-CN" sz="2000" b="1" dirty="0" err="1"/>
              <a:t>ya</a:t>
            </a:r>
            <a:r>
              <a:rPr lang="en-US" altLang="zh-CN" sz="2000" b="1" dirty="0"/>
              <a:t>  in  </a:t>
            </a:r>
            <a:r>
              <a:rPr lang="en-US" altLang="zh-CN" sz="2000" b="1" dirty="0" err="1"/>
              <a:t>sanya</a:t>
            </a:r>
            <a:endParaRPr lang="zh-CN" altLang="en-US" sz="2000" dirty="0"/>
          </a:p>
        </p:txBody>
      </p:sp>
      <p:pic>
        <p:nvPicPr>
          <p:cNvPr id="17" name="Picture 2"/>
          <p:cNvPicPr>
            <a:picLocks noChangeAspect="1" noChangeArrowheads="1"/>
          </p:cNvPicPr>
          <p:nvPr/>
        </p:nvPicPr>
        <p:blipFill>
          <a:blip r:embed="rId14"/>
          <a:srcRect/>
          <a:stretch>
            <a:fillRect/>
          </a:stretch>
        </p:blipFill>
        <p:spPr bwMode="auto">
          <a:xfrm>
            <a:off x="1546819" y="1146228"/>
            <a:ext cx="6154175" cy="351667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4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nodePh="1">
                                  <p:stCondLst>
                                    <p:cond delay="2000"/>
                                  </p:stCondLst>
                                  <p:endCondLst>
                                    <p:cond evt="begin" delay="0">
                                      <p:tn val="20"/>
                                    </p:cond>
                                  </p:end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par>
                                <p:cTn id="23" presetID="10" presetClass="entr" presetSubtype="0" fill="hold" grpId="0" nodeType="withEffect">
                                  <p:stCondLst>
                                    <p:cond delay="270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500"/>
                                        <p:tgtEl>
                                          <p:spTgt spid="71"/>
                                        </p:tgtEl>
                                      </p:cBhvr>
                                    </p:animEffect>
                                  </p:childTnLst>
                                </p:cTn>
                              </p:par>
                              <p:par>
                                <p:cTn id="26" presetID="10" presetClass="entr" presetSubtype="0" fill="hold" grpId="0" nodeType="withEffect" nodePh="1">
                                  <p:stCondLst>
                                    <p:cond delay="2000"/>
                                  </p:stCondLst>
                                  <p:endCondLst>
                                    <p:cond evt="begin" delay="0">
                                      <p:tn val="26"/>
                                    </p:cond>
                                  </p:end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nodePh="1">
                                  <p:stCondLst>
                                    <p:cond delay="2000"/>
                                  </p:stCondLst>
                                  <p:endCondLst>
                                    <p:cond evt="begin" delay="0">
                                      <p:tn val="29"/>
                                    </p:cond>
                                  </p:end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64" grpId="0"/>
      <p:bldP spid="71" grpId="0"/>
      <p:bldP spid="21" grpId="0"/>
      <p:bldP spid="2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20562"/>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63" rIns="68480" bIns="34263" spcCol="0" rtlCol="0" anchor="ctr"/>
          <a:lstStyle/>
          <a:p>
            <a:pPr algn="ctr"/>
            <a:endParaRPr lang="zh-CN" altLang="en-US" dirty="0"/>
          </a:p>
        </p:txBody>
      </p:sp>
      <p:pic>
        <p:nvPicPr>
          <p:cNvPr id="5" name="PA_图片 2" descr="F:\案例二\394\1.png"/>
          <p:cNvPicPr>
            <a:picLocks noChangeAspect="1" noChangeArrowheads="1"/>
          </p:cNvPicPr>
          <p:nvPr>
            <p:custDataLst>
              <p:tags r:id="rId2"/>
            </p:custDataLst>
          </p:nvPr>
        </p:nvPicPr>
        <p:blipFill rotWithShape="1">
          <a:blip r:embed="rId11"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PA_组合 8"/>
          <p:cNvGrpSpPr/>
          <p:nvPr>
            <p:custDataLst>
              <p:tags r:id="rId3"/>
            </p:custDataLst>
          </p:nvPr>
        </p:nvGrpSpPr>
        <p:grpSpPr>
          <a:xfrm>
            <a:off x="273534" y="260274"/>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PA_图片 2" descr="F:\案例二\394\1.png"/>
          <p:cNvPicPr preferRelativeResize="0">
            <a:picLocks noChangeArrowheads="1"/>
          </p:cNvPicPr>
          <p:nvPr>
            <p:custDataLst>
              <p:tags r:id="rId4"/>
            </p:custDataLst>
          </p:nvPr>
        </p:nvPicPr>
        <p:blipFill rotWithShape="1">
          <a:blip r:embed="rId12" cstate="print">
            <a:extLst>
              <a:ext uri="{28A0092B-C50C-407E-A947-70E740481C1C}">
                <a14:useLocalDpi xmlns:a14="http://schemas.microsoft.com/office/drawing/2010/main" val="0"/>
              </a:ext>
            </a:extLst>
          </a:blip>
          <a:srcRect l="414" t="29347" r="41232" b="70030"/>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flipV="1">
            <a:off x="0" y="4733926"/>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64" name="PA_矩形 74"/>
          <p:cNvSpPr/>
          <p:nvPr>
            <p:custDataLst>
              <p:tags r:id="rId6"/>
            </p:custDataLst>
          </p:nvPr>
        </p:nvSpPr>
        <p:spPr>
          <a:xfrm>
            <a:off x="1772386" y="1789860"/>
            <a:ext cx="6707928" cy="369203"/>
          </a:xfrm>
          <a:prstGeom prst="rect">
            <a:avLst/>
          </a:prstGeom>
        </p:spPr>
        <p:txBody>
          <a:bodyPr wrap="square" lIns="91306" tIns="45656" rIns="91306" bIns="45656">
            <a:spAutoFit/>
          </a:bodyPr>
          <a:lstStyle/>
          <a:p>
            <a:pPr>
              <a:lnSpc>
                <a:spcPct val="150000"/>
              </a:lnSpc>
            </a:pPr>
            <a:endParaRPr lang="zh-CN" altLang="en-US" sz="1200" b="1" dirty="0">
              <a:solidFill>
                <a:srgbClr val="FF0000"/>
              </a:solidFill>
              <a:latin typeface="微软雅黑" panose="020B0503020204020204" charset="-122"/>
              <a:ea typeface="微软雅黑" panose="020B0503020204020204" charset="-122"/>
            </a:endParaRPr>
          </a:p>
        </p:txBody>
      </p:sp>
      <p:sp>
        <p:nvSpPr>
          <p:cNvPr id="71" name="PA_矩形 82"/>
          <p:cNvSpPr/>
          <p:nvPr>
            <p:custDataLst>
              <p:tags r:id="rId7"/>
            </p:custDataLst>
          </p:nvPr>
        </p:nvSpPr>
        <p:spPr>
          <a:xfrm>
            <a:off x="4940937" y="1452276"/>
            <a:ext cx="2950210" cy="307647"/>
          </a:xfrm>
          <a:prstGeom prst="rect">
            <a:avLst/>
          </a:prstGeom>
        </p:spPr>
        <p:txBody>
          <a:bodyPr wrap="square" lIns="91306" tIns="45656" rIns="91306" bIns="45656">
            <a:spAutoFit/>
          </a:bodyPr>
          <a:lstStyle/>
          <a:p>
            <a:pPr algn="ctr"/>
            <a:r>
              <a:rPr lang="zh-CN" altLang="en-US" dirty="0">
                <a:solidFill>
                  <a:schemeClr val="bg1"/>
                </a:solidFill>
                <a:latin typeface="微软雅黑" panose="020B0503020204020204" charset="-122"/>
                <a:ea typeface="微软雅黑" panose="020B0503020204020204" charset="-122"/>
              </a:rPr>
              <a:t>旅游学院</a:t>
            </a:r>
          </a:p>
        </p:txBody>
      </p:sp>
      <p:sp>
        <p:nvSpPr>
          <p:cNvPr id="2" name="TextBox 1"/>
          <p:cNvSpPr txBox="1"/>
          <p:nvPr/>
        </p:nvSpPr>
        <p:spPr>
          <a:xfrm>
            <a:off x="2268549" y="1048296"/>
            <a:ext cx="6875452" cy="369203"/>
          </a:xfrm>
          <a:prstGeom prst="rect">
            <a:avLst/>
          </a:prstGeom>
          <a:noFill/>
        </p:spPr>
        <p:txBody>
          <a:bodyPr wrap="square" lIns="91306" tIns="45656" rIns="91306" bIns="45656" rtlCol="0">
            <a:spAutoFit/>
          </a:bodyPr>
          <a:lstStyle/>
          <a:p>
            <a:pPr>
              <a:lnSpc>
                <a:spcPct val="150000"/>
              </a:lnSpc>
            </a:pPr>
            <a:endParaRPr lang="zh-CN" altLang="en-US" sz="1200" b="1" dirty="0">
              <a:solidFill>
                <a:schemeClr val="tx2">
                  <a:lumMod val="75000"/>
                </a:schemeClr>
              </a:solidFill>
            </a:endParaRPr>
          </a:p>
        </p:txBody>
      </p:sp>
      <p:sp>
        <p:nvSpPr>
          <p:cNvPr id="21" name="PA_矩形 74"/>
          <p:cNvSpPr/>
          <p:nvPr>
            <p:custDataLst>
              <p:tags r:id="rId8"/>
            </p:custDataLst>
          </p:nvPr>
        </p:nvSpPr>
        <p:spPr>
          <a:xfrm>
            <a:off x="1860897" y="2873239"/>
            <a:ext cx="6501365" cy="369203"/>
          </a:xfrm>
          <a:prstGeom prst="rect">
            <a:avLst/>
          </a:prstGeom>
        </p:spPr>
        <p:txBody>
          <a:bodyPr wrap="square" lIns="91306" tIns="45656" rIns="91306" bIns="45656">
            <a:spAutoFit/>
          </a:bodyPr>
          <a:lstStyle/>
          <a:p>
            <a:pPr>
              <a:lnSpc>
                <a:spcPct val="150000"/>
              </a:lnSpc>
            </a:pPr>
            <a:endParaRPr lang="zh-CN" altLang="en-US" sz="1200" b="1" dirty="0">
              <a:solidFill>
                <a:srgbClr val="7030A0"/>
              </a:solidFill>
              <a:latin typeface="微软雅黑" panose="020B0503020204020204" charset="-122"/>
              <a:ea typeface="微软雅黑" panose="020B0503020204020204" charset="-122"/>
            </a:endParaRPr>
          </a:p>
        </p:txBody>
      </p:sp>
      <p:sp>
        <p:nvSpPr>
          <p:cNvPr id="22" name="PA_矩形 74"/>
          <p:cNvSpPr/>
          <p:nvPr>
            <p:custDataLst>
              <p:tags r:id="rId9"/>
            </p:custDataLst>
          </p:nvPr>
        </p:nvSpPr>
        <p:spPr>
          <a:xfrm>
            <a:off x="1813236" y="3829810"/>
            <a:ext cx="6449662" cy="369203"/>
          </a:xfrm>
          <a:prstGeom prst="rect">
            <a:avLst/>
          </a:prstGeom>
        </p:spPr>
        <p:txBody>
          <a:bodyPr wrap="square" lIns="91306" tIns="45656" rIns="91306" bIns="45656">
            <a:spAutoFit/>
          </a:bodyPr>
          <a:lstStyle/>
          <a:p>
            <a:pPr>
              <a:lnSpc>
                <a:spcPct val="150000"/>
              </a:lnSpc>
            </a:pPr>
            <a:endParaRPr lang="zh-CN" altLang="en-US" sz="1200" b="1" dirty="0">
              <a:solidFill>
                <a:schemeClr val="bg1"/>
              </a:solidFill>
              <a:latin typeface="微软雅黑" panose="020B0503020204020204" charset="-122"/>
              <a:ea typeface="微软雅黑" panose="020B0503020204020204" charset="-122"/>
            </a:endParaRPr>
          </a:p>
        </p:txBody>
      </p:sp>
      <p:pic>
        <p:nvPicPr>
          <p:cNvPr id="19" name="Picture 2" descr="F:\招生简章与网站建设（202003）\热海大国际教育学院招生简章（中英文-WORD版-20210308）\热海大国际教育学院招生简章（英文-20210308）\手机版网页和微信公众号二维码（英文版）\WeChat.jpg"/>
          <p:cNvPicPr>
            <a:picLocks noChangeAspect="1" noChangeArrowheads="1"/>
          </p:cNvPicPr>
          <p:nvPr/>
        </p:nvPicPr>
        <p:blipFill>
          <a:blip r:embed="rId14" cstate="print"/>
          <a:srcRect/>
          <a:stretch>
            <a:fillRect/>
          </a:stretch>
        </p:blipFill>
        <p:spPr bwMode="auto">
          <a:xfrm>
            <a:off x="1239148" y="1120576"/>
            <a:ext cx="2693127" cy="2693127"/>
          </a:xfrm>
          <a:prstGeom prst="rect">
            <a:avLst/>
          </a:prstGeom>
          <a:noFill/>
          <a:ln w="9525">
            <a:noFill/>
            <a:miter lim="800000"/>
            <a:headEnd/>
            <a:tailEnd/>
          </a:ln>
        </p:spPr>
      </p:pic>
      <p:sp>
        <p:nvSpPr>
          <p:cNvPr id="20" name="矩形 19"/>
          <p:cNvSpPr/>
          <p:nvPr/>
        </p:nvSpPr>
        <p:spPr>
          <a:xfrm>
            <a:off x="1649370" y="717281"/>
            <a:ext cx="1683521" cy="307647"/>
          </a:xfrm>
          <a:prstGeom prst="rect">
            <a:avLst/>
          </a:prstGeom>
        </p:spPr>
        <p:txBody>
          <a:bodyPr wrap="square" lIns="91306" tIns="45656" rIns="91306" bIns="45656">
            <a:spAutoFit/>
          </a:bodyPr>
          <a:lstStyle/>
          <a:p>
            <a:r>
              <a:rPr lang="en-US" altLang="zh-CN" b="1" dirty="0" err="1" smtClean="0">
                <a:ea typeface="楷体_GB2312" pitchFamily="1" charset="-122"/>
              </a:rPr>
              <a:t>WeChat</a:t>
            </a:r>
            <a:r>
              <a:rPr lang="en-US" altLang="zh-CN" b="1" dirty="0" smtClean="0">
                <a:ea typeface="楷体_GB2312" pitchFamily="1" charset="-122"/>
              </a:rPr>
              <a:t> Access</a:t>
            </a:r>
            <a:endParaRPr lang="zh-CN" altLang="en-US" dirty="0"/>
          </a:p>
        </p:txBody>
      </p:sp>
      <p:pic>
        <p:nvPicPr>
          <p:cNvPr id="23" name="Picture 2" descr="F:\招生简章与网站建设（202003）\热海大国际教育学院招生简章（中英文-WORD版-20210308）\热海大国际教育学院招生简章（英文-20210308）\手机版网页和微信公众号二维码（英文版）\Mobile Phone.png"/>
          <p:cNvPicPr>
            <a:picLocks noChangeAspect="1" noChangeArrowheads="1"/>
          </p:cNvPicPr>
          <p:nvPr/>
        </p:nvPicPr>
        <p:blipFill>
          <a:blip r:embed="rId15"/>
          <a:srcRect/>
          <a:stretch>
            <a:fillRect/>
          </a:stretch>
        </p:blipFill>
        <p:spPr bwMode="auto">
          <a:xfrm>
            <a:off x="4734379" y="1384449"/>
            <a:ext cx="2444097" cy="2409913"/>
          </a:xfrm>
          <a:prstGeom prst="rect">
            <a:avLst/>
          </a:prstGeom>
          <a:noFill/>
          <a:ln w="9525">
            <a:noFill/>
            <a:miter lim="800000"/>
            <a:headEnd/>
            <a:tailEnd/>
          </a:ln>
        </p:spPr>
      </p:pic>
      <p:sp>
        <p:nvSpPr>
          <p:cNvPr id="27" name="矩形 26"/>
          <p:cNvSpPr/>
          <p:nvPr/>
        </p:nvSpPr>
        <p:spPr>
          <a:xfrm>
            <a:off x="5417500" y="734372"/>
            <a:ext cx="1580290" cy="307647"/>
          </a:xfrm>
          <a:prstGeom prst="rect">
            <a:avLst/>
          </a:prstGeom>
        </p:spPr>
        <p:txBody>
          <a:bodyPr wrap="none" lIns="91306" tIns="45656" rIns="91306" bIns="45656">
            <a:spAutoFit/>
          </a:bodyPr>
          <a:lstStyle/>
          <a:p>
            <a:r>
              <a:rPr lang="en-US" altLang="zh-CN" b="1" dirty="0" smtClean="0">
                <a:ea typeface="楷体_GB2312" pitchFamily="1" charset="-122"/>
              </a:rPr>
              <a:t>Mobile Webpage</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4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nodePh="1">
                                  <p:stCondLst>
                                    <p:cond delay="2000"/>
                                  </p:stCondLst>
                                  <p:endCondLst>
                                    <p:cond evt="begin" delay="0">
                                      <p:tn val="20"/>
                                    </p:cond>
                                  </p:end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par>
                                <p:cTn id="23" presetID="10" presetClass="entr" presetSubtype="0" fill="hold" grpId="0" nodeType="withEffect">
                                  <p:stCondLst>
                                    <p:cond delay="270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500"/>
                                        <p:tgtEl>
                                          <p:spTgt spid="71"/>
                                        </p:tgtEl>
                                      </p:cBhvr>
                                    </p:animEffect>
                                  </p:childTnLst>
                                </p:cTn>
                              </p:par>
                              <p:par>
                                <p:cTn id="26" presetID="10" presetClass="entr" presetSubtype="0" fill="hold" grpId="0" nodeType="withEffect" nodePh="1">
                                  <p:stCondLst>
                                    <p:cond delay="2000"/>
                                  </p:stCondLst>
                                  <p:endCondLst>
                                    <p:cond evt="begin" delay="0">
                                      <p:tn val="26"/>
                                    </p:cond>
                                  </p:end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nodePh="1">
                                  <p:stCondLst>
                                    <p:cond delay="2000"/>
                                  </p:stCondLst>
                                  <p:endCondLst>
                                    <p:cond evt="begin" delay="0">
                                      <p:tn val="29"/>
                                    </p:cond>
                                  </p:end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64" grpId="0"/>
      <p:bldP spid="71" grpId="0"/>
      <p:bldP spid="21" grpId="0"/>
      <p:bldP spid="22"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084397"/>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085852" y="57152"/>
            <a:ext cx="6848475" cy="3343275"/>
          </a:xfrm>
          <a:prstGeom prst="rect">
            <a:avLst/>
          </a:prstGeom>
        </p:spPr>
      </p:pic>
      <p:sp>
        <p:nvSpPr>
          <p:cNvPr id="3" name="矩形 2"/>
          <p:cNvSpPr/>
          <p:nvPr/>
        </p:nvSpPr>
        <p:spPr>
          <a:xfrm>
            <a:off x="953929" y="1761651"/>
            <a:ext cx="7272338" cy="1222534"/>
          </a:xfrm>
          <a:prstGeom prst="rect">
            <a:avLst/>
          </a:prstGeom>
          <a:solidFill>
            <a:srgbClr val="052D72"/>
          </a:solidFill>
        </p:spPr>
        <p:txBody>
          <a:bodyPr wrap="none" lIns="0" tIns="0" rIns="0" bIns="0">
            <a:noAutofit/>
          </a:bodyPr>
          <a:lstStyle/>
          <a:p>
            <a:pPr defTabSz="685143"/>
            <a:r>
              <a:rPr lang="zh-TW" altLang="en-US" sz="4000">
                <a:solidFill>
                  <a:srgbClr val="FFFFFF"/>
                </a:solidFill>
                <a:latin typeface="MingLiU" panose="02020509000000000000" charset="-120"/>
                <a:ea typeface="MingLiU" panose="02020509000000000000" charset="-120"/>
              </a:rPr>
              <a:t>诚挚感谢您的耐心倾听</a:t>
            </a:r>
            <a:r>
              <a:rPr lang="en-US" altLang="zh-TW" sz="4000">
                <a:solidFill>
                  <a:srgbClr val="FFFFFF"/>
                </a:solidFill>
                <a:latin typeface="MingLiU" panose="02020509000000000000" charset="-120"/>
                <a:ea typeface="MingLiU" panose="02020509000000000000" charset="-120"/>
              </a:rPr>
              <a:t>!</a:t>
            </a:r>
          </a:p>
          <a:p>
            <a:pPr defTabSz="685143"/>
            <a:r>
              <a:rPr lang="zh-CN" altLang="zh-TW" sz="4000">
                <a:solidFill>
                  <a:srgbClr val="FFFFFF"/>
                </a:solidFill>
                <a:latin typeface="MingLiU" panose="02020509000000000000" charset="-120"/>
              </a:rPr>
              <a:t>欢迎您来海南热带海洋学院留学</a:t>
            </a:r>
          </a:p>
        </p:txBody>
      </p:sp>
      <p:pic>
        <p:nvPicPr>
          <p:cNvPr id="5" name="图片 4"/>
          <p:cNvPicPr>
            <a:picLocks noChangeAspect="1"/>
          </p:cNvPicPr>
          <p:nvPr/>
        </p:nvPicPr>
        <p:blipFill>
          <a:blip r:embed="rId3"/>
          <a:stretch>
            <a:fillRect/>
          </a:stretch>
        </p:blipFill>
        <p:spPr>
          <a:xfrm>
            <a:off x="7948621" y="73826"/>
            <a:ext cx="1110615" cy="1103471"/>
          </a:xfrm>
          <a:prstGeom prst="rect">
            <a:avLst/>
          </a:prstGeom>
        </p:spPr>
      </p:pic>
      <p:sp>
        <p:nvSpPr>
          <p:cNvPr id="6" name="矩形 5"/>
          <p:cNvSpPr/>
          <p:nvPr/>
        </p:nvSpPr>
        <p:spPr>
          <a:xfrm>
            <a:off x="1007269" y="3599498"/>
            <a:ext cx="7272338" cy="1383030"/>
          </a:xfrm>
          <a:prstGeom prst="rect">
            <a:avLst/>
          </a:prstGeom>
          <a:solidFill>
            <a:srgbClr val="052D72"/>
          </a:solidFill>
        </p:spPr>
        <p:txBody>
          <a:bodyPr wrap="none" lIns="0" tIns="0" rIns="0" bIns="0">
            <a:noAutofit/>
          </a:bodyPr>
          <a:lstStyle/>
          <a:p>
            <a:pPr defTabSz="685143"/>
            <a:r>
              <a:rPr lang="en-US" altLang="zh-CN" sz="4000">
                <a:solidFill>
                  <a:srgbClr val="FFFFFF"/>
                </a:solidFill>
                <a:latin typeface="MingLiU" panose="02020509000000000000" charset="-120"/>
              </a:rPr>
              <a:t>Thank you for your attention!</a:t>
            </a:r>
          </a:p>
          <a:p>
            <a:pPr defTabSz="685143"/>
            <a:r>
              <a:rPr lang="en-US" altLang="zh-CN" sz="4000">
                <a:solidFill>
                  <a:srgbClr val="FFFFFF"/>
                </a:solidFill>
                <a:latin typeface="MingLiU" panose="02020509000000000000" charset="-120"/>
              </a:rPr>
              <a:t>Welcome to study in HTOU</a:t>
            </a:r>
          </a:p>
        </p:txBody>
      </p:sp>
    </p:spTree>
    <p:extLst>
      <p:ext uri="{BB962C8B-B14F-4D97-AF65-F5344CB8AC3E}">
        <p14:creationId xmlns:p14="http://schemas.microsoft.com/office/powerpoint/2010/main" val="4001976679"/>
      </p:ext>
    </p:extLst>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63" rIns="68480" bIns="34263" spcCol="0" rtlCol="0" anchor="ctr"/>
          <a:lstStyle/>
          <a:p>
            <a:pPr algn="ctr"/>
            <a:endParaRPr lang="zh-CN" altLang="en-US"/>
          </a:p>
        </p:txBody>
      </p:sp>
      <p:pic>
        <p:nvPicPr>
          <p:cNvPr id="5" name="PA_图片 2" descr="F:\案例二\394\1.png"/>
          <p:cNvPicPr>
            <a:picLocks noChangeAspect="1" noChangeArrowheads="1"/>
          </p:cNvPicPr>
          <p:nvPr>
            <p:custDataLst>
              <p:tags r:id="rId2"/>
            </p:custDataLst>
          </p:nvPr>
        </p:nvPicPr>
        <p:blipFill rotWithShape="1">
          <a:blip r:embed="rId8" cstate="print">
            <a:extLst>
              <a:ext uri="{28A0092B-C50C-407E-A947-70E740481C1C}">
                <a14:useLocalDpi xmlns:a14="http://schemas.microsoft.com/office/drawing/2010/main" val="0"/>
              </a:ext>
            </a:extLst>
          </a:blip>
          <a:srcRect l="18236" t="12624" r="22896" b="55008"/>
          <a:stretch>
            <a:fillRect/>
          </a:stretch>
        </p:blipFill>
        <p:spPr bwMode="auto">
          <a:xfrm>
            <a:off x="0" y="0"/>
            <a:ext cx="9144000" cy="51435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PA_矩形 10"/>
          <p:cNvSpPr/>
          <p:nvPr>
            <p:custDataLst>
              <p:tags r:id="rId3"/>
            </p:custDataLst>
          </p:nvPr>
        </p:nvSpPr>
        <p:spPr>
          <a:xfrm>
            <a:off x="0" y="2133601"/>
            <a:ext cx="9144000" cy="8763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63" rIns="68480" bIns="34263" spcCol="0" rtlCol="0" anchor="ctr"/>
          <a:lstStyle/>
          <a:p>
            <a:pPr algn="ctr"/>
            <a:endParaRPr lang="zh-CN" altLang="en-US"/>
          </a:p>
        </p:txBody>
      </p:sp>
      <p:pic>
        <p:nvPicPr>
          <p:cNvPr id="12" name="PA_图片 4" descr="G:\稻壳儿\5\miracomunicazione\shadow3.png"/>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flipV="1">
            <a:off x="0" y="1760026"/>
            <a:ext cx="9144000" cy="373574"/>
          </a:xfrm>
          <a:prstGeom prst="rect">
            <a:avLst/>
          </a:prstGeom>
          <a:noFill/>
          <a:extLst>
            <a:ext uri="{909E8E84-426E-40DD-AFC4-6F175D3DCCD1}">
              <a14:hiddenFill xmlns:a14="http://schemas.microsoft.com/office/drawing/2010/main">
                <a:solidFill>
                  <a:srgbClr val="FFFFFF"/>
                </a:solidFill>
              </a14:hiddenFill>
            </a:ext>
          </a:extLst>
        </p:spPr>
      </p:pic>
      <p:pic>
        <p:nvPicPr>
          <p:cNvPr id="13" name="PA_图片 4" descr="G:\稻壳儿\5\miracomunicazione\shadow3.png"/>
          <p:cNvPicPr>
            <a:picLocks noChangeAspect="1" noChangeArrowheads="1"/>
          </p:cNvPicPr>
          <p:nvPr>
            <p:custDataLst>
              <p:tags r:id="rId5"/>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0" y="3009901"/>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2" name="PA_文本框 1"/>
          <p:cNvSpPr txBox="1"/>
          <p:nvPr>
            <p:custDataLst>
              <p:tags r:id="rId6"/>
            </p:custDataLst>
          </p:nvPr>
        </p:nvSpPr>
        <p:spPr>
          <a:xfrm>
            <a:off x="2714989" y="2187052"/>
            <a:ext cx="4698452" cy="769312"/>
          </a:xfrm>
          <a:prstGeom prst="rect">
            <a:avLst/>
          </a:prstGeom>
          <a:noFill/>
        </p:spPr>
        <p:txBody>
          <a:bodyPr wrap="none" lIns="91306" tIns="45656" rIns="91306" bIns="45656" rtlCol="0">
            <a:spAutoFit/>
          </a:bodyPr>
          <a:lstStyle/>
          <a:p>
            <a:r>
              <a:rPr lang="zh-CN" altLang="en-US" sz="4400" b="1" dirty="0">
                <a:solidFill>
                  <a:srgbClr val="0A4776"/>
                </a:solidFill>
                <a:latin typeface="华文行楷" pitchFamily="2" charset="-122"/>
                <a:ea typeface="华文行楷" pitchFamily="2" charset="-122"/>
              </a:rPr>
              <a:t>我们在三亚等你！</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nodeType="withEffect">
                                  <p:stCondLst>
                                    <p:cond delay="3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60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EDDA"/>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7965206" y="55366"/>
            <a:ext cx="1112934" cy="827603"/>
          </a:xfrm>
          <a:prstGeom prst="rect">
            <a:avLst/>
          </a:prstGeom>
        </p:spPr>
      </p:pic>
      <p:sp>
        <p:nvSpPr>
          <p:cNvPr id="7" name="流程图: 顺序访问存储器 6"/>
          <p:cNvSpPr/>
          <p:nvPr/>
        </p:nvSpPr>
        <p:spPr>
          <a:xfrm>
            <a:off x="1447480" y="333436"/>
            <a:ext cx="4856499" cy="1099066"/>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lIns="61295" tIns="30648" rIns="61295" bIns="30648" rtlCol="0" anchor="ctr"/>
          <a:lstStyle/>
          <a:p>
            <a:pPr indent="323503" defTabSz="612953">
              <a:spcAft>
                <a:spcPts val="657"/>
              </a:spcAft>
            </a:pPr>
            <a:r>
              <a:rPr lang="en-US" altLang="zh-CN" sz="1900" smtClean="0">
                <a:solidFill>
                  <a:prstClr val="white"/>
                </a:solidFill>
                <a:sym typeface="+mn-ea"/>
              </a:rPr>
              <a:t>The </a:t>
            </a:r>
            <a:r>
              <a:rPr lang="en-US" altLang="zh-CN" sz="1900">
                <a:solidFill>
                  <a:prstClr val="white"/>
                </a:solidFill>
                <a:sym typeface="+mn-ea"/>
              </a:rPr>
              <a:t>advantage of </a:t>
            </a:r>
            <a:r>
              <a:rPr lang="en-US" sz="1900">
                <a:solidFill>
                  <a:prstClr val="white"/>
                </a:solidFill>
                <a:sym typeface="+mn-ea"/>
              </a:rPr>
              <a:t>FTZ policy</a:t>
            </a:r>
          </a:p>
        </p:txBody>
      </p:sp>
      <p:sp>
        <p:nvSpPr>
          <p:cNvPr id="2" name="流程图: 库存数据 1"/>
          <p:cNvSpPr/>
          <p:nvPr/>
        </p:nvSpPr>
        <p:spPr>
          <a:xfrm>
            <a:off x="778385" y="1536621"/>
            <a:ext cx="6435162" cy="2569964"/>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lIns="61295" tIns="30648" rIns="61295" bIns="30648" rtlCol="0" anchor="ctr"/>
          <a:lstStyle/>
          <a:p>
            <a:pPr defTabSz="612953">
              <a:lnSpc>
                <a:spcPts val="2781"/>
              </a:lnSpc>
            </a:pPr>
            <a:r>
              <a:rPr lang="en-US" altLang="zh-CN" sz="1900" smtClean="0">
                <a:solidFill>
                  <a:prstClr val="white"/>
                </a:solidFill>
                <a:sym typeface="+mn-ea"/>
              </a:rPr>
              <a:t>Relying </a:t>
            </a:r>
            <a:r>
              <a:rPr lang="en-US" altLang="zh-CN" sz="1900">
                <a:solidFill>
                  <a:prstClr val="white"/>
                </a:solidFill>
                <a:sym typeface="+mn-ea"/>
              </a:rPr>
              <a:t>on the advantages of hainan Free Trade Port in location, resources and policies, The economy of Hainan Island has developed rapidly.</a:t>
            </a:r>
          </a:p>
          <a:p>
            <a:pPr defTabSz="612953">
              <a:lnSpc>
                <a:spcPts val="2781"/>
              </a:lnSpc>
            </a:pPr>
            <a:endParaRPr lang="en-US" altLang="zh-CN" sz="1300">
              <a:solidFill>
                <a:prstClr val="white"/>
              </a:solidFill>
              <a:sym typeface="+mn-ea"/>
            </a:endParaRPr>
          </a:p>
          <a:p>
            <a:pPr defTabSz="612953">
              <a:lnSpc>
                <a:spcPts val="2781"/>
              </a:lnSpc>
            </a:pPr>
            <a:endParaRPr lang="en-US" altLang="zh-CN" sz="1300">
              <a:solidFill>
                <a:prstClr val="white"/>
              </a:solidFill>
              <a:sym typeface="+mn-ea"/>
            </a:endParaRPr>
          </a:p>
        </p:txBody>
      </p:sp>
    </p:spTree>
    <p:extLst>
      <p:ext uri="{BB962C8B-B14F-4D97-AF65-F5344CB8AC3E}">
        <p14:creationId xmlns:p14="http://schemas.microsoft.com/office/powerpoint/2010/main" val="36620304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EDDA"/>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7965206" y="55366"/>
            <a:ext cx="1112934" cy="827603"/>
          </a:xfrm>
          <a:prstGeom prst="rect">
            <a:avLst/>
          </a:prstGeom>
        </p:spPr>
      </p:pic>
      <p:sp>
        <p:nvSpPr>
          <p:cNvPr id="7" name="流程图: 顺序访问存储器 6"/>
          <p:cNvSpPr/>
          <p:nvPr/>
        </p:nvSpPr>
        <p:spPr>
          <a:xfrm>
            <a:off x="1043733" y="130374"/>
            <a:ext cx="3678122" cy="1099066"/>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lIns="61295" tIns="30648" rIns="61295" bIns="30648" rtlCol="0" anchor="ctr"/>
          <a:lstStyle/>
          <a:p>
            <a:pPr indent="323503" defTabSz="612953">
              <a:spcAft>
                <a:spcPts val="657"/>
              </a:spcAft>
            </a:pPr>
            <a:r>
              <a:rPr lang="zh-CN" altLang="zh-CN" sz="1900">
                <a:solidFill>
                  <a:prstClr val="white"/>
                </a:solidFill>
                <a:sym typeface="+mn-ea"/>
              </a:rPr>
              <a:t>五、</a:t>
            </a:r>
            <a:r>
              <a:rPr lang="en-US" altLang="zh-CN" sz="1900">
                <a:solidFill>
                  <a:prstClr val="white"/>
                </a:solidFill>
                <a:sym typeface="+mn-ea"/>
              </a:rPr>
              <a:t>热带资源优势The advantage of tropical rescources</a:t>
            </a:r>
            <a:endParaRPr lang="en-US" sz="1900">
              <a:solidFill>
                <a:prstClr val="white"/>
              </a:solidFill>
              <a:sym typeface="+mn-ea"/>
            </a:endParaRPr>
          </a:p>
        </p:txBody>
      </p:sp>
      <p:sp>
        <p:nvSpPr>
          <p:cNvPr id="4" name="流程图: 库存数据 3"/>
          <p:cNvSpPr/>
          <p:nvPr/>
        </p:nvSpPr>
        <p:spPr>
          <a:xfrm>
            <a:off x="145561" y="1336954"/>
            <a:ext cx="8932581" cy="3806547"/>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lIns="61295" tIns="30648" rIns="61295" bIns="30648" rtlCol="0" anchor="ctr"/>
          <a:lstStyle/>
          <a:p>
            <a:pPr defTabSz="612953">
              <a:lnSpc>
                <a:spcPts val="1475"/>
              </a:lnSpc>
            </a:pPr>
            <a:r>
              <a:rPr lang="en-US" altLang="zh-CN" sz="1300">
                <a:solidFill>
                  <a:prstClr val="white"/>
                </a:solidFill>
                <a:sym typeface="+mn-ea"/>
              </a:rPr>
              <a:t>1、位置：位于北回归线以南，属于热带。</a:t>
            </a:r>
          </a:p>
          <a:p>
            <a:pPr defTabSz="612953">
              <a:lnSpc>
                <a:spcPts val="1475"/>
              </a:lnSpc>
            </a:pPr>
            <a:r>
              <a:rPr lang="en-US" altLang="zh-CN" sz="1300">
                <a:solidFill>
                  <a:prstClr val="white"/>
                </a:solidFill>
                <a:sym typeface="+mn-ea"/>
              </a:rPr>
              <a:t>2、地形:全岛近似椭园形</a:t>
            </a:r>
            <a:r>
              <a:rPr lang="zh-CN" altLang="en-US" sz="1300">
                <a:solidFill>
                  <a:prstClr val="white"/>
                </a:solidFill>
                <a:sym typeface="+mn-ea"/>
              </a:rPr>
              <a:t>、</a:t>
            </a:r>
            <a:r>
              <a:rPr lang="en-US" altLang="zh-CN" sz="1300">
                <a:solidFill>
                  <a:prstClr val="white"/>
                </a:solidFill>
                <a:sym typeface="+mn-ea"/>
              </a:rPr>
              <a:t>地势中高四周低、有山地、丘陵、 台地和平原</a:t>
            </a:r>
          </a:p>
          <a:p>
            <a:pPr defTabSz="612953">
              <a:lnSpc>
                <a:spcPts val="1475"/>
              </a:lnSpc>
            </a:pPr>
            <a:r>
              <a:rPr lang="en-US" altLang="zh-CN" sz="1300">
                <a:solidFill>
                  <a:prstClr val="white"/>
                </a:solidFill>
                <a:sym typeface="+mn-ea"/>
              </a:rPr>
              <a:t>3、气候一热带季风气候</a:t>
            </a:r>
            <a:r>
              <a:rPr lang="zh-CN" altLang="en-US" sz="1300">
                <a:solidFill>
                  <a:prstClr val="white"/>
                </a:solidFill>
                <a:sym typeface="+mn-ea"/>
              </a:rPr>
              <a:t>，</a:t>
            </a:r>
            <a:r>
              <a:rPr lang="en-US" altLang="zh-CN" sz="1300">
                <a:solidFill>
                  <a:prstClr val="white"/>
                </a:solidFill>
                <a:sym typeface="+mn-ea"/>
              </a:rPr>
              <a:t>热带</a:t>
            </a:r>
            <a:r>
              <a:rPr lang="zh-CN" altLang="en-US" sz="1300">
                <a:solidFill>
                  <a:prstClr val="white"/>
                </a:solidFill>
                <a:sym typeface="+mn-ea"/>
              </a:rPr>
              <a:t>天气，</a:t>
            </a:r>
            <a:r>
              <a:rPr lang="en-US" altLang="zh-CN" sz="1300">
                <a:solidFill>
                  <a:prstClr val="white"/>
                </a:solidFill>
                <a:sym typeface="+mn-ea"/>
              </a:rPr>
              <a:t> 年日照时数大于2000小时，光照充足，夏热冬暖，降水丰富</a:t>
            </a:r>
          </a:p>
          <a:p>
            <a:pPr defTabSz="612953">
              <a:lnSpc>
                <a:spcPts val="1475"/>
              </a:lnSpc>
            </a:pPr>
            <a:r>
              <a:rPr lang="en-US" altLang="zh-CN" sz="1300">
                <a:solidFill>
                  <a:prstClr val="white"/>
                </a:solidFill>
                <a:sym typeface="+mn-ea"/>
              </a:rPr>
              <a:t>4、植被</a:t>
            </a:r>
            <a:r>
              <a:rPr lang="zh-CN" altLang="en-US" sz="1300">
                <a:solidFill>
                  <a:prstClr val="white"/>
                </a:solidFill>
                <a:sym typeface="+mn-ea"/>
              </a:rPr>
              <a:t>：</a:t>
            </a:r>
            <a:r>
              <a:rPr lang="en-US" altLang="zh-CN" sz="1300">
                <a:solidFill>
                  <a:prstClr val="white"/>
                </a:solidFill>
                <a:sym typeface="+mn-ea"/>
              </a:rPr>
              <a:t>热带（国）雨林和热带例滓雨林以及众多的动植物一热带物种基因库</a:t>
            </a:r>
          </a:p>
          <a:p>
            <a:pPr defTabSz="612953">
              <a:lnSpc>
                <a:spcPts val="1475"/>
              </a:lnSpc>
            </a:pPr>
            <a:r>
              <a:rPr lang="en-US" altLang="zh-CN" sz="1300">
                <a:solidFill>
                  <a:prstClr val="white"/>
                </a:solidFill>
                <a:sym typeface="+mn-ea"/>
              </a:rPr>
              <a:t>5、农作物和一年三熟，但需注意冬春的低温（d就n） 危害和夏秋季的台风破坏。</a:t>
            </a:r>
            <a:endParaRPr lang="en-US" altLang="zh-CN" sz="1300">
              <a:solidFill>
                <a:prstClr val="white"/>
              </a:solidFill>
            </a:endParaRPr>
          </a:p>
          <a:p>
            <a:pPr defTabSz="612953">
              <a:lnSpc>
                <a:spcPts val="1475"/>
              </a:lnSpc>
            </a:pPr>
            <a:r>
              <a:rPr lang="en-US" altLang="zh-CN" sz="1300">
                <a:solidFill>
                  <a:prstClr val="white"/>
                </a:solidFill>
              </a:rPr>
              <a:t>1.Location: Located south of the Tropic of Cancer, it is tropical.</a:t>
            </a:r>
          </a:p>
          <a:p>
            <a:pPr defTabSz="612953">
              <a:lnSpc>
                <a:spcPts val="1475"/>
              </a:lnSpc>
            </a:pPr>
            <a:r>
              <a:rPr lang="en-US" altLang="zh-CN" sz="1300">
                <a:solidFill>
                  <a:prstClr val="white"/>
                </a:solidFill>
              </a:rPr>
              <a:t>2.Terrain: the island approximately elliptic, high terrain around low, mountains, hills, tableland and plains</a:t>
            </a:r>
          </a:p>
          <a:p>
            <a:pPr defTabSz="612953">
              <a:lnSpc>
                <a:spcPts val="1475"/>
              </a:lnSpc>
            </a:pPr>
            <a:r>
              <a:rPr lang="en-US" altLang="zh-CN" sz="1300">
                <a:solidFill>
                  <a:prstClr val="white"/>
                </a:solidFill>
              </a:rPr>
              <a:t>3.</a:t>
            </a:r>
            <a:r>
              <a:rPr lang="en-US" altLang="zh-CN" sz="1300">
                <a:solidFill>
                  <a:prstClr val="white"/>
                </a:solidFill>
                <a:sym typeface="+mn-ea"/>
              </a:rPr>
              <a:t>Climate: tropical monsoon climate, tropical weather, sunshine hours more than 2000 hours a year, adequate sunlight, hot summer and warm winter, abundant rainfall</a:t>
            </a:r>
          </a:p>
          <a:p>
            <a:pPr defTabSz="612953">
              <a:lnSpc>
                <a:spcPts val="1475"/>
              </a:lnSpc>
            </a:pPr>
            <a:r>
              <a:rPr lang="en-US" altLang="zh-CN" sz="1300">
                <a:solidFill>
                  <a:prstClr val="white"/>
                </a:solidFill>
                <a:sym typeface="+mn-ea"/>
              </a:rPr>
              <a:t>4.Vegetation: tropical rainforests and rainforests as well as numerous plants and animals a gene pool of tropical species</a:t>
            </a:r>
          </a:p>
          <a:p>
            <a:pPr defTabSz="612953">
              <a:lnSpc>
                <a:spcPts val="1475"/>
              </a:lnSpc>
            </a:pPr>
            <a:r>
              <a:rPr lang="en-US" altLang="zh-CN" sz="1300">
                <a:solidFill>
                  <a:prstClr val="white"/>
                </a:solidFill>
                <a:sym typeface="+mn-ea"/>
              </a:rPr>
              <a:t>5.Crops and a year three ripe, but need to pay attention to winter and spring low temperature (D on N) harm and summer and autumn typhoon damage.</a:t>
            </a:r>
          </a:p>
        </p:txBody>
      </p:sp>
    </p:spTree>
    <p:extLst>
      <p:ext uri="{BB962C8B-B14F-4D97-AF65-F5344CB8AC3E}">
        <p14:creationId xmlns:p14="http://schemas.microsoft.com/office/powerpoint/2010/main" val="37520080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DFC"/>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958915" y="428625"/>
            <a:ext cx="4132935" cy="92869"/>
          </a:xfrm>
          <a:prstGeom prst="rect">
            <a:avLst/>
          </a:prstGeom>
        </p:spPr>
      </p:pic>
      <p:pic>
        <p:nvPicPr>
          <p:cNvPr id="3" name="图片 2"/>
          <p:cNvPicPr>
            <a:picLocks noChangeAspect="1"/>
          </p:cNvPicPr>
          <p:nvPr/>
        </p:nvPicPr>
        <p:blipFill>
          <a:blip r:embed="rId3"/>
          <a:stretch>
            <a:fillRect/>
          </a:stretch>
        </p:blipFill>
        <p:spPr>
          <a:xfrm>
            <a:off x="104994" y="528637"/>
            <a:ext cx="8542672" cy="4543425"/>
          </a:xfrm>
          <a:prstGeom prst="rect">
            <a:avLst/>
          </a:prstGeom>
        </p:spPr>
      </p:pic>
      <p:sp>
        <p:nvSpPr>
          <p:cNvPr id="4" name="矩形 3"/>
          <p:cNvSpPr/>
          <p:nvPr/>
        </p:nvSpPr>
        <p:spPr>
          <a:xfrm>
            <a:off x="295892" y="292894"/>
            <a:ext cx="1880342" cy="142875"/>
          </a:xfrm>
          <a:prstGeom prst="rect">
            <a:avLst/>
          </a:prstGeom>
          <a:solidFill>
            <a:srgbClr val="FFFFFF"/>
          </a:solidFill>
        </p:spPr>
        <p:txBody>
          <a:bodyPr wrap="none" lIns="0" tIns="0" rIns="0" bIns="0">
            <a:noAutofit/>
          </a:bodyPr>
          <a:lstStyle/>
          <a:p>
            <a:pPr defTabSz="612953"/>
            <a:r>
              <a:rPr lang="zh-TW" altLang="en-US" sz="1200">
                <a:solidFill>
                  <a:prstClr val="black"/>
                </a:solidFill>
                <a:latin typeface="MingLiU" panose="02020509000000000000" charset="-120"/>
                <a:ea typeface="MingLiU" panose="02020509000000000000" charset="-120"/>
              </a:rPr>
              <a:t>海南岛的海洋资源</a:t>
            </a:r>
          </a:p>
        </p:txBody>
      </p:sp>
      <p:sp>
        <p:nvSpPr>
          <p:cNvPr id="5" name="矩形 4"/>
          <p:cNvSpPr/>
          <p:nvPr/>
        </p:nvSpPr>
        <p:spPr>
          <a:xfrm>
            <a:off x="2519850" y="1314451"/>
            <a:ext cx="1240835" cy="135731"/>
          </a:xfrm>
          <a:prstGeom prst="rect">
            <a:avLst/>
          </a:prstGeom>
          <a:solidFill>
            <a:srgbClr val="FFFFFF"/>
          </a:solidFill>
        </p:spPr>
        <p:txBody>
          <a:bodyPr wrap="none" lIns="0" tIns="0" rIns="0" bIns="0">
            <a:noAutofit/>
          </a:bodyPr>
          <a:lstStyle/>
          <a:p>
            <a:pPr defTabSz="612953"/>
            <a:r>
              <a:rPr lang="zh-TW" altLang="en-US" sz="1200">
                <a:solidFill>
                  <a:srgbClr val="041733"/>
                </a:solidFill>
                <a:latin typeface="MingLiU" panose="02020509000000000000" charset="-120"/>
                <a:ea typeface="MingLiU" panose="02020509000000000000" charset="-120"/>
              </a:rPr>
              <a:t>北部湾盆地</a:t>
            </a:r>
          </a:p>
        </p:txBody>
      </p:sp>
      <p:sp>
        <p:nvSpPr>
          <p:cNvPr id="6" name="矩形 5"/>
          <p:cNvSpPr/>
          <p:nvPr/>
        </p:nvSpPr>
        <p:spPr>
          <a:xfrm>
            <a:off x="3560242" y="3386138"/>
            <a:ext cx="830405" cy="157163"/>
          </a:xfrm>
          <a:prstGeom prst="rect">
            <a:avLst/>
          </a:prstGeom>
          <a:solidFill>
            <a:srgbClr val="FFFFFF"/>
          </a:solidFill>
        </p:spPr>
        <p:txBody>
          <a:bodyPr wrap="none" lIns="0" tIns="0" rIns="0" bIns="0">
            <a:noAutofit/>
          </a:bodyPr>
          <a:lstStyle/>
          <a:p>
            <a:pPr algn="ctr" defTabSz="612953"/>
            <a:r>
              <a:rPr lang="zh-CN" altLang="en-US" sz="900">
                <a:solidFill>
                  <a:srgbClr val="041733"/>
                </a:solidFill>
                <a:latin typeface="MingLiU" panose="02020509000000000000" charset="-120"/>
                <a:ea typeface="MingLiU" panose="02020509000000000000" charset="-120"/>
              </a:rPr>
              <a:t>明</a:t>
            </a:r>
            <a:r>
              <a:rPr lang="en-US" altLang="zh-CN" sz="900">
                <a:solidFill>
                  <a:srgbClr val="041733"/>
                </a:solidFill>
                <a:latin typeface="MingLiU" panose="02020509000000000000" charset="-120"/>
                <a:ea typeface="MingLiU" panose="02020509000000000000" charset="-120"/>
              </a:rPr>
              <a:t>-</a:t>
            </a:r>
            <a:r>
              <a:rPr lang="zh-TW" altLang="en-US" sz="900">
                <a:solidFill>
                  <a:srgbClr val="041733"/>
                </a:solidFill>
                <a:latin typeface="MingLiU" panose="02020509000000000000" charset="-120"/>
                <a:ea typeface="MingLiU" panose="02020509000000000000" charset="-120"/>
              </a:rPr>
              <a:t>翌单月</a:t>
            </a:r>
            <a:r>
              <a:rPr lang="en-US" sz="1200" b="1">
                <a:solidFill>
                  <a:srgbClr val="041733"/>
                </a:solidFill>
                <a:latin typeface="Arial" panose="020B0604020202020204"/>
              </a:rPr>
              <a:t>J</a:t>
            </a:r>
          </a:p>
        </p:txBody>
      </p:sp>
      <p:sp>
        <p:nvSpPr>
          <p:cNvPr id="7" name="矩形 6"/>
          <p:cNvSpPr/>
          <p:nvPr/>
        </p:nvSpPr>
        <p:spPr>
          <a:xfrm>
            <a:off x="8246781" y="3786188"/>
            <a:ext cx="391340" cy="100013"/>
          </a:xfrm>
          <a:prstGeom prst="rect">
            <a:avLst/>
          </a:prstGeom>
          <a:solidFill>
            <a:srgbClr val="FFFFFF"/>
          </a:solidFill>
        </p:spPr>
        <p:txBody>
          <a:bodyPr wrap="none" lIns="0" tIns="0" rIns="0" bIns="0">
            <a:noAutofit/>
          </a:bodyPr>
          <a:lstStyle/>
          <a:p>
            <a:pPr algn="ctr" defTabSz="612953"/>
            <a:r>
              <a:rPr lang="zh-TW" altLang="en-US" sz="700">
                <a:solidFill>
                  <a:prstClr val="black"/>
                </a:solidFill>
                <a:latin typeface="MingLiU" panose="02020509000000000000" charset="-120"/>
                <a:ea typeface="MingLiU" panose="02020509000000000000" charset="-120"/>
              </a:rPr>
              <a:t>红树林</a:t>
            </a:r>
          </a:p>
        </p:txBody>
      </p:sp>
      <p:sp>
        <p:nvSpPr>
          <p:cNvPr id="8" name="矩形 7"/>
          <p:cNvSpPr/>
          <p:nvPr/>
        </p:nvSpPr>
        <p:spPr>
          <a:xfrm>
            <a:off x="4514732" y="4979194"/>
            <a:ext cx="486789" cy="85725"/>
          </a:xfrm>
          <a:prstGeom prst="rect">
            <a:avLst/>
          </a:prstGeom>
          <a:solidFill>
            <a:srgbClr val="FFFFFF"/>
          </a:solidFill>
        </p:spPr>
        <p:txBody>
          <a:bodyPr wrap="none" lIns="0" tIns="0" rIns="0" bIns="0">
            <a:noAutofit/>
          </a:bodyPr>
          <a:lstStyle/>
          <a:p>
            <a:pPr algn="ctr" defTabSz="612953"/>
            <a:r>
              <a:rPr lang="zh-TW" altLang="en-US" sz="700">
                <a:solidFill>
                  <a:prstClr val="black"/>
                </a:solidFill>
                <a:latin typeface="MingLiU" panose="02020509000000000000" charset="-120"/>
                <a:ea typeface="MingLiU" panose="02020509000000000000" charset="-120"/>
              </a:rPr>
              <a:t>共三</a:t>
            </a:r>
            <a:r>
              <a:rPr lang="en-US" altLang="zh-TW" sz="900">
                <a:solidFill>
                  <a:prstClr val="black"/>
                </a:solidFill>
                <a:latin typeface="Arial" panose="020B0604020202020204"/>
                <a:ea typeface="Arial" panose="020B0604020202020204"/>
              </a:rPr>
              <a:t>I</a:t>
            </a:r>
            <a:r>
              <a:rPr lang="zh-TW" altLang="en-US" sz="700">
                <a:solidFill>
                  <a:prstClr val="black"/>
                </a:solidFill>
                <a:latin typeface="MingLiU" panose="02020509000000000000" charset="-120"/>
                <a:ea typeface="MingLiU" panose="02020509000000000000" charset="-120"/>
              </a:rPr>
              <a:t>六页</a:t>
            </a:r>
          </a:p>
        </p:txBody>
      </p:sp>
      <p:sp>
        <p:nvSpPr>
          <p:cNvPr id="9" name="矩形 8"/>
          <p:cNvSpPr/>
          <p:nvPr/>
        </p:nvSpPr>
        <p:spPr>
          <a:xfrm>
            <a:off x="3817954" y="2300287"/>
            <a:ext cx="582238" cy="128588"/>
          </a:xfrm>
          <a:prstGeom prst="rect">
            <a:avLst/>
          </a:prstGeom>
          <a:solidFill>
            <a:srgbClr val="FFFFFF"/>
          </a:solidFill>
        </p:spPr>
        <p:txBody>
          <a:bodyPr wrap="none" lIns="0" tIns="0" rIns="0" bIns="0">
            <a:noAutofit/>
          </a:bodyPr>
          <a:lstStyle/>
          <a:p>
            <a:pPr defTabSz="612953"/>
            <a:r>
              <a:rPr lang="zh-TW" altLang="en-US" sz="900">
                <a:solidFill>
                  <a:prstClr val="black"/>
                </a:solidFill>
                <a:latin typeface="MingLiU" panose="02020509000000000000" charset="-120"/>
                <a:ea typeface="MingLiU" panose="02020509000000000000" charset="-120"/>
              </a:rPr>
              <a:t>全岛海水</a:t>
            </a:r>
          </a:p>
        </p:txBody>
      </p:sp>
      <p:sp>
        <p:nvSpPr>
          <p:cNvPr id="10" name="矩形 9"/>
          <p:cNvSpPr/>
          <p:nvPr/>
        </p:nvSpPr>
        <p:spPr>
          <a:xfrm>
            <a:off x="7550004" y="4000501"/>
            <a:ext cx="820860" cy="257175"/>
          </a:xfrm>
          <a:prstGeom prst="rect">
            <a:avLst/>
          </a:prstGeom>
          <a:solidFill>
            <a:srgbClr val="FFFFFF"/>
          </a:solidFill>
        </p:spPr>
        <p:txBody>
          <a:bodyPr lIns="0" tIns="0" rIns="0" bIns="0">
            <a:noAutofit/>
          </a:bodyPr>
          <a:lstStyle/>
          <a:p>
            <a:pPr algn="ctr" defTabSz="612953">
              <a:lnSpc>
                <a:spcPts val="1542"/>
              </a:lnSpc>
            </a:pPr>
            <a:r>
              <a:rPr lang="zh-TW" altLang="en-US" sz="700">
                <a:solidFill>
                  <a:prstClr val="black"/>
                </a:solidFill>
                <a:latin typeface="MingLiU" panose="02020509000000000000" charset="-120"/>
                <a:ea typeface="MingLiU" panose="02020509000000000000" charset="-120"/>
              </a:rPr>
              <a:t>海洋油</a:t>
            </a:r>
            <a:r>
              <a:rPr lang="en-US" altLang="zh-TW" sz="1200" b="1">
                <a:solidFill>
                  <a:prstClr val="black"/>
                </a:solidFill>
                <a:latin typeface="Arial" panose="020B0604020202020204"/>
                <a:ea typeface="Arial" panose="020B0604020202020204"/>
              </a:rPr>
              <a:t>1</a:t>
            </a:r>
            <a:r>
              <a:rPr lang="zh-TW" altLang="en-US" sz="700">
                <a:solidFill>
                  <a:prstClr val="black"/>
                </a:solidFill>
                <a:latin typeface="MingLiU" panose="02020509000000000000" charset="-120"/>
                <a:ea typeface="MingLiU" panose="02020509000000000000" charset="-120"/>
              </a:rPr>
              <a:t>资源 油气盆地</a:t>
            </a:r>
          </a:p>
        </p:txBody>
      </p:sp>
      <p:sp>
        <p:nvSpPr>
          <p:cNvPr id="11" name="矩形 10"/>
          <p:cNvSpPr/>
          <p:nvPr/>
        </p:nvSpPr>
        <p:spPr>
          <a:xfrm>
            <a:off x="7550004" y="4321970"/>
            <a:ext cx="820860" cy="100013"/>
          </a:xfrm>
          <a:prstGeom prst="rect">
            <a:avLst/>
          </a:prstGeom>
          <a:solidFill>
            <a:srgbClr val="FFFFFF"/>
          </a:solidFill>
        </p:spPr>
        <p:txBody>
          <a:bodyPr wrap="none" lIns="0" tIns="0" rIns="0" bIns="0">
            <a:noAutofit/>
          </a:bodyPr>
          <a:lstStyle/>
          <a:p>
            <a:pPr defTabSz="612953">
              <a:lnSpc>
                <a:spcPts val="1542"/>
              </a:lnSpc>
            </a:pPr>
            <a:r>
              <a:rPr lang="en-US" altLang="zh-TW" sz="1200" b="1">
                <a:solidFill>
                  <a:prstClr val="black"/>
                </a:solidFill>
                <a:latin typeface="Arial" panose="020B0604020202020204"/>
                <a:ea typeface="Arial" panose="020B0604020202020204"/>
              </a:rPr>
              <a:t>1</a:t>
            </a:r>
            <a:r>
              <a:rPr lang="zh-TW" altLang="en-US" sz="700">
                <a:solidFill>
                  <a:prstClr val="black"/>
                </a:solidFill>
                <a:latin typeface="MingLiU" panose="02020509000000000000" charset="-120"/>
                <a:ea typeface="MingLiU" panose="02020509000000000000" charset="-120"/>
              </a:rPr>
              <a:t>石油</a:t>
            </a:r>
          </a:p>
        </p:txBody>
      </p:sp>
      <p:sp>
        <p:nvSpPr>
          <p:cNvPr id="12" name="矩形 11"/>
          <p:cNvSpPr/>
          <p:nvPr/>
        </p:nvSpPr>
        <p:spPr>
          <a:xfrm>
            <a:off x="7273202" y="3293269"/>
            <a:ext cx="1097662" cy="421481"/>
          </a:xfrm>
          <a:prstGeom prst="rect">
            <a:avLst/>
          </a:prstGeom>
          <a:solidFill>
            <a:srgbClr val="FFFFFF"/>
          </a:solidFill>
        </p:spPr>
        <p:txBody>
          <a:bodyPr lIns="0" tIns="0" rIns="0" bIns="0">
            <a:noAutofit/>
          </a:bodyPr>
          <a:lstStyle/>
          <a:p>
            <a:pPr algn="r" defTabSz="612953">
              <a:lnSpc>
                <a:spcPts val="1475"/>
              </a:lnSpc>
            </a:pPr>
            <a:r>
              <a:rPr lang="zh-TW" altLang="en-US" sz="700">
                <a:solidFill>
                  <a:prstClr val="black"/>
                </a:solidFill>
                <a:latin typeface="MingLiU" panose="02020509000000000000" charset="-120"/>
                <a:ea typeface="MingLiU" panose="02020509000000000000" charset="-120"/>
              </a:rPr>
              <a:t>海洋水产资源 </a:t>
            </a:r>
            <a:r>
              <a:rPr lang="en-US" sz="700">
                <a:solidFill>
                  <a:prstClr val="black"/>
                </a:solidFill>
                <a:latin typeface="MingLiU" panose="02020509000000000000" charset="-120"/>
              </a:rPr>
              <a:t>Q</a:t>
            </a:r>
            <a:r>
              <a:rPr lang="zh-TW" altLang="en-US" sz="700">
                <a:solidFill>
                  <a:prstClr val="black"/>
                </a:solidFill>
                <a:latin typeface="MingLiU" panose="02020509000000000000" charset="-120"/>
                <a:ea typeface="MingLiU" panose="02020509000000000000" charset="-120"/>
              </a:rPr>
              <a:t>鱼类 </a:t>
            </a:r>
            <a:r>
              <a:rPr lang="en-US" sz="700">
                <a:solidFill>
                  <a:srgbClr val="EC6710"/>
                </a:solidFill>
                <a:latin typeface="MingLiU" panose="02020509000000000000" charset="-120"/>
              </a:rPr>
              <a:t>•</a:t>
            </a:r>
            <a:r>
              <a:rPr lang="zh-TW" altLang="en-US" sz="700">
                <a:solidFill>
                  <a:prstClr val="black"/>
                </a:solidFill>
                <a:latin typeface="MingLiU" panose="02020509000000000000" charset="-120"/>
                <a:ea typeface="MingLiU" panose="02020509000000000000" charset="-120"/>
              </a:rPr>
              <a:t>贝 核虾蟹 </a:t>
            </a:r>
            <a:r>
              <a:rPr lang="en-US" altLang="zh-TW" sz="900">
                <a:solidFill>
                  <a:srgbClr val="702B28"/>
                </a:solidFill>
                <a:latin typeface="Arial" panose="020B0604020202020204"/>
                <a:ea typeface="Arial" panose="020B0604020202020204"/>
              </a:rPr>
              <a:t>7</a:t>
            </a:r>
            <a:r>
              <a:rPr lang="zh-TW" altLang="en-US" sz="700">
                <a:solidFill>
                  <a:prstClr val="black"/>
                </a:solidFill>
                <a:latin typeface="MingLiU" panose="02020509000000000000" charset="-120"/>
                <a:ea typeface="MingLiU" panose="02020509000000000000" charset="-120"/>
              </a:rPr>
              <a:t>讓</a:t>
            </a:r>
          </a:p>
        </p:txBody>
      </p:sp>
      <p:graphicFrame>
        <p:nvGraphicFramePr>
          <p:cNvPr id="13" name="表格 12"/>
          <p:cNvGraphicFramePr>
            <a:graphicFrameLocks noGrp="1"/>
          </p:cNvGraphicFramePr>
          <p:nvPr/>
        </p:nvGraphicFramePr>
        <p:xfrm>
          <a:off x="6299624" y="4450556"/>
          <a:ext cx="2319407" cy="632936"/>
        </p:xfrm>
        <a:graphic>
          <a:graphicData uri="http://schemas.openxmlformats.org/drawingml/2006/table">
            <a:tbl>
              <a:tblPr/>
              <a:tblGrid>
                <a:gridCol w="992668"/>
                <a:gridCol w="1326739"/>
              </a:tblGrid>
              <a:tr h="154305">
                <a:tc>
                  <a:txBody>
                    <a:bodyPr/>
                    <a:lstStyle/>
                    <a:p>
                      <a:endParaRPr sz="700"/>
                    </a:p>
                  </a:txBody>
                  <a:tcPr marL="0" marR="0" marT="0" marB="0">
                    <a:solidFill>
                      <a:srgbClr val="C8FBFC"/>
                    </a:solidFill>
                  </a:tcPr>
                </a:tc>
                <a:tc>
                  <a:txBody>
                    <a:bodyPr/>
                    <a:lstStyle/>
                    <a:p>
                      <a:pPr indent="317500"/>
                      <a:r>
                        <a:rPr lang="en-US" sz="1000" b="1">
                          <a:latin typeface="Arial" panose="020B0604020202020204"/>
                        </a:rPr>
                        <a:t>n</a:t>
                      </a:r>
                      <a:r>
                        <a:rPr lang="zh-TW" sz="600">
                          <a:latin typeface="MingLiU" panose="02020509000000000000" charset="-120"/>
                          <a:ea typeface="MingLiU" panose="02020509000000000000" charset="-120"/>
                        </a:rPr>
                        <a:t>天然气</a:t>
                      </a:r>
                    </a:p>
                  </a:txBody>
                  <a:tcPr marL="0" marR="0" marT="0" marB="0" anchor="b"/>
                </a:tc>
              </a:tr>
              <a:tr h="171450">
                <a:tc>
                  <a:txBody>
                    <a:bodyPr/>
                    <a:lstStyle/>
                    <a:p>
                      <a:pPr indent="0"/>
                      <a:r>
                        <a:rPr lang="zh-TW" sz="900">
                          <a:solidFill>
                            <a:srgbClr val="804FAF"/>
                          </a:solidFill>
                          <a:latin typeface="MingLiU" panose="02020509000000000000" charset="-120"/>
                          <a:ea typeface="MingLiU" panose="02020509000000000000" charset="-120"/>
                        </a:rPr>
                        <a:t>5</a:t>
                      </a:r>
                      <a:r>
                        <a:rPr lang="zh-TW" sz="900">
                          <a:latin typeface="MingLiU" panose="02020509000000000000" charset="-120"/>
                          <a:ea typeface="MingLiU" panose="02020509000000000000" charset="-120"/>
                        </a:rPr>
                        <a:t>群岛</a:t>
                      </a:r>
                    </a:p>
                  </a:txBody>
                  <a:tcPr marL="0" marR="0" marT="0" marB="0"/>
                </a:tc>
                <a:tc>
                  <a:txBody>
                    <a:bodyPr/>
                    <a:lstStyle/>
                    <a:p>
                      <a:pPr indent="317500"/>
                      <a:r>
                        <a:rPr lang="zh-TW" sz="1000" b="1">
                          <a:latin typeface="Arial" panose="020B0604020202020204"/>
                          <a:ea typeface="Arial" panose="020B0604020202020204"/>
                        </a:rPr>
                        <a:t>1</a:t>
                      </a:r>
                      <a:r>
                        <a:rPr lang="zh-TW" sz="600">
                          <a:latin typeface="MingLiU" panose="02020509000000000000" charset="-120"/>
                          <a:ea typeface="MingLiU" panose="02020509000000000000" charset="-120"/>
                        </a:rPr>
                        <a:t>油气开采区</a:t>
                      </a:r>
                    </a:p>
                  </a:txBody>
                  <a:tcPr marL="0" marR="0" marT="0" marB="0"/>
                </a:tc>
              </a:tr>
              <a:tr h="307181">
                <a:tc>
                  <a:txBody>
                    <a:bodyPr/>
                    <a:lstStyle/>
                    <a:p>
                      <a:pPr indent="0" algn="r"/>
                      <a:r>
                        <a:rPr lang="zh-TW" sz="1000" b="1">
                          <a:solidFill>
                            <a:srgbClr val="84D3E9"/>
                          </a:solidFill>
                          <a:latin typeface="Arial" panose="020B0604020202020204"/>
                          <a:ea typeface="Arial" panose="020B0604020202020204"/>
                        </a:rPr>
                        <a:t>―_</a:t>
                      </a:r>
                      <a:r>
                        <a:rPr lang="en-US" sz="1000" b="1">
                          <a:solidFill>
                            <a:srgbClr val="84D3E9"/>
                          </a:solidFill>
                          <a:latin typeface="Arial" panose="020B0604020202020204"/>
                        </a:rPr>
                        <a:t>L.</a:t>
                      </a:r>
                    </a:p>
                  </a:txBody>
                  <a:tcPr marL="0" marR="0" marT="0" marB="0" anchor="ctr"/>
                </a:tc>
                <a:tc>
                  <a:txBody>
                    <a:bodyPr/>
                    <a:lstStyle/>
                    <a:p>
                      <a:pPr marL="40005" indent="0" algn="ctr">
                        <a:spcAft>
                          <a:spcPts val="700"/>
                        </a:spcAft>
                      </a:pPr>
                      <a:r>
                        <a:rPr lang="en-US" sz="600">
                          <a:solidFill>
                            <a:srgbClr val="D688DF"/>
                          </a:solidFill>
                          <a:latin typeface="MingLiU" panose="02020509000000000000" charset="-120"/>
                        </a:rPr>
                        <a:t>--</a:t>
                      </a:r>
                      <a:r>
                        <a:rPr lang="zh-TW" sz="600">
                          <a:latin typeface="MingLiU" panose="02020509000000000000" charset="-120"/>
                          <a:ea typeface="MingLiU" panose="02020509000000000000" charset="-120"/>
                        </a:rPr>
                        <a:t>渔汛苑图</a:t>
                      </a:r>
                    </a:p>
                    <a:p>
                      <a:pPr marR="103505" indent="0" algn="r"/>
                      <a:r>
                        <a:rPr lang="zh-TW" sz="700">
                          <a:solidFill>
                            <a:srgbClr val="217ABE"/>
                          </a:solidFill>
                          <a:latin typeface="Arial" panose="020B0604020202020204"/>
                          <a:ea typeface="Arial" panose="020B0604020202020204"/>
                        </a:rPr>
                        <a:t>114</a:t>
                      </a:r>
                    </a:p>
                  </a:txBody>
                  <a:tcPr marL="0" marR="0" marT="0" marB="0" anchor="b"/>
                </a:tc>
              </a:tr>
            </a:tbl>
          </a:graphicData>
        </a:graphic>
      </p:graphicFrame>
      <p:pic>
        <p:nvPicPr>
          <p:cNvPr id="14" name="图片 13"/>
          <p:cNvPicPr>
            <a:picLocks noChangeAspect="1"/>
          </p:cNvPicPr>
          <p:nvPr/>
        </p:nvPicPr>
        <p:blipFill>
          <a:blip r:embed="rId4"/>
          <a:stretch>
            <a:fillRect/>
          </a:stretch>
        </p:blipFill>
        <p:spPr>
          <a:xfrm>
            <a:off x="7965206" y="55366"/>
            <a:ext cx="1112934" cy="827603"/>
          </a:xfrm>
          <a:prstGeom prst="rect">
            <a:avLst/>
          </a:prstGeom>
        </p:spPr>
      </p:pic>
    </p:spTree>
    <p:extLst>
      <p:ext uri="{BB962C8B-B14F-4D97-AF65-F5344CB8AC3E}">
        <p14:creationId xmlns:p14="http://schemas.microsoft.com/office/powerpoint/2010/main" val="1830393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3" name="矩形 2"/>
          <p:cNvSpPr/>
          <p:nvPr/>
        </p:nvSpPr>
        <p:spPr>
          <a:xfrm>
            <a:off x="563148" y="950119"/>
            <a:ext cx="5491650" cy="443627"/>
          </a:xfrm>
          <a:prstGeom prst="rect">
            <a:avLst/>
          </a:prstGeom>
          <a:solidFill>
            <a:srgbClr val="FFFFFF"/>
          </a:solidFill>
        </p:spPr>
        <p:txBody>
          <a:bodyPr wrap="none" lIns="0" tIns="0" rIns="0" bIns="0">
            <a:noAutofit/>
          </a:bodyPr>
          <a:lstStyle/>
          <a:p>
            <a:pPr algn="just" defTabSz="612953"/>
            <a:endParaRPr lang="zh-TW" altLang="en-US" sz="2200">
              <a:solidFill>
                <a:srgbClr val="F70964"/>
              </a:solidFill>
              <a:latin typeface="MingLiU" panose="02020509000000000000" charset="-120"/>
              <a:ea typeface="MingLiU" panose="02020509000000000000" charset="-120"/>
            </a:endParaRPr>
          </a:p>
        </p:txBody>
      </p:sp>
      <p:pic>
        <p:nvPicPr>
          <p:cNvPr id="4" name="图片 3"/>
          <p:cNvPicPr>
            <a:picLocks noChangeAspect="1"/>
          </p:cNvPicPr>
          <p:nvPr/>
        </p:nvPicPr>
        <p:blipFill>
          <a:blip r:embed="rId2"/>
          <a:stretch>
            <a:fillRect/>
          </a:stretch>
        </p:blipFill>
        <p:spPr>
          <a:xfrm>
            <a:off x="7965206" y="55366"/>
            <a:ext cx="1112934" cy="827603"/>
          </a:xfrm>
          <a:prstGeom prst="rect">
            <a:avLst/>
          </a:prstGeom>
        </p:spPr>
      </p:pic>
      <p:sp>
        <p:nvSpPr>
          <p:cNvPr id="9" name="流程图: 顺序访问存储器 8"/>
          <p:cNvSpPr/>
          <p:nvPr/>
        </p:nvSpPr>
        <p:spPr>
          <a:xfrm>
            <a:off x="2110677" y="55366"/>
            <a:ext cx="5023820" cy="966192"/>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lIns="61295" tIns="30648" rIns="61295" bIns="30648" rtlCol="0" anchor="ctr"/>
          <a:lstStyle/>
          <a:p>
            <a:pPr indent="323503" defTabSz="612953">
              <a:spcAft>
                <a:spcPts val="657"/>
              </a:spcAft>
            </a:pPr>
            <a:r>
              <a:rPr lang="en-US" altLang="zh-CN" sz="2800" smtClean="0">
                <a:solidFill>
                  <a:prstClr val="white"/>
                </a:solidFill>
                <a:sym typeface="+mn-ea"/>
              </a:rPr>
              <a:t>The Advantage </a:t>
            </a:r>
            <a:r>
              <a:rPr lang="en-US" altLang="zh-CN" sz="2800">
                <a:solidFill>
                  <a:prstClr val="white"/>
                </a:solidFill>
                <a:sym typeface="+mn-ea"/>
              </a:rPr>
              <a:t>of ocean rescources</a:t>
            </a:r>
            <a:endParaRPr lang="en-US" sz="2800">
              <a:solidFill>
                <a:prstClr val="white"/>
              </a:solidFill>
              <a:sym typeface="+mn-ea"/>
            </a:endParaRPr>
          </a:p>
        </p:txBody>
      </p:sp>
      <p:sp>
        <p:nvSpPr>
          <p:cNvPr id="10" name="流程图: 库存数据 9"/>
          <p:cNvSpPr/>
          <p:nvPr/>
        </p:nvSpPr>
        <p:spPr>
          <a:xfrm>
            <a:off x="317367" y="1021557"/>
            <a:ext cx="8610441" cy="3873172"/>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lIns="61295" tIns="30648" rIns="61295" bIns="30648" rtlCol="0" anchor="ctr"/>
          <a:lstStyle/>
          <a:p>
            <a:pPr defTabSz="612953">
              <a:lnSpc>
                <a:spcPts val="1475"/>
              </a:lnSpc>
            </a:pPr>
            <a:endParaRPr lang="en-US" altLang="zh-CN" sz="1300">
              <a:solidFill>
                <a:prstClr val="white"/>
              </a:solidFill>
              <a:sym typeface="+mn-ea"/>
            </a:endParaRPr>
          </a:p>
          <a:p>
            <a:pPr defTabSz="612953"/>
            <a:endParaRPr lang="en-US" altLang="zh-CN" sz="1600">
              <a:solidFill>
                <a:prstClr val="white"/>
              </a:solidFill>
            </a:endParaRPr>
          </a:p>
          <a:p>
            <a:pPr defTabSz="612953"/>
            <a:r>
              <a:rPr lang="en-US" altLang="zh-CN" sz="2400">
                <a:solidFill>
                  <a:prstClr val="white"/>
                </a:solidFill>
                <a:sym typeface="+mn-ea"/>
              </a:rPr>
              <a:t>1. Biological Resources - the largest gene bank of tropical species</a:t>
            </a:r>
          </a:p>
          <a:p>
            <a:pPr defTabSz="612953"/>
            <a:r>
              <a:rPr lang="en-US" altLang="zh-CN" sz="2400">
                <a:solidFill>
                  <a:prstClr val="white"/>
                </a:solidFill>
                <a:sym typeface="+mn-ea"/>
              </a:rPr>
              <a:t>2. Rich fishery resources</a:t>
            </a:r>
          </a:p>
          <a:p>
            <a:pPr defTabSz="612953"/>
            <a:r>
              <a:rPr lang="en-US" altLang="zh-CN" sz="2400">
                <a:solidFill>
                  <a:prstClr val="white"/>
                </a:solidFill>
                <a:sym typeface="+mn-ea"/>
              </a:rPr>
              <a:t>3. Rich in mineral and oil and gas resources</a:t>
            </a:r>
          </a:p>
          <a:p>
            <a:pPr defTabSz="612953"/>
            <a:r>
              <a:rPr lang="en-US" altLang="zh-CN" sz="2400">
                <a:solidFill>
                  <a:prstClr val="white"/>
                </a:solidFill>
                <a:sym typeface="+mn-ea"/>
              </a:rPr>
              <a:t>4. Abundant tourism resources</a:t>
            </a:r>
          </a:p>
          <a:p>
            <a:pPr defTabSz="612953"/>
            <a:r>
              <a:rPr lang="en-US" altLang="zh-CN" sz="2400">
                <a:solidFill>
                  <a:prstClr val="white"/>
                </a:solidFill>
                <a:sym typeface="+mn-ea"/>
              </a:rPr>
              <a:t>5. Space resources: it has more than 600 islands and reefs, of which 225 are larger than 500 square meters, which can be developed into a tropical Marine research base for Marine fisheries replenishment, trade and tourism.</a:t>
            </a:r>
          </a:p>
          <a:p>
            <a:pPr defTabSz="612953">
              <a:lnSpc>
                <a:spcPts val="1475"/>
              </a:lnSpc>
            </a:pPr>
            <a:endParaRPr lang="en-US" altLang="zh-CN" sz="1600">
              <a:solidFill>
                <a:prstClr val="white"/>
              </a:solidFill>
              <a:sym typeface="+mn-ea"/>
            </a:endParaRPr>
          </a:p>
        </p:txBody>
      </p:sp>
    </p:spTree>
    <p:extLst>
      <p:ext uri="{BB962C8B-B14F-4D97-AF65-F5344CB8AC3E}">
        <p14:creationId xmlns:p14="http://schemas.microsoft.com/office/powerpoint/2010/main" val="11148243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3173" y="21432"/>
            <a:ext cx="8876743" cy="5043488"/>
          </a:xfrm>
          <a:prstGeom prst="rect">
            <a:avLst/>
          </a:prstGeom>
        </p:spPr>
      </p:pic>
      <p:sp>
        <p:nvSpPr>
          <p:cNvPr id="3" name="矩形 2"/>
          <p:cNvSpPr/>
          <p:nvPr/>
        </p:nvSpPr>
        <p:spPr>
          <a:xfrm>
            <a:off x="3168903" y="957263"/>
            <a:ext cx="591783" cy="164306"/>
          </a:xfrm>
          <a:prstGeom prst="rect">
            <a:avLst/>
          </a:prstGeom>
          <a:solidFill>
            <a:srgbClr val="FFFFFF"/>
          </a:solidFill>
        </p:spPr>
        <p:txBody>
          <a:bodyPr wrap="none" lIns="0" tIns="0" rIns="0" bIns="0">
            <a:noAutofit/>
          </a:bodyPr>
          <a:lstStyle/>
          <a:p>
            <a:pPr defTabSz="612953"/>
            <a:r>
              <a:rPr lang="zh-TW" altLang="en-US" sz="1100">
                <a:solidFill>
                  <a:srgbClr val="CB3261"/>
                </a:solidFill>
                <a:latin typeface="MingLiU" panose="02020509000000000000" charset="-120"/>
                <a:ea typeface="MingLiU" panose="02020509000000000000" charset="-120"/>
              </a:rPr>
              <a:t>坡书院</a:t>
            </a:r>
          </a:p>
        </p:txBody>
      </p:sp>
      <p:sp>
        <p:nvSpPr>
          <p:cNvPr id="4" name="矩形 3"/>
          <p:cNvSpPr/>
          <p:nvPr/>
        </p:nvSpPr>
        <p:spPr>
          <a:xfrm>
            <a:off x="2348042" y="1493044"/>
            <a:ext cx="582238" cy="164306"/>
          </a:xfrm>
          <a:prstGeom prst="rect">
            <a:avLst/>
          </a:prstGeom>
          <a:solidFill>
            <a:srgbClr val="FFFFFF"/>
          </a:solidFill>
        </p:spPr>
        <p:txBody>
          <a:bodyPr wrap="none" lIns="0" tIns="0" rIns="0" bIns="0">
            <a:noAutofit/>
          </a:bodyPr>
          <a:lstStyle/>
          <a:p>
            <a:pPr defTabSz="612953"/>
            <a:r>
              <a:rPr lang="zh-TW" altLang="en-US" sz="1100">
                <a:solidFill>
                  <a:srgbClr val="F70964"/>
                </a:solidFill>
                <a:latin typeface="MingLiU" panose="02020509000000000000" charset="-120"/>
                <a:ea typeface="MingLiU" panose="02020509000000000000" charset="-120"/>
              </a:rPr>
              <a:t>帝抜物</a:t>
            </a:r>
          </a:p>
        </p:txBody>
      </p:sp>
      <p:sp>
        <p:nvSpPr>
          <p:cNvPr id="5" name="矩形 4"/>
          <p:cNvSpPr/>
          <p:nvPr/>
        </p:nvSpPr>
        <p:spPr>
          <a:xfrm>
            <a:off x="7664543" y="1550194"/>
            <a:ext cx="591783" cy="164306"/>
          </a:xfrm>
          <a:prstGeom prst="rect">
            <a:avLst/>
          </a:prstGeom>
          <a:solidFill>
            <a:srgbClr val="FFFFFF"/>
          </a:solidFill>
        </p:spPr>
        <p:txBody>
          <a:bodyPr wrap="none" lIns="0" tIns="0" rIns="0" bIns="0">
            <a:noAutofit/>
          </a:bodyPr>
          <a:lstStyle/>
          <a:p>
            <a:pPr algn="ctr" defTabSz="612953"/>
            <a:r>
              <a:rPr lang="zh-TW" altLang="en-US" sz="1100">
                <a:solidFill>
                  <a:srgbClr val="CB3261"/>
                </a:solidFill>
                <a:latin typeface="MingLiU" panose="02020509000000000000" charset="-120"/>
                <a:ea typeface="MingLiU" panose="02020509000000000000" charset="-120"/>
              </a:rPr>
              <a:t>郊椰林</a:t>
            </a:r>
          </a:p>
        </p:txBody>
      </p:sp>
      <p:sp>
        <p:nvSpPr>
          <p:cNvPr id="6" name="矩形 5"/>
          <p:cNvSpPr/>
          <p:nvPr/>
        </p:nvSpPr>
        <p:spPr>
          <a:xfrm>
            <a:off x="1593996" y="2400301"/>
            <a:ext cx="1689445" cy="428625"/>
          </a:xfrm>
          <a:prstGeom prst="rect">
            <a:avLst/>
          </a:prstGeom>
          <a:solidFill>
            <a:srgbClr val="FFFFFF"/>
          </a:solidFill>
        </p:spPr>
        <p:txBody>
          <a:bodyPr lIns="0" tIns="0" rIns="0" bIns="0">
            <a:noAutofit/>
          </a:bodyPr>
          <a:lstStyle/>
          <a:p>
            <a:pPr defTabSz="612953"/>
            <a:r>
              <a:rPr lang="zh-TW" altLang="en-US" sz="1100">
                <a:solidFill>
                  <a:srgbClr val="CB3261"/>
                </a:solidFill>
                <a:latin typeface="MingLiU" panose="02020509000000000000" charset="-120"/>
                <a:ea typeface="MingLiU" panose="02020509000000000000" charset="-120"/>
              </a:rPr>
              <a:t>矢的坡鹿</a:t>
            </a:r>
          </a:p>
          <a:p>
            <a:pPr defTabSz="612953"/>
            <a:r>
              <a:rPr lang="en-US" altLang="zh-TW" sz="1200" b="1">
                <a:solidFill>
                  <a:srgbClr val="CB3261"/>
                </a:solidFill>
                <a:latin typeface="Times New Roman" panose="02020603050405020304"/>
                <a:ea typeface="Times New Roman" panose="02020603050405020304"/>
              </a:rPr>
              <a:t>X</a:t>
            </a:r>
            <a:r>
              <a:rPr lang="zh-TW" altLang="en-US" sz="1300" b="1">
                <a:solidFill>
                  <a:srgbClr val="CB3261"/>
                </a:solidFill>
                <a:latin typeface="宋体" panose="02010600030101010101" pitchFamily="2" charset="-122"/>
                <a:ea typeface="宋体" panose="02010600030101010101" pitchFamily="2" charset="-122"/>
              </a:rPr>
              <a:t>，</a:t>
            </a:r>
            <a:r>
              <a:rPr lang="zh-TW" altLang="en-US" sz="1100">
                <a:solidFill>
                  <a:srgbClr val="CB3261"/>
                </a:solidFill>
                <a:latin typeface="MingLiU" panose="02020509000000000000" charset="-120"/>
                <a:ea typeface="MingLiU" panose="02020509000000000000" charset="-120"/>
              </a:rPr>
              <a:t>坝王心臂猿</a:t>
            </a:r>
          </a:p>
        </p:txBody>
      </p:sp>
      <p:sp>
        <p:nvSpPr>
          <p:cNvPr id="7" name="矩形 6"/>
          <p:cNvSpPr/>
          <p:nvPr/>
        </p:nvSpPr>
        <p:spPr>
          <a:xfrm>
            <a:off x="992668" y="600076"/>
            <a:ext cx="897219" cy="307181"/>
          </a:xfrm>
          <a:prstGeom prst="rect">
            <a:avLst/>
          </a:prstGeom>
          <a:solidFill>
            <a:srgbClr val="FFFFFF"/>
          </a:solidFill>
        </p:spPr>
        <p:txBody>
          <a:bodyPr lIns="0" tIns="0" rIns="0" bIns="0">
            <a:noAutofit/>
          </a:bodyPr>
          <a:lstStyle/>
          <a:p>
            <a:pPr defTabSz="612953">
              <a:lnSpc>
                <a:spcPts val="1475"/>
              </a:lnSpc>
            </a:pPr>
            <a:r>
              <a:rPr lang="zh-TW" altLang="en-US" sz="1100">
                <a:solidFill>
                  <a:prstClr val="black"/>
                </a:solidFill>
                <a:latin typeface="MingLiU" panose="02020509000000000000" charset="-120"/>
                <a:ea typeface="MingLiU" panose="02020509000000000000" charset="-120"/>
              </a:rPr>
              <a:t>十大重点 开发旅游区</a:t>
            </a:r>
          </a:p>
        </p:txBody>
      </p:sp>
      <p:sp>
        <p:nvSpPr>
          <p:cNvPr id="8" name="矩形 7"/>
          <p:cNvSpPr/>
          <p:nvPr/>
        </p:nvSpPr>
        <p:spPr>
          <a:xfrm>
            <a:off x="5631482" y="4364831"/>
            <a:ext cx="859040" cy="592931"/>
          </a:xfrm>
          <a:prstGeom prst="rect">
            <a:avLst/>
          </a:prstGeom>
          <a:solidFill>
            <a:srgbClr val="FFFFFF"/>
          </a:solidFill>
        </p:spPr>
        <p:txBody>
          <a:bodyPr lIns="0" tIns="0" rIns="0" bIns="0">
            <a:noAutofit/>
          </a:bodyPr>
          <a:lstStyle/>
          <a:p>
            <a:pPr algn="ctr" defTabSz="612953">
              <a:lnSpc>
                <a:spcPts val="2078"/>
              </a:lnSpc>
            </a:pPr>
            <a:r>
              <a:rPr lang="zh-TW" altLang="en-US" sz="1100">
                <a:solidFill>
                  <a:srgbClr val="DE1007"/>
                </a:solidFill>
                <a:latin typeface="MingLiU" panose="02020509000000000000" charset="-120"/>
                <a:ea typeface="MingLiU" panose="02020509000000000000" charset="-120"/>
              </a:rPr>
              <a:t>。海</a:t>
            </a:r>
            <a:r>
              <a:rPr lang="zh-TW" altLang="en-US" sz="1100">
                <a:solidFill>
                  <a:prstClr val="black"/>
                </a:solidFill>
                <a:latin typeface="MingLiU" panose="02020509000000000000" charset="-120"/>
                <a:ea typeface="MingLiU" panose="02020509000000000000" charset="-120"/>
              </a:rPr>
              <a:t>滨风光 </a:t>
            </a:r>
            <a:r>
              <a:rPr lang="en-US" sz="1200" b="1">
                <a:solidFill>
                  <a:prstClr val="black"/>
                </a:solidFill>
                <a:latin typeface="Times New Roman" panose="02020603050405020304"/>
              </a:rPr>
              <a:t>C</a:t>
            </a:r>
            <a:r>
              <a:rPr lang="zh-TW" altLang="en-US" sz="1100">
                <a:solidFill>
                  <a:prstClr val="black"/>
                </a:solidFill>
                <a:latin typeface="MingLiU" panose="02020509000000000000" charset="-120"/>
                <a:ea typeface="MingLiU" panose="02020509000000000000" charset="-120"/>
              </a:rPr>
              <a:t>山水景色 </a:t>
            </a:r>
            <a:r>
              <a:rPr lang="zh-TW" altLang="en-US" sz="1100">
                <a:solidFill>
                  <a:srgbClr val="DE1007"/>
                </a:solidFill>
                <a:latin typeface="MingLiU" panose="02020509000000000000" charset="-120"/>
                <a:ea typeface="MingLiU" panose="02020509000000000000" charset="-120"/>
              </a:rPr>
              <a:t>。珍</a:t>
            </a:r>
            <a:r>
              <a:rPr lang="zh-TW" altLang="en-US" sz="1100">
                <a:solidFill>
                  <a:prstClr val="black"/>
                </a:solidFill>
                <a:latin typeface="MingLiU" panose="02020509000000000000" charset="-120"/>
                <a:ea typeface="MingLiU" panose="02020509000000000000" charset="-120"/>
              </a:rPr>
              <a:t>稀物种</a:t>
            </a:r>
          </a:p>
        </p:txBody>
      </p:sp>
      <p:sp>
        <p:nvSpPr>
          <p:cNvPr id="9" name="矩形 8"/>
          <p:cNvSpPr/>
          <p:nvPr/>
        </p:nvSpPr>
        <p:spPr>
          <a:xfrm>
            <a:off x="6633695" y="4143375"/>
            <a:ext cx="1059482" cy="814388"/>
          </a:xfrm>
          <a:prstGeom prst="rect">
            <a:avLst/>
          </a:prstGeom>
          <a:solidFill>
            <a:srgbClr val="FFFFFF"/>
          </a:solidFill>
        </p:spPr>
        <p:txBody>
          <a:bodyPr lIns="0" tIns="0" rIns="0" bIns="0">
            <a:noAutofit/>
          </a:bodyPr>
          <a:lstStyle/>
          <a:p>
            <a:pPr algn="just" defTabSz="612953">
              <a:lnSpc>
                <a:spcPts val="2122"/>
              </a:lnSpc>
            </a:pPr>
            <a:r>
              <a:rPr lang="en-US" sz="1200" b="1">
                <a:solidFill>
                  <a:srgbClr val="DE1007"/>
                </a:solidFill>
                <a:latin typeface="Times New Roman" panose="02020603050405020304"/>
              </a:rPr>
              <a:t>M</a:t>
            </a:r>
            <a:r>
              <a:rPr lang="zh-TW" altLang="en-US" sz="1100">
                <a:solidFill>
                  <a:prstClr val="black"/>
                </a:solidFill>
                <a:latin typeface="MingLiU" panose="02020509000000000000" charset="-120"/>
                <a:ea typeface="MingLiU" panose="02020509000000000000" charset="-120"/>
              </a:rPr>
              <a:t>革命纪念地 </a:t>
            </a:r>
            <a:r>
              <a:rPr lang="zh-TW" altLang="en-US" sz="1100">
                <a:solidFill>
                  <a:srgbClr val="DE1007"/>
                </a:solidFill>
                <a:latin typeface="MingLiU" panose="02020509000000000000" charset="-120"/>
                <a:ea typeface="MingLiU" panose="02020509000000000000" charset="-120"/>
              </a:rPr>
              <a:t>。文</a:t>
            </a:r>
            <a:r>
              <a:rPr lang="zh-TW" altLang="en-US" sz="1100">
                <a:solidFill>
                  <a:prstClr val="black"/>
                </a:solidFill>
                <a:latin typeface="MingLiU" panose="02020509000000000000" charset="-120"/>
                <a:ea typeface="MingLiU" panose="02020509000000000000" charset="-120"/>
              </a:rPr>
              <a:t>化古迹 </a:t>
            </a:r>
            <a:r>
              <a:rPr lang="zh-TW" altLang="en-US" sz="1100">
                <a:solidFill>
                  <a:srgbClr val="63045D"/>
                </a:solidFill>
                <a:latin typeface="MingLiU" panose="02020509000000000000" charset="-120"/>
                <a:ea typeface="MingLiU" panose="02020509000000000000" charset="-120"/>
              </a:rPr>
              <a:t>。民</a:t>
            </a:r>
            <a:r>
              <a:rPr lang="zh-TW" altLang="en-US" sz="1100">
                <a:solidFill>
                  <a:prstClr val="black"/>
                </a:solidFill>
                <a:latin typeface="MingLiU" panose="02020509000000000000" charset="-120"/>
                <a:ea typeface="MingLiU" panose="02020509000000000000" charset="-120"/>
              </a:rPr>
              <a:t>族风情 </a:t>
            </a:r>
            <a:r>
              <a:rPr lang="en-US" sz="1100">
                <a:solidFill>
                  <a:srgbClr val="4FE026"/>
                </a:solidFill>
                <a:latin typeface="MingLiU" panose="02020509000000000000" charset="-120"/>
              </a:rPr>
              <a:t>□</a:t>
            </a:r>
            <a:r>
              <a:rPr lang="zh-TW" altLang="en-US" sz="1100">
                <a:solidFill>
                  <a:prstClr val="black"/>
                </a:solidFill>
                <a:latin typeface="MingLiU" panose="02020509000000000000" charset="-120"/>
                <a:ea typeface="MingLiU" panose="02020509000000000000" charset="-120"/>
              </a:rPr>
              <a:t>民间工艺</a:t>
            </a:r>
          </a:p>
        </p:txBody>
      </p:sp>
      <p:sp>
        <p:nvSpPr>
          <p:cNvPr id="11" name="矩形 10"/>
          <p:cNvSpPr/>
          <p:nvPr/>
        </p:nvSpPr>
        <p:spPr>
          <a:xfrm>
            <a:off x="4018398" y="4764881"/>
            <a:ext cx="467699" cy="171450"/>
          </a:xfrm>
          <a:prstGeom prst="rect">
            <a:avLst/>
          </a:prstGeom>
          <a:solidFill>
            <a:srgbClr val="FFFFFF"/>
          </a:solidFill>
        </p:spPr>
        <p:txBody>
          <a:bodyPr wrap="none" lIns="0" tIns="0" rIns="0" bIns="0">
            <a:noAutofit/>
          </a:bodyPr>
          <a:lstStyle/>
          <a:p>
            <a:pPr defTabSz="612953"/>
            <a:r>
              <a:rPr lang="zh-TW" altLang="en-US" sz="1100">
                <a:solidFill>
                  <a:srgbClr val="CB3261"/>
                </a:solidFill>
                <a:latin typeface="MingLiU" panose="02020509000000000000" charset="-120"/>
                <a:ea typeface="MingLiU" panose="02020509000000000000" charset="-120"/>
              </a:rPr>
              <a:t>危湾</a:t>
            </a:r>
          </a:p>
        </p:txBody>
      </p:sp>
      <p:sp>
        <p:nvSpPr>
          <p:cNvPr id="12" name="矩形 11"/>
          <p:cNvSpPr/>
          <p:nvPr/>
        </p:nvSpPr>
        <p:spPr>
          <a:xfrm>
            <a:off x="4018396" y="4936331"/>
            <a:ext cx="1030848" cy="114300"/>
          </a:xfrm>
          <a:prstGeom prst="rect">
            <a:avLst/>
          </a:prstGeom>
          <a:solidFill>
            <a:srgbClr val="FFFFFF"/>
          </a:solidFill>
        </p:spPr>
        <p:txBody>
          <a:bodyPr wrap="none" lIns="0" tIns="0" rIns="0" bIns="0">
            <a:noAutofit/>
          </a:bodyPr>
          <a:lstStyle/>
          <a:p>
            <a:pPr defTabSz="612953"/>
            <a:r>
              <a:rPr lang="zh-TW" altLang="en-US" sz="700">
                <a:solidFill>
                  <a:prstClr val="black"/>
                </a:solidFill>
                <a:latin typeface="MingLiU" panose="02020509000000000000" charset="-120"/>
                <a:ea typeface="MingLiU" panose="02020509000000000000" charset="-120"/>
              </a:rPr>
              <a:t>執卜九虬共三十六页</a:t>
            </a:r>
            <a:r>
              <a:rPr lang="en-US" altLang="zh-TW" sz="700">
                <a:solidFill>
                  <a:prstClr val="black"/>
                </a:solidFill>
                <a:latin typeface="MingLiU" panose="02020509000000000000" charset="-120"/>
                <a:ea typeface="MingLiU" panose="02020509000000000000" charset="-120"/>
              </a:rPr>
              <a:t>.</a:t>
            </a:r>
          </a:p>
        </p:txBody>
      </p:sp>
    </p:spTree>
    <p:extLst>
      <p:ext uri="{BB962C8B-B14F-4D97-AF65-F5344CB8AC3E}">
        <p14:creationId xmlns:p14="http://schemas.microsoft.com/office/powerpoint/2010/main" val="33215887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642938"/>
            <a:ext cx="9144000" cy="1433513"/>
          </a:xfrm>
          <a:prstGeom prst="rect">
            <a:avLst/>
          </a:prstGeom>
        </p:spPr>
      </p:pic>
      <p:sp>
        <p:nvSpPr>
          <p:cNvPr id="3" name="矩形 2"/>
          <p:cNvSpPr/>
          <p:nvPr/>
        </p:nvSpPr>
        <p:spPr>
          <a:xfrm>
            <a:off x="2424430" y="2338389"/>
            <a:ext cx="4166870" cy="847249"/>
          </a:xfrm>
          <a:prstGeom prst="rect">
            <a:avLst/>
          </a:prstGeom>
          <a:solidFill>
            <a:srgbClr val="FFFFFF"/>
          </a:solidFill>
        </p:spPr>
        <p:txBody>
          <a:bodyPr lIns="0" tIns="0" rIns="0" bIns="0">
            <a:noAutofit/>
          </a:bodyPr>
          <a:lstStyle/>
          <a:p>
            <a:pPr defTabSz="914400" fontAlgn="base">
              <a:spcBef>
                <a:spcPct val="0"/>
              </a:spcBef>
              <a:spcAft>
                <a:spcPts val="770"/>
              </a:spcAft>
              <a:buFont typeface="Arial" panose="020B0604020202020204" pitchFamily="34" charset="0"/>
              <a:buNone/>
            </a:pPr>
            <a:r>
              <a:rPr lang="zh-TW" altLang="en-US" sz="4700" b="1">
                <a:solidFill>
                  <a:srgbClr val="BA283A"/>
                </a:solidFill>
                <a:latin typeface="MingLiU" panose="02020509000000000000" charset="-120"/>
                <a:ea typeface="MingLiU" panose="02020509000000000000" charset="-120"/>
              </a:rPr>
              <a:t>三亚城市介绍</a:t>
            </a:r>
          </a:p>
          <a:p>
            <a:pPr algn="ctr" defTabSz="914400" fontAlgn="base">
              <a:spcBef>
                <a:spcPct val="0"/>
              </a:spcBef>
              <a:spcAft>
                <a:spcPct val="0"/>
              </a:spcAft>
              <a:buFont typeface="Arial" panose="020B0604020202020204" pitchFamily="34" charset="0"/>
              <a:buNone/>
            </a:pPr>
            <a:r>
              <a:rPr lang="zh-TW" altLang="en-US" sz="1500" b="1">
                <a:solidFill>
                  <a:srgbClr val="BA283A"/>
                </a:solidFill>
                <a:latin typeface="MingLiU" panose="02020509000000000000" charset="-120"/>
                <a:ea typeface="MingLiU" panose="02020509000000000000" charset="-120"/>
              </a:rPr>
              <a:t>国际旅游</a:t>
            </a:r>
            <a:r>
              <a:rPr lang="zh-TW" altLang="en-US" sz="1500" b="1" smtClean="0">
                <a:solidFill>
                  <a:srgbClr val="BA283A"/>
                </a:solidFill>
                <a:latin typeface="MingLiU" panose="02020509000000000000" charset="-120"/>
                <a:ea typeface="MingLiU" panose="02020509000000000000" charset="-120"/>
              </a:rPr>
              <a:t>城市      </a:t>
            </a:r>
            <a:r>
              <a:rPr lang="en-US" altLang="zh-TW" sz="1500" b="1" smtClean="0">
                <a:solidFill>
                  <a:srgbClr val="BA283A"/>
                </a:solidFill>
                <a:latin typeface="MingLiU" panose="02020509000000000000" charset="-120"/>
                <a:ea typeface="MingLiU" panose="02020509000000000000" charset="-120"/>
              </a:rPr>
              <a:t>“</a:t>
            </a:r>
            <a:r>
              <a:rPr lang="zh-TW" altLang="en-US" sz="1500" b="1">
                <a:solidFill>
                  <a:srgbClr val="BA283A"/>
                </a:solidFill>
                <a:latin typeface="MingLiU" panose="02020509000000000000" charset="-120"/>
                <a:ea typeface="MingLiU" panose="02020509000000000000" charset="-120"/>
              </a:rPr>
              <a:t>东方夏威夷</a:t>
            </a:r>
            <a:r>
              <a:rPr lang="en-US" altLang="zh-TW" sz="1500" b="1">
                <a:solidFill>
                  <a:srgbClr val="BA283A"/>
                </a:solidFill>
                <a:latin typeface="MingLiU" panose="02020509000000000000" charset="-120"/>
                <a:ea typeface="MingLiU" panose="02020509000000000000" charset="-120"/>
              </a:rPr>
              <a:t>”</a:t>
            </a:r>
          </a:p>
        </p:txBody>
      </p:sp>
      <p:pic>
        <p:nvPicPr>
          <p:cNvPr id="14" name="图片 13"/>
          <p:cNvPicPr>
            <a:picLocks noChangeAspect="1"/>
          </p:cNvPicPr>
          <p:nvPr/>
        </p:nvPicPr>
        <p:blipFill>
          <a:blip r:embed="rId3"/>
          <a:stretch>
            <a:fillRect/>
          </a:stretch>
        </p:blipFill>
        <p:spPr>
          <a:xfrm>
            <a:off x="7663180" y="99538"/>
            <a:ext cx="1480820" cy="1103471"/>
          </a:xfrm>
          <a:prstGeom prst="rect">
            <a:avLst/>
          </a:prstGeom>
        </p:spPr>
      </p:pic>
    </p:spTree>
    <p:extLst>
      <p:ext uri="{BB962C8B-B14F-4D97-AF65-F5344CB8AC3E}">
        <p14:creationId xmlns:p14="http://schemas.microsoft.com/office/powerpoint/2010/main" val="2865234636"/>
      </p:ext>
    </p:extLst>
  </p:cSld>
  <p:clrMapOvr>
    <a:overrideClrMapping bg1="lt1" tx1="dk1" bg2="lt2" tx2="dk2" accent1="accent1" accent2="accent2" accent3="accent3" accent4="accent4" accent5="accent5" accent6="accent6" hlink="hlink" folHlink="folHlink"/>
  </p:clrMapOvr>
  <p:transition advTm="2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168900" y="2343151"/>
            <a:ext cx="3968750" cy="414338"/>
          </a:xfrm>
          <a:prstGeom prst="rect">
            <a:avLst/>
          </a:prstGeom>
        </p:spPr>
      </p:pic>
      <p:pic>
        <p:nvPicPr>
          <p:cNvPr id="3" name="图片 2"/>
          <p:cNvPicPr>
            <a:picLocks noChangeAspect="1"/>
          </p:cNvPicPr>
          <p:nvPr/>
        </p:nvPicPr>
        <p:blipFill>
          <a:blip r:embed="rId3"/>
          <a:stretch>
            <a:fillRect/>
          </a:stretch>
        </p:blipFill>
        <p:spPr>
          <a:xfrm>
            <a:off x="0" y="3138488"/>
            <a:ext cx="9137650" cy="1362075"/>
          </a:xfrm>
          <a:prstGeom prst="rect">
            <a:avLst/>
          </a:prstGeom>
        </p:spPr>
      </p:pic>
      <p:sp>
        <p:nvSpPr>
          <p:cNvPr id="7" name="横卷形 6"/>
          <p:cNvSpPr/>
          <p:nvPr/>
        </p:nvSpPr>
        <p:spPr>
          <a:xfrm>
            <a:off x="1329055" y="-141922"/>
            <a:ext cx="5702300" cy="1279684"/>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buFont typeface="Arial" panose="020B0604020202020204" pitchFamily="34" charset="0"/>
              <a:buNone/>
            </a:pPr>
            <a:endParaRPr lang="en-US" altLang="zh-CN" sz="2800" b="1" smtClean="0">
              <a:solidFill>
                <a:srgbClr val="FFFFFF"/>
              </a:solidFill>
              <a:sym typeface="+mn-ea"/>
            </a:endParaRPr>
          </a:p>
          <a:p>
            <a:pPr algn="ctr" defTabSz="914400" fontAlgn="base">
              <a:spcBef>
                <a:spcPct val="0"/>
              </a:spcBef>
              <a:spcAft>
                <a:spcPct val="0"/>
              </a:spcAft>
              <a:buFont typeface="Arial" panose="020B0604020202020204" pitchFamily="34" charset="0"/>
              <a:buNone/>
            </a:pPr>
            <a:r>
              <a:rPr lang="zh-CN" altLang="en-US" sz="2800" b="1" smtClean="0">
                <a:solidFill>
                  <a:srgbClr val="FFFFFF"/>
                </a:solidFill>
                <a:sym typeface="+mn-ea"/>
              </a:rPr>
              <a:t>三亚</a:t>
            </a:r>
            <a:r>
              <a:rPr lang="zh-CN" altLang="en-US" sz="2800" b="1">
                <a:solidFill>
                  <a:srgbClr val="FFFFFF"/>
                </a:solidFill>
                <a:sym typeface="+mn-ea"/>
              </a:rPr>
              <a:t>简介</a:t>
            </a:r>
          </a:p>
          <a:p>
            <a:pPr algn="ctr" defTabSz="914400" fontAlgn="base">
              <a:spcBef>
                <a:spcPct val="0"/>
              </a:spcBef>
              <a:spcAft>
                <a:spcPct val="0"/>
              </a:spcAft>
              <a:buFont typeface="Arial" panose="020B0604020202020204" pitchFamily="34" charset="0"/>
              <a:buNone/>
            </a:pPr>
            <a:r>
              <a:rPr lang="en-US" altLang="zh-CN" sz="2800" b="1">
                <a:solidFill>
                  <a:srgbClr val="FFFFFF"/>
                </a:solidFill>
                <a:sym typeface="+mn-ea"/>
              </a:rPr>
              <a:t>A Brief introduction</a:t>
            </a:r>
            <a:endParaRPr lang="zh-CN" altLang="en-US" sz="2800" b="1">
              <a:solidFill>
                <a:srgbClr val="FFFFFF"/>
              </a:solidFill>
              <a:sym typeface="+mn-ea"/>
            </a:endParaRPr>
          </a:p>
          <a:p>
            <a:pPr algn="ctr" defTabSz="914400" fontAlgn="base">
              <a:spcBef>
                <a:spcPct val="0"/>
              </a:spcBef>
              <a:spcAft>
                <a:spcPct val="0"/>
              </a:spcAft>
              <a:buFont typeface="Arial" panose="020B0604020202020204" pitchFamily="34" charset="0"/>
              <a:buNone/>
            </a:pPr>
            <a:endParaRPr lang="zh-CN" altLang="en-US" sz="2800" b="1">
              <a:solidFill>
                <a:srgbClr val="FFFFFF"/>
              </a:solidFill>
            </a:endParaRPr>
          </a:p>
        </p:txBody>
      </p:sp>
      <p:sp>
        <p:nvSpPr>
          <p:cNvPr id="8" name="流程图: 直接访问存储器 7"/>
          <p:cNvSpPr/>
          <p:nvPr/>
        </p:nvSpPr>
        <p:spPr>
          <a:xfrm>
            <a:off x="-110490" y="1137763"/>
            <a:ext cx="7922895" cy="2809875"/>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buFont typeface="Arial" panose="020B0604020202020204" pitchFamily="34" charset="0"/>
              <a:buNone/>
            </a:pPr>
            <a:r>
              <a:rPr lang="zh-TW" altLang="en-US" sz="1800" b="1">
                <a:solidFill>
                  <a:srgbClr val="BA283A"/>
                </a:solidFill>
                <a:latin typeface="MingLiU" panose="02020509000000000000" charset="-120"/>
                <a:ea typeface="MingLiU" panose="02020509000000000000" charset="-120"/>
                <a:sym typeface="+mn-ea"/>
              </a:rPr>
              <a:t>我国唯一的热带滨海旅游城市，境内汇集了阳光、海水、沙滩、气候、森林、动物、温泉、岩洞、田 园、风情等十大风景资源。</a:t>
            </a:r>
          </a:p>
          <a:p>
            <a:pPr defTabSz="914400" fontAlgn="base">
              <a:spcBef>
                <a:spcPct val="0"/>
              </a:spcBef>
              <a:spcAft>
                <a:spcPct val="0"/>
              </a:spcAft>
              <a:buFont typeface="Arial" panose="020B0604020202020204" pitchFamily="34" charset="0"/>
              <a:buNone/>
            </a:pPr>
            <a:r>
              <a:rPr lang="en-US" altLang="zh-TW" sz="1800" b="1">
                <a:solidFill>
                  <a:srgbClr val="BA283A"/>
                </a:solidFill>
                <a:latin typeface="MingLiU" panose="02020509000000000000" charset="-120"/>
                <a:ea typeface="MingLiU" panose="02020509000000000000" charset="-120"/>
              </a:rPr>
              <a:t>China's only tropical coastal tourism city, within the territory of sunshine, seawater, beaches, climate, forests, animals, hot springs, caves, gardens, customs and other ten scenic resources.</a:t>
            </a:r>
          </a:p>
        </p:txBody>
      </p:sp>
      <p:pic>
        <p:nvPicPr>
          <p:cNvPr id="14" name="图片 13"/>
          <p:cNvPicPr>
            <a:picLocks noChangeAspect="1"/>
          </p:cNvPicPr>
          <p:nvPr/>
        </p:nvPicPr>
        <p:blipFill>
          <a:blip r:embed="rId4"/>
          <a:stretch>
            <a:fillRect/>
          </a:stretch>
        </p:blipFill>
        <p:spPr>
          <a:xfrm>
            <a:off x="7554595" y="34292"/>
            <a:ext cx="1480820" cy="1103471"/>
          </a:xfrm>
          <a:prstGeom prst="rect">
            <a:avLst/>
          </a:prstGeom>
        </p:spPr>
      </p:pic>
    </p:spTree>
    <p:extLst>
      <p:ext uri="{BB962C8B-B14F-4D97-AF65-F5344CB8AC3E}">
        <p14:creationId xmlns:p14="http://schemas.microsoft.com/office/powerpoint/2010/main" val="1163387971"/>
      </p:ext>
    </p:extLst>
  </p:cSld>
  <p:clrMapOvr>
    <a:overrideClrMapping bg1="lt1" tx1="dk1" bg2="lt2" tx2="dk2" accent1="accent1" accent2="accent2" accent3="accent3" accent4="accent4" accent5="accent5" accent6="accent6" hlink="hlink" folHlink="folHlink"/>
  </p:clrMapOvr>
  <p:transition advTm="2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474947"/>
            <a:ext cx="8229600" cy="1237298"/>
          </a:xfrm>
        </p:spPr>
        <p:txBody>
          <a:bodyPr/>
          <a:lstStyle/>
          <a:p>
            <a:r>
              <a:rPr lang="zh-CN" altLang="en-US" sz="1800"/>
              <a:t>三亚市，是海南省地级市，别称鹿城，地处海南岛的最南端。三亚东邻陵水黎族自治县，西接乐东黎族自治县，北毗保亭黎族苗族自治县，南临南海，三亚市陆地总面积1921平方千米 ，海域总面积3226平方千米。</a:t>
            </a:r>
          </a:p>
        </p:txBody>
      </p:sp>
      <p:sp>
        <p:nvSpPr>
          <p:cNvPr id="7" name="横卷形 6"/>
          <p:cNvSpPr/>
          <p:nvPr/>
        </p:nvSpPr>
        <p:spPr>
          <a:xfrm>
            <a:off x="618490" y="0"/>
            <a:ext cx="5702300" cy="1408776"/>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buFont typeface="Arial" panose="020B0604020202020204" pitchFamily="34" charset="0"/>
              <a:buNone/>
            </a:pPr>
            <a:endParaRPr lang="en-US" altLang="zh-CN" sz="2800" b="1" smtClean="0">
              <a:solidFill>
                <a:srgbClr val="FFFFFF"/>
              </a:solidFill>
              <a:sym typeface="+mn-ea"/>
            </a:endParaRPr>
          </a:p>
          <a:p>
            <a:pPr algn="ctr" defTabSz="914400" fontAlgn="base">
              <a:spcBef>
                <a:spcPct val="0"/>
              </a:spcBef>
              <a:spcAft>
                <a:spcPct val="0"/>
              </a:spcAft>
              <a:buFont typeface="Arial" panose="020B0604020202020204" pitchFamily="34" charset="0"/>
              <a:buNone/>
            </a:pPr>
            <a:r>
              <a:rPr lang="zh-CN" altLang="en-US" sz="2800" b="1" smtClean="0">
                <a:solidFill>
                  <a:srgbClr val="FFFFFF"/>
                </a:solidFill>
                <a:sym typeface="+mn-ea"/>
              </a:rPr>
              <a:t>三亚</a:t>
            </a:r>
            <a:r>
              <a:rPr lang="zh-CN" altLang="en-US" sz="2800" b="1">
                <a:solidFill>
                  <a:srgbClr val="FFFFFF"/>
                </a:solidFill>
                <a:sym typeface="+mn-ea"/>
              </a:rPr>
              <a:t>简介</a:t>
            </a:r>
          </a:p>
          <a:p>
            <a:pPr algn="ctr" defTabSz="914400" fontAlgn="base">
              <a:spcBef>
                <a:spcPct val="0"/>
              </a:spcBef>
              <a:spcAft>
                <a:spcPct val="0"/>
              </a:spcAft>
              <a:buFont typeface="Arial" panose="020B0604020202020204" pitchFamily="34" charset="0"/>
              <a:buNone/>
            </a:pPr>
            <a:r>
              <a:rPr lang="en-US" altLang="zh-CN" sz="2800" b="1">
                <a:solidFill>
                  <a:srgbClr val="FFFFFF"/>
                </a:solidFill>
                <a:sym typeface="+mn-ea"/>
              </a:rPr>
              <a:t>A Brief introduction</a:t>
            </a:r>
            <a:endParaRPr lang="zh-CN" altLang="en-US" sz="2800" b="1">
              <a:solidFill>
                <a:srgbClr val="FFFFFF"/>
              </a:solidFill>
              <a:sym typeface="+mn-ea"/>
            </a:endParaRPr>
          </a:p>
          <a:p>
            <a:pPr algn="ctr" defTabSz="914400" fontAlgn="base">
              <a:spcBef>
                <a:spcPct val="0"/>
              </a:spcBef>
              <a:spcAft>
                <a:spcPct val="0"/>
              </a:spcAft>
              <a:buFont typeface="Arial" panose="020B0604020202020204" pitchFamily="34" charset="0"/>
              <a:buNone/>
            </a:pPr>
            <a:endParaRPr lang="zh-CN" altLang="en-US" sz="2800" b="1">
              <a:solidFill>
                <a:srgbClr val="FFFFFF"/>
              </a:solidFill>
            </a:endParaRPr>
          </a:p>
        </p:txBody>
      </p:sp>
      <p:sp>
        <p:nvSpPr>
          <p:cNvPr id="2" name="波形 1"/>
          <p:cNvSpPr/>
          <p:nvPr/>
        </p:nvSpPr>
        <p:spPr>
          <a:xfrm>
            <a:off x="539753" y="2355925"/>
            <a:ext cx="7920355" cy="2655179"/>
          </a:xfrm>
          <a:prstGeom prst="wave">
            <a:avLst>
              <a:gd name="adj1" fmla="val 12500"/>
              <a:gd name="adj2" fmla="val 4"/>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base">
              <a:spcBef>
                <a:spcPct val="0"/>
              </a:spcBef>
              <a:spcAft>
                <a:spcPct val="0"/>
              </a:spcAft>
              <a:buFont typeface="Arial" panose="020B0604020202020204" pitchFamily="34" charset="0"/>
              <a:buNone/>
            </a:pPr>
            <a:r>
              <a:rPr lang="zh-CN" altLang="en-US" sz="1600" b="1">
                <a:solidFill>
                  <a:srgbClr val="FFFFFF"/>
                </a:solidFill>
              </a:rPr>
              <a:t>Sanya city, hainan province prefecture level city, also known as Lucheng, is located in the southernmost tip of hainan Island.Sanya is adjacent to Lingshui Li Autonomous County in the east, Ledong Li Autonomous County in the west, Baoting Li and Miao Autonomous County in the north, and the South China Sea in the south. Sanya has a total land area of 1921 square kilometers and a total sea area of 3226 square kilometers.</a:t>
            </a:r>
          </a:p>
        </p:txBody>
      </p:sp>
      <p:pic>
        <p:nvPicPr>
          <p:cNvPr id="14" name="图片 13"/>
          <p:cNvPicPr>
            <a:picLocks noChangeAspect="1"/>
          </p:cNvPicPr>
          <p:nvPr/>
        </p:nvPicPr>
        <p:blipFill>
          <a:blip r:embed="rId2"/>
          <a:stretch>
            <a:fillRect/>
          </a:stretch>
        </p:blipFill>
        <p:spPr>
          <a:xfrm>
            <a:off x="7663180" y="88108"/>
            <a:ext cx="1480820" cy="1103471"/>
          </a:xfrm>
          <a:prstGeom prst="rect">
            <a:avLst/>
          </a:prstGeom>
        </p:spPr>
      </p:pic>
    </p:spTree>
    <p:extLst>
      <p:ext uri="{BB962C8B-B14F-4D97-AF65-F5344CB8AC3E}">
        <p14:creationId xmlns:p14="http://schemas.microsoft.com/office/powerpoint/2010/main" val="728559080"/>
      </p:ext>
    </p:extLst>
  </p:cSld>
  <p:clrMapOvr>
    <a:masterClrMapping/>
  </p:clrMapOvr>
  <p:transition advTm="2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4330387" y="795340"/>
            <a:ext cx="4707255" cy="3873818"/>
          </a:xfrm>
        </p:spPr>
        <p:txBody>
          <a:bodyPr/>
          <a:lstStyle/>
          <a:p>
            <a:pPr marL="0" indent="0">
              <a:buNone/>
            </a:pPr>
            <a:r>
              <a:rPr lang="en-US" altLang="zh-CN" sz="1500" b="1">
                <a:latin typeface="华文楷体" pitchFamily="2" charset="-122"/>
                <a:ea typeface="华文楷体" pitchFamily="2" charset="-122"/>
                <a:cs typeface="华文楷体" pitchFamily="2" charset="-122"/>
              </a:rPr>
              <a:t>- We are </a:t>
            </a:r>
            <a:r>
              <a:rPr lang="zh-CN" altLang="en-US" sz="1500" b="1">
                <a:latin typeface="华文楷体" pitchFamily="2" charset="-122"/>
                <a:ea typeface="华文楷体" pitchFamily="2" charset="-122"/>
                <a:cs typeface="华文楷体" pitchFamily="2" charset="-122"/>
              </a:rPr>
              <a:t>China-Asean education training </a:t>
            </a:r>
            <a:r>
              <a:rPr lang="en-US" altLang="zh-CN" sz="1500" b="1">
                <a:latin typeface="华文楷体" pitchFamily="2" charset="-122"/>
                <a:ea typeface="华文楷体" pitchFamily="2" charset="-122"/>
                <a:cs typeface="华文楷体" pitchFamily="2" charset="-122"/>
              </a:rPr>
              <a:t>    </a:t>
            </a:r>
            <a:r>
              <a:rPr lang="zh-CN" altLang="en-US" sz="1500" b="1">
                <a:latin typeface="华文楷体" pitchFamily="2" charset="-122"/>
                <a:ea typeface="华文楷体" pitchFamily="2" charset="-122"/>
                <a:cs typeface="华文楷体" pitchFamily="2" charset="-122"/>
              </a:rPr>
              <a:t>center</a:t>
            </a:r>
            <a:r>
              <a:rPr lang="en-US" altLang="zh-CN" sz="1500" b="1">
                <a:latin typeface="华文楷体" pitchFamily="2" charset="-122"/>
                <a:ea typeface="华文楷体" pitchFamily="2" charset="-122"/>
                <a:cs typeface="华文楷体" pitchFamily="2" charset="-122"/>
              </a:rPr>
              <a:t>.</a:t>
            </a:r>
            <a:endParaRPr lang="zh-CN" altLang="en-US" sz="1500" b="1">
              <a:latin typeface="华文楷体" pitchFamily="2" charset="-122"/>
              <a:ea typeface="华文楷体" pitchFamily="2" charset="-122"/>
              <a:cs typeface="华文楷体" pitchFamily="2" charset="-122"/>
            </a:endParaRPr>
          </a:p>
          <a:p>
            <a:pPr marL="0" indent="0">
              <a:buNone/>
            </a:pPr>
            <a:r>
              <a:rPr lang="en-US" altLang="zh-CN" sz="1500" b="1">
                <a:latin typeface="华文楷体" pitchFamily="2" charset="-122"/>
                <a:ea typeface="华文楷体" pitchFamily="2" charset="-122"/>
                <a:cs typeface="华文楷体" pitchFamily="2" charset="-122"/>
              </a:rPr>
              <a:t>- We are a fully government-funded public university.</a:t>
            </a:r>
          </a:p>
          <a:p>
            <a:pPr marL="0" indent="0">
              <a:buNone/>
            </a:pPr>
            <a:r>
              <a:rPr lang="en-US" altLang="zh-CN" sz="1500" b="1">
                <a:latin typeface="华文楷体" pitchFamily="2" charset="-122"/>
                <a:ea typeface="华文楷体" pitchFamily="2" charset="-122"/>
                <a:cs typeface="华文楷体" pitchFamily="2" charset="-122"/>
              </a:rPr>
              <a:t>- We are founded in 1954, with a reasonably long history.</a:t>
            </a:r>
          </a:p>
          <a:p>
            <a:pPr marL="0" indent="0">
              <a:buNone/>
            </a:pPr>
            <a:r>
              <a:rPr lang="en-US" altLang="zh-CN" sz="1500" b="1">
                <a:latin typeface="华文楷体" pitchFamily="2" charset="-122"/>
                <a:ea typeface="华文楷体" pitchFamily="2" charset="-122"/>
                <a:cs typeface="华文楷体" pitchFamily="2" charset="-122"/>
              </a:rPr>
              <a:t>- We are located in the “Hawaii of China” Sanya, the southernmost coastal tourist city in China. </a:t>
            </a:r>
          </a:p>
          <a:p>
            <a:pPr marL="0" indent="0">
              <a:buNone/>
            </a:pPr>
            <a:r>
              <a:rPr lang="en-US" altLang="zh-CN" sz="1500" b="1">
                <a:latin typeface="华文楷体" pitchFamily="2" charset="-122"/>
                <a:ea typeface="华文楷体" pitchFamily="2" charset="-122"/>
                <a:cs typeface="华文楷体" pitchFamily="2" charset="-122"/>
              </a:rPr>
              <a:t>- We have  faculties with more than 18,000 students. </a:t>
            </a:r>
          </a:p>
          <a:p>
            <a:pPr marL="0" indent="0">
              <a:buNone/>
            </a:pPr>
            <a:r>
              <a:rPr lang="en-US" altLang="zh-CN" sz="1500" b="1">
                <a:latin typeface="华文楷体" pitchFamily="2" charset="-122"/>
                <a:ea typeface="华文楷体" pitchFamily="2" charset="-122"/>
                <a:cs typeface="华文楷体" pitchFamily="2" charset="-122"/>
              </a:rPr>
              <a:t></a:t>
            </a:r>
          </a:p>
        </p:txBody>
      </p:sp>
      <p:pic>
        <p:nvPicPr>
          <p:cNvPr id="5" name="图片 4"/>
          <p:cNvPicPr>
            <a:picLocks noChangeAspect="1"/>
          </p:cNvPicPr>
          <p:nvPr/>
        </p:nvPicPr>
        <p:blipFill>
          <a:blip r:embed="rId3" cstate="print"/>
          <a:stretch>
            <a:fillRect/>
          </a:stretch>
        </p:blipFill>
        <p:spPr>
          <a:xfrm>
            <a:off x="8216463" y="73669"/>
            <a:ext cx="821531" cy="721995"/>
          </a:xfrm>
          <a:prstGeom prst="rect">
            <a:avLst/>
          </a:prstGeom>
        </p:spPr>
      </p:pic>
      <p:pic>
        <p:nvPicPr>
          <p:cNvPr id="6" name="内容占位符 5"/>
          <p:cNvPicPr>
            <a:picLocks noGrp="1" noChangeAspect="1"/>
          </p:cNvPicPr>
          <p:nvPr>
            <p:ph sz="half" idx="1"/>
          </p:nvPr>
        </p:nvPicPr>
        <p:blipFill>
          <a:blip r:embed="rId4"/>
          <a:stretch>
            <a:fillRect/>
          </a:stretch>
        </p:blipFill>
        <p:spPr>
          <a:xfrm>
            <a:off x="223045" y="922814"/>
            <a:ext cx="3981926" cy="3619500"/>
          </a:xfrm>
          <a:prstGeom prst="rect">
            <a:avLst/>
          </a:prstGeom>
        </p:spPr>
      </p:pic>
      <p:sp>
        <p:nvSpPr>
          <p:cNvPr id="2" name="文本框 1"/>
          <p:cNvSpPr txBox="1"/>
          <p:nvPr/>
        </p:nvSpPr>
        <p:spPr>
          <a:xfrm>
            <a:off x="294037" y="237497"/>
            <a:ext cx="8028305" cy="369203"/>
          </a:xfrm>
          <a:prstGeom prst="rect">
            <a:avLst/>
          </a:prstGeom>
          <a:noFill/>
        </p:spPr>
        <p:txBody>
          <a:bodyPr wrap="square" lIns="91306" tIns="45656" rIns="91306" bIns="45656" rtlCol="0">
            <a:spAutoFit/>
            <a:scene3d>
              <a:camera prst="orthographicFront"/>
              <a:lightRig rig="threePt" dir="t"/>
            </a:scene3d>
          </a:bodyPr>
          <a:lstStyle/>
          <a:p>
            <a:r>
              <a:rPr lang="en-US" altLang="zh-CN" sz="1800" b="1">
                <a:ln w="22225">
                  <a:solidFill>
                    <a:schemeClr val="accent2"/>
                  </a:solidFill>
                  <a:prstDash val="solid"/>
                </a:ln>
                <a:solidFill>
                  <a:schemeClr val="accent2">
                    <a:lumMod val="40000"/>
                    <a:lumOff val="60000"/>
                  </a:schemeClr>
                </a:solidFill>
              </a:rPr>
              <a:t>BRIEF INTRODUCTION OF HAINAN TROPICAL OCEAN UNIVERSITY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2765" y="1183847"/>
            <a:ext cx="8229600" cy="1339691"/>
          </a:xfrm>
        </p:spPr>
        <p:txBody>
          <a:bodyPr/>
          <a:lstStyle/>
          <a:p>
            <a:pPr marL="0" indent="0">
              <a:buNone/>
            </a:pPr>
            <a:r>
              <a:rPr lang="zh-CN" altLang="en-US" sz="2400"/>
              <a:t>三亚是具有热带海滨风景特色的国际旅游城市，又被称为“东方夏威夷”。 2016年6月14日，中国科学院对外发布《中国宜居城市研究报告》，三亚宜居指数在全国40个城市中位居第三。  </a:t>
            </a:r>
            <a:endParaRPr lang="zh-CN" altLang="en-US" sz="2800"/>
          </a:p>
          <a:p>
            <a:pPr marL="0" indent="0">
              <a:buNone/>
            </a:pPr>
            <a:endParaRPr lang="zh-CN" altLang="en-US" sz="2800"/>
          </a:p>
        </p:txBody>
      </p:sp>
      <p:sp>
        <p:nvSpPr>
          <p:cNvPr id="7" name="横卷形 6"/>
          <p:cNvSpPr/>
          <p:nvPr/>
        </p:nvSpPr>
        <p:spPr>
          <a:xfrm>
            <a:off x="3060065" y="0"/>
            <a:ext cx="5702300" cy="1279684"/>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buFont typeface="Arial" panose="020B0604020202020204" pitchFamily="34" charset="0"/>
              <a:buNone/>
            </a:pPr>
            <a:r>
              <a:rPr lang="zh-CN" altLang="en-US" sz="2800" b="1">
                <a:solidFill>
                  <a:srgbClr val="FFFFFF"/>
                </a:solidFill>
                <a:sym typeface="+mn-ea"/>
              </a:rPr>
              <a:t>三亚简介</a:t>
            </a:r>
          </a:p>
          <a:p>
            <a:pPr algn="ctr" defTabSz="914400" fontAlgn="base">
              <a:spcBef>
                <a:spcPct val="0"/>
              </a:spcBef>
              <a:spcAft>
                <a:spcPct val="0"/>
              </a:spcAft>
              <a:buFont typeface="Arial" panose="020B0604020202020204" pitchFamily="34" charset="0"/>
              <a:buNone/>
            </a:pPr>
            <a:r>
              <a:rPr lang="en-US" altLang="zh-CN" sz="2800" b="1">
                <a:solidFill>
                  <a:srgbClr val="FFFFFF"/>
                </a:solidFill>
                <a:sym typeface="+mn-ea"/>
              </a:rPr>
              <a:t>A Brief introduction</a:t>
            </a:r>
            <a:endParaRPr lang="zh-CN" altLang="en-US" sz="2800" b="1">
              <a:solidFill>
                <a:srgbClr val="FFFFFF"/>
              </a:solidFill>
              <a:sym typeface="+mn-ea"/>
            </a:endParaRPr>
          </a:p>
          <a:p>
            <a:pPr algn="ctr" defTabSz="914400" fontAlgn="base">
              <a:spcBef>
                <a:spcPct val="0"/>
              </a:spcBef>
              <a:spcAft>
                <a:spcPct val="0"/>
              </a:spcAft>
              <a:buFont typeface="Arial" panose="020B0604020202020204" pitchFamily="34" charset="0"/>
              <a:buNone/>
            </a:pPr>
            <a:endParaRPr lang="zh-CN" altLang="en-US" sz="2800" b="1">
              <a:solidFill>
                <a:srgbClr val="FFFFFF"/>
              </a:solidFill>
            </a:endParaRPr>
          </a:p>
        </p:txBody>
      </p:sp>
      <p:sp>
        <p:nvSpPr>
          <p:cNvPr id="2" name="波形 1"/>
          <p:cNvSpPr/>
          <p:nvPr/>
        </p:nvSpPr>
        <p:spPr>
          <a:xfrm>
            <a:off x="539753" y="2667896"/>
            <a:ext cx="7920355" cy="2343208"/>
          </a:xfrm>
          <a:prstGeom prst="wave">
            <a:avLst>
              <a:gd name="adj1" fmla="val 12500"/>
              <a:gd name="adj2" fmla="val 4"/>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base">
              <a:spcBef>
                <a:spcPct val="0"/>
              </a:spcBef>
              <a:spcAft>
                <a:spcPct val="0"/>
              </a:spcAft>
              <a:buFont typeface="Arial" panose="020B0604020202020204" pitchFamily="34" charset="0"/>
              <a:buNone/>
            </a:pPr>
            <a:r>
              <a:rPr lang="zh-CN" altLang="en-US" sz="1600" b="1">
                <a:solidFill>
                  <a:srgbClr val="FFFFFF"/>
                </a:solidFill>
              </a:rPr>
              <a:t>Sanya is an international tourist city with tropical coastal scenery, also known as the "Oriental Hawaii".On June 14, 2016, Chinese Academy of Sciences released the "Study Report on Livable Cities in China", and Sanya's livable index ranked third among 40 cities in China.</a:t>
            </a:r>
          </a:p>
        </p:txBody>
      </p:sp>
      <p:pic>
        <p:nvPicPr>
          <p:cNvPr id="14" name="图片 13"/>
          <p:cNvPicPr>
            <a:picLocks noChangeAspect="1"/>
          </p:cNvPicPr>
          <p:nvPr/>
        </p:nvPicPr>
        <p:blipFill>
          <a:blip r:embed="rId2"/>
          <a:stretch>
            <a:fillRect/>
          </a:stretch>
        </p:blipFill>
        <p:spPr>
          <a:xfrm>
            <a:off x="96520" y="2"/>
            <a:ext cx="1480820" cy="1103471"/>
          </a:xfrm>
          <a:prstGeom prst="rect">
            <a:avLst/>
          </a:prstGeom>
        </p:spPr>
      </p:pic>
    </p:spTree>
    <p:extLst>
      <p:ext uri="{BB962C8B-B14F-4D97-AF65-F5344CB8AC3E}">
        <p14:creationId xmlns:p14="http://schemas.microsoft.com/office/powerpoint/2010/main" val="4141560102"/>
      </p:ext>
    </p:extLst>
  </p:cSld>
  <p:clrMapOvr>
    <a:masterClrMapping/>
  </p:clrMapOvr>
  <p:transition advTm="2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11788" y="897256"/>
            <a:ext cx="8451850" cy="1196340"/>
          </a:xfrm>
        </p:spPr>
        <p:txBody>
          <a:bodyPr/>
          <a:lstStyle/>
          <a:p>
            <a:r>
              <a:rPr lang="zh-CN" altLang="en-US" sz="1400">
                <a:sym typeface="+mn-ea"/>
              </a:rPr>
              <a:t>2016年9月，三亚入选“中国地级市民生发展100强”。  </a:t>
            </a:r>
          </a:p>
          <a:p>
            <a:r>
              <a:rPr lang="zh-CN" altLang="en-US" sz="1400">
                <a:sym typeface="+mn-ea"/>
              </a:rPr>
              <a:t>2017年2月，三亚入选第三批国家低碳城市试点之一。三亚也是同时入选中国特色魅力城市200强及世界特色魅力城市200强。</a:t>
            </a:r>
          </a:p>
          <a:p>
            <a:r>
              <a:rPr lang="zh-CN" altLang="en-US" sz="1400">
                <a:sym typeface="+mn-ea"/>
              </a:rPr>
              <a:t>2018年12月，入选2018中国最佳旅游目的地城市第15名。</a:t>
            </a:r>
          </a:p>
          <a:p>
            <a:r>
              <a:rPr lang="zh-CN" altLang="en-US" sz="1400">
                <a:sym typeface="+mn-ea"/>
              </a:rPr>
              <a:t>2018年12月13日，入选中国特色农产品优势区名单。 三亚是“无废城市”建设试点城市。</a:t>
            </a:r>
          </a:p>
          <a:p>
            <a:r>
              <a:rPr lang="zh-CN" altLang="en-US" sz="1400">
                <a:sym typeface="+mn-ea"/>
              </a:rPr>
              <a:t>2019年10月23日，被确定为“第三批城市黑臭水体治理示范城市”。</a:t>
            </a:r>
          </a:p>
          <a:p>
            <a:endParaRPr lang="zh-CN" altLang="en-US" sz="1400"/>
          </a:p>
        </p:txBody>
      </p:sp>
      <p:sp>
        <p:nvSpPr>
          <p:cNvPr id="7" name="横卷形 6"/>
          <p:cNvSpPr/>
          <p:nvPr/>
        </p:nvSpPr>
        <p:spPr>
          <a:xfrm>
            <a:off x="4001844" y="8575"/>
            <a:ext cx="4728247" cy="916584"/>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buFont typeface="Arial" panose="020B0604020202020204" pitchFamily="34" charset="0"/>
              <a:buNone/>
            </a:pPr>
            <a:endParaRPr lang="en-US" altLang="zh-CN" sz="2800" b="1" smtClean="0">
              <a:solidFill>
                <a:srgbClr val="FFFFFF"/>
              </a:solidFill>
              <a:sym typeface="+mn-ea"/>
            </a:endParaRPr>
          </a:p>
          <a:p>
            <a:pPr algn="ctr" defTabSz="914400" fontAlgn="base">
              <a:spcBef>
                <a:spcPct val="0"/>
              </a:spcBef>
              <a:spcAft>
                <a:spcPct val="0"/>
              </a:spcAft>
              <a:buFont typeface="Arial" panose="020B0604020202020204" pitchFamily="34" charset="0"/>
              <a:buNone/>
            </a:pPr>
            <a:r>
              <a:rPr lang="zh-CN" altLang="en-US" sz="2800" b="1" smtClean="0">
                <a:solidFill>
                  <a:srgbClr val="FFFFFF"/>
                </a:solidFill>
                <a:sym typeface="+mn-ea"/>
              </a:rPr>
              <a:t>三亚</a:t>
            </a:r>
            <a:r>
              <a:rPr lang="zh-CN" altLang="en-US" sz="2800" b="1">
                <a:solidFill>
                  <a:srgbClr val="FFFFFF"/>
                </a:solidFill>
                <a:sym typeface="+mn-ea"/>
              </a:rPr>
              <a:t>简介</a:t>
            </a:r>
          </a:p>
          <a:p>
            <a:pPr algn="ctr" defTabSz="914400" fontAlgn="base">
              <a:spcBef>
                <a:spcPct val="0"/>
              </a:spcBef>
              <a:spcAft>
                <a:spcPct val="0"/>
              </a:spcAft>
              <a:buFont typeface="Arial" panose="020B0604020202020204" pitchFamily="34" charset="0"/>
              <a:buNone/>
            </a:pPr>
            <a:r>
              <a:rPr lang="en-US" altLang="zh-CN" sz="2800" b="1">
                <a:solidFill>
                  <a:srgbClr val="FFFFFF"/>
                </a:solidFill>
                <a:sym typeface="+mn-ea"/>
              </a:rPr>
              <a:t>A Brief introduction</a:t>
            </a:r>
            <a:endParaRPr lang="zh-CN" altLang="en-US" sz="2800" b="1">
              <a:solidFill>
                <a:srgbClr val="FFFFFF"/>
              </a:solidFill>
              <a:sym typeface="+mn-ea"/>
            </a:endParaRPr>
          </a:p>
          <a:p>
            <a:pPr algn="ctr" defTabSz="914400" fontAlgn="base">
              <a:spcBef>
                <a:spcPct val="0"/>
              </a:spcBef>
              <a:spcAft>
                <a:spcPct val="0"/>
              </a:spcAft>
              <a:buFont typeface="Arial" panose="020B0604020202020204" pitchFamily="34" charset="0"/>
              <a:buNone/>
            </a:pPr>
            <a:endParaRPr lang="zh-CN" altLang="en-US" sz="2800" b="1">
              <a:solidFill>
                <a:srgbClr val="FFFFFF"/>
              </a:solidFill>
            </a:endParaRPr>
          </a:p>
        </p:txBody>
      </p:sp>
      <p:sp>
        <p:nvSpPr>
          <p:cNvPr id="2" name="波形 1"/>
          <p:cNvSpPr/>
          <p:nvPr/>
        </p:nvSpPr>
        <p:spPr>
          <a:xfrm>
            <a:off x="311788" y="2383267"/>
            <a:ext cx="8597265" cy="2921794"/>
          </a:xfrm>
          <a:prstGeom prst="wave">
            <a:avLst>
              <a:gd name="adj1" fmla="val 12500"/>
              <a:gd name="adj2" fmla="val 4"/>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914400" fontAlgn="base">
              <a:spcBef>
                <a:spcPct val="0"/>
              </a:spcBef>
              <a:spcAft>
                <a:spcPct val="0"/>
              </a:spcAft>
              <a:buFont typeface="Arial" panose="020B0604020202020204" pitchFamily="34" charset="0"/>
              <a:buNone/>
            </a:pPr>
            <a:r>
              <a:rPr lang="zh-CN" altLang="en-US" b="1">
                <a:solidFill>
                  <a:srgbClr val="FFFFFF"/>
                </a:solidFill>
                <a:sym typeface="+mn-ea"/>
              </a:rPr>
              <a:t>In September 2016, Sanya was selected as one of China'</a:t>
            </a:r>
            <a:r>
              <a:rPr lang="zh-CN" altLang="en-US" b="1" smtClean="0">
                <a:solidFill>
                  <a:srgbClr val="FFFFFF"/>
                </a:solidFill>
                <a:sym typeface="+mn-ea"/>
              </a:rPr>
              <a:t>s</a:t>
            </a:r>
            <a:endParaRPr lang="en-US" altLang="zh-CN" b="1">
              <a:solidFill>
                <a:srgbClr val="FFFFFF"/>
              </a:solidFill>
              <a:sym typeface="+mn-ea"/>
            </a:endParaRPr>
          </a:p>
          <a:p>
            <a:pPr defTabSz="914400" fontAlgn="base">
              <a:spcBef>
                <a:spcPct val="0"/>
              </a:spcBef>
              <a:spcAft>
                <a:spcPct val="0"/>
              </a:spcAft>
              <a:buFont typeface="Arial" panose="020B0604020202020204" pitchFamily="34" charset="0"/>
              <a:buNone/>
            </a:pPr>
            <a:r>
              <a:rPr lang="zh-CN" altLang="en-US" b="1" smtClean="0">
                <a:solidFill>
                  <a:srgbClr val="FFFFFF"/>
                </a:solidFill>
                <a:sym typeface="+mn-ea"/>
              </a:rPr>
              <a:t> </a:t>
            </a:r>
            <a:r>
              <a:rPr lang="zh-CN" altLang="en-US" b="1">
                <a:solidFill>
                  <a:srgbClr val="FFFFFF"/>
                </a:solidFill>
                <a:sym typeface="+mn-ea"/>
              </a:rPr>
              <a:t>Top 100 prefecture-level cities for Livelihood Development.</a:t>
            </a:r>
          </a:p>
          <a:p>
            <a:pPr defTabSz="914400" fontAlgn="base">
              <a:spcBef>
                <a:spcPct val="0"/>
              </a:spcBef>
              <a:spcAft>
                <a:spcPct val="0"/>
              </a:spcAft>
              <a:buFont typeface="Arial" panose="020B0604020202020204" pitchFamily="34" charset="0"/>
              <a:buNone/>
            </a:pPr>
            <a:r>
              <a:rPr lang="zh-CN" altLang="en-US" b="1">
                <a:solidFill>
                  <a:srgbClr val="FFFFFF"/>
                </a:solidFill>
                <a:sym typeface="+mn-ea"/>
              </a:rPr>
              <a:t>In February 2017, Sanya was selected as one of the third batch of national low-carbon city pilot projects. Sanya was also included in the Top 200 Cities with Chinese characteristics and the Top 200 cities with Global characteristics.</a:t>
            </a:r>
          </a:p>
          <a:p>
            <a:pPr defTabSz="914400" fontAlgn="base">
              <a:spcBef>
                <a:spcPct val="0"/>
              </a:spcBef>
              <a:spcAft>
                <a:spcPct val="0"/>
              </a:spcAft>
              <a:buFont typeface="Arial" panose="020B0604020202020204" pitchFamily="34" charset="0"/>
              <a:buNone/>
            </a:pPr>
            <a:r>
              <a:rPr lang="zh-CN" altLang="en-US" b="1">
                <a:solidFill>
                  <a:srgbClr val="FFFFFF"/>
                </a:solidFill>
                <a:sym typeface="+mn-ea"/>
              </a:rPr>
              <a:t>In December 2018, it was selected as the 15th best Tourist destination city in China in 2018.</a:t>
            </a:r>
          </a:p>
          <a:p>
            <a:pPr defTabSz="914400" fontAlgn="base">
              <a:spcBef>
                <a:spcPct val="0"/>
              </a:spcBef>
              <a:spcAft>
                <a:spcPct val="0"/>
              </a:spcAft>
              <a:buFont typeface="Arial" panose="020B0604020202020204" pitchFamily="34" charset="0"/>
              <a:buNone/>
            </a:pPr>
            <a:r>
              <a:rPr lang="zh-CN" altLang="en-US" b="1">
                <a:solidFill>
                  <a:srgbClr val="FFFFFF"/>
                </a:solidFill>
                <a:sym typeface="+mn-ea"/>
              </a:rPr>
              <a:t>On December 13, 2018, it was selected into the list of Advantages of Agricultural products with Chinese characteristics. Sanya is a pilot city in the construction of "waste free city".</a:t>
            </a:r>
          </a:p>
          <a:p>
            <a:pPr defTabSz="914400" fontAlgn="base">
              <a:spcBef>
                <a:spcPct val="0"/>
              </a:spcBef>
              <a:spcAft>
                <a:spcPct val="0"/>
              </a:spcAft>
              <a:buFont typeface="Arial" panose="020B0604020202020204" pitchFamily="34" charset="0"/>
              <a:buNone/>
            </a:pPr>
            <a:r>
              <a:rPr lang="zh-CN" altLang="en-US" b="1">
                <a:solidFill>
                  <a:srgbClr val="FFFFFF"/>
                </a:solidFill>
                <a:sym typeface="+mn-ea"/>
              </a:rPr>
              <a:t>On October 23, 2019, it was identified as "the third batch of demonstration cities for urban black and odorous Water Treatment".</a:t>
            </a:r>
          </a:p>
        </p:txBody>
      </p:sp>
    </p:spTree>
    <p:extLst>
      <p:ext uri="{BB962C8B-B14F-4D97-AF65-F5344CB8AC3E}">
        <p14:creationId xmlns:p14="http://schemas.microsoft.com/office/powerpoint/2010/main" val="2983764376"/>
      </p:ext>
    </p:extLst>
  </p:cSld>
  <p:clrMapOvr>
    <a:masterClrMapping/>
  </p:clrMapOvr>
  <p:transition advTm="2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横卷形 4"/>
          <p:cNvSpPr/>
          <p:nvPr/>
        </p:nvSpPr>
        <p:spPr>
          <a:xfrm>
            <a:off x="936625" y="784861"/>
            <a:ext cx="7119620" cy="1934528"/>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buFont typeface="Arial" panose="020B0604020202020204" pitchFamily="34" charset="0"/>
              <a:buNone/>
            </a:pPr>
            <a:r>
              <a:rPr lang="zh-CN" altLang="en-US" sz="2800" b="1">
                <a:solidFill>
                  <a:srgbClr val="FFFFFF"/>
                </a:solidFill>
                <a:sym typeface="+mn-ea"/>
              </a:rPr>
              <a:t>三亚标志性动植物</a:t>
            </a:r>
          </a:p>
          <a:p>
            <a:pPr algn="ctr" defTabSz="914400" fontAlgn="base">
              <a:spcBef>
                <a:spcPct val="0"/>
              </a:spcBef>
              <a:spcAft>
                <a:spcPct val="0"/>
              </a:spcAft>
              <a:buFont typeface="Arial" panose="020B0604020202020204" pitchFamily="34" charset="0"/>
              <a:buNone/>
            </a:pPr>
            <a:r>
              <a:rPr lang="zh-CN" altLang="en-US" sz="2800" b="1">
                <a:solidFill>
                  <a:srgbClr val="FFFFFF"/>
                </a:solidFill>
              </a:rPr>
              <a:t>Sanya's iconic animals and plants</a:t>
            </a:r>
          </a:p>
        </p:txBody>
      </p:sp>
      <p:pic>
        <p:nvPicPr>
          <p:cNvPr id="14" name="图片 13"/>
          <p:cNvPicPr>
            <a:picLocks noChangeAspect="1"/>
          </p:cNvPicPr>
          <p:nvPr/>
        </p:nvPicPr>
        <p:blipFill>
          <a:blip r:embed="rId2"/>
          <a:stretch>
            <a:fillRect/>
          </a:stretch>
        </p:blipFill>
        <p:spPr>
          <a:xfrm>
            <a:off x="7532370" y="2"/>
            <a:ext cx="1480820" cy="1103471"/>
          </a:xfrm>
          <a:prstGeom prst="rect">
            <a:avLst/>
          </a:prstGeom>
        </p:spPr>
      </p:pic>
    </p:spTree>
    <p:extLst>
      <p:ext uri="{BB962C8B-B14F-4D97-AF65-F5344CB8AC3E}">
        <p14:creationId xmlns:p14="http://schemas.microsoft.com/office/powerpoint/2010/main" val="4025080743"/>
      </p:ext>
    </p:extLst>
  </p:cSld>
  <p:clrMapOvr>
    <a:masterClrMapping/>
  </p:clrMapOvr>
  <p:transition advTm="2000"/>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099" name="文本占位符 4098"/>
          <p:cNvSpPr>
            <a:spLocks noGrp="1"/>
          </p:cNvSpPr>
          <p:nvPr>
            <p:ph type="body" sz="half" idx="1"/>
          </p:nvPr>
        </p:nvSpPr>
        <p:spPr>
          <a:xfrm>
            <a:off x="457200" y="1437086"/>
            <a:ext cx="3538538" cy="2863453"/>
          </a:xfrm>
        </p:spPr>
        <p:txBody>
          <a:bodyPr/>
          <a:lstStyle/>
          <a:p>
            <a:pPr>
              <a:buClrTx/>
              <a:buSzTx/>
              <a:buFontTx/>
              <a:buNone/>
            </a:pPr>
            <a:r>
              <a:rPr lang="zh-CN" altLang="en-US" sz="1800">
                <a:solidFill>
                  <a:srgbClr val="CC9900"/>
                </a:solidFill>
                <a:ea typeface="黑体" panose="02010609060101010101" pitchFamily="1" charset="-122"/>
              </a:rPr>
              <a:t>　</a:t>
            </a:r>
          </a:p>
        </p:txBody>
      </p:sp>
      <p:pic>
        <p:nvPicPr>
          <p:cNvPr id="4100" name="图片 4099" descr="1185beff524"/>
          <p:cNvPicPr>
            <a:picLocks noChangeAspect="1"/>
          </p:cNvPicPr>
          <p:nvPr/>
        </p:nvPicPr>
        <p:blipFill>
          <a:blip r:embed="rId2">
            <a:clrChange>
              <a:clrFrom>
                <a:srgbClr val="86887D"/>
              </a:clrFrom>
              <a:clrTo>
                <a:srgbClr val="86887D">
                  <a:alpha val="0"/>
                </a:srgbClr>
              </a:clrTo>
            </a:clrChange>
            <a:lum bright="-6000"/>
          </a:blip>
          <a:stretch>
            <a:fillRect/>
          </a:stretch>
        </p:blipFill>
        <p:spPr>
          <a:xfrm>
            <a:off x="4067175" y="1329930"/>
            <a:ext cx="4762500" cy="3488531"/>
          </a:xfrm>
          <a:prstGeom prst="rect">
            <a:avLst/>
          </a:prstGeom>
          <a:noFill/>
          <a:ln w="9525">
            <a:noFill/>
          </a:ln>
        </p:spPr>
      </p:pic>
      <p:sp>
        <p:nvSpPr>
          <p:cNvPr id="5" name="横卷形 4"/>
          <p:cNvSpPr/>
          <p:nvPr/>
        </p:nvSpPr>
        <p:spPr>
          <a:xfrm>
            <a:off x="864235" y="-476"/>
            <a:ext cx="7145020" cy="1384935"/>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buFont typeface="Arial" panose="020B0604020202020204" pitchFamily="34" charset="0"/>
              <a:buNone/>
            </a:pPr>
            <a:r>
              <a:rPr lang="zh-CN" altLang="en-US" sz="2800" b="1">
                <a:solidFill>
                  <a:srgbClr val="FFFFFF"/>
                </a:solidFill>
                <a:sym typeface="+mn-ea"/>
              </a:rPr>
              <a:t>三亚市市树：酸豆树</a:t>
            </a:r>
          </a:p>
          <a:p>
            <a:pPr algn="ctr" defTabSz="914400" fontAlgn="base">
              <a:spcBef>
                <a:spcPct val="0"/>
              </a:spcBef>
              <a:spcAft>
                <a:spcPct val="0"/>
              </a:spcAft>
              <a:buFont typeface="Arial" panose="020B0604020202020204" pitchFamily="34" charset="0"/>
              <a:buNone/>
            </a:pPr>
            <a:r>
              <a:rPr lang="zh-CN" altLang="en-US" sz="2800" b="1">
                <a:solidFill>
                  <a:srgbClr val="FFFFFF"/>
                </a:solidFill>
              </a:rPr>
              <a:t>Sanya city tree: capers</a:t>
            </a:r>
          </a:p>
        </p:txBody>
      </p:sp>
      <p:pic>
        <p:nvPicPr>
          <p:cNvPr id="14" name="图片 13"/>
          <p:cNvPicPr>
            <a:picLocks noChangeAspect="1"/>
          </p:cNvPicPr>
          <p:nvPr/>
        </p:nvPicPr>
        <p:blipFill>
          <a:blip r:embed="rId3"/>
          <a:stretch>
            <a:fillRect/>
          </a:stretch>
        </p:blipFill>
        <p:spPr>
          <a:xfrm>
            <a:off x="7663180" y="65724"/>
            <a:ext cx="1480820" cy="1103471"/>
          </a:xfrm>
          <a:prstGeom prst="rect">
            <a:avLst/>
          </a:prstGeom>
        </p:spPr>
      </p:pic>
    </p:spTree>
    <p:extLst>
      <p:ext uri="{BB962C8B-B14F-4D97-AF65-F5344CB8AC3E}">
        <p14:creationId xmlns:p14="http://schemas.microsoft.com/office/powerpoint/2010/main" val="2672252309"/>
      </p:ext>
    </p:extLst>
  </p:cSld>
  <p:clrMapOvr>
    <a:masterClrMapping/>
  </p:clrMapOvr>
  <p:transition advTm="2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5124" name="内容占位符 5123" descr="bd7faf35979d74b2a61e1286"/>
          <p:cNvPicPr>
            <a:picLocks noGrp="1" noChangeAspect="1"/>
          </p:cNvPicPr>
          <p:nvPr>
            <p:ph sz="quarter" idx="2"/>
          </p:nvPr>
        </p:nvPicPr>
        <p:blipFill>
          <a:blip r:embed="rId3"/>
          <a:stretch>
            <a:fillRect/>
          </a:stretch>
        </p:blipFill>
        <p:spPr>
          <a:xfrm>
            <a:off x="179705" y="1923813"/>
            <a:ext cx="4356100" cy="2052638"/>
          </a:xfrm>
        </p:spPr>
      </p:pic>
      <p:pic>
        <p:nvPicPr>
          <p:cNvPr id="5125" name="内容占位符 5124" descr="0b07ec1f03081813f624e4d7"/>
          <p:cNvPicPr>
            <a:picLocks noGrp="1" noChangeAspect="1"/>
          </p:cNvPicPr>
          <p:nvPr>
            <p:ph sz="quarter" idx="3"/>
          </p:nvPr>
        </p:nvPicPr>
        <p:blipFill>
          <a:blip r:embed="rId4"/>
          <a:stretch>
            <a:fillRect/>
          </a:stretch>
        </p:blipFill>
        <p:spPr>
          <a:xfrm>
            <a:off x="4788221" y="2355771"/>
            <a:ext cx="4427537" cy="1977628"/>
          </a:xfrm>
        </p:spPr>
      </p:pic>
      <p:sp>
        <p:nvSpPr>
          <p:cNvPr id="5" name="横卷形 4"/>
          <p:cNvSpPr/>
          <p:nvPr/>
        </p:nvSpPr>
        <p:spPr>
          <a:xfrm>
            <a:off x="864235" y="162878"/>
            <a:ext cx="7145020" cy="1255395"/>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buFont typeface="Arial" panose="020B0604020202020204" pitchFamily="34" charset="0"/>
              <a:buNone/>
            </a:pPr>
            <a:r>
              <a:rPr lang="zh-CN" altLang="en-US" sz="2800" b="1">
                <a:solidFill>
                  <a:srgbClr val="FFFFFF"/>
                </a:solidFill>
                <a:sym typeface="+mn-ea"/>
              </a:rPr>
              <a:t>三亚市市鸟：白鹭</a:t>
            </a:r>
          </a:p>
          <a:p>
            <a:pPr algn="ctr" defTabSz="914400" fontAlgn="base">
              <a:spcBef>
                <a:spcPct val="0"/>
              </a:spcBef>
              <a:spcAft>
                <a:spcPct val="0"/>
              </a:spcAft>
              <a:buFont typeface="Arial" panose="020B0604020202020204" pitchFamily="34" charset="0"/>
              <a:buNone/>
            </a:pPr>
            <a:r>
              <a:rPr lang="zh-CN" altLang="en-US" sz="2800" b="1">
                <a:solidFill>
                  <a:srgbClr val="FFFFFF"/>
                </a:solidFill>
              </a:rPr>
              <a:t>Sanya city bird: egret</a:t>
            </a:r>
          </a:p>
        </p:txBody>
      </p:sp>
      <p:pic>
        <p:nvPicPr>
          <p:cNvPr id="14" name="图片 13"/>
          <p:cNvPicPr>
            <a:picLocks noChangeAspect="1"/>
          </p:cNvPicPr>
          <p:nvPr/>
        </p:nvPicPr>
        <p:blipFill>
          <a:blip r:embed="rId5"/>
          <a:stretch>
            <a:fillRect/>
          </a:stretch>
        </p:blipFill>
        <p:spPr>
          <a:xfrm>
            <a:off x="7663180" y="2"/>
            <a:ext cx="1480820" cy="1103471"/>
          </a:xfrm>
          <a:prstGeom prst="rect">
            <a:avLst/>
          </a:prstGeom>
        </p:spPr>
      </p:pic>
    </p:spTree>
    <p:extLst>
      <p:ext uri="{BB962C8B-B14F-4D97-AF65-F5344CB8AC3E}">
        <p14:creationId xmlns:p14="http://schemas.microsoft.com/office/powerpoint/2010/main" val="281442802"/>
      </p:ext>
    </p:extLst>
  </p:cSld>
  <p:clrMapOvr>
    <a:masterClrMapping/>
  </p:clrMapOvr>
  <p:transition advTm="2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6195" y="1341596"/>
            <a:ext cx="6426835" cy="3801904"/>
          </a:xfrm>
          <a:prstGeom prst="rect">
            <a:avLst/>
          </a:prstGeom>
        </p:spPr>
      </p:pic>
      <p:sp>
        <p:nvSpPr>
          <p:cNvPr id="5" name="横卷形 4"/>
          <p:cNvSpPr/>
          <p:nvPr/>
        </p:nvSpPr>
        <p:spPr>
          <a:xfrm>
            <a:off x="885825" y="1"/>
            <a:ext cx="7145020" cy="1284446"/>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buFont typeface="Arial" panose="020B0604020202020204" pitchFamily="34" charset="0"/>
              <a:buNone/>
            </a:pPr>
            <a:r>
              <a:rPr lang="zh-CN" altLang="en-US" sz="2800" b="1">
                <a:solidFill>
                  <a:srgbClr val="FFFFFF"/>
                </a:solidFill>
                <a:sym typeface="+mn-ea"/>
              </a:rPr>
              <a:t>三亚市市花：三角梅</a:t>
            </a:r>
          </a:p>
          <a:p>
            <a:pPr algn="ctr" defTabSz="914400" fontAlgn="base">
              <a:spcBef>
                <a:spcPct val="0"/>
              </a:spcBef>
              <a:spcAft>
                <a:spcPct val="0"/>
              </a:spcAft>
              <a:buFont typeface="Arial" panose="020B0604020202020204" pitchFamily="34" charset="0"/>
              <a:buNone/>
            </a:pPr>
            <a:r>
              <a:rPr lang="zh-CN" altLang="en-US" sz="2800" b="1">
                <a:solidFill>
                  <a:srgbClr val="FFFFFF"/>
                </a:solidFill>
              </a:rPr>
              <a:t>City flower of Sanya: bougainvillea</a:t>
            </a:r>
          </a:p>
        </p:txBody>
      </p:sp>
      <p:pic>
        <p:nvPicPr>
          <p:cNvPr id="14" name="图片 13"/>
          <p:cNvPicPr>
            <a:picLocks noChangeAspect="1"/>
          </p:cNvPicPr>
          <p:nvPr/>
        </p:nvPicPr>
        <p:blipFill>
          <a:blip r:embed="rId4"/>
          <a:stretch>
            <a:fillRect/>
          </a:stretch>
        </p:blipFill>
        <p:spPr>
          <a:xfrm>
            <a:off x="7663180" y="2"/>
            <a:ext cx="1480820" cy="1103471"/>
          </a:xfrm>
          <a:prstGeom prst="rect">
            <a:avLst/>
          </a:prstGeom>
        </p:spPr>
      </p:pic>
    </p:spTree>
    <p:extLst>
      <p:ext uri="{BB962C8B-B14F-4D97-AF65-F5344CB8AC3E}">
        <p14:creationId xmlns:p14="http://schemas.microsoft.com/office/powerpoint/2010/main" val="4293507304"/>
      </p:ext>
    </p:extLst>
  </p:cSld>
  <p:clrMapOvr>
    <a:masterClrMapping/>
  </p:clrMapOvr>
  <p:transition advTm="2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pic>
        <p:nvPicPr>
          <p:cNvPr id="2" name="内容占位符 1"/>
          <p:cNvPicPr>
            <a:picLocks noGrp="1" noChangeAspect="1"/>
          </p:cNvPicPr>
          <p:nvPr>
            <p:ph idx="1"/>
          </p:nvPr>
        </p:nvPicPr>
        <p:blipFill>
          <a:blip r:embed="rId3"/>
          <a:stretch>
            <a:fillRect/>
          </a:stretch>
        </p:blipFill>
        <p:spPr>
          <a:xfrm>
            <a:off x="1176658" y="1200150"/>
            <a:ext cx="6871335" cy="3478530"/>
          </a:xfrm>
          <a:prstGeom prst="rect">
            <a:avLst/>
          </a:prstGeom>
        </p:spPr>
      </p:pic>
      <p:sp>
        <p:nvSpPr>
          <p:cNvPr id="5" name="横卷形 4"/>
          <p:cNvSpPr/>
          <p:nvPr/>
        </p:nvSpPr>
        <p:spPr>
          <a:xfrm>
            <a:off x="999490" y="1"/>
            <a:ext cx="7145020" cy="1284446"/>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buFont typeface="Arial" panose="020B0604020202020204" pitchFamily="34" charset="0"/>
              <a:buNone/>
            </a:pPr>
            <a:r>
              <a:rPr lang="zh-CN" altLang="en-US" sz="2800" b="1">
                <a:solidFill>
                  <a:srgbClr val="FFFFFF"/>
                </a:solidFill>
                <a:sym typeface="+mn-ea"/>
              </a:rPr>
              <a:t>椰           林</a:t>
            </a:r>
            <a:endParaRPr lang="zh-CN" altLang="en-US" sz="2800" b="1">
              <a:solidFill>
                <a:srgbClr val="FFFFFF"/>
              </a:solidFill>
            </a:endParaRPr>
          </a:p>
          <a:p>
            <a:pPr algn="ctr" defTabSz="914400" fontAlgn="base">
              <a:spcBef>
                <a:spcPct val="0"/>
              </a:spcBef>
              <a:spcAft>
                <a:spcPct val="0"/>
              </a:spcAft>
              <a:buFont typeface="Arial" panose="020B0604020202020204" pitchFamily="34" charset="0"/>
              <a:buNone/>
            </a:pPr>
            <a:r>
              <a:rPr lang="zh-CN" altLang="en-US" sz="2800" b="1">
                <a:solidFill>
                  <a:srgbClr val="FFFFFF"/>
                </a:solidFill>
              </a:rPr>
              <a:t>Coconut forest</a:t>
            </a:r>
          </a:p>
        </p:txBody>
      </p:sp>
      <p:pic>
        <p:nvPicPr>
          <p:cNvPr id="14" name="图片 13"/>
          <p:cNvPicPr>
            <a:picLocks noChangeAspect="1"/>
          </p:cNvPicPr>
          <p:nvPr/>
        </p:nvPicPr>
        <p:blipFill>
          <a:blip r:embed="rId4"/>
          <a:stretch>
            <a:fillRect/>
          </a:stretch>
        </p:blipFill>
        <p:spPr>
          <a:xfrm>
            <a:off x="7663180" y="2"/>
            <a:ext cx="1480820" cy="1103471"/>
          </a:xfrm>
          <a:prstGeom prst="rect">
            <a:avLst/>
          </a:prstGeom>
        </p:spPr>
      </p:pic>
    </p:spTree>
    <p:extLst>
      <p:ext uri="{BB962C8B-B14F-4D97-AF65-F5344CB8AC3E}">
        <p14:creationId xmlns:p14="http://schemas.microsoft.com/office/powerpoint/2010/main" val="1987426852"/>
      </p:ext>
    </p:extLst>
  </p:cSld>
  <p:clrMapOvr>
    <a:masterClrMapping/>
  </p:clrMapOvr>
  <p:transition advTm="2000"/>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FFCC99"/>
            </a:gs>
          </a:gsLst>
          <a:path path="rect">
            <a:fillToRect r="100000" b="100000"/>
          </a:path>
          <a:tileRect/>
        </a:gradFill>
        <a:effectLst/>
      </p:bgPr>
    </p:bg>
    <p:spTree>
      <p:nvGrpSpPr>
        <p:cNvPr id="1" name=""/>
        <p:cNvGrpSpPr/>
        <p:nvPr/>
      </p:nvGrpSpPr>
      <p:grpSpPr>
        <a:xfrm>
          <a:off x="0" y="0"/>
          <a:ext cx="0" cy="0"/>
          <a:chOff x="0" y="0"/>
          <a:chExt cx="0" cy="0"/>
        </a:xfrm>
      </p:grpSpPr>
      <p:sp>
        <p:nvSpPr>
          <p:cNvPr id="8195" name="文本占位符 8194"/>
          <p:cNvSpPr>
            <a:spLocks noGrp="1"/>
          </p:cNvSpPr>
          <p:nvPr>
            <p:ph type="body" idx="1"/>
          </p:nvPr>
        </p:nvSpPr>
        <p:spPr>
          <a:xfrm>
            <a:off x="1735772" y="869688"/>
            <a:ext cx="5401945" cy="4595196"/>
          </a:xfrm>
        </p:spPr>
        <p:txBody>
          <a:bodyPr/>
          <a:lstStyle/>
          <a:p>
            <a:r>
              <a:rPr lang="zh-CN" altLang="en-US" sz="2400" b="1" i="1">
                <a:ln w="22225">
                  <a:solidFill>
                    <a:schemeClr val="accent2"/>
                  </a:solidFill>
                  <a:prstDash val="solid"/>
                </a:ln>
                <a:solidFill>
                  <a:schemeClr val="accent2">
                    <a:lumMod val="40000"/>
                    <a:lumOff val="60000"/>
                  </a:schemeClr>
                </a:solidFill>
                <a:effectLst/>
              </a:rPr>
              <a:t>南山文化旅游区</a:t>
            </a:r>
          </a:p>
          <a:p>
            <a:r>
              <a:rPr lang="zh-CN" altLang="en-US" sz="2400" b="1" i="1">
                <a:ln w="22225">
                  <a:solidFill>
                    <a:schemeClr val="accent2"/>
                  </a:solidFill>
                  <a:prstDash val="solid"/>
                </a:ln>
                <a:solidFill>
                  <a:schemeClr val="accent2">
                    <a:lumMod val="40000"/>
                    <a:lumOff val="60000"/>
                  </a:schemeClr>
                </a:solidFill>
                <a:effectLst/>
              </a:rPr>
              <a:t>Nanshan Cultural </a:t>
            </a:r>
            <a:r>
              <a:rPr lang="en-US" altLang="zh-CN" sz="2400" b="1" i="1">
                <a:ln w="22225">
                  <a:solidFill>
                    <a:schemeClr val="accent2"/>
                  </a:solidFill>
                  <a:prstDash val="solid"/>
                </a:ln>
                <a:solidFill>
                  <a:schemeClr val="accent2">
                    <a:lumMod val="40000"/>
                    <a:lumOff val="60000"/>
                  </a:schemeClr>
                </a:solidFill>
                <a:effectLst/>
              </a:rPr>
              <a:t>T</a:t>
            </a:r>
            <a:r>
              <a:rPr lang="zh-CN" altLang="en-US" sz="2400" b="1" i="1">
                <a:ln w="22225">
                  <a:solidFill>
                    <a:schemeClr val="accent2"/>
                  </a:solidFill>
                  <a:prstDash val="solid"/>
                </a:ln>
                <a:solidFill>
                  <a:schemeClr val="accent2">
                    <a:lumMod val="40000"/>
                    <a:lumOff val="60000"/>
                  </a:schemeClr>
                </a:solidFill>
                <a:effectLst/>
              </a:rPr>
              <a:t>ourism Area</a:t>
            </a:r>
          </a:p>
          <a:p>
            <a:r>
              <a:rPr lang="zh-CN" altLang="en-US" sz="2400" b="1" i="1">
                <a:ln w="22225">
                  <a:solidFill>
                    <a:schemeClr val="accent2"/>
                  </a:solidFill>
                  <a:prstDash val="solid"/>
                </a:ln>
                <a:solidFill>
                  <a:schemeClr val="accent2">
                    <a:lumMod val="40000"/>
                    <a:lumOff val="60000"/>
                  </a:schemeClr>
                </a:solidFill>
                <a:effectLst/>
              </a:rPr>
              <a:t>大小洞天旅游区</a:t>
            </a:r>
          </a:p>
          <a:p>
            <a:r>
              <a:rPr lang="en-US" altLang="zh-CN" sz="2400" b="1" i="1">
                <a:ln w="22225">
                  <a:solidFill>
                    <a:schemeClr val="accent2"/>
                  </a:solidFill>
                  <a:prstDash val="solid"/>
                </a:ln>
                <a:solidFill>
                  <a:schemeClr val="accent2">
                    <a:lumMod val="40000"/>
                    <a:lumOff val="60000"/>
                  </a:schemeClr>
                </a:solidFill>
                <a:effectLst/>
              </a:rPr>
              <a:t>Daxiao Dongtian Scenic Spot</a:t>
            </a:r>
            <a:endParaRPr lang="zh-CN" altLang="en-US" sz="2400" b="1" i="1">
              <a:ln w="22225">
                <a:solidFill>
                  <a:schemeClr val="accent2"/>
                </a:solidFill>
                <a:prstDash val="solid"/>
              </a:ln>
              <a:solidFill>
                <a:schemeClr val="accent2">
                  <a:lumMod val="40000"/>
                  <a:lumOff val="60000"/>
                </a:schemeClr>
              </a:solidFill>
              <a:effectLst/>
            </a:endParaRPr>
          </a:p>
          <a:p>
            <a:r>
              <a:rPr lang="zh-CN" altLang="en-US" sz="2400" b="1" i="1">
                <a:ln w="22225">
                  <a:solidFill>
                    <a:schemeClr val="accent2"/>
                  </a:solidFill>
                  <a:prstDash val="solid"/>
                </a:ln>
                <a:solidFill>
                  <a:schemeClr val="accent2">
                    <a:lumMod val="40000"/>
                    <a:lumOff val="60000"/>
                  </a:schemeClr>
                </a:solidFill>
                <a:effectLst/>
              </a:rPr>
              <a:t>蜈支洲岛</a:t>
            </a:r>
          </a:p>
          <a:p>
            <a:r>
              <a:rPr lang="en-US" altLang="zh-CN" sz="2400" b="1" i="1">
                <a:ln w="22225">
                  <a:solidFill>
                    <a:schemeClr val="accent2"/>
                  </a:solidFill>
                  <a:prstDash val="solid"/>
                </a:ln>
                <a:solidFill>
                  <a:schemeClr val="accent2">
                    <a:lumMod val="40000"/>
                    <a:lumOff val="60000"/>
                  </a:schemeClr>
                </a:solidFill>
                <a:effectLst/>
              </a:rPr>
              <a:t>Wuzhizhou Island</a:t>
            </a:r>
            <a:endParaRPr lang="zh-CN" altLang="en-US" sz="2400" b="1" i="1">
              <a:ln w="22225">
                <a:solidFill>
                  <a:schemeClr val="accent2"/>
                </a:solidFill>
                <a:prstDash val="solid"/>
              </a:ln>
              <a:solidFill>
                <a:schemeClr val="accent2">
                  <a:lumMod val="40000"/>
                  <a:lumOff val="60000"/>
                </a:schemeClr>
              </a:solidFill>
              <a:effectLst/>
            </a:endParaRPr>
          </a:p>
          <a:p>
            <a:r>
              <a:rPr lang="zh-CN" altLang="en-US" sz="2400" b="1">
                <a:solidFill>
                  <a:srgbClr val="339966"/>
                </a:solidFill>
              </a:rPr>
              <a:t>  亚龙湾</a:t>
            </a:r>
          </a:p>
          <a:p>
            <a:r>
              <a:rPr lang="en-US" altLang="zh-CN" sz="2400" b="1">
                <a:solidFill>
                  <a:srgbClr val="339966"/>
                </a:solidFill>
              </a:rPr>
              <a:t>Yalong Bay</a:t>
            </a:r>
            <a:endParaRPr lang="zh-CN" altLang="en-US" sz="2400" b="1">
              <a:solidFill>
                <a:srgbClr val="339966"/>
              </a:solidFill>
            </a:endParaRPr>
          </a:p>
          <a:p>
            <a:r>
              <a:rPr lang="zh-CN" altLang="en-US" sz="2400" b="1"/>
              <a:t>   呀诺</a:t>
            </a:r>
            <a:r>
              <a:rPr lang="zh-CN" altLang="en-US" sz="2400" b="1" smtClean="0"/>
              <a:t>达</a:t>
            </a:r>
            <a:r>
              <a:rPr lang="en-US" altLang="zh-CN" sz="2400" b="1"/>
              <a:t> </a:t>
            </a:r>
            <a:r>
              <a:rPr lang="en-US" altLang="zh-CN" sz="2400" b="1" smtClean="0"/>
              <a:t>Ya nuo da</a:t>
            </a:r>
            <a:endParaRPr lang="zh-CN" altLang="en-US" sz="2400" b="1"/>
          </a:p>
          <a:p>
            <a:r>
              <a:rPr lang="zh-CN" altLang="en-US" sz="2400" b="1">
                <a:solidFill>
                  <a:srgbClr val="339966"/>
                </a:solidFill>
              </a:rPr>
              <a:t>  </a:t>
            </a:r>
            <a:r>
              <a:rPr lang="zh-CN" altLang="en-US" sz="2400" b="1" smtClean="0">
                <a:solidFill>
                  <a:srgbClr val="CC00FF"/>
                </a:solidFill>
              </a:rPr>
              <a:t>天涯海角 </a:t>
            </a:r>
            <a:r>
              <a:rPr lang="en-US" altLang="zh-CN" sz="2400" b="1" smtClean="0">
                <a:solidFill>
                  <a:srgbClr val="CC00FF"/>
                </a:solidFill>
              </a:rPr>
              <a:t>Tianyahaijiao</a:t>
            </a:r>
            <a:endParaRPr lang="zh-CN" altLang="en-US" sz="2400" b="1">
              <a:solidFill>
                <a:srgbClr val="CC00FF"/>
              </a:solidFill>
            </a:endParaRPr>
          </a:p>
        </p:txBody>
      </p:sp>
      <p:sp>
        <p:nvSpPr>
          <p:cNvPr id="5" name="横卷形 4"/>
          <p:cNvSpPr/>
          <p:nvPr/>
        </p:nvSpPr>
        <p:spPr>
          <a:xfrm>
            <a:off x="864235" y="162877"/>
            <a:ext cx="7145020" cy="814388"/>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buFont typeface="Arial" panose="020B0604020202020204" pitchFamily="34" charset="0"/>
              <a:buNone/>
            </a:pPr>
            <a:r>
              <a:rPr lang="zh-CN" altLang="en-US" sz="2800" b="1">
                <a:solidFill>
                  <a:srgbClr val="FFFFFF"/>
                </a:solidFill>
                <a:sym typeface="+mn-ea"/>
              </a:rPr>
              <a:t>三亚市旅游景点</a:t>
            </a:r>
            <a:r>
              <a:rPr lang="en-US" altLang="zh-CN" sz="2800" b="1">
                <a:solidFill>
                  <a:srgbClr val="FFFFFF"/>
                </a:solidFill>
                <a:sym typeface="+mn-ea"/>
              </a:rPr>
              <a:t>Scenic spots in Sanya</a:t>
            </a:r>
          </a:p>
        </p:txBody>
      </p:sp>
      <p:pic>
        <p:nvPicPr>
          <p:cNvPr id="14" name="图片 13"/>
          <p:cNvPicPr>
            <a:picLocks noChangeAspect="1"/>
          </p:cNvPicPr>
          <p:nvPr/>
        </p:nvPicPr>
        <p:blipFill>
          <a:blip r:embed="rId2"/>
          <a:stretch>
            <a:fillRect/>
          </a:stretch>
        </p:blipFill>
        <p:spPr>
          <a:xfrm>
            <a:off x="7663180" y="18099"/>
            <a:ext cx="1480820" cy="1103471"/>
          </a:xfrm>
          <a:prstGeom prst="rect">
            <a:avLst/>
          </a:prstGeom>
        </p:spPr>
      </p:pic>
    </p:spTree>
    <p:extLst>
      <p:ext uri="{BB962C8B-B14F-4D97-AF65-F5344CB8AC3E}">
        <p14:creationId xmlns:p14="http://schemas.microsoft.com/office/powerpoint/2010/main" val="3544182595"/>
      </p:ext>
    </p:extLst>
  </p:cSld>
  <p:clrMapOvr>
    <a:masterClrMapping/>
  </p:clrMapOvr>
  <p:transition advTm="2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a:sym typeface="+mn-ea"/>
              </a:rPr>
              <a:t>南山文化旅游区</a:t>
            </a:r>
            <a:br>
              <a:rPr lang="zh-CN" altLang="en-US" sz="2800">
                <a:sym typeface="+mn-ea"/>
              </a:rPr>
            </a:br>
            <a:r>
              <a:rPr lang="zh-CN" altLang="en-US" sz="2800" b="1" i="1">
                <a:ln w="22225">
                  <a:solidFill>
                    <a:schemeClr val="accent2"/>
                  </a:solidFill>
                  <a:prstDash val="solid"/>
                </a:ln>
                <a:solidFill>
                  <a:schemeClr val="accent2">
                    <a:lumMod val="40000"/>
                    <a:lumOff val="60000"/>
                  </a:schemeClr>
                </a:solidFill>
                <a:effectLst/>
                <a:sym typeface="+mn-ea"/>
              </a:rPr>
              <a:t>Nanshan Cultural </a:t>
            </a:r>
            <a:r>
              <a:rPr lang="en-US" altLang="zh-CN" sz="2800" b="1" i="1">
                <a:ln w="22225">
                  <a:solidFill>
                    <a:schemeClr val="accent2"/>
                  </a:solidFill>
                  <a:prstDash val="solid"/>
                </a:ln>
                <a:solidFill>
                  <a:schemeClr val="accent2">
                    <a:lumMod val="40000"/>
                    <a:lumOff val="60000"/>
                  </a:schemeClr>
                </a:solidFill>
                <a:effectLst/>
                <a:sym typeface="+mn-ea"/>
              </a:rPr>
              <a:t>T</a:t>
            </a:r>
            <a:r>
              <a:rPr lang="zh-CN" altLang="en-US" sz="2800" b="1" i="1">
                <a:ln w="22225">
                  <a:solidFill>
                    <a:schemeClr val="accent2"/>
                  </a:solidFill>
                  <a:prstDash val="solid"/>
                </a:ln>
                <a:solidFill>
                  <a:schemeClr val="accent2">
                    <a:lumMod val="40000"/>
                    <a:lumOff val="60000"/>
                  </a:schemeClr>
                </a:solidFill>
                <a:effectLst/>
                <a:sym typeface="+mn-ea"/>
              </a:rPr>
              <a:t>ourism Area</a:t>
            </a:r>
            <a:r>
              <a:rPr lang="zh-CN" altLang="en-US" sz="2800" b="1" i="1">
                <a:ln w="22225">
                  <a:solidFill>
                    <a:schemeClr val="accent2"/>
                  </a:solidFill>
                  <a:prstDash val="solid"/>
                </a:ln>
                <a:solidFill>
                  <a:schemeClr val="accent2">
                    <a:lumMod val="40000"/>
                    <a:lumOff val="60000"/>
                  </a:schemeClr>
                </a:solidFill>
                <a:effectLst/>
              </a:rPr>
              <a:t/>
            </a:r>
            <a:br>
              <a:rPr lang="zh-CN" altLang="en-US" sz="2800" b="1" i="1">
                <a:ln w="22225">
                  <a:solidFill>
                    <a:schemeClr val="accent2"/>
                  </a:solidFill>
                  <a:prstDash val="solid"/>
                </a:ln>
                <a:solidFill>
                  <a:schemeClr val="accent2">
                    <a:lumMod val="40000"/>
                    <a:lumOff val="60000"/>
                  </a:schemeClr>
                </a:solidFill>
                <a:effectLst/>
              </a:rPr>
            </a:br>
            <a:endParaRPr lang="zh-CN" altLang="en-US" sz="2800"/>
          </a:p>
        </p:txBody>
      </p:sp>
      <p:pic>
        <p:nvPicPr>
          <p:cNvPr id="4" name="内容占位符 3" descr="南山"/>
          <p:cNvPicPr>
            <a:picLocks noGrp="1" noChangeAspect="1"/>
          </p:cNvPicPr>
          <p:nvPr>
            <p:ph idx="1"/>
          </p:nvPr>
        </p:nvPicPr>
        <p:blipFill>
          <a:blip r:embed="rId2"/>
          <a:stretch>
            <a:fillRect/>
          </a:stretch>
        </p:blipFill>
        <p:spPr>
          <a:xfrm>
            <a:off x="1171575" y="1200150"/>
            <a:ext cx="6799580" cy="3394710"/>
          </a:xfrm>
          <a:prstGeom prst="rect">
            <a:avLst/>
          </a:prstGeom>
        </p:spPr>
      </p:pic>
      <p:pic>
        <p:nvPicPr>
          <p:cNvPr id="14" name="图片 13"/>
          <p:cNvPicPr>
            <a:picLocks noChangeAspect="1"/>
          </p:cNvPicPr>
          <p:nvPr/>
        </p:nvPicPr>
        <p:blipFill>
          <a:blip r:embed="rId3"/>
          <a:stretch>
            <a:fillRect/>
          </a:stretch>
        </p:blipFill>
        <p:spPr>
          <a:xfrm>
            <a:off x="7663180" y="2"/>
            <a:ext cx="1480820" cy="1103471"/>
          </a:xfrm>
          <a:prstGeom prst="rect">
            <a:avLst/>
          </a:prstGeom>
        </p:spPr>
      </p:pic>
    </p:spTree>
    <p:extLst>
      <p:ext uri="{BB962C8B-B14F-4D97-AF65-F5344CB8AC3E}">
        <p14:creationId xmlns:p14="http://schemas.microsoft.com/office/powerpoint/2010/main" val="3251934093"/>
      </p:ext>
    </p:extLst>
  </p:cSld>
  <p:clrMapOvr>
    <a:masterClrMapping/>
  </p:clrMapOvr>
  <p:transition advTm="2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sz="3600" b="1" i="1">
                <a:ln w="22225">
                  <a:solidFill>
                    <a:schemeClr val="accent2"/>
                  </a:solidFill>
                  <a:prstDash val="solid"/>
                </a:ln>
                <a:solidFill>
                  <a:schemeClr val="accent2">
                    <a:lumMod val="40000"/>
                    <a:lumOff val="60000"/>
                  </a:schemeClr>
                </a:solidFill>
                <a:effectLst/>
                <a:sym typeface="+mn-ea"/>
              </a:rPr>
              <a:t>大小洞天旅游区</a:t>
            </a:r>
            <a:br>
              <a:rPr lang="zh-CN" altLang="en-US" sz="3600" b="1" i="1">
                <a:ln w="22225">
                  <a:solidFill>
                    <a:schemeClr val="accent2"/>
                  </a:solidFill>
                  <a:prstDash val="solid"/>
                </a:ln>
                <a:solidFill>
                  <a:schemeClr val="accent2">
                    <a:lumMod val="40000"/>
                    <a:lumOff val="60000"/>
                  </a:schemeClr>
                </a:solidFill>
                <a:effectLst/>
                <a:sym typeface="+mn-ea"/>
              </a:rPr>
            </a:br>
            <a:r>
              <a:rPr lang="en-US" altLang="zh-CN" sz="3600" b="1" i="1">
                <a:ln w="22225">
                  <a:solidFill>
                    <a:schemeClr val="accent2"/>
                  </a:solidFill>
                  <a:prstDash val="solid"/>
                </a:ln>
                <a:solidFill>
                  <a:schemeClr val="accent2">
                    <a:lumMod val="40000"/>
                    <a:lumOff val="60000"/>
                  </a:schemeClr>
                </a:solidFill>
                <a:effectLst/>
                <a:sym typeface="+mn-ea"/>
              </a:rPr>
              <a:t>Daxiao Dongtian Scenic Spot</a:t>
            </a:r>
            <a:endParaRPr lang="zh-CN" altLang="en-US" sz="3600"/>
          </a:p>
        </p:txBody>
      </p:sp>
      <p:pic>
        <p:nvPicPr>
          <p:cNvPr id="4" name="内容占位符 3" descr="大小洞天"/>
          <p:cNvPicPr>
            <a:picLocks noGrp="1" noChangeAspect="1"/>
          </p:cNvPicPr>
          <p:nvPr>
            <p:ph idx="1"/>
          </p:nvPr>
        </p:nvPicPr>
        <p:blipFill>
          <a:blip r:embed="rId2"/>
          <a:stretch>
            <a:fillRect/>
          </a:stretch>
        </p:blipFill>
        <p:spPr>
          <a:xfrm>
            <a:off x="1180468" y="1208246"/>
            <a:ext cx="6783705" cy="3394710"/>
          </a:xfrm>
          <a:prstGeom prst="rect">
            <a:avLst/>
          </a:prstGeom>
        </p:spPr>
      </p:pic>
      <p:pic>
        <p:nvPicPr>
          <p:cNvPr id="14" name="图片 13"/>
          <p:cNvPicPr>
            <a:picLocks noChangeAspect="1"/>
          </p:cNvPicPr>
          <p:nvPr/>
        </p:nvPicPr>
        <p:blipFill>
          <a:blip r:embed="rId3"/>
          <a:stretch>
            <a:fillRect/>
          </a:stretch>
        </p:blipFill>
        <p:spPr>
          <a:xfrm>
            <a:off x="7555230" y="2"/>
            <a:ext cx="1480820" cy="1103471"/>
          </a:xfrm>
          <a:prstGeom prst="rect">
            <a:avLst/>
          </a:prstGeom>
        </p:spPr>
      </p:pic>
    </p:spTree>
    <p:extLst>
      <p:ext uri="{BB962C8B-B14F-4D97-AF65-F5344CB8AC3E}">
        <p14:creationId xmlns:p14="http://schemas.microsoft.com/office/powerpoint/2010/main" val="338749675"/>
      </p:ext>
    </p:extLst>
  </p:cSld>
  <p:clrMapOvr>
    <a:masterClrMapping/>
  </p:clrMapOvr>
  <p:transition advTm="2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4" cstate="print"/>
          <a:stretch>
            <a:fillRect/>
          </a:stretch>
        </p:blipFill>
        <p:spPr>
          <a:xfrm>
            <a:off x="8133437" y="33"/>
            <a:ext cx="1010603" cy="1004411"/>
          </a:xfrm>
          <a:prstGeom prst="rect">
            <a:avLst/>
          </a:prstGeom>
        </p:spPr>
      </p:pic>
      <p:sp>
        <p:nvSpPr>
          <p:cNvPr id="4" name="文本框 3"/>
          <p:cNvSpPr txBox="1"/>
          <p:nvPr/>
        </p:nvSpPr>
        <p:spPr>
          <a:xfrm>
            <a:off x="307023" y="923214"/>
            <a:ext cx="8611103" cy="3384086"/>
          </a:xfrm>
          <a:prstGeom prst="rect">
            <a:avLst/>
          </a:prstGeom>
          <a:noFill/>
        </p:spPr>
        <p:txBody>
          <a:bodyPr wrap="square" lIns="91306" tIns="45656" rIns="91306" bIns="45656" rtlCol="0">
            <a:spAutoFit/>
          </a:bodyPr>
          <a:lstStyle/>
          <a:p>
            <a:pPr>
              <a:lnSpc>
                <a:spcPct val="130000"/>
              </a:lnSpc>
              <a:spcAft>
                <a:spcPts val="1000"/>
              </a:spcAft>
            </a:pPr>
            <a:r>
              <a:rPr lang="en-US" altLang="zh-CN" sz="1500" b="1" spc="150">
                <a:solidFill>
                  <a:schemeClr val="tx1">
                    <a:lumMod val="85000"/>
                    <a:lumOff val="15000"/>
                  </a:schemeClr>
                </a:solidFill>
                <a:latin typeface="华文楷体" pitchFamily="2" charset="-122"/>
                <a:ea typeface="华文楷体" pitchFamily="2" charset="-122"/>
                <a:cs typeface="华文楷体" pitchFamily="2" charset="-122"/>
                <a:sym typeface="+mn-ea"/>
              </a:rPr>
              <a:t>- </a:t>
            </a:r>
            <a:r>
              <a:rPr lang="en-US" altLang="zh-CN" sz="1800" b="1" spc="150">
                <a:solidFill>
                  <a:schemeClr val="tx1">
                    <a:lumMod val="85000"/>
                    <a:lumOff val="15000"/>
                  </a:schemeClr>
                </a:solidFill>
                <a:latin typeface="Times New Roman" pitchFamily="18" charset="0"/>
                <a:ea typeface="华文楷体" pitchFamily="2" charset="-122"/>
                <a:cs typeface="Times New Roman" pitchFamily="18" charset="0"/>
                <a:sym typeface="+mn-ea"/>
              </a:rPr>
              <a:t>We offer 56 Bachelor degree programs and 3 Master degree programs. </a:t>
            </a:r>
          </a:p>
          <a:p>
            <a:pPr>
              <a:lnSpc>
                <a:spcPct val="130000"/>
              </a:lnSpc>
              <a:spcAft>
                <a:spcPts val="1000"/>
              </a:spcAft>
            </a:pPr>
            <a:r>
              <a:rPr lang="en-US" altLang="zh-CN" sz="1800" b="1" spc="150">
                <a:solidFill>
                  <a:schemeClr val="tx1">
                    <a:lumMod val="85000"/>
                    <a:lumOff val="15000"/>
                  </a:schemeClr>
                </a:solidFill>
                <a:latin typeface="Times New Roman" pitchFamily="18" charset="0"/>
                <a:ea typeface="华文楷体" pitchFamily="2" charset="-122"/>
                <a:cs typeface="Times New Roman" pitchFamily="18" charset="0"/>
                <a:sym typeface="+mn-ea"/>
              </a:rPr>
              <a:t>- We provide apartments exclusively for international students, with one room for one person, and a common kitchen and a washing machine on each floor. Students can enjoy life and study with peace of mind.</a:t>
            </a:r>
            <a:endParaRPr lang="en-US" altLang="zh-CN" sz="1800" b="1" spc="150">
              <a:solidFill>
                <a:schemeClr val="tx1">
                  <a:lumMod val="85000"/>
                  <a:lumOff val="15000"/>
                </a:schemeClr>
              </a:solidFill>
              <a:latin typeface="Times New Roman" pitchFamily="18" charset="0"/>
              <a:ea typeface="华文楷体" pitchFamily="2" charset="-122"/>
              <a:cs typeface="Times New Roman" pitchFamily="18" charset="0"/>
            </a:endParaRPr>
          </a:p>
          <a:p>
            <a:pPr>
              <a:lnSpc>
                <a:spcPct val="130000"/>
              </a:lnSpc>
              <a:spcAft>
                <a:spcPts val="1000"/>
              </a:spcAft>
            </a:pPr>
            <a:r>
              <a:rPr lang="en-US" altLang="zh-CN" sz="1800" b="1" spc="150">
                <a:solidFill>
                  <a:schemeClr val="tx1">
                    <a:lumMod val="85000"/>
                    <a:lumOff val="15000"/>
                  </a:schemeClr>
                </a:solidFill>
                <a:latin typeface="Times New Roman" pitchFamily="18" charset="0"/>
                <a:ea typeface="华文楷体" pitchFamily="2" charset="-122"/>
                <a:cs typeface="Times New Roman" pitchFamily="18" charset="0"/>
                <a:sym typeface="+mn-ea"/>
              </a:rPr>
              <a:t>- We organize various extracurricular activities for international students. Students can learn more about China and experience a different life.</a:t>
            </a:r>
            <a:endParaRPr lang="en-US" altLang="zh-CN" sz="1800" b="1" spc="150">
              <a:solidFill>
                <a:schemeClr val="tx1">
                  <a:lumMod val="85000"/>
                  <a:lumOff val="15000"/>
                </a:schemeClr>
              </a:solidFill>
              <a:latin typeface="Times New Roman" pitchFamily="18" charset="0"/>
              <a:ea typeface="华文楷体" pitchFamily="2" charset="-122"/>
              <a:cs typeface="Times New Roman" pitchFamily="18" charset="0"/>
            </a:endParaRPr>
          </a:p>
          <a:p>
            <a:pPr>
              <a:lnSpc>
                <a:spcPct val="130000"/>
              </a:lnSpc>
              <a:spcAft>
                <a:spcPts val="1000"/>
              </a:spcAft>
            </a:pPr>
            <a:endParaRPr lang="en-US" altLang="zh-CN" sz="1500" b="1" spc="150">
              <a:solidFill>
                <a:schemeClr val="tx1">
                  <a:lumMod val="85000"/>
                  <a:lumOff val="15000"/>
                </a:schemeClr>
              </a:solidFill>
              <a:latin typeface="华文楷体" pitchFamily="2" charset="-122"/>
              <a:ea typeface="华文楷体" pitchFamily="2" charset="-122"/>
              <a:cs typeface="华文楷体" pitchFamily="2" charset="-122"/>
            </a:endParaRPr>
          </a:p>
        </p:txBody>
      </p:sp>
    </p:spTree>
    <p:custDataLst>
      <p:tags r:id="rId1"/>
    </p:custData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9218" name="标题 9217"/>
          <p:cNvSpPr>
            <a:spLocks noGrp="1"/>
          </p:cNvSpPr>
          <p:nvPr>
            <p:ph type="title"/>
          </p:nvPr>
        </p:nvSpPr>
        <p:spPr>
          <a:xfrm>
            <a:off x="7086600" y="195264"/>
            <a:ext cx="2057400" cy="4388644"/>
          </a:xfrm>
        </p:spPr>
        <p:txBody>
          <a:bodyPr anchor="ctr" anchorCtr="0"/>
          <a:lstStyle/>
          <a:p>
            <a:r>
              <a:rPr lang="zh-CN" altLang="en-US" sz="6000" b="1" i="1">
                <a:solidFill>
                  <a:srgbClr val="66FFFF"/>
                </a:solidFill>
              </a:rPr>
              <a:t>蜈支洲岛</a:t>
            </a:r>
            <a:r>
              <a:rPr lang="zh-CN" altLang="en-US"/>
              <a:t> </a:t>
            </a:r>
          </a:p>
        </p:txBody>
      </p:sp>
      <p:pic>
        <p:nvPicPr>
          <p:cNvPr id="9220" name="图片 9219" descr="01300000237386122248474178453_s"/>
          <p:cNvPicPr>
            <a:picLocks noChangeAspect="1"/>
          </p:cNvPicPr>
          <p:nvPr/>
        </p:nvPicPr>
        <p:blipFill>
          <a:blip r:embed="rId3"/>
          <a:stretch>
            <a:fillRect/>
          </a:stretch>
        </p:blipFill>
        <p:spPr>
          <a:xfrm>
            <a:off x="104890" y="172783"/>
            <a:ext cx="7077852" cy="3979642"/>
          </a:xfrm>
          <a:prstGeom prst="rect">
            <a:avLst/>
          </a:prstGeom>
          <a:noFill/>
          <a:ln w="9525">
            <a:noFill/>
          </a:ln>
        </p:spPr>
      </p:pic>
      <p:sp>
        <p:nvSpPr>
          <p:cNvPr id="3" name="文本框 2"/>
          <p:cNvSpPr txBox="1"/>
          <p:nvPr/>
        </p:nvSpPr>
        <p:spPr>
          <a:xfrm>
            <a:off x="6303010" y="4152425"/>
            <a:ext cx="2589530" cy="954107"/>
          </a:xfrm>
          <a:prstGeom prst="rect">
            <a:avLst/>
          </a:prstGeom>
          <a:noFill/>
        </p:spPr>
        <p:txBody>
          <a:bodyPr wrap="square" rtlCol="0">
            <a:spAutoFit/>
          </a:bodyPr>
          <a:lstStyle/>
          <a:p>
            <a:pPr defTabSz="914400" fontAlgn="base">
              <a:spcBef>
                <a:spcPct val="0"/>
              </a:spcBef>
              <a:spcAft>
                <a:spcPct val="0"/>
              </a:spcAft>
              <a:buFont typeface="Arial" panose="020B0604020202020204" pitchFamily="34" charset="0"/>
              <a:buNone/>
            </a:pPr>
            <a:r>
              <a:rPr lang="en-US" altLang="zh-CN" sz="2800" b="1" i="1">
                <a:ln w="22225">
                  <a:solidFill>
                    <a:srgbClr val="333399"/>
                  </a:solidFill>
                  <a:prstDash val="solid"/>
                </a:ln>
                <a:solidFill>
                  <a:srgbClr val="333399">
                    <a:lumMod val="40000"/>
                    <a:lumOff val="60000"/>
                  </a:srgbClr>
                </a:solidFill>
                <a:sym typeface="+mn-ea"/>
              </a:rPr>
              <a:t>Wuzhizhou Island</a:t>
            </a:r>
            <a:endParaRPr lang="zh-CN" altLang="en-US" sz="2800" b="1">
              <a:solidFill>
                <a:srgbClr val="99FF66"/>
              </a:solidFill>
            </a:endParaRPr>
          </a:p>
        </p:txBody>
      </p:sp>
      <p:pic>
        <p:nvPicPr>
          <p:cNvPr id="14" name="图片 13"/>
          <p:cNvPicPr>
            <a:picLocks noChangeAspect="1"/>
          </p:cNvPicPr>
          <p:nvPr/>
        </p:nvPicPr>
        <p:blipFill>
          <a:blip r:embed="rId4"/>
          <a:stretch>
            <a:fillRect/>
          </a:stretch>
        </p:blipFill>
        <p:spPr>
          <a:xfrm>
            <a:off x="7589520" y="2"/>
            <a:ext cx="1480820" cy="1103471"/>
          </a:xfrm>
          <a:prstGeom prst="rect">
            <a:avLst/>
          </a:prstGeom>
        </p:spPr>
      </p:pic>
    </p:spTree>
    <p:extLst>
      <p:ext uri="{BB962C8B-B14F-4D97-AF65-F5344CB8AC3E}">
        <p14:creationId xmlns:p14="http://schemas.microsoft.com/office/powerpoint/2010/main" val="3133234789"/>
      </p:ext>
    </p:extLst>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9218"/>
                                        </p:tgtEl>
                                        <p:attrNameLst>
                                          <p:attrName>style.visibility</p:attrName>
                                        </p:attrNameLst>
                                      </p:cBhvr>
                                      <p:to>
                                        <p:strVal val="visible"/>
                                      </p:to>
                                    </p:set>
                                    <p:anim by="(-#ppt_w*2)" calcmode="lin" valueType="num">
                                      <p:cBhvr rctx="PPT">
                                        <p:cTn id="7" dur="500" autoRev="1" fill="hold">
                                          <p:stCondLst>
                                            <p:cond delay="0"/>
                                          </p:stCondLst>
                                        </p:cTn>
                                        <p:tgtEl>
                                          <p:spTgt spid="9218"/>
                                        </p:tgtEl>
                                        <p:attrNameLst>
                                          <p:attrName>ppt_w</p:attrName>
                                        </p:attrNameLst>
                                      </p:cBhvr>
                                    </p:anim>
                                    <p:anim by="(#ppt_w*0.50)" calcmode="lin" valueType="num">
                                      <p:cBhvr>
                                        <p:cTn id="8" dur="500" decel="50000" autoRev="1" fill="hold">
                                          <p:stCondLst>
                                            <p:cond delay="0"/>
                                          </p:stCondLst>
                                        </p:cTn>
                                        <p:tgtEl>
                                          <p:spTgt spid="9218"/>
                                        </p:tgtEl>
                                        <p:attrNameLst>
                                          <p:attrName>ppt_x</p:attrName>
                                        </p:attrNameLst>
                                      </p:cBhvr>
                                    </p:anim>
                                    <p:anim from="(-#ppt_h/2)" to="(#ppt_y)" calcmode="lin" valueType="num">
                                      <p:cBhvr>
                                        <p:cTn id="9" dur="1000" fill="hold">
                                          <p:stCondLst>
                                            <p:cond delay="0"/>
                                          </p:stCondLst>
                                        </p:cTn>
                                        <p:tgtEl>
                                          <p:spTgt spid="9218"/>
                                        </p:tgtEl>
                                        <p:attrNameLst>
                                          <p:attrName>ppt_y</p:attrName>
                                        </p:attrNameLst>
                                      </p:cBhvr>
                                    </p:anim>
                                    <p:animRot by="21600000">
                                      <p:cBhvr>
                                        <p:cTn id="10" dur="1000" fill="hold">
                                          <p:stCondLst>
                                            <p:cond delay="0"/>
                                          </p:stCondLst>
                                        </p:cTn>
                                        <p:tgtEl>
                                          <p:spTgt spid="92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1" nodeType="clickEffect">
                                  <p:stCondLst>
                                    <p:cond delay="0"/>
                                  </p:stCondLst>
                                  <p:iterate type="lt">
                                    <p:tmAbs val="0"/>
                                  </p:iterate>
                                  <p:childTnLst>
                                    <p:animRot by="21600000">
                                      <p:cBhvr>
                                        <p:cTn id="14" dur="2000" fill="hold"/>
                                        <p:tgtEl>
                                          <p:spTgt spid="921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2" nodeType="clickEffect">
                                  <p:stCondLst>
                                    <p:cond delay="0"/>
                                  </p:stCondLst>
                                  <p:iterate type="lt">
                                    <p:tmAbs val="0"/>
                                  </p:iterate>
                                  <p:childTnLst>
                                    <p:animEffect transition="out" filter="blinds(horizontal)">
                                      <p:cBhvr>
                                        <p:cTn id="18" dur="500"/>
                                        <p:tgtEl>
                                          <p:spTgt spid="9218"/>
                                        </p:tgtEl>
                                      </p:cBhvr>
                                    </p:animEffect>
                                    <p:set>
                                      <p:cBhvr>
                                        <p:cTn id="19" dur="1" fill="hold">
                                          <p:stCondLst>
                                            <p:cond delay="499"/>
                                          </p:stCondLst>
                                        </p:cTn>
                                        <p:tgtEl>
                                          <p:spTgt spid="9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8" grpId="1"/>
      <p:bldP spid="9218"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sp>
        <p:nvSpPr>
          <p:cNvPr id="10242" name="标题 10241"/>
          <p:cNvSpPr>
            <a:spLocks noGrp="1"/>
          </p:cNvSpPr>
          <p:nvPr>
            <p:ph type="title"/>
          </p:nvPr>
        </p:nvSpPr>
        <p:spPr/>
        <p:txBody>
          <a:bodyPr anchor="ctr" anchorCtr="0"/>
          <a:lstStyle/>
          <a:p>
            <a:pPr algn="r"/>
            <a:r>
              <a:rPr lang="zh-CN" altLang="en-US" b="1">
                <a:solidFill>
                  <a:srgbClr val="FF7C80"/>
                </a:solidFill>
              </a:rPr>
              <a:t>蜈支洲岛</a:t>
            </a:r>
            <a:r>
              <a:rPr lang="zh-CN" altLang="en-US"/>
              <a:t> </a:t>
            </a:r>
          </a:p>
        </p:txBody>
      </p:sp>
      <p:sp>
        <p:nvSpPr>
          <p:cNvPr id="10243" name="文本占位符 10242"/>
          <p:cNvSpPr>
            <a:spLocks noGrp="1"/>
          </p:cNvSpPr>
          <p:nvPr>
            <p:ph type="body" idx="1"/>
          </p:nvPr>
        </p:nvSpPr>
        <p:spPr>
          <a:xfrm>
            <a:off x="457200" y="1200151"/>
            <a:ext cx="8229600" cy="183356"/>
          </a:xfrm>
        </p:spPr>
        <p:txBody>
          <a:bodyPr/>
          <a:lstStyle/>
          <a:p>
            <a:pPr>
              <a:lnSpc>
                <a:spcPct val="80000"/>
              </a:lnSpc>
            </a:pPr>
            <a:r>
              <a:rPr lang="zh-CN" altLang="en-US" sz="1200">
                <a:solidFill>
                  <a:srgbClr val="666699"/>
                </a:solidFill>
              </a:rPr>
              <a:t>碧海蓝天，细沙椰风，在这儿的每一次呼吸，都感觉灵魂被洗涤。 </a:t>
            </a:r>
          </a:p>
        </p:txBody>
      </p:sp>
      <p:pic>
        <p:nvPicPr>
          <p:cNvPr id="10244" name="图片 10243" descr="55e736d12f2eb938f42b5b4cd5628535e4dd6fcd"/>
          <p:cNvPicPr>
            <a:picLocks noChangeAspect="1"/>
          </p:cNvPicPr>
          <p:nvPr/>
        </p:nvPicPr>
        <p:blipFill>
          <a:blip r:embed="rId3"/>
          <a:stretch>
            <a:fillRect/>
          </a:stretch>
        </p:blipFill>
        <p:spPr>
          <a:xfrm>
            <a:off x="0" y="1437086"/>
            <a:ext cx="9144000" cy="3706415"/>
          </a:xfrm>
          <a:prstGeom prst="rect">
            <a:avLst/>
          </a:prstGeom>
          <a:noFill/>
          <a:ln w="9525">
            <a:noFill/>
          </a:ln>
        </p:spPr>
      </p:pic>
      <p:pic>
        <p:nvPicPr>
          <p:cNvPr id="14" name="图片 13"/>
          <p:cNvPicPr>
            <a:picLocks noChangeAspect="1"/>
          </p:cNvPicPr>
          <p:nvPr/>
        </p:nvPicPr>
        <p:blipFill>
          <a:blip r:embed="rId4"/>
          <a:stretch>
            <a:fillRect/>
          </a:stretch>
        </p:blipFill>
        <p:spPr>
          <a:xfrm>
            <a:off x="0" y="2"/>
            <a:ext cx="1480820" cy="1103471"/>
          </a:xfrm>
          <a:prstGeom prst="rect">
            <a:avLst/>
          </a:prstGeom>
        </p:spPr>
      </p:pic>
    </p:spTree>
    <p:extLst>
      <p:ext uri="{BB962C8B-B14F-4D97-AF65-F5344CB8AC3E}">
        <p14:creationId xmlns:p14="http://schemas.microsoft.com/office/powerpoint/2010/main" val="1775797997"/>
      </p:ext>
    </p:extLst>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lt">
                                    <p:tmAbs val="0"/>
                                  </p:iterate>
                                  <p:childTnLst>
                                    <p:set>
                                      <p:cBhvr>
                                        <p:cTn id="6" dur="1" fill="hold">
                                          <p:stCondLst>
                                            <p:cond delay="0"/>
                                          </p:stCondLst>
                                        </p:cTn>
                                        <p:tgtEl>
                                          <p:spTgt spid="10242"/>
                                        </p:tgtEl>
                                        <p:attrNameLst>
                                          <p:attrName>style.visibility</p:attrName>
                                        </p:attrNameLst>
                                      </p:cBhvr>
                                      <p:to>
                                        <p:strVal val="visible"/>
                                      </p:to>
                                    </p:set>
                                    <p:animEffect transition="in" filter="fade">
                                      <p:cBhvr>
                                        <p:cTn id="7" dur="800" decel="100000"/>
                                        <p:tgtEl>
                                          <p:spTgt spid="10242"/>
                                        </p:tgtEl>
                                      </p:cBhvr>
                                    </p:animEffect>
                                    <p:anim calcmode="lin" valueType="num">
                                      <p:cBhvr>
                                        <p:cTn id="8" dur="800" decel="100000" fill="hold"/>
                                        <p:tgtEl>
                                          <p:spTgt spid="10242"/>
                                        </p:tgtEl>
                                        <p:attrNameLst>
                                          <p:attrName>style.rotation</p:attrName>
                                        </p:attrNameLst>
                                      </p:cBhvr>
                                      <p:tavLst>
                                        <p:tav tm="0">
                                          <p:val>
                                            <p:fltVal val="-90"/>
                                          </p:val>
                                        </p:tav>
                                        <p:tav tm="100000">
                                          <p:val>
                                            <p:fltVal val="0"/>
                                          </p:val>
                                        </p:tav>
                                      </p:tavLst>
                                    </p:anim>
                                    <p:anim calcmode="lin" valueType="num">
                                      <p:cBhvr>
                                        <p:cTn id="9" dur="800" decel="100000" fill="hold"/>
                                        <p:tgtEl>
                                          <p:spTgt spid="10242"/>
                                        </p:tgtEl>
                                        <p:attrNameLst>
                                          <p:attrName>ppt_x</p:attrName>
                                        </p:attrNameLst>
                                      </p:cBhvr>
                                      <p:tavLst>
                                        <p:tav tm="0">
                                          <p:val>
                                            <p:strVal val="#ppt_x+0.4"/>
                                          </p:val>
                                        </p:tav>
                                        <p:tav tm="100000">
                                          <p:val>
                                            <p:strVal val="#ppt_x-0.05"/>
                                          </p:val>
                                        </p:tav>
                                      </p:tavLst>
                                    </p:anim>
                                    <p:anim calcmode="lin" valueType="num">
                                      <p:cBhvr>
                                        <p:cTn id="10" dur="800" decel="100000" fill="hold"/>
                                        <p:tgtEl>
                                          <p:spTgt spid="1024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4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4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1024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5" presetClass="exit" presetSubtype="0" fill="hold" grpId="1" nodeType="clickEffect">
                                  <p:stCondLst>
                                    <p:cond delay="0"/>
                                  </p:stCondLst>
                                  <p:iterate type="lt">
                                    <p:tmPct val="10000"/>
                                  </p:iterate>
                                  <p:childTnLst>
                                    <p:animEffect transition="out" filter="fade">
                                      <p:cBhvr>
                                        <p:cTn id="20" dur="2000"/>
                                        <p:tgtEl>
                                          <p:spTgt spid="10242"/>
                                        </p:tgtEl>
                                      </p:cBhvr>
                                    </p:animEffect>
                                    <p:anim calcmode="lin" valueType="num">
                                      <p:cBhvr>
                                        <p:cTn id="21" dur="2000"/>
                                        <p:tgtEl>
                                          <p:spTgt spid="1024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2" dur="2000"/>
                                        <p:tgtEl>
                                          <p:spTgt spid="10242"/>
                                        </p:tgtEl>
                                        <p:attrNameLst>
                                          <p:attrName>ppt_h</p:attrName>
                                        </p:attrNameLst>
                                      </p:cBhvr>
                                      <p:tavLst>
                                        <p:tav tm="0">
                                          <p:val>
                                            <p:strVal val="ppt_h"/>
                                          </p:val>
                                        </p:tav>
                                        <p:tav tm="100000">
                                          <p:val>
                                            <p:strVal val="ppt_h"/>
                                          </p:val>
                                        </p:tav>
                                      </p:tavLst>
                                    </p:anim>
                                    <p:set>
                                      <p:cBhvr>
                                        <p:cTn id="23" dur="1" fill="hold">
                                          <p:stCondLst>
                                            <p:cond delay="1999"/>
                                          </p:stCondLst>
                                        </p:cTn>
                                        <p:tgtEl>
                                          <p:spTgt spid="102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2"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11266" name="标题 11265"/>
          <p:cNvSpPr>
            <a:spLocks noGrp="1"/>
          </p:cNvSpPr>
          <p:nvPr>
            <p:ph type="title"/>
          </p:nvPr>
        </p:nvSpPr>
        <p:spPr/>
        <p:txBody>
          <a:bodyPr anchor="ctr" anchorCtr="0"/>
          <a:lstStyle/>
          <a:p>
            <a:pPr algn="ctr"/>
            <a:r>
              <a:rPr lang="zh-CN" altLang="en-US" sz="4800" b="1">
                <a:ln w="22225">
                  <a:solidFill>
                    <a:schemeClr val="accent2"/>
                  </a:solidFill>
                  <a:prstDash val="solid"/>
                </a:ln>
                <a:solidFill>
                  <a:schemeClr val="accent2">
                    <a:lumMod val="40000"/>
                    <a:lumOff val="60000"/>
                  </a:schemeClr>
                </a:solidFill>
                <a:effectLst/>
              </a:rPr>
              <a:t>亚龙湾 </a:t>
            </a:r>
            <a:r>
              <a:rPr lang="en-US" altLang="zh-CN" sz="4800" b="1">
                <a:ln w="22225">
                  <a:solidFill>
                    <a:schemeClr val="accent2"/>
                  </a:solidFill>
                  <a:prstDash val="solid"/>
                </a:ln>
                <a:solidFill>
                  <a:schemeClr val="accent2">
                    <a:lumMod val="40000"/>
                    <a:lumOff val="60000"/>
                  </a:schemeClr>
                </a:solidFill>
                <a:effectLst/>
              </a:rPr>
              <a:t>Yalong Bay</a:t>
            </a:r>
          </a:p>
        </p:txBody>
      </p:sp>
      <p:pic>
        <p:nvPicPr>
          <p:cNvPr id="4" name="图片 3" descr="亚龙湾海底世界"/>
          <p:cNvPicPr>
            <a:picLocks noChangeAspect="1"/>
          </p:cNvPicPr>
          <p:nvPr/>
        </p:nvPicPr>
        <p:blipFill>
          <a:blip r:embed="rId3"/>
          <a:stretch>
            <a:fillRect/>
          </a:stretch>
        </p:blipFill>
        <p:spPr>
          <a:xfrm>
            <a:off x="611505" y="1221581"/>
            <a:ext cx="7696200" cy="3305175"/>
          </a:xfrm>
          <a:prstGeom prst="rect">
            <a:avLst/>
          </a:prstGeom>
        </p:spPr>
      </p:pic>
      <p:pic>
        <p:nvPicPr>
          <p:cNvPr id="14" name="图片 13"/>
          <p:cNvPicPr>
            <a:picLocks noChangeAspect="1"/>
          </p:cNvPicPr>
          <p:nvPr/>
        </p:nvPicPr>
        <p:blipFill>
          <a:blip r:embed="rId4"/>
          <a:stretch>
            <a:fillRect/>
          </a:stretch>
        </p:blipFill>
        <p:spPr>
          <a:xfrm>
            <a:off x="7663180" y="2"/>
            <a:ext cx="1480820" cy="1103471"/>
          </a:xfrm>
          <a:prstGeom prst="rect">
            <a:avLst/>
          </a:prstGeom>
        </p:spPr>
      </p:pic>
    </p:spTree>
    <p:extLst>
      <p:ext uri="{BB962C8B-B14F-4D97-AF65-F5344CB8AC3E}">
        <p14:creationId xmlns:p14="http://schemas.microsoft.com/office/powerpoint/2010/main" val="1748779778"/>
      </p:ext>
    </p:extLst>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iterate type="lt">
                                    <p:tmAbs val="0"/>
                                  </p:iterate>
                                  <p:childTnLst>
                                    <p:set>
                                      <p:cBhvr>
                                        <p:cTn id="6" dur="1" fill="hold">
                                          <p:stCondLst>
                                            <p:cond delay="0"/>
                                          </p:stCondLst>
                                        </p:cTn>
                                        <p:tgtEl>
                                          <p:spTgt spid="11266"/>
                                        </p:tgtEl>
                                        <p:attrNameLst>
                                          <p:attrName>style.visibility</p:attrName>
                                        </p:attrNameLst>
                                      </p:cBhvr>
                                      <p:to>
                                        <p:strVal val="visible"/>
                                      </p:to>
                                    </p:set>
                                    <p:anim from="(-#ppt_w/2)" to="(#ppt_x)" calcmode="lin" valueType="num">
                                      <p:cBhvr>
                                        <p:cTn id="7" dur="600" fill="hold">
                                          <p:stCondLst>
                                            <p:cond delay="0"/>
                                          </p:stCondLst>
                                        </p:cTn>
                                        <p:tgtEl>
                                          <p:spTgt spid="11266"/>
                                        </p:tgtEl>
                                        <p:attrNameLst>
                                          <p:attrName>ppt_x</p:attrName>
                                        </p:attrNameLst>
                                      </p:cBhvr>
                                    </p:anim>
                                    <p:anim from="0" to="-1.0" calcmode="lin" valueType="num">
                                      <p:cBhvr>
                                        <p:cTn id="8" dur="200" decel="50000" autoRev="1" fill="hold">
                                          <p:stCondLst>
                                            <p:cond delay="600"/>
                                          </p:stCondLst>
                                        </p:cTn>
                                        <p:tgtEl>
                                          <p:spTgt spid="11266"/>
                                        </p:tgtEl>
                                        <p:attrNameLst>
                                          <p:attrName>xshear</p:attrName>
                                        </p:attrNameLst>
                                      </p:cBhvr>
                                    </p:anim>
                                    <p:animScale>
                                      <p:cBhvr>
                                        <p:cTn id="9" dur="200" decel="100000" autoRev="1" fill="hold">
                                          <p:stCondLst>
                                            <p:cond delay="600"/>
                                          </p:stCondLst>
                                        </p:cTn>
                                        <p:tgtEl>
                                          <p:spTgt spid="11266"/>
                                        </p:tgtEl>
                                      </p:cBhvr>
                                      <p:from x="100000" y="100000"/>
                                      <p:to x="80000" y="100000"/>
                                    </p:animScale>
                                    <p:anim by="(#ppt_h/3+#ppt_w*0.1)" calcmode="lin" valueType="num">
                                      <p:cBhvr additive="sum">
                                        <p:cTn id="10" dur="200" decel="100000" autoRev="1" fill="hold">
                                          <p:stCondLst>
                                            <p:cond delay="600"/>
                                          </p:stCondLst>
                                        </p:cTn>
                                        <p:tgtEl>
                                          <p:spTgt spid="11266"/>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4" presetClass="emph" presetSubtype="2" fill="hold" grpId="1" nodeType="clickEffect">
                                  <p:stCondLst>
                                    <p:cond delay="0"/>
                                  </p:stCondLst>
                                  <p:iterate type="lt">
                                    <p:tmAbs val="0"/>
                                  </p:iterate>
                                  <p:childTnLst>
                                    <p:anim to="1.5" calcmode="lin" valueType="num">
                                      <p:cBhvr override="childStyle">
                                        <p:cTn id="14" dur="2000" fill="hold"/>
                                        <p:tgtEl>
                                          <p:spTgt spid="11266"/>
                                        </p:tgtEl>
                                        <p:attrNameLst>
                                          <p:attrName>style.fontSize</p:attrName>
                                        </p:attrNameLst>
                                      </p:cBhvr>
                                    </p:anim>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2" nodeType="clickEffect">
                                  <p:stCondLst>
                                    <p:cond delay="0"/>
                                  </p:stCondLst>
                                  <p:iterate type="lt">
                                    <p:tmPct val="10000"/>
                                  </p:iterate>
                                  <p:childTnLst>
                                    <p:animEffect transition="out" filter="fade">
                                      <p:cBhvr>
                                        <p:cTn id="18" dur="2000"/>
                                        <p:tgtEl>
                                          <p:spTgt spid="11266"/>
                                        </p:tgtEl>
                                      </p:cBhvr>
                                    </p:animEffect>
                                    <p:anim calcmode="lin" valueType="num">
                                      <p:cBhvr>
                                        <p:cTn id="19" dur="2000"/>
                                        <p:tgtEl>
                                          <p:spTgt spid="1126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2000"/>
                                        <p:tgtEl>
                                          <p:spTgt spid="11266"/>
                                        </p:tgtEl>
                                        <p:attrNameLst>
                                          <p:attrName>ppt_h</p:attrName>
                                        </p:attrNameLst>
                                      </p:cBhvr>
                                      <p:tavLst>
                                        <p:tav tm="0">
                                          <p:val>
                                            <p:strVal val="ppt_h"/>
                                          </p:val>
                                        </p:tav>
                                        <p:tav tm="100000">
                                          <p:val>
                                            <p:strVal val="ppt_h"/>
                                          </p:val>
                                        </p:tav>
                                      </p:tavLst>
                                    </p:anim>
                                    <p:set>
                                      <p:cBhvr>
                                        <p:cTn id="21" dur="1" fill="hold">
                                          <p:stCondLst>
                                            <p:cond delay="1999"/>
                                          </p:stCondLst>
                                        </p:cTn>
                                        <p:tgtEl>
                                          <p:spTgt spid="112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6" grpId="1"/>
      <p:bldP spid="11266" grpId="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66FF99"/>
          </a:bgClr>
        </a:pattFill>
        <a:effectLst/>
      </p:bgPr>
    </p:bg>
    <p:spTree>
      <p:nvGrpSpPr>
        <p:cNvPr id="1" name=""/>
        <p:cNvGrpSpPr/>
        <p:nvPr/>
      </p:nvGrpSpPr>
      <p:grpSpPr>
        <a:xfrm>
          <a:off x="0" y="0"/>
          <a:ext cx="0" cy="0"/>
          <a:chOff x="0" y="0"/>
          <a:chExt cx="0" cy="0"/>
        </a:xfrm>
      </p:grpSpPr>
      <p:sp>
        <p:nvSpPr>
          <p:cNvPr id="12290" name="标题 12289"/>
          <p:cNvSpPr>
            <a:spLocks noGrp="1"/>
          </p:cNvSpPr>
          <p:nvPr>
            <p:ph type="title"/>
          </p:nvPr>
        </p:nvSpPr>
        <p:spPr/>
        <p:txBody>
          <a:bodyPr anchor="ctr" anchorCtr="0"/>
          <a:lstStyle/>
          <a:p>
            <a:r>
              <a:rPr lang="zh-CN" altLang="en-US" i="1">
                <a:solidFill>
                  <a:srgbClr val="00CCFF"/>
                </a:solidFill>
              </a:rPr>
              <a:t>三亚湾 </a:t>
            </a:r>
            <a:r>
              <a:rPr lang="en-US" altLang="zh-CN" i="1">
                <a:solidFill>
                  <a:srgbClr val="00CCFF"/>
                </a:solidFill>
              </a:rPr>
              <a:t>Sanya Bay</a:t>
            </a:r>
          </a:p>
        </p:txBody>
      </p:sp>
      <p:sp>
        <p:nvSpPr>
          <p:cNvPr id="12291" name="文本占位符 12290"/>
          <p:cNvSpPr>
            <a:spLocks noGrp="1"/>
          </p:cNvSpPr>
          <p:nvPr>
            <p:ph type="body" sz="half" idx="1"/>
          </p:nvPr>
        </p:nvSpPr>
        <p:spPr>
          <a:xfrm>
            <a:off x="457200" y="1200151"/>
            <a:ext cx="4038600" cy="3394472"/>
          </a:xfrm>
        </p:spPr>
        <p:txBody>
          <a:bodyPr/>
          <a:lstStyle/>
          <a:p>
            <a:pPr>
              <a:buClrTx/>
              <a:buSzTx/>
              <a:buFontTx/>
            </a:pPr>
            <a:endParaRPr sz="2800"/>
          </a:p>
        </p:txBody>
      </p:sp>
      <p:sp>
        <p:nvSpPr>
          <p:cNvPr id="12292" name="文本占位符 12291"/>
          <p:cNvSpPr>
            <a:spLocks noGrp="1"/>
          </p:cNvSpPr>
          <p:nvPr>
            <p:ph type="body" sz="half" idx="2"/>
          </p:nvPr>
        </p:nvSpPr>
        <p:spPr>
          <a:xfrm>
            <a:off x="4648200" y="1200151"/>
            <a:ext cx="4038600" cy="3394472"/>
          </a:xfrm>
        </p:spPr>
        <p:txBody>
          <a:bodyPr/>
          <a:lstStyle/>
          <a:p>
            <a:pPr>
              <a:buClrTx/>
              <a:buSzTx/>
              <a:buFontTx/>
            </a:pPr>
            <a:endParaRPr sz="2800"/>
          </a:p>
        </p:txBody>
      </p:sp>
      <p:pic>
        <p:nvPicPr>
          <p:cNvPr id="12293" name="图片 12292" descr="d1e312f4e1f946b77609d78a"/>
          <p:cNvPicPr>
            <a:picLocks noChangeAspect="1"/>
          </p:cNvPicPr>
          <p:nvPr/>
        </p:nvPicPr>
        <p:blipFill>
          <a:blip r:embed="rId2"/>
          <a:stretch>
            <a:fillRect/>
          </a:stretch>
        </p:blipFill>
        <p:spPr>
          <a:xfrm>
            <a:off x="0" y="1221583"/>
            <a:ext cx="9144000" cy="3921919"/>
          </a:xfrm>
          <a:prstGeom prst="rect">
            <a:avLst/>
          </a:prstGeom>
          <a:noFill/>
          <a:ln w="9525">
            <a:noFill/>
          </a:ln>
        </p:spPr>
      </p:pic>
      <p:pic>
        <p:nvPicPr>
          <p:cNvPr id="14" name="图片 13"/>
          <p:cNvPicPr>
            <a:picLocks noChangeAspect="1"/>
          </p:cNvPicPr>
          <p:nvPr/>
        </p:nvPicPr>
        <p:blipFill>
          <a:blip r:embed="rId3"/>
          <a:stretch>
            <a:fillRect/>
          </a:stretch>
        </p:blipFill>
        <p:spPr>
          <a:xfrm>
            <a:off x="7663180" y="2"/>
            <a:ext cx="1480820" cy="1103471"/>
          </a:xfrm>
          <a:prstGeom prst="rect">
            <a:avLst/>
          </a:prstGeom>
        </p:spPr>
      </p:pic>
    </p:spTree>
    <p:extLst>
      <p:ext uri="{BB962C8B-B14F-4D97-AF65-F5344CB8AC3E}">
        <p14:creationId xmlns:p14="http://schemas.microsoft.com/office/powerpoint/2010/main" val="3957683865"/>
      </p:ext>
    </p:extLst>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plus(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12290"/>
                                        </p:tgtEl>
                                      </p:cBhvr>
                                    </p:animEffect>
                                    <p:set>
                                      <p:cBhvr>
                                        <p:cTn id="12" dur="1" fill="hold">
                                          <p:stCondLst>
                                            <p:cond delay="499"/>
                                          </p:stCondLst>
                                        </p:cTn>
                                        <p:tgtEl>
                                          <p:spTgt spid="1229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grpId="2" nodeType="clickEffect">
                                  <p:stCondLst>
                                    <p:cond delay="0"/>
                                  </p:stCondLst>
                                  <p:childTnLst>
                                    <p:animRot by="21600000">
                                      <p:cBhvr>
                                        <p:cTn id="16" dur="2000" fill="hold"/>
                                        <p:tgtEl>
                                          <p:spTgt spid="122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0" grpId="1"/>
      <p:bldP spid="12290" grpId="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sp>
        <p:nvSpPr>
          <p:cNvPr id="14338" name="标题 14337"/>
          <p:cNvSpPr>
            <a:spLocks noGrp="1"/>
          </p:cNvSpPr>
          <p:nvPr>
            <p:ph type="title"/>
          </p:nvPr>
        </p:nvSpPr>
        <p:spPr/>
        <p:txBody>
          <a:bodyPr anchor="ctr" anchorCtr="0"/>
          <a:lstStyle/>
          <a:p>
            <a:r>
              <a:rPr lang="zh-CN" altLang="en-US" sz="1800">
                <a:solidFill>
                  <a:srgbClr val="9900FF"/>
                </a:solidFill>
              </a:rPr>
              <a:t>还是</a:t>
            </a:r>
            <a:r>
              <a:rPr lang="zh-CN" altLang="en-US">
                <a:solidFill>
                  <a:srgbClr val="9900FF"/>
                </a:solidFill>
              </a:rPr>
              <a:t>三亚湾</a:t>
            </a:r>
            <a:r>
              <a:rPr lang="en-US" altLang="zh-CN">
                <a:solidFill>
                  <a:srgbClr val="9900FF"/>
                </a:solidFill>
              </a:rPr>
              <a:t>still Sanya Bay</a:t>
            </a:r>
          </a:p>
        </p:txBody>
      </p:sp>
      <p:sp>
        <p:nvSpPr>
          <p:cNvPr id="14339" name="文本占位符 14338"/>
          <p:cNvSpPr>
            <a:spLocks noGrp="1"/>
          </p:cNvSpPr>
          <p:nvPr>
            <p:ph type="body" sz="half" idx="1"/>
          </p:nvPr>
        </p:nvSpPr>
        <p:spPr>
          <a:xfrm>
            <a:off x="457200" y="1200151"/>
            <a:ext cx="4038600" cy="3394472"/>
          </a:xfrm>
        </p:spPr>
        <p:txBody>
          <a:bodyPr/>
          <a:lstStyle/>
          <a:p>
            <a:pPr>
              <a:buClrTx/>
              <a:buSzTx/>
              <a:buFontTx/>
            </a:pPr>
            <a:endParaRPr sz="2800"/>
          </a:p>
        </p:txBody>
      </p:sp>
      <p:sp>
        <p:nvSpPr>
          <p:cNvPr id="14340" name="文本占位符 14339"/>
          <p:cNvSpPr>
            <a:spLocks noGrp="1"/>
          </p:cNvSpPr>
          <p:nvPr>
            <p:ph type="body" sz="half" idx="2"/>
          </p:nvPr>
        </p:nvSpPr>
        <p:spPr>
          <a:xfrm>
            <a:off x="4648200" y="1200151"/>
            <a:ext cx="4038600" cy="3394472"/>
          </a:xfrm>
        </p:spPr>
        <p:txBody>
          <a:bodyPr/>
          <a:lstStyle/>
          <a:p>
            <a:pPr>
              <a:buClrTx/>
              <a:buSzTx/>
              <a:buFontTx/>
            </a:pPr>
            <a:endParaRPr sz="2800"/>
          </a:p>
        </p:txBody>
      </p:sp>
      <p:pic>
        <p:nvPicPr>
          <p:cNvPr id="14341" name="图片 14340" descr="3ac79f3df8dcd1006044246a728b4710b8122fa5"/>
          <p:cNvPicPr>
            <a:picLocks noChangeAspect="1"/>
          </p:cNvPicPr>
          <p:nvPr/>
        </p:nvPicPr>
        <p:blipFill>
          <a:blip r:embed="rId3"/>
          <a:stretch>
            <a:fillRect/>
          </a:stretch>
        </p:blipFill>
        <p:spPr>
          <a:xfrm>
            <a:off x="468313" y="1221582"/>
            <a:ext cx="4032250" cy="3348038"/>
          </a:xfrm>
          <a:prstGeom prst="rect">
            <a:avLst/>
          </a:prstGeom>
          <a:noFill/>
          <a:ln w="9525">
            <a:noFill/>
          </a:ln>
        </p:spPr>
      </p:pic>
      <p:pic>
        <p:nvPicPr>
          <p:cNvPr id="14342" name="图片 14341" descr="d01373f082025aaf00b10769fbedab64024f1a94"/>
          <p:cNvPicPr>
            <a:picLocks noChangeAspect="1"/>
          </p:cNvPicPr>
          <p:nvPr/>
        </p:nvPicPr>
        <p:blipFill>
          <a:blip r:embed="rId4"/>
          <a:stretch>
            <a:fillRect/>
          </a:stretch>
        </p:blipFill>
        <p:spPr>
          <a:xfrm>
            <a:off x="4643438" y="1221582"/>
            <a:ext cx="4500562" cy="3348038"/>
          </a:xfrm>
          <a:prstGeom prst="rect">
            <a:avLst/>
          </a:prstGeom>
          <a:noFill/>
          <a:ln w="9525">
            <a:noFill/>
          </a:ln>
        </p:spPr>
      </p:pic>
      <p:pic>
        <p:nvPicPr>
          <p:cNvPr id="14" name="图片 13"/>
          <p:cNvPicPr>
            <a:picLocks noChangeAspect="1"/>
          </p:cNvPicPr>
          <p:nvPr/>
        </p:nvPicPr>
        <p:blipFill>
          <a:blip r:embed="rId5"/>
          <a:stretch>
            <a:fillRect/>
          </a:stretch>
        </p:blipFill>
        <p:spPr>
          <a:xfrm>
            <a:off x="7663180" y="2"/>
            <a:ext cx="1480820" cy="1103471"/>
          </a:xfrm>
          <a:prstGeom prst="rect">
            <a:avLst/>
          </a:prstGeom>
        </p:spPr>
      </p:pic>
    </p:spTree>
    <p:extLst>
      <p:ext uri="{BB962C8B-B14F-4D97-AF65-F5344CB8AC3E}">
        <p14:creationId xmlns:p14="http://schemas.microsoft.com/office/powerpoint/2010/main" val="1672198030"/>
      </p:ext>
    </p:extLst>
  </p:cSld>
  <p:clrMapOvr>
    <a:masterClrMapping/>
  </p:clrMapOvr>
  <p:transition advTm="2000"/>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sp>
        <p:nvSpPr>
          <p:cNvPr id="16386" name="标题 16385"/>
          <p:cNvSpPr>
            <a:spLocks noGrp="1"/>
          </p:cNvSpPr>
          <p:nvPr>
            <p:ph type="title"/>
          </p:nvPr>
        </p:nvSpPr>
        <p:spPr/>
        <p:txBody>
          <a:bodyPr anchor="ctr" anchorCtr="0"/>
          <a:lstStyle/>
          <a:p>
            <a:pPr algn="l"/>
            <a:r>
              <a:rPr lang="zh-CN" altLang="en-US" sz="3600" b="1">
                <a:solidFill>
                  <a:srgbClr val="0066FF"/>
                </a:solidFill>
                <a:ea typeface="华文中宋" pitchFamily="2" charset="-122"/>
              </a:rPr>
              <a:t>呀诺达</a:t>
            </a:r>
          </a:p>
        </p:txBody>
      </p:sp>
      <p:sp>
        <p:nvSpPr>
          <p:cNvPr id="16387" name="文本占位符 16386"/>
          <p:cNvSpPr>
            <a:spLocks noGrp="1"/>
          </p:cNvSpPr>
          <p:nvPr>
            <p:ph type="body" idx="1"/>
          </p:nvPr>
        </p:nvSpPr>
        <p:spPr/>
        <p:txBody>
          <a:bodyPr/>
          <a:lstStyle/>
          <a:p>
            <a:endParaRPr/>
          </a:p>
        </p:txBody>
      </p:sp>
      <p:pic>
        <p:nvPicPr>
          <p:cNvPr id="16388" name="图片 16387" descr="838ba61ea8d3fd1ff6d56b9b304e251f94ca5fb7"/>
          <p:cNvPicPr>
            <a:picLocks noChangeAspect="1"/>
          </p:cNvPicPr>
          <p:nvPr/>
        </p:nvPicPr>
        <p:blipFill>
          <a:blip r:embed="rId3"/>
          <a:stretch>
            <a:fillRect/>
          </a:stretch>
        </p:blipFill>
        <p:spPr>
          <a:xfrm>
            <a:off x="395291" y="897732"/>
            <a:ext cx="8353425" cy="3995738"/>
          </a:xfrm>
          <a:prstGeom prst="rect">
            <a:avLst/>
          </a:prstGeom>
          <a:noFill/>
          <a:ln w="9525">
            <a:noFill/>
          </a:ln>
        </p:spPr>
      </p:pic>
      <p:pic>
        <p:nvPicPr>
          <p:cNvPr id="14" name="图片 13"/>
          <p:cNvPicPr>
            <a:picLocks noChangeAspect="1"/>
          </p:cNvPicPr>
          <p:nvPr/>
        </p:nvPicPr>
        <p:blipFill>
          <a:blip r:embed="rId4"/>
          <a:stretch>
            <a:fillRect/>
          </a:stretch>
        </p:blipFill>
        <p:spPr>
          <a:xfrm>
            <a:off x="7663180" y="2"/>
            <a:ext cx="1480820" cy="1103471"/>
          </a:xfrm>
          <a:prstGeom prst="rect">
            <a:avLst/>
          </a:prstGeom>
        </p:spPr>
      </p:pic>
    </p:spTree>
    <p:extLst>
      <p:ext uri="{BB962C8B-B14F-4D97-AF65-F5344CB8AC3E}">
        <p14:creationId xmlns:p14="http://schemas.microsoft.com/office/powerpoint/2010/main" val="2045254322"/>
      </p:ext>
    </p:extLst>
  </p:cSld>
  <p:clrMapOvr>
    <a:masterClrMapping/>
  </p:clrMapOvr>
  <p:transition advTm="2000"/>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sp>
        <p:nvSpPr>
          <p:cNvPr id="20482" name="标题 20481"/>
          <p:cNvSpPr>
            <a:spLocks noGrp="1"/>
          </p:cNvSpPr>
          <p:nvPr>
            <p:ph type="title"/>
          </p:nvPr>
        </p:nvSpPr>
        <p:spPr>
          <a:xfrm>
            <a:off x="0" y="508636"/>
            <a:ext cx="8783320" cy="583406"/>
          </a:xfrm>
        </p:spPr>
        <p:txBody>
          <a:bodyPr anchor="ctr" anchorCtr="0"/>
          <a:lstStyle/>
          <a:p>
            <a:pPr algn="l"/>
            <a:r>
              <a:rPr lang="zh-CN" altLang="en-US">
                <a:solidFill>
                  <a:srgbClr val="FFFF99"/>
                </a:solidFill>
              </a:rPr>
              <a:t>天涯海角</a:t>
            </a:r>
            <a:r>
              <a:rPr lang="en-US" altLang="zh-CN">
                <a:solidFill>
                  <a:srgbClr val="FFFF99"/>
                </a:solidFill>
              </a:rPr>
              <a:t>At the Edge of the World</a:t>
            </a:r>
          </a:p>
        </p:txBody>
      </p:sp>
      <p:sp>
        <p:nvSpPr>
          <p:cNvPr id="20483" name="文本占位符 20482"/>
          <p:cNvSpPr>
            <a:spLocks noGrp="1"/>
          </p:cNvSpPr>
          <p:nvPr>
            <p:ph type="body" sz="half" idx="1"/>
          </p:nvPr>
        </p:nvSpPr>
        <p:spPr>
          <a:xfrm>
            <a:off x="457200" y="1200151"/>
            <a:ext cx="4038600" cy="3394472"/>
          </a:xfrm>
        </p:spPr>
        <p:txBody>
          <a:bodyPr/>
          <a:lstStyle/>
          <a:p>
            <a:pPr>
              <a:lnSpc>
                <a:spcPct val="80000"/>
              </a:lnSpc>
              <a:buClrTx/>
              <a:buSzTx/>
              <a:buFontTx/>
            </a:pPr>
            <a:endParaRPr sz="1800"/>
          </a:p>
        </p:txBody>
      </p:sp>
      <p:pic>
        <p:nvPicPr>
          <p:cNvPr id="20485" name="图片 20484" descr="dc54564e9258d10928f996f9d158ccbf6c814d66"/>
          <p:cNvPicPr>
            <a:picLocks noChangeAspect="1"/>
          </p:cNvPicPr>
          <p:nvPr/>
        </p:nvPicPr>
        <p:blipFill>
          <a:blip r:embed="rId3"/>
          <a:stretch>
            <a:fillRect/>
          </a:stretch>
        </p:blipFill>
        <p:spPr>
          <a:xfrm>
            <a:off x="3" y="1006078"/>
            <a:ext cx="6335713" cy="4137422"/>
          </a:xfrm>
          <a:prstGeom prst="rect">
            <a:avLst/>
          </a:prstGeom>
          <a:noFill/>
          <a:ln w="9525">
            <a:noFill/>
          </a:ln>
        </p:spPr>
      </p:pic>
      <p:pic>
        <p:nvPicPr>
          <p:cNvPr id="14" name="图片 13"/>
          <p:cNvPicPr>
            <a:picLocks noChangeAspect="1"/>
          </p:cNvPicPr>
          <p:nvPr/>
        </p:nvPicPr>
        <p:blipFill>
          <a:blip r:embed="rId4"/>
          <a:stretch>
            <a:fillRect/>
          </a:stretch>
        </p:blipFill>
        <p:spPr>
          <a:xfrm>
            <a:off x="7663180" y="-11430"/>
            <a:ext cx="1480820" cy="1103471"/>
          </a:xfrm>
          <a:prstGeom prst="rect">
            <a:avLst/>
          </a:prstGeom>
        </p:spPr>
      </p:pic>
    </p:spTree>
    <p:extLst>
      <p:ext uri="{BB962C8B-B14F-4D97-AF65-F5344CB8AC3E}">
        <p14:creationId xmlns:p14="http://schemas.microsoft.com/office/powerpoint/2010/main" val="336621696"/>
      </p:ext>
    </p:extLst>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grpId="0" nodeType="clickEffect">
                                  <p:stCondLst>
                                    <p:cond delay="0"/>
                                  </p:stCondLst>
                                  <p:iterate type="lt">
                                    <p:tmPct val="10000"/>
                                  </p:iterate>
                                  <p:childTnLst>
                                    <p:set>
                                      <p:cBhvr override="childStyle">
                                        <p:cTn id="6" dur="500" autoRev="1" fill="hold"/>
                                        <p:tgtEl>
                                          <p:spTgt spid="20482"/>
                                        </p:tgtEl>
                                        <p:attrNameLst>
                                          <p:attrName>style.color</p:attrName>
                                        </p:attrNameLst>
                                      </p:cBhvr>
                                      <p:to>
                                        <p:clrVal>
                                          <a:schemeClr val="accent2"/>
                                        </p:clrVal>
                                      </p:to>
                                    </p:set>
                                    <p:set>
                                      <p:cBhvr>
                                        <p:cTn id="7" dur="500" autoRev="1" fill="hold"/>
                                        <p:tgtEl>
                                          <p:spTgt spid="20482"/>
                                        </p:tgtEl>
                                        <p:attrNameLst>
                                          <p:attrName>fillcolor</p:attrName>
                                        </p:attrNameLst>
                                      </p:cBhvr>
                                      <p:to>
                                        <p:clrVal>
                                          <a:schemeClr val="accent2"/>
                                        </p:clrVal>
                                      </p:to>
                                    </p:set>
                                    <p:set>
                                      <p:cBhvr>
                                        <p:cTn id="8" dur="500" autoRev="1" fill="hold"/>
                                        <p:tgtEl>
                                          <p:spTgt spid="2048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type="lt">
                                    <p:tmAbs val="0"/>
                                  </p:iterate>
                                  <p:childTnLst>
                                    <p:set>
                                      <p:cBhvr>
                                        <p:cTn id="12" dur="1" fill="hold">
                                          <p:stCondLst>
                                            <p:cond delay="0"/>
                                          </p:stCondLst>
                                        </p:cTn>
                                        <p:tgtEl>
                                          <p:spTgt spid="20482"/>
                                        </p:tgtEl>
                                        <p:attrNameLst>
                                          <p:attrName>style.visibility</p:attrName>
                                        </p:attrNameLst>
                                      </p:cBhvr>
                                      <p:to>
                                        <p:strVal val="visible"/>
                                      </p:to>
                                    </p:set>
                                    <p:anim calcmode="lin" valueType="num">
                                      <p:cBhvr additive="base">
                                        <p:cTn id="13" dur="500" fill="hold"/>
                                        <p:tgtEl>
                                          <p:spTgt spid="20482"/>
                                        </p:tgtEl>
                                        <p:attrNameLst>
                                          <p:attrName>ppt_x</p:attrName>
                                        </p:attrNameLst>
                                      </p:cBhvr>
                                      <p:tavLst>
                                        <p:tav tm="0">
                                          <p:val>
                                            <p:strVal val="#ppt_x"/>
                                          </p:val>
                                        </p:tav>
                                        <p:tav tm="100000">
                                          <p:val>
                                            <p:strVal val="#ppt_x"/>
                                          </p:val>
                                        </p:tav>
                                      </p:tavLst>
                                    </p:anim>
                                    <p:anim calcmode="lin" valueType="num">
                                      <p:cBhvr additive="base">
                                        <p:cTn id="14"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grpId="2" nodeType="clickEffect">
                                  <p:stCondLst>
                                    <p:cond delay="0"/>
                                  </p:stCondLst>
                                  <p:iterate type="lt">
                                    <p:tmAbs val="0"/>
                                  </p:iterate>
                                  <p:childTnLst>
                                    <p:set>
                                      <p:cBhvr>
                                        <p:cTn id="18" dur="1" fill="hold">
                                          <p:stCondLst>
                                            <p:cond delay="0"/>
                                          </p:stCondLst>
                                        </p:cTn>
                                        <p:tgtEl>
                                          <p:spTgt spid="20482"/>
                                        </p:tgtEl>
                                        <p:attrNameLst>
                                          <p:attrName>style.visibility</p:attrName>
                                        </p:attrNameLst>
                                      </p:cBhvr>
                                      <p:to>
                                        <p:strVal val="visible"/>
                                      </p:to>
                                    </p:set>
                                    <p:animEffect transition="in" filter="fade">
                                      <p:cBhvr>
                                        <p:cTn id="19" dur="800" decel="100000"/>
                                        <p:tgtEl>
                                          <p:spTgt spid="20482"/>
                                        </p:tgtEl>
                                      </p:cBhvr>
                                    </p:animEffect>
                                    <p:anim calcmode="lin" valueType="num">
                                      <p:cBhvr>
                                        <p:cTn id="20" dur="800" decel="100000" fill="hold"/>
                                        <p:tgtEl>
                                          <p:spTgt spid="20482"/>
                                        </p:tgtEl>
                                        <p:attrNameLst>
                                          <p:attrName>style.rotation</p:attrName>
                                        </p:attrNameLst>
                                      </p:cBhvr>
                                      <p:tavLst>
                                        <p:tav tm="0">
                                          <p:val>
                                            <p:fltVal val="-90"/>
                                          </p:val>
                                        </p:tav>
                                        <p:tav tm="100000">
                                          <p:val>
                                            <p:fltVal val="0"/>
                                          </p:val>
                                        </p:tav>
                                      </p:tavLst>
                                    </p:anim>
                                    <p:anim calcmode="lin" valueType="num">
                                      <p:cBhvr>
                                        <p:cTn id="21" dur="800" decel="100000" fill="hold"/>
                                        <p:tgtEl>
                                          <p:spTgt spid="20482"/>
                                        </p:tgtEl>
                                        <p:attrNameLst>
                                          <p:attrName>ppt_x</p:attrName>
                                        </p:attrNameLst>
                                      </p:cBhvr>
                                      <p:tavLst>
                                        <p:tav tm="0">
                                          <p:val>
                                            <p:strVal val="#ppt_x+0.4"/>
                                          </p:val>
                                        </p:tav>
                                        <p:tav tm="100000">
                                          <p:val>
                                            <p:strVal val="#ppt_x-0.05"/>
                                          </p:val>
                                        </p:tav>
                                      </p:tavLst>
                                    </p:anim>
                                    <p:anim calcmode="lin" valueType="num">
                                      <p:cBhvr>
                                        <p:cTn id="22" dur="800" decel="100000" fill="hold"/>
                                        <p:tgtEl>
                                          <p:spTgt spid="20482"/>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0482"/>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048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2" grpId="1"/>
      <p:bldP spid="20482" grpId="2"/>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8B049">
                <a:alpha val="100000"/>
              </a:srgbClr>
            </a:gs>
            <a:gs pos="9000">
              <a:srgbClr val="B43E85">
                <a:alpha val="100000"/>
              </a:srgbClr>
            </a:gs>
            <a:gs pos="15500">
              <a:srgbClr val="C50849">
                <a:alpha val="100000"/>
              </a:srgbClr>
            </a:gs>
            <a:gs pos="16500">
              <a:srgbClr val="F952A0">
                <a:alpha val="100000"/>
              </a:srgbClr>
            </a:gs>
            <a:gs pos="18500">
              <a:srgbClr val="FEE7F2">
                <a:alpha val="100000"/>
              </a:srgbClr>
            </a:gs>
            <a:gs pos="39500">
              <a:srgbClr val="F8B049">
                <a:alpha val="100000"/>
              </a:srgbClr>
            </a:gs>
            <a:gs pos="43500">
              <a:srgbClr val="F8B049">
                <a:alpha val="100000"/>
              </a:srgbClr>
            </a:gs>
            <a:gs pos="50000">
              <a:srgbClr val="FC9FCB">
                <a:alpha val="100000"/>
              </a:srgbClr>
            </a:gs>
            <a:gs pos="56500">
              <a:srgbClr val="F8B049">
                <a:alpha val="100000"/>
              </a:srgbClr>
            </a:gs>
            <a:gs pos="60500">
              <a:srgbClr val="F8B049">
                <a:alpha val="100000"/>
              </a:srgbClr>
            </a:gs>
            <a:gs pos="81500">
              <a:srgbClr val="FEE7F2">
                <a:alpha val="100000"/>
              </a:srgbClr>
            </a:gs>
            <a:gs pos="83500">
              <a:srgbClr val="F952A0">
                <a:alpha val="100000"/>
              </a:srgbClr>
            </a:gs>
            <a:gs pos="84500">
              <a:srgbClr val="C50849">
                <a:alpha val="100000"/>
              </a:srgbClr>
            </a:gs>
            <a:gs pos="91000">
              <a:srgbClr val="B43E85">
                <a:alpha val="100000"/>
              </a:srgbClr>
            </a:gs>
            <a:gs pos="100000">
              <a:srgbClr val="F8B049">
                <a:alpha val="100000"/>
              </a:srgbClr>
            </a:gs>
          </a:gsLst>
          <a:lin ang="0" scaled="1"/>
          <a:tileRect/>
        </a:gradFill>
        <a:effectLst/>
      </p:bgPr>
    </p:bg>
    <p:spTree>
      <p:nvGrpSpPr>
        <p:cNvPr id="1" name=""/>
        <p:cNvGrpSpPr/>
        <p:nvPr/>
      </p:nvGrpSpPr>
      <p:grpSpPr>
        <a:xfrm>
          <a:off x="0" y="0"/>
          <a:ext cx="0" cy="0"/>
          <a:chOff x="0" y="0"/>
          <a:chExt cx="0" cy="0"/>
        </a:xfrm>
      </p:grpSpPr>
      <p:sp>
        <p:nvSpPr>
          <p:cNvPr id="21506" name="标题 21505"/>
          <p:cNvSpPr>
            <a:spLocks noGrp="1"/>
          </p:cNvSpPr>
          <p:nvPr>
            <p:ph type="title"/>
          </p:nvPr>
        </p:nvSpPr>
        <p:spPr>
          <a:xfrm>
            <a:off x="7956550" y="195264"/>
            <a:ext cx="730250" cy="4388644"/>
          </a:xfrm>
        </p:spPr>
        <p:txBody>
          <a:bodyPr anchor="ctr" anchorCtr="0"/>
          <a:lstStyle/>
          <a:p>
            <a:r>
              <a:rPr lang="zh-CN" altLang="en-US" sz="3600">
                <a:solidFill>
                  <a:srgbClr val="00CCFF"/>
                </a:solidFill>
              </a:rPr>
              <a:t>天涯</a:t>
            </a:r>
            <a:r>
              <a:rPr lang="zh-CN" altLang="en-US" sz="3600"/>
              <a:t> </a:t>
            </a:r>
            <a:r>
              <a:rPr lang="zh-CN" altLang="en-US" sz="4000"/>
              <a:t>                        </a:t>
            </a:r>
            <a:r>
              <a:rPr lang="zh-CN" altLang="en-US">
                <a:solidFill>
                  <a:srgbClr val="333300"/>
                </a:solidFill>
              </a:rPr>
              <a:t>海角</a:t>
            </a:r>
          </a:p>
        </p:txBody>
      </p:sp>
      <p:sp>
        <p:nvSpPr>
          <p:cNvPr id="21507" name="文本占位符 21506"/>
          <p:cNvSpPr>
            <a:spLocks noGrp="1"/>
          </p:cNvSpPr>
          <p:nvPr>
            <p:ph type="body" idx="1"/>
          </p:nvPr>
        </p:nvSpPr>
        <p:spPr>
          <a:xfrm>
            <a:off x="457200" y="205980"/>
            <a:ext cx="6019800" cy="4388644"/>
          </a:xfrm>
        </p:spPr>
        <p:txBody>
          <a:bodyPr/>
          <a:lstStyle/>
          <a:p>
            <a:endParaRPr/>
          </a:p>
        </p:txBody>
      </p:sp>
      <p:pic>
        <p:nvPicPr>
          <p:cNvPr id="21508" name="图片 21507" descr="3801213fb80e7bec21f53caa2f2eb9389b506b49"/>
          <p:cNvPicPr>
            <a:picLocks noChangeAspect="1"/>
          </p:cNvPicPr>
          <p:nvPr/>
        </p:nvPicPr>
        <p:blipFill>
          <a:blip r:embed="rId2"/>
          <a:stretch>
            <a:fillRect/>
          </a:stretch>
        </p:blipFill>
        <p:spPr>
          <a:xfrm>
            <a:off x="0" y="0"/>
            <a:ext cx="7740650" cy="5143500"/>
          </a:xfrm>
          <a:prstGeom prst="rect">
            <a:avLst/>
          </a:prstGeom>
          <a:noFill/>
          <a:ln w="9525">
            <a:noFill/>
          </a:ln>
        </p:spPr>
      </p:pic>
      <p:pic>
        <p:nvPicPr>
          <p:cNvPr id="14" name="图片 13"/>
          <p:cNvPicPr>
            <a:picLocks noChangeAspect="1"/>
          </p:cNvPicPr>
          <p:nvPr/>
        </p:nvPicPr>
        <p:blipFill>
          <a:blip r:embed="rId3"/>
          <a:stretch>
            <a:fillRect/>
          </a:stretch>
        </p:blipFill>
        <p:spPr>
          <a:xfrm>
            <a:off x="0" y="2"/>
            <a:ext cx="1480820" cy="1103471"/>
          </a:xfrm>
          <a:prstGeom prst="rect">
            <a:avLst/>
          </a:prstGeom>
        </p:spPr>
      </p:pic>
    </p:spTree>
    <p:extLst>
      <p:ext uri="{BB962C8B-B14F-4D97-AF65-F5344CB8AC3E}">
        <p14:creationId xmlns:p14="http://schemas.microsoft.com/office/powerpoint/2010/main" val="2194833742"/>
      </p:ext>
    </p:extLst>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plus(in)">
                                      <p:cBhvr>
                                        <p:cTn id="7" dur="20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xit" presetSubtype="0" fill="hold" grpId="1" nodeType="clickEffect">
                                  <p:stCondLst>
                                    <p:cond delay="0"/>
                                  </p:stCondLst>
                                  <p:childTnLst>
                                    <p:animEffect transition="out" filter="fade">
                                      <p:cBhvr>
                                        <p:cTn id="11" dur="2000"/>
                                        <p:tgtEl>
                                          <p:spTgt spid="21506"/>
                                        </p:tgtEl>
                                      </p:cBhvr>
                                    </p:animEffect>
                                    <p:anim calcmode="lin" valueType="num">
                                      <p:cBhvr>
                                        <p:cTn id="12" dur="2000"/>
                                        <p:tgtEl>
                                          <p:spTgt spid="21506"/>
                                        </p:tgtEl>
                                        <p:attrNameLst>
                                          <p:attrName>style.rotation</p:attrName>
                                        </p:attrNameLst>
                                      </p:cBhvr>
                                      <p:tavLst>
                                        <p:tav tm="0">
                                          <p:val>
                                            <p:fltVal val="0"/>
                                          </p:val>
                                        </p:tav>
                                        <p:tav tm="100000">
                                          <p:val>
                                            <p:fltVal val="720"/>
                                          </p:val>
                                        </p:tav>
                                      </p:tavLst>
                                    </p:anim>
                                    <p:anim calcmode="lin" valueType="num">
                                      <p:cBhvr>
                                        <p:cTn id="13" dur="2000"/>
                                        <p:tgtEl>
                                          <p:spTgt spid="21506"/>
                                        </p:tgtEl>
                                        <p:attrNameLst>
                                          <p:attrName>ppt_h</p:attrName>
                                        </p:attrNameLst>
                                      </p:cBhvr>
                                      <p:tavLst>
                                        <p:tav tm="0">
                                          <p:val>
                                            <p:strVal val="ppt_h"/>
                                          </p:val>
                                        </p:tav>
                                        <p:tav tm="100000">
                                          <p:val>
                                            <p:fltVal val="0"/>
                                          </p:val>
                                        </p:tav>
                                      </p:tavLst>
                                    </p:anim>
                                    <p:anim calcmode="lin" valueType="num">
                                      <p:cBhvr>
                                        <p:cTn id="14" dur="2000"/>
                                        <p:tgtEl>
                                          <p:spTgt spid="21506"/>
                                        </p:tgtEl>
                                        <p:attrNameLst>
                                          <p:attrName>ppt_w</p:attrName>
                                        </p:attrNameLst>
                                      </p:cBhvr>
                                      <p:tavLst>
                                        <p:tav tm="0">
                                          <p:val>
                                            <p:strVal val="ppt_w"/>
                                          </p:val>
                                        </p:tav>
                                        <p:tav tm="100000">
                                          <p:val>
                                            <p:fltVal val="0"/>
                                          </p:val>
                                        </p:tav>
                                      </p:tavLst>
                                    </p:anim>
                                    <p:set>
                                      <p:cBhvr>
                                        <p:cTn id="15" dur="1" fill="hold">
                                          <p:stCondLst>
                                            <p:cond delay="1999"/>
                                          </p:stCondLst>
                                        </p:cTn>
                                        <p:tgtEl>
                                          <p:spTgt spid="215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6"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sp>
        <p:nvSpPr>
          <p:cNvPr id="22530" name="标题 22529"/>
          <p:cNvSpPr>
            <a:spLocks noGrp="1"/>
          </p:cNvSpPr>
          <p:nvPr>
            <p:ph type="title"/>
          </p:nvPr>
        </p:nvSpPr>
        <p:spPr>
          <a:xfrm>
            <a:off x="457200" y="197882"/>
            <a:ext cx="8229600" cy="857250"/>
          </a:xfrm>
        </p:spPr>
        <p:txBody>
          <a:bodyPr anchor="ctr" anchorCtr="0">
            <a:scene3d>
              <a:camera prst="orthographicFront"/>
              <a:lightRig rig="threePt" dir="t"/>
            </a:scene3d>
          </a:bodyPr>
          <a:lstStyle/>
          <a:p>
            <a:pPr algn="l"/>
            <a:r>
              <a:rPr lang="zh-CN" altLang="en-US" sz="3600">
                <a:ln w="22225">
                  <a:solidFill>
                    <a:schemeClr val="accent2"/>
                  </a:solidFill>
                  <a:prstDash val="solid"/>
                </a:ln>
                <a:solidFill>
                  <a:schemeClr val="accent2">
                    <a:lumMod val="40000"/>
                    <a:lumOff val="60000"/>
                  </a:schemeClr>
                </a:solidFill>
                <a:effectLst/>
                <a:ea typeface="华文新魏" pitchFamily="2" charset="-122"/>
              </a:rPr>
              <a:t>美食小吃</a:t>
            </a:r>
            <a:r>
              <a:rPr lang="en-US" altLang="zh-CN" sz="3600">
                <a:ln w="22225">
                  <a:solidFill>
                    <a:schemeClr val="accent2"/>
                  </a:solidFill>
                  <a:prstDash val="solid"/>
                </a:ln>
                <a:solidFill>
                  <a:schemeClr val="accent2">
                    <a:lumMod val="40000"/>
                    <a:lumOff val="60000"/>
                  </a:schemeClr>
                </a:solidFill>
                <a:effectLst/>
                <a:ea typeface="华文新魏" pitchFamily="2" charset="-122"/>
              </a:rPr>
              <a:t>Local Specalities</a:t>
            </a:r>
          </a:p>
        </p:txBody>
      </p:sp>
      <p:sp>
        <p:nvSpPr>
          <p:cNvPr id="22531" name="文本占位符 22530"/>
          <p:cNvSpPr>
            <a:spLocks noGrp="1"/>
          </p:cNvSpPr>
          <p:nvPr>
            <p:ph type="body" idx="1"/>
          </p:nvPr>
        </p:nvSpPr>
        <p:spPr>
          <a:xfrm>
            <a:off x="204395" y="551737"/>
            <a:ext cx="8616876" cy="4106324"/>
          </a:xfrm>
        </p:spPr>
        <p:txBody>
          <a:bodyPr/>
          <a:lstStyle/>
          <a:p>
            <a:pPr>
              <a:lnSpc>
                <a:spcPct val="90000"/>
              </a:lnSpc>
              <a:buNone/>
            </a:pPr>
            <a:endParaRPr lang="en-US" altLang="zh-CN"/>
          </a:p>
          <a:p>
            <a:pPr algn="ctr">
              <a:lnSpc>
                <a:spcPct val="90000"/>
              </a:lnSpc>
              <a:buNone/>
            </a:pPr>
            <a:r>
              <a:rPr lang="en-US" altLang="zh-CN"/>
              <a:t>     </a:t>
            </a:r>
            <a:r>
              <a:rPr lang="zh-CN" altLang="en-US" b="1" i="1">
                <a:solidFill>
                  <a:srgbClr val="33CCFF"/>
                </a:solidFill>
                <a:ea typeface="新宋体" panose="02010609030101010101" pitchFamily="1" charset="-122"/>
              </a:rPr>
              <a:t>鸡腿螺</a:t>
            </a:r>
            <a:r>
              <a:rPr lang="zh-CN" altLang="en-US" b="1" i="1">
                <a:ea typeface="新宋体" panose="02010609030101010101" pitchFamily="1" charset="-122"/>
              </a:rPr>
              <a:t> Chicken legs </a:t>
            </a:r>
            <a:r>
              <a:rPr lang="zh-CN" altLang="en-US" b="1" i="1" smtClean="0">
                <a:ea typeface="新宋体" panose="02010609030101010101" pitchFamily="1" charset="-122"/>
              </a:rPr>
              <a:t>screw</a:t>
            </a:r>
            <a:endParaRPr lang="en-US" altLang="zh-CN" b="1" i="1" smtClean="0">
              <a:ea typeface="新宋体" panose="02010609030101010101" pitchFamily="1" charset="-122"/>
            </a:endParaRPr>
          </a:p>
          <a:p>
            <a:pPr algn="ctr">
              <a:lnSpc>
                <a:spcPct val="90000"/>
              </a:lnSpc>
              <a:buNone/>
            </a:pPr>
            <a:r>
              <a:rPr lang="zh-CN" altLang="en-US" b="1" i="1" smtClean="0">
                <a:ea typeface="新宋体" panose="02010609030101010101" pitchFamily="1" charset="-122"/>
              </a:rPr>
              <a:t>梅花</a:t>
            </a:r>
            <a:r>
              <a:rPr lang="zh-CN" altLang="en-US" b="1" i="1">
                <a:ea typeface="新宋体" panose="02010609030101010101" pitchFamily="1" charset="-122"/>
              </a:rPr>
              <a:t>参Thelenota ananas</a:t>
            </a:r>
          </a:p>
          <a:p>
            <a:pPr algn="ctr">
              <a:lnSpc>
                <a:spcPct val="90000"/>
              </a:lnSpc>
              <a:buNone/>
            </a:pPr>
            <a:r>
              <a:rPr lang="zh-CN" altLang="en-US" b="1" i="1">
                <a:ea typeface="新宋体" panose="02010609030101010101" pitchFamily="1" charset="-122"/>
              </a:rPr>
              <a:t>     </a:t>
            </a:r>
            <a:r>
              <a:rPr lang="zh-CN" altLang="en-US" b="1" i="1">
                <a:solidFill>
                  <a:srgbClr val="33CCFF"/>
                </a:solidFill>
                <a:ea typeface="新宋体" panose="02010609030101010101" pitchFamily="1" charset="-122"/>
              </a:rPr>
              <a:t>槟榔花鸡Areca flower chicken</a:t>
            </a:r>
          </a:p>
          <a:p>
            <a:pPr algn="l">
              <a:lnSpc>
                <a:spcPct val="90000"/>
              </a:lnSpc>
              <a:buNone/>
            </a:pPr>
            <a:r>
              <a:rPr lang="zh-CN" altLang="en-US" b="1" i="1">
                <a:ea typeface="新宋体" panose="02010609030101010101" pitchFamily="1" charset="-122"/>
              </a:rPr>
              <a:t>            </a:t>
            </a:r>
            <a:r>
              <a:rPr lang="zh-CN" altLang="en-US" b="1" i="1" smtClean="0">
                <a:ea typeface="新宋体" panose="02010609030101010101" pitchFamily="1" charset="-122"/>
              </a:rPr>
              <a:t>海南</a:t>
            </a:r>
            <a:r>
              <a:rPr lang="zh-CN" altLang="en-US" b="1" i="1">
                <a:ea typeface="新宋体" panose="02010609030101010101" pitchFamily="1" charset="-122"/>
              </a:rPr>
              <a:t>椰子饭Hainan coconut rice</a:t>
            </a:r>
          </a:p>
          <a:p>
            <a:pPr algn="ctr">
              <a:lnSpc>
                <a:spcPct val="90000"/>
              </a:lnSpc>
              <a:buNone/>
            </a:pPr>
            <a:r>
              <a:rPr lang="zh-CN" altLang="en-US" b="1" i="1">
                <a:ea typeface="新宋体" panose="02010609030101010101" pitchFamily="1" charset="-122"/>
              </a:rPr>
              <a:t>     </a:t>
            </a:r>
            <a:r>
              <a:rPr lang="zh-CN" altLang="en-US" b="1" i="1">
                <a:solidFill>
                  <a:srgbClr val="33CCFF"/>
                </a:solidFill>
                <a:ea typeface="新宋体" panose="02010609030101010101" pitchFamily="1" charset="-122"/>
              </a:rPr>
              <a:t>羊栏酸鱼汤</a:t>
            </a:r>
            <a:r>
              <a:rPr lang="en-US" altLang="zh-CN" b="1" i="1">
                <a:solidFill>
                  <a:srgbClr val="33CCFF"/>
                </a:solidFill>
                <a:ea typeface="新宋体" panose="02010609030101010101" pitchFamily="1" charset="-122"/>
              </a:rPr>
              <a:t>Yanglan</a:t>
            </a:r>
            <a:r>
              <a:rPr lang="zh-CN" altLang="en-US" b="1" i="1">
                <a:solidFill>
                  <a:srgbClr val="33CCFF"/>
                </a:solidFill>
                <a:ea typeface="新宋体" panose="02010609030101010101" pitchFamily="1" charset="-122"/>
              </a:rPr>
              <a:t> sour fish soup</a:t>
            </a:r>
          </a:p>
          <a:p>
            <a:pPr algn="l">
              <a:lnSpc>
                <a:spcPct val="90000"/>
              </a:lnSpc>
              <a:buNone/>
            </a:pPr>
            <a:r>
              <a:rPr lang="zh-CN" altLang="en-US" b="1" i="1">
                <a:ea typeface="新宋体" panose="02010609030101010101" pitchFamily="1" charset="-122"/>
              </a:rPr>
              <a:t>        </a:t>
            </a:r>
            <a:r>
              <a:rPr lang="zh-CN" altLang="en-US" b="1" i="1" smtClean="0">
                <a:ea typeface="新宋体" panose="02010609030101010101" pitchFamily="1" charset="-122"/>
              </a:rPr>
              <a:t>黎族</a:t>
            </a:r>
            <a:r>
              <a:rPr lang="zh-CN" altLang="en-US" b="1" i="1">
                <a:ea typeface="新宋体" panose="02010609030101010101" pitchFamily="1" charset="-122"/>
              </a:rPr>
              <a:t>竹筒饭Li nationality bamboo rice</a:t>
            </a:r>
          </a:p>
          <a:p>
            <a:pPr algn="ctr">
              <a:lnSpc>
                <a:spcPct val="90000"/>
              </a:lnSpc>
              <a:buNone/>
            </a:pPr>
            <a:r>
              <a:rPr lang="zh-CN" altLang="en-US">
                <a:ea typeface="新宋体" panose="02010609030101010101" pitchFamily="1" charset="-122"/>
              </a:rPr>
              <a:t>     </a:t>
            </a:r>
          </a:p>
        </p:txBody>
      </p:sp>
      <p:pic>
        <p:nvPicPr>
          <p:cNvPr id="14" name="图片 13"/>
          <p:cNvPicPr>
            <a:picLocks noChangeAspect="1"/>
          </p:cNvPicPr>
          <p:nvPr/>
        </p:nvPicPr>
        <p:blipFill>
          <a:blip r:embed="rId3"/>
          <a:stretch>
            <a:fillRect/>
          </a:stretch>
        </p:blipFill>
        <p:spPr>
          <a:xfrm>
            <a:off x="7663180" y="2"/>
            <a:ext cx="1480820" cy="1103471"/>
          </a:xfrm>
          <a:prstGeom prst="rect">
            <a:avLst/>
          </a:prstGeom>
        </p:spPr>
      </p:pic>
    </p:spTree>
    <p:extLst>
      <p:ext uri="{BB962C8B-B14F-4D97-AF65-F5344CB8AC3E}">
        <p14:creationId xmlns:p14="http://schemas.microsoft.com/office/powerpoint/2010/main" val="788204227"/>
      </p:ext>
    </p:extLst>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2530"/>
                                        </p:tgtEl>
                                        <p:attrNameLst>
                                          <p:attrName>style.visibility</p:attrName>
                                        </p:attrNameLst>
                                      </p:cBhvr>
                                      <p:to>
                                        <p:strVal val="visible"/>
                                      </p:to>
                                    </p:set>
                                    <p:set>
                                      <p:cBhvr>
                                        <p:cTn id="7" dur="455" fill="hold">
                                          <p:stCondLst>
                                            <p:cond delay="0"/>
                                          </p:stCondLst>
                                        </p:cTn>
                                        <p:tgtEl>
                                          <p:spTgt spid="22530"/>
                                        </p:tgtEl>
                                        <p:attrNameLst>
                                          <p:attrName>style.rotation</p:attrName>
                                        </p:attrNameLst>
                                      </p:cBhvr>
                                      <p:to>
                                        <p:strVal val="-45.0"/>
                                      </p:to>
                                    </p:set>
                                    <p:anim calcmode="lin" valueType="num">
                                      <p:cBhvr>
                                        <p:cTn id="8" dur="455" fill="hold">
                                          <p:stCondLst>
                                            <p:cond delay="455"/>
                                          </p:stCondLst>
                                        </p:cTn>
                                        <p:tgtEl>
                                          <p:spTgt spid="22530"/>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2530"/>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2530"/>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2530"/>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4" presetClass="exit" presetSubtype="0" decel="100000" fill="hold" grpId="1" nodeType="clickEffect">
                                  <p:stCondLst>
                                    <p:cond delay="0"/>
                                  </p:stCondLst>
                                  <p:iterate type="lt">
                                    <p:tmAbs val="0"/>
                                  </p:iterate>
                                  <p:childTnLst>
                                    <p:anim calcmode="lin" valueType="num">
                                      <p:cBhvr>
                                        <p:cTn id="15" dur="500"/>
                                        <p:tgtEl>
                                          <p:spTgt spid="22530"/>
                                        </p:tgtEl>
                                        <p:attrNameLst>
                                          <p:attrName>ppt_w</p:attrName>
                                        </p:attrNameLst>
                                      </p:cBhvr>
                                      <p:tavLst>
                                        <p:tav tm="0">
                                          <p:val>
                                            <p:strVal val="ppt_w"/>
                                          </p:val>
                                        </p:tav>
                                        <p:tav tm="100000">
                                          <p:val>
                                            <p:strVal val="ppt_w*0.05"/>
                                          </p:val>
                                        </p:tav>
                                      </p:tavLst>
                                    </p:anim>
                                    <p:anim calcmode="lin" valueType="num">
                                      <p:cBhvr>
                                        <p:cTn id="16" dur="500"/>
                                        <p:tgtEl>
                                          <p:spTgt spid="22530"/>
                                        </p:tgtEl>
                                        <p:attrNameLst>
                                          <p:attrName>ppt_h</p:attrName>
                                        </p:attrNameLst>
                                      </p:cBhvr>
                                      <p:tavLst>
                                        <p:tav tm="0">
                                          <p:val>
                                            <p:strVal val="ppt_h"/>
                                          </p:val>
                                        </p:tav>
                                        <p:tav tm="100000">
                                          <p:val>
                                            <p:strVal val="ppt_h"/>
                                          </p:val>
                                        </p:tav>
                                      </p:tavLst>
                                    </p:anim>
                                    <p:anim calcmode="lin" valueType="num">
                                      <p:cBhvr>
                                        <p:cTn id="17" dur="500"/>
                                        <p:tgtEl>
                                          <p:spTgt spid="22530"/>
                                        </p:tgtEl>
                                        <p:attrNameLst>
                                          <p:attrName>ppt_x</p:attrName>
                                        </p:attrNameLst>
                                      </p:cBhvr>
                                      <p:tavLst>
                                        <p:tav tm="0">
                                          <p:val>
                                            <p:strVal val="ppt_x"/>
                                          </p:val>
                                        </p:tav>
                                        <p:tav tm="100000">
                                          <p:val>
                                            <p:strVal val="ppt_x-.2"/>
                                          </p:val>
                                        </p:tav>
                                      </p:tavLst>
                                    </p:anim>
                                    <p:anim calcmode="lin" valueType="num">
                                      <p:cBhvr>
                                        <p:cTn id="18" dur="500"/>
                                        <p:tgtEl>
                                          <p:spTgt spid="22530"/>
                                        </p:tgtEl>
                                        <p:attrNameLst>
                                          <p:attrName>ppt_y</p:attrName>
                                        </p:attrNameLst>
                                      </p:cBhvr>
                                      <p:tavLst>
                                        <p:tav tm="0">
                                          <p:val>
                                            <p:strVal val="ppt_y"/>
                                          </p:val>
                                        </p:tav>
                                        <p:tav tm="100000">
                                          <p:val>
                                            <p:strVal val="ppt_y"/>
                                          </p:val>
                                        </p:tav>
                                      </p:tavLst>
                                    </p:anim>
                                    <p:animEffect transition="out" filter="fade">
                                      <p:cBhvr>
                                        <p:cTn id="19" dur="500"/>
                                        <p:tgtEl>
                                          <p:spTgt spid="22530"/>
                                        </p:tgtEl>
                                      </p:cBhvr>
                                    </p:animEffect>
                                    <p:set>
                                      <p:cBhvr>
                                        <p:cTn id="20" dur="1" fill="hold">
                                          <p:stCondLst>
                                            <p:cond delay="499"/>
                                          </p:stCondLst>
                                        </p:cTn>
                                        <p:tgtEl>
                                          <p:spTgt spid="225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0"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pattFill prst="dotDmnd">
          <a:fgClr>
            <a:schemeClr val="bg1"/>
          </a:fgClr>
          <a:bgClr>
            <a:srgbClr val="FFFFCC"/>
          </a:bgClr>
        </a:pattFill>
        <a:effectLst/>
      </p:bgPr>
    </p:bg>
    <p:spTree>
      <p:nvGrpSpPr>
        <p:cNvPr id="1" name=""/>
        <p:cNvGrpSpPr/>
        <p:nvPr/>
      </p:nvGrpSpPr>
      <p:grpSpPr>
        <a:xfrm>
          <a:off x="0" y="0"/>
          <a:ext cx="0" cy="0"/>
          <a:chOff x="0" y="0"/>
          <a:chExt cx="0" cy="0"/>
        </a:xfrm>
      </p:grpSpPr>
      <p:sp>
        <p:nvSpPr>
          <p:cNvPr id="23554" name="标题 23553"/>
          <p:cNvSpPr>
            <a:spLocks noGrp="1"/>
          </p:cNvSpPr>
          <p:nvPr>
            <p:ph type="title"/>
          </p:nvPr>
        </p:nvSpPr>
        <p:spPr/>
        <p:txBody>
          <a:bodyPr anchor="ctr" anchorCtr="0"/>
          <a:lstStyle/>
          <a:p>
            <a:pPr algn="l"/>
            <a:r>
              <a:rPr lang="zh-CN" altLang="en-US">
                <a:solidFill>
                  <a:srgbClr val="FF9900"/>
                </a:solidFill>
              </a:rPr>
              <a:t>鸡腿螺</a:t>
            </a:r>
            <a:r>
              <a:rPr lang="zh-CN" altLang="en-US" b="1" i="1">
                <a:ea typeface="新宋体" panose="02010609030101010101" pitchFamily="1" charset="-122"/>
                <a:sym typeface="+mn-ea"/>
              </a:rPr>
              <a:t>Chicken legs screw</a:t>
            </a:r>
            <a:r>
              <a:rPr lang="zh-CN" altLang="en-US" b="1" i="1">
                <a:ea typeface="新宋体" panose="02010609030101010101" pitchFamily="1" charset="-122"/>
              </a:rPr>
              <a:t/>
            </a:r>
            <a:br>
              <a:rPr lang="zh-CN" altLang="en-US" b="1" i="1">
                <a:ea typeface="新宋体" panose="02010609030101010101" pitchFamily="1" charset="-122"/>
              </a:rPr>
            </a:br>
            <a:endParaRPr lang="zh-CN" altLang="en-US">
              <a:solidFill>
                <a:srgbClr val="FF9900"/>
              </a:solidFill>
            </a:endParaRPr>
          </a:p>
        </p:txBody>
      </p:sp>
      <p:sp>
        <p:nvSpPr>
          <p:cNvPr id="23555" name="文本占位符 23554"/>
          <p:cNvSpPr>
            <a:spLocks noGrp="1"/>
          </p:cNvSpPr>
          <p:nvPr>
            <p:ph type="body" sz="half" idx="1"/>
          </p:nvPr>
        </p:nvSpPr>
        <p:spPr>
          <a:xfrm>
            <a:off x="457200" y="1200151"/>
            <a:ext cx="4038600" cy="3394472"/>
          </a:xfrm>
        </p:spPr>
        <p:txBody>
          <a:bodyPr/>
          <a:lstStyle/>
          <a:p>
            <a:pPr>
              <a:buClrTx/>
              <a:buSzTx/>
              <a:buFontTx/>
            </a:pPr>
            <a:endParaRPr sz="2800"/>
          </a:p>
        </p:txBody>
      </p:sp>
      <p:sp>
        <p:nvSpPr>
          <p:cNvPr id="23556" name="内容占位符 23555"/>
          <p:cNvSpPr>
            <a:spLocks noGrp="1"/>
          </p:cNvSpPr>
          <p:nvPr>
            <p:ph sz="half" idx="2"/>
          </p:nvPr>
        </p:nvSpPr>
        <p:spPr>
          <a:xfrm>
            <a:off x="4648200" y="1200151"/>
            <a:ext cx="4038600" cy="3394472"/>
          </a:xfrm>
        </p:spPr>
        <p:txBody>
          <a:bodyPr/>
          <a:lstStyle/>
          <a:p>
            <a:pPr>
              <a:buClrTx/>
              <a:buSzTx/>
              <a:buFontTx/>
            </a:pPr>
            <a:r>
              <a:rPr lang="zh-CN" altLang="en-US" sz="1800">
                <a:latin typeface="隶书" pitchFamily="1" charset="-122"/>
                <a:ea typeface="隶书" pitchFamily="1" charset="-122"/>
              </a:rPr>
              <a:t>鸡腿螺其实是贝类，俗称“美人腿”，为海南特产贝类海鲜。</a:t>
            </a:r>
          </a:p>
          <a:p>
            <a:pPr>
              <a:buClrTx/>
              <a:buSzTx/>
              <a:buFontTx/>
            </a:pPr>
            <a:r>
              <a:rPr lang="zh-CN" altLang="en-US" sz="1800">
                <a:latin typeface="隶书" pitchFamily="1" charset="-122"/>
                <a:ea typeface="隶书" pitchFamily="1" charset="-122"/>
              </a:rPr>
              <a:t>每年</a:t>
            </a:r>
            <a:r>
              <a:rPr lang="en-US" altLang="zh-CN" sz="1800">
                <a:latin typeface="隶书" pitchFamily="1" charset="-122"/>
                <a:ea typeface="隶书" pitchFamily="1" charset="-122"/>
              </a:rPr>
              <a:t>3</a:t>
            </a:r>
            <a:r>
              <a:rPr lang="zh-CN" altLang="en-US" sz="1800">
                <a:latin typeface="隶书" pitchFamily="1" charset="-122"/>
                <a:ea typeface="隶书" pitchFamily="1" charset="-122"/>
              </a:rPr>
              <a:t>月至</a:t>
            </a:r>
            <a:r>
              <a:rPr lang="en-US" altLang="zh-CN" sz="1800">
                <a:latin typeface="隶书" pitchFamily="1" charset="-122"/>
                <a:ea typeface="隶书" pitchFamily="1" charset="-122"/>
              </a:rPr>
              <a:t>6</a:t>
            </a:r>
            <a:r>
              <a:rPr lang="zh-CN" altLang="en-US" sz="1800">
                <a:latin typeface="隶书" pitchFamily="1" charset="-122"/>
                <a:ea typeface="隶书" pitchFamily="1" charset="-122"/>
              </a:rPr>
              <a:t>月，</a:t>
            </a:r>
            <a:r>
              <a:rPr lang="en-US" altLang="zh-CN" sz="1800">
                <a:latin typeface="隶书" pitchFamily="1" charset="-122"/>
                <a:ea typeface="隶书" pitchFamily="1" charset="-122"/>
              </a:rPr>
              <a:t>10</a:t>
            </a:r>
            <a:r>
              <a:rPr lang="zh-CN" altLang="en-US" sz="1800">
                <a:latin typeface="隶书" pitchFamily="1" charset="-122"/>
                <a:ea typeface="隶书" pitchFamily="1" charset="-122"/>
              </a:rPr>
              <a:t>月至</a:t>
            </a:r>
            <a:r>
              <a:rPr lang="en-US" altLang="zh-CN" sz="1800">
                <a:latin typeface="隶书" pitchFamily="1" charset="-122"/>
                <a:ea typeface="隶书" pitchFamily="1" charset="-122"/>
              </a:rPr>
              <a:t>12</a:t>
            </a:r>
            <a:r>
              <a:rPr lang="zh-CN" altLang="en-US" sz="1800">
                <a:latin typeface="隶书" pitchFamily="1" charset="-122"/>
                <a:ea typeface="隶书" pitchFamily="1" charset="-122"/>
              </a:rPr>
              <a:t>月最好吃，以高蛋白、低脂肪、肉质肥嫩、味道鲜美而享盛誉。</a:t>
            </a:r>
          </a:p>
          <a:p>
            <a:pPr>
              <a:buClrTx/>
              <a:buSzTx/>
              <a:buFontTx/>
            </a:pPr>
            <a:endParaRPr lang="zh-CN" altLang="en-US" sz="1800">
              <a:latin typeface="隶书" pitchFamily="1" charset="-122"/>
              <a:ea typeface="隶书" pitchFamily="1" charset="-122"/>
            </a:endParaRPr>
          </a:p>
          <a:p>
            <a:pPr>
              <a:buClrTx/>
              <a:buSzTx/>
              <a:buFontTx/>
            </a:pPr>
            <a:endParaRPr lang="zh-CN" altLang="en-US" sz="2800"/>
          </a:p>
        </p:txBody>
      </p:sp>
      <p:pic>
        <p:nvPicPr>
          <p:cNvPr id="23557" name="图片 23556" descr="19229"/>
          <p:cNvPicPr>
            <a:picLocks noChangeAspect="1"/>
          </p:cNvPicPr>
          <p:nvPr/>
        </p:nvPicPr>
        <p:blipFill>
          <a:blip r:embed="rId2"/>
          <a:stretch>
            <a:fillRect/>
          </a:stretch>
        </p:blipFill>
        <p:spPr>
          <a:xfrm>
            <a:off x="0" y="951310"/>
            <a:ext cx="9144000" cy="4192190"/>
          </a:xfrm>
          <a:prstGeom prst="rect">
            <a:avLst/>
          </a:prstGeom>
          <a:noFill/>
          <a:ln w="9525" cap="flat" cmpd="sng">
            <a:solidFill>
              <a:srgbClr val="CCFFCC"/>
            </a:solidFill>
            <a:prstDash val="solid"/>
            <a:miter/>
            <a:headEnd type="none" w="med" len="med"/>
            <a:tailEnd type="none" w="med" len="med"/>
          </a:ln>
        </p:spPr>
      </p:pic>
      <p:pic>
        <p:nvPicPr>
          <p:cNvPr id="14" name="图片 13"/>
          <p:cNvPicPr>
            <a:picLocks noChangeAspect="1"/>
          </p:cNvPicPr>
          <p:nvPr/>
        </p:nvPicPr>
        <p:blipFill>
          <a:blip r:embed="rId3"/>
          <a:stretch>
            <a:fillRect/>
          </a:stretch>
        </p:blipFill>
        <p:spPr>
          <a:xfrm>
            <a:off x="7663180" y="2"/>
            <a:ext cx="1480820" cy="1103471"/>
          </a:xfrm>
          <a:prstGeom prst="rect">
            <a:avLst/>
          </a:prstGeom>
        </p:spPr>
      </p:pic>
    </p:spTree>
    <p:extLst>
      <p:ext uri="{BB962C8B-B14F-4D97-AF65-F5344CB8AC3E}">
        <p14:creationId xmlns:p14="http://schemas.microsoft.com/office/powerpoint/2010/main" val="3072537167"/>
      </p:ext>
    </p:extLst>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ipe(down)">
                                      <p:cBhvr>
                                        <p:cTn id="7" dur="580">
                                          <p:stCondLst>
                                            <p:cond delay="0"/>
                                          </p:stCondLst>
                                        </p:cTn>
                                        <p:tgtEl>
                                          <p:spTgt spid="23554"/>
                                        </p:tgtEl>
                                      </p:cBhvr>
                                    </p:animEffect>
                                    <p:anim calcmode="lin" valueType="num">
                                      <p:cBhvr>
                                        <p:cTn id="8" dur="1822" tmFilter="0,0; 0.14,0.36; 0.43,0.73; 0.71,0.91; 1.0,1.0">
                                          <p:stCondLst>
                                            <p:cond delay="0"/>
                                          </p:stCondLst>
                                        </p:cTn>
                                        <p:tgtEl>
                                          <p:spTgt spid="235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5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5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5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554"/>
                                        </p:tgtEl>
                                        <p:attrNameLst>
                                          <p:attrName>ppt_y</p:attrName>
                                        </p:attrNameLst>
                                      </p:cBhvr>
                                      <p:tavLst>
                                        <p:tav tm="0" fmla="#ppt_y-sin(pi*$)/81">
                                          <p:val>
                                            <p:fltVal val="0"/>
                                          </p:val>
                                        </p:tav>
                                        <p:tav tm="100000">
                                          <p:val>
                                            <p:fltVal val="1"/>
                                          </p:val>
                                        </p:tav>
                                      </p:tavLst>
                                    </p:anim>
                                    <p:animScale>
                                      <p:cBhvr>
                                        <p:cTn id="13" dur="26">
                                          <p:stCondLst>
                                            <p:cond delay="650"/>
                                          </p:stCondLst>
                                        </p:cTn>
                                        <p:tgtEl>
                                          <p:spTgt spid="23554"/>
                                        </p:tgtEl>
                                      </p:cBhvr>
                                      <p:to x="100000" y="60000"/>
                                    </p:animScale>
                                    <p:animScale>
                                      <p:cBhvr>
                                        <p:cTn id="14" dur="166" decel="50000">
                                          <p:stCondLst>
                                            <p:cond delay="676"/>
                                          </p:stCondLst>
                                        </p:cTn>
                                        <p:tgtEl>
                                          <p:spTgt spid="23554"/>
                                        </p:tgtEl>
                                      </p:cBhvr>
                                      <p:to x="100000" y="100000"/>
                                    </p:animScale>
                                    <p:animScale>
                                      <p:cBhvr>
                                        <p:cTn id="15" dur="26">
                                          <p:stCondLst>
                                            <p:cond delay="1312"/>
                                          </p:stCondLst>
                                        </p:cTn>
                                        <p:tgtEl>
                                          <p:spTgt spid="23554"/>
                                        </p:tgtEl>
                                      </p:cBhvr>
                                      <p:to x="100000" y="80000"/>
                                    </p:animScale>
                                    <p:animScale>
                                      <p:cBhvr>
                                        <p:cTn id="16" dur="166" decel="50000">
                                          <p:stCondLst>
                                            <p:cond delay="1338"/>
                                          </p:stCondLst>
                                        </p:cTn>
                                        <p:tgtEl>
                                          <p:spTgt spid="23554"/>
                                        </p:tgtEl>
                                      </p:cBhvr>
                                      <p:to x="100000" y="100000"/>
                                    </p:animScale>
                                    <p:animScale>
                                      <p:cBhvr>
                                        <p:cTn id="17" dur="26">
                                          <p:stCondLst>
                                            <p:cond delay="1642"/>
                                          </p:stCondLst>
                                        </p:cTn>
                                        <p:tgtEl>
                                          <p:spTgt spid="23554"/>
                                        </p:tgtEl>
                                      </p:cBhvr>
                                      <p:to x="100000" y="90000"/>
                                    </p:animScale>
                                    <p:animScale>
                                      <p:cBhvr>
                                        <p:cTn id="18" dur="166" decel="50000">
                                          <p:stCondLst>
                                            <p:cond delay="1668"/>
                                          </p:stCondLst>
                                        </p:cTn>
                                        <p:tgtEl>
                                          <p:spTgt spid="23554"/>
                                        </p:tgtEl>
                                      </p:cBhvr>
                                      <p:to x="100000" y="100000"/>
                                    </p:animScale>
                                    <p:animScale>
                                      <p:cBhvr>
                                        <p:cTn id="19" dur="26">
                                          <p:stCondLst>
                                            <p:cond delay="1808"/>
                                          </p:stCondLst>
                                        </p:cTn>
                                        <p:tgtEl>
                                          <p:spTgt spid="23554"/>
                                        </p:tgtEl>
                                      </p:cBhvr>
                                      <p:to x="100000" y="95000"/>
                                    </p:animScale>
                                    <p:animScale>
                                      <p:cBhvr>
                                        <p:cTn id="20" dur="166" decel="50000">
                                          <p:stCondLst>
                                            <p:cond delay="1834"/>
                                          </p:stCondLst>
                                        </p:cTn>
                                        <p:tgtEl>
                                          <p:spTgt spid="235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xit" presetSubtype="0" fill="hold" grpId="1" nodeType="clickEffect">
                                  <p:stCondLst>
                                    <p:cond delay="0"/>
                                  </p:stCondLst>
                                  <p:childTnLst>
                                    <p:animScale>
                                      <p:cBhvr>
                                        <p:cTn id="24" dur="1000" accel="50000">
                                          <p:stCondLst>
                                            <p:cond delay="0"/>
                                          </p:stCondLst>
                                        </p:cTn>
                                        <p:tgtEl>
                                          <p:spTgt spid="235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cBhvr>
                                        <p:cTn id="25" dur="1000" accel="50000">
                                          <p:stCondLst>
                                            <p:cond delay="0"/>
                                          </p:stCondLst>
                                        </p:cTn>
                                        <p:tgtEl>
                                          <p:spTgt spid="23554"/>
                                        </p:tgtEl>
                                        <p:attrNameLst>
                                          <p:attrName>ppt_x</p:attrName>
                                          <p:attrName>ppt_y</p:attrName>
                                        </p:attrNameLst>
                                      </p:cBhvr>
                                    </p:animMotion>
                                    <p:animEffect transition="out" filter="fade">
                                      <p:cBhvr>
                                        <p:cTn id="26" dur="1000"/>
                                        <p:tgtEl>
                                          <p:spTgt spid="23554"/>
                                        </p:tgtEl>
                                      </p:cBhvr>
                                    </p:animEffect>
                                    <p:set>
                                      <p:cBhvr>
                                        <p:cTn id="27" dur="1" fill="hold">
                                          <p:stCondLst>
                                            <p:cond delay="999"/>
                                          </p:stCondLst>
                                        </p:cTn>
                                        <p:tgtEl>
                                          <p:spTgt spid="235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21023" y="1919961"/>
            <a:ext cx="7446982" cy="307647"/>
          </a:xfrm>
          <a:prstGeom prst="rect">
            <a:avLst/>
          </a:prstGeom>
          <a:noFill/>
        </p:spPr>
        <p:txBody>
          <a:bodyPr wrap="square" lIns="91306" tIns="45656" rIns="91306" bIns="45656" rtlCol="0">
            <a:spAutoFit/>
          </a:bodyPr>
          <a:lstStyle/>
          <a:p>
            <a:r>
              <a:rPr lang="en-US" altLang="zh-CN" dirty="0">
                <a:latin typeface="华文楷体" pitchFamily="2" charset="-122"/>
                <a:ea typeface="华文楷体" pitchFamily="2" charset="-122"/>
                <a:cs typeface="华文楷体" pitchFamily="2" charset="-122"/>
                <a:sym typeface="+mn-ea"/>
              </a:rPr>
              <a:t>        </a:t>
            </a:r>
          </a:p>
        </p:txBody>
      </p:sp>
      <p:pic>
        <p:nvPicPr>
          <p:cNvPr id="2" name="图片 1" descr="c073c255f037476e7587d8fbb99cb04d_"/>
          <p:cNvPicPr>
            <a:picLocks noChangeAspect="1"/>
          </p:cNvPicPr>
          <p:nvPr/>
        </p:nvPicPr>
        <p:blipFill>
          <a:blip r:embed="rId3"/>
          <a:stretch>
            <a:fillRect/>
          </a:stretch>
        </p:blipFill>
        <p:spPr>
          <a:xfrm>
            <a:off x="714377" y="0"/>
            <a:ext cx="7715250" cy="5143500"/>
          </a:xfrm>
          <a:prstGeom prst="rect">
            <a:avLst/>
          </a:prstGeom>
        </p:spPr>
      </p:pic>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pattFill prst="pct70">
          <a:fgClr>
            <a:schemeClr val="bg1"/>
          </a:fgClr>
          <a:bgClr>
            <a:srgbClr val="CCECFF"/>
          </a:bgClr>
        </a:pattFill>
        <a:effectLst/>
      </p:bgPr>
    </p:bg>
    <p:spTree>
      <p:nvGrpSpPr>
        <p:cNvPr id="1" name=""/>
        <p:cNvGrpSpPr/>
        <p:nvPr/>
      </p:nvGrpSpPr>
      <p:grpSpPr>
        <a:xfrm>
          <a:off x="0" y="0"/>
          <a:ext cx="0" cy="0"/>
          <a:chOff x="0" y="0"/>
          <a:chExt cx="0" cy="0"/>
        </a:xfrm>
      </p:grpSpPr>
      <p:sp>
        <p:nvSpPr>
          <p:cNvPr id="24578" name="标题 24577"/>
          <p:cNvSpPr>
            <a:spLocks noGrp="1"/>
          </p:cNvSpPr>
          <p:nvPr>
            <p:ph type="title"/>
          </p:nvPr>
        </p:nvSpPr>
        <p:spPr/>
        <p:txBody>
          <a:bodyPr anchor="ctr" anchorCtr="0"/>
          <a:lstStyle/>
          <a:p>
            <a:pPr algn="l"/>
            <a:r>
              <a:rPr lang="zh-CN" altLang="en-US" i="1"/>
              <a:t>梅花参</a:t>
            </a:r>
            <a:r>
              <a:rPr lang="zh-CN" altLang="en-US" b="1" i="1">
                <a:ea typeface="新宋体" panose="02010609030101010101" pitchFamily="1" charset="-122"/>
                <a:sym typeface="+mn-ea"/>
              </a:rPr>
              <a:t>Thelenota ananas</a:t>
            </a:r>
            <a:r>
              <a:rPr lang="zh-CN" altLang="en-US" b="1" i="1">
                <a:ea typeface="新宋体" panose="02010609030101010101" pitchFamily="1" charset="-122"/>
              </a:rPr>
              <a:t/>
            </a:r>
            <a:br>
              <a:rPr lang="zh-CN" altLang="en-US" b="1" i="1">
                <a:ea typeface="新宋体" panose="02010609030101010101" pitchFamily="1" charset="-122"/>
              </a:rPr>
            </a:br>
            <a:endParaRPr lang="zh-CN" altLang="en-US" i="1"/>
          </a:p>
        </p:txBody>
      </p:sp>
      <p:sp>
        <p:nvSpPr>
          <p:cNvPr id="24579" name="文本占位符 24578"/>
          <p:cNvSpPr>
            <a:spLocks noGrp="1"/>
          </p:cNvSpPr>
          <p:nvPr>
            <p:ph type="body" sz="half" idx="2"/>
          </p:nvPr>
        </p:nvSpPr>
        <p:spPr>
          <a:xfrm flipV="1">
            <a:off x="4643438" y="3598070"/>
            <a:ext cx="3240087" cy="53579"/>
          </a:xfrm>
        </p:spPr>
        <p:txBody>
          <a:bodyPr/>
          <a:lstStyle/>
          <a:p>
            <a:pPr>
              <a:lnSpc>
                <a:spcPct val="80000"/>
              </a:lnSpc>
              <a:buClrTx/>
              <a:buSzTx/>
              <a:buFontTx/>
              <a:buNone/>
            </a:pPr>
            <a:endParaRPr sz="500"/>
          </a:p>
        </p:txBody>
      </p:sp>
      <p:pic>
        <p:nvPicPr>
          <p:cNvPr id="24580" name="内容占位符 24579" descr="15862"/>
          <p:cNvPicPr>
            <a:picLocks noGrp="1" noChangeAspect="1"/>
          </p:cNvPicPr>
          <p:nvPr>
            <p:ph sz="half" idx="1"/>
          </p:nvPr>
        </p:nvPicPr>
        <p:blipFill>
          <a:blip r:embed="rId2"/>
          <a:stretch>
            <a:fillRect/>
          </a:stretch>
        </p:blipFill>
        <p:spPr>
          <a:xfrm>
            <a:off x="755650" y="1221583"/>
            <a:ext cx="7632700" cy="3726656"/>
          </a:xfrm>
        </p:spPr>
      </p:pic>
      <p:pic>
        <p:nvPicPr>
          <p:cNvPr id="14" name="图片 13"/>
          <p:cNvPicPr>
            <a:picLocks noChangeAspect="1"/>
          </p:cNvPicPr>
          <p:nvPr/>
        </p:nvPicPr>
        <p:blipFill>
          <a:blip r:embed="rId3"/>
          <a:stretch>
            <a:fillRect/>
          </a:stretch>
        </p:blipFill>
        <p:spPr>
          <a:xfrm>
            <a:off x="7753985" y="2"/>
            <a:ext cx="1480820" cy="1103471"/>
          </a:xfrm>
          <a:prstGeom prst="rect">
            <a:avLst/>
          </a:prstGeom>
        </p:spPr>
      </p:pic>
    </p:spTree>
    <p:extLst>
      <p:ext uri="{BB962C8B-B14F-4D97-AF65-F5344CB8AC3E}">
        <p14:creationId xmlns:p14="http://schemas.microsoft.com/office/powerpoint/2010/main" val="1360781024"/>
      </p:ext>
    </p:extLst>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ppt_w</p:attrName>
                                        </p:attrNameLst>
                                      </p:cBhvr>
                                      <p:tavLst>
                                        <p:tav tm="0">
                                          <p:val>
                                            <p:strVal val="#ppt_w*2.5"/>
                                          </p:val>
                                        </p:tav>
                                        <p:tav tm="100000">
                                          <p:val>
                                            <p:strVal val="#ppt_w"/>
                                          </p:val>
                                        </p:tav>
                                      </p:tavLst>
                                    </p:anim>
                                    <p:anim calcmode="lin" valueType="num">
                                      <p:cBhvr>
                                        <p:cTn id="8" dur="500" fill="hold"/>
                                        <p:tgtEl>
                                          <p:spTgt spid="24578"/>
                                        </p:tgtEl>
                                        <p:attrNameLst>
                                          <p:attrName>ppt_h</p:attrName>
                                        </p:attrNameLst>
                                      </p:cBhvr>
                                      <p:tavLst>
                                        <p:tav tm="0">
                                          <p:val>
                                            <p:strVal val="#ppt_h*0.01"/>
                                          </p:val>
                                        </p:tav>
                                        <p:tav tm="100000">
                                          <p:val>
                                            <p:strVal val="#ppt_h"/>
                                          </p:val>
                                        </p:tav>
                                      </p:tavLst>
                                    </p:anim>
                                    <p:anim calcmode="lin" valueType="num">
                                      <p:cBhvr>
                                        <p:cTn id="9" dur="500" fill="hold"/>
                                        <p:tgtEl>
                                          <p:spTgt spid="24578"/>
                                        </p:tgtEl>
                                        <p:attrNameLst>
                                          <p:attrName>ppt_x</p:attrName>
                                        </p:attrNameLst>
                                      </p:cBhvr>
                                      <p:tavLst>
                                        <p:tav tm="0">
                                          <p:val>
                                            <p:strVal val="#ppt_x"/>
                                          </p:val>
                                        </p:tav>
                                        <p:tav tm="100000">
                                          <p:val>
                                            <p:strVal val="#ppt_x"/>
                                          </p:val>
                                        </p:tav>
                                      </p:tavLst>
                                    </p:anim>
                                    <p:anim calcmode="lin" valueType="num">
                                      <p:cBhvr>
                                        <p:cTn id="10" dur="500" fill="hold"/>
                                        <p:tgtEl>
                                          <p:spTgt spid="24578"/>
                                        </p:tgtEl>
                                        <p:attrNameLst>
                                          <p:attrName>ppt_y</p:attrName>
                                        </p:attrNameLst>
                                      </p:cBhvr>
                                      <p:tavLst>
                                        <p:tav tm="0">
                                          <p:val>
                                            <p:strVal val="#ppt_h+1"/>
                                          </p:val>
                                        </p:tav>
                                        <p:tav tm="100000">
                                          <p:val>
                                            <p:strVal val="#ppt_y"/>
                                          </p:val>
                                        </p:tav>
                                      </p:tavLst>
                                    </p:anim>
                                    <p:animEffect transition="in" filter="fade">
                                      <p:cBhvr>
                                        <p:cTn id="11" dur="500"/>
                                        <p:tgtEl>
                                          <p:spTgt spid="24578"/>
                                        </p:tgtEl>
                                      </p:cBhvr>
                                    </p:animEffect>
                                  </p:childTnLst>
                                </p:cTn>
                              </p:par>
                            </p:childTnLst>
                          </p:cTn>
                        </p:par>
                      </p:childTnLst>
                    </p:cTn>
                  </p:par>
                  <p:par>
                    <p:cTn id="12" fill="hold">
                      <p:stCondLst>
                        <p:cond delay="indefinite"/>
                      </p:stCondLst>
                      <p:childTnLst>
                        <p:par>
                          <p:cTn id="13" fill="hold">
                            <p:stCondLst>
                              <p:cond delay="0"/>
                            </p:stCondLst>
                            <p:childTnLst>
                              <p:par>
                                <p:cTn id="14" presetID="35" presetClass="exit" presetSubtype="0" fill="hold" grpId="1" nodeType="clickEffect">
                                  <p:stCondLst>
                                    <p:cond delay="0"/>
                                  </p:stCondLst>
                                  <p:childTnLst>
                                    <p:animEffect transition="out" filter="fade">
                                      <p:cBhvr>
                                        <p:cTn id="15" dur="2000"/>
                                        <p:tgtEl>
                                          <p:spTgt spid="24578"/>
                                        </p:tgtEl>
                                      </p:cBhvr>
                                    </p:animEffect>
                                    <p:anim calcmode="lin" valueType="num">
                                      <p:cBhvr>
                                        <p:cTn id="16" dur="2000"/>
                                        <p:tgtEl>
                                          <p:spTgt spid="24578"/>
                                        </p:tgtEl>
                                        <p:attrNameLst>
                                          <p:attrName>style.rotation</p:attrName>
                                        </p:attrNameLst>
                                      </p:cBhvr>
                                      <p:tavLst>
                                        <p:tav tm="0">
                                          <p:val>
                                            <p:fltVal val="0"/>
                                          </p:val>
                                        </p:tav>
                                        <p:tav tm="100000">
                                          <p:val>
                                            <p:fltVal val="720"/>
                                          </p:val>
                                        </p:tav>
                                      </p:tavLst>
                                    </p:anim>
                                    <p:anim calcmode="lin" valueType="num">
                                      <p:cBhvr>
                                        <p:cTn id="17" dur="2000"/>
                                        <p:tgtEl>
                                          <p:spTgt spid="24578"/>
                                        </p:tgtEl>
                                        <p:attrNameLst>
                                          <p:attrName>ppt_h</p:attrName>
                                        </p:attrNameLst>
                                      </p:cBhvr>
                                      <p:tavLst>
                                        <p:tav tm="0">
                                          <p:val>
                                            <p:strVal val="ppt_h"/>
                                          </p:val>
                                        </p:tav>
                                        <p:tav tm="100000">
                                          <p:val>
                                            <p:fltVal val="0"/>
                                          </p:val>
                                        </p:tav>
                                      </p:tavLst>
                                    </p:anim>
                                    <p:anim calcmode="lin" valueType="num">
                                      <p:cBhvr>
                                        <p:cTn id="18" dur="2000"/>
                                        <p:tgtEl>
                                          <p:spTgt spid="24578"/>
                                        </p:tgtEl>
                                        <p:attrNameLst>
                                          <p:attrName>ppt_w</p:attrName>
                                        </p:attrNameLst>
                                      </p:cBhvr>
                                      <p:tavLst>
                                        <p:tav tm="0">
                                          <p:val>
                                            <p:strVal val="ppt_w"/>
                                          </p:val>
                                        </p:tav>
                                        <p:tav tm="100000">
                                          <p:val>
                                            <p:fltVal val="0"/>
                                          </p:val>
                                        </p:tav>
                                      </p:tavLst>
                                    </p:anim>
                                    <p:set>
                                      <p:cBhvr>
                                        <p:cTn id="19" dur="1" fill="hold">
                                          <p:stCondLst>
                                            <p:cond delay="1999"/>
                                          </p:stCondLst>
                                        </p:cTn>
                                        <p:tgtEl>
                                          <p:spTgt spid="2457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5" presetClass="exit" presetSubtype="0" fill="hold" grpId="2" nodeType="clickEffect">
                                  <p:stCondLst>
                                    <p:cond delay="0"/>
                                  </p:stCondLst>
                                  <p:childTnLst>
                                    <p:animEffect transition="out" filter="fade">
                                      <p:cBhvr>
                                        <p:cTn id="23" dur="2000"/>
                                        <p:tgtEl>
                                          <p:spTgt spid="24578"/>
                                        </p:tgtEl>
                                      </p:cBhvr>
                                    </p:animEffect>
                                    <p:anim calcmode="lin" valueType="num">
                                      <p:cBhvr>
                                        <p:cTn id="24" dur="2000"/>
                                        <p:tgtEl>
                                          <p:spTgt spid="24578"/>
                                        </p:tgtEl>
                                        <p:attrNameLst>
                                          <p:attrName>style.rotation</p:attrName>
                                        </p:attrNameLst>
                                      </p:cBhvr>
                                      <p:tavLst>
                                        <p:tav tm="0">
                                          <p:val>
                                            <p:fltVal val="0"/>
                                          </p:val>
                                        </p:tav>
                                        <p:tav tm="100000">
                                          <p:val>
                                            <p:fltVal val="720"/>
                                          </p:val>
                                        </p:tav>
                                      </p:tavLst>
                                    </p:anim>
                                    <p:anim calcmode="lin" valueType="num">
                                      <p:cBhvr>
                                        <p:cTn id="25" dur="2000"/>
                                        <p:tgtEl>
                                          <p:spTgt spid="24578"/>
                                        </p:tgtEl>
                                        <p:attrNameLst>
                                          <p:attrName>ppt_h</p:attrName>
                                        </p:attrNameLst>
                                      </p:cBhvr>
                                      <p:tavLst>
                                        <p:tav tm="0">
                                          <p:val>
                                            <p:strVal val="ppt_h"/>
                                          </p:val>
                                        </p:tav>
                                        <p:tav tm="100000">
                                          <p:val>
                                            <p:fltVal val="0"/>
                                          </p:val>
                                        </p:tav>
                                      </p:tavLst>
                                    </p:anim>
                                    <p:anim calcmode="lin" valueType="num">
                                      <p:cBhvr>
                                        <p:cTn id="26" dur="2000"/>
                                        <p:tgtEl>
                                          <p:spTgt spid="24578"/>
                                        </p:tgtEl>
                                        <p:attrNameLst>
                                          <p:attrName>ppt_w</p:attrName>
                                        </p:attrNameLst>
                                      </p:cBhvr>
                                      <p:tavLst>
                                        <p:tav tm="0">
                                          <p:val>
                                            <p:strVal val="ppt_w"/>
                                          </p:val>
                                        </p:tav>
                                        <p:tav tm="100000">
                                          <p:val>
                                            <p:fltVal val="0"/>
                                          </p:val>
                                        </p:tav>
                                      </p:tavLst>
                                    </p:anim>
                                    <p:set>
                                      <p:cBhvr>
                                        <p:cTn id="27" dur="1" fill="hold">
                                          <p:stCondLst>
                                            <p:cond delay="1999"/>
                                          </p:stCondLst>
                                        </p:cTn>
                                        <p:tgtEl>
                                          <p:spTgt spid="2457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mph" presetSubtype="0" fill="hold" grpId="3" nodeType="clickEffect">
                                  <p:stCondLst>
                                    <p:cond delay="0"/>
                                  </p:stCondLst>
                                  <p:childTnLst>
                                    <p:anim calcmode="discrete" valueType="str">
                                      <p:cBhvr override="childStyle">
                                        <p:cTn id="31" dur="2000" fill="hold"/>
                                        <p:tgtEl>
                                          <p:spTgt spid="24578"/>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8" grpId="1"/>
      <p:bldP spid="24578" grpId="2"/>
      <p:bldP spid="24578" grpId="3"/>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sp>
        <p:nvSpPr>
          <p:cNvPr id="25602" name="标题 25601"/>
          <p:cNvSpPr>
            <a:spLocks noGrp="1"/>
          </p:cNvSpPr>
          <p:nvPr>
            <p:ph type="title"/>
          </p:nvPr>
        </p:nvSpPr>
        <p:spPr/>
        <p:txBody>
          <a:bodyPr anchor="ctr" anchorCtr="0"/>
          <a:lstStyle/>
          <a:p>
            <a:pPr algn="l"/>
            <a:r>
              <a:rPr lang="zh-CN" altLang="en-US" sz="3200">
                <a:solidFill>
                  <a:schemeClr val="bg2"/>
                </a:solidFill>
              </a:rPr>
              <a:t/>
            </a:r>
            <a:br>
              <a:rPr lang="zh-CN" altLang="en-US" sz="3200">
                <a:solidFill>
                  <a:schemeClr val="bg2"/>
                </a:solidFill>
              </a:rPr>
            </a:br>
            <a:r>
              <a:rPr lang="zh-CN" altLang="en-US" sz="3200">
                <a:solidFill>
                  <a:schemeClr val="bg2"/>
                </a:solidFill>
              </a:rPr>
              <a:t>槟榔花鸡</a:t>
            </a:r>
            <a:br>
              <a:rPr lang="zh-CN" altLang="en-US" sz="3200">
                <a:solidFill>
                  <a:schemeClr val="bg2"/>
                </a:solidFill>
              </a:rPr>
            </a:br>
            <a:r>
              <a:rPr lang="zh-CN" altLang="en-US" sz="3200" b="1" i="1">
                <a:solidFill>
                  <a:srgbClr val="33CCFF"/>
                </a:solidFill>
                <a:ea typeface="新宋体" panose="02010609030101010101" pitchFamily="1" charset="-122"/>
                <a:sym typeface="+mn-ea"/>
              </a:rPr>
              <a:t>Areca flower chicken</a:t>
            </a:r>
            <a:r>
              <a:rPr lang="zh-CN" altLang="en-US" sz="3200" b="1" i="1">
                <a:solidFill>
                  <a:srgbClr val="33CCFF"/>
                </a:solidFill>
                <a:ea typeface="新宋体" panose="02010609030101010101" pitchFamily="1" charset="-122"/>
              </a:rPr>
              <a:t/>
            </a:r>
            <a:br>
              <a:rPr lang="zh-CN" altLang="en-US" sz="3200" b="1" i="1">
                <a:solidFill>
                  <a:srgbClr val="33CCFF"/>
                </a:solidFill>
                <a:ea typeface="新宋体" panose="02010609030101010101" pitchFamily="1" charset="-122"/>
              </a:rPr>
            </a:br>
            <a:endParaRPr lang="zh-CN" altLang="en-US" sz="3200">
              <a:solidFill>
                <a:schemeClr val="bg2"/>
              </a:solidFill>
            </a:endParaRPr>
          </a:p>
        </p:txBody>
      </p:sp>
      <p:sp>
        <p:nvSpPr>
          <p:cNvPr id="25603" name="文本占位符 25602"/>
          <p:cNvSpPr>
            <a:spLocks noGrp="1"/>
          </p:cNvSpPr>
          <p:nvPr>
            <p:ph type="body" sz="half" idx="2"/>
          </p:nvPr>
        </p:nvSpPr>
        <p:spPr>
          <a:xfrm>
            <a:off x="4787900" y="1221582"/>
            <a:ext cx="3811588" cy="3100388"/>
          </a:xfrm>
        </p:spPr>
        <p:txBody>
          <a:bodyPr/>
          <a:lstStyle/>
          <a:p>
            <a:pPr>
              <a:lnSpc>
                <a:spcPct val="90000"/>
              </a:lnSpc>
              <a:buClrTx/>
              <a:buSzTx/>
              <a:buFontTx/>
            </a:pPr>
            <a:r>
              <a:rPr lang="zh-CN" altLang="en-US" sz="2800">
                <a:solidFill>
                  <a:srgbClr val="99CC00"/>
                </a:solidFill>
                <a:ea typeface="隶书" pitchFamily="1" charset="-122"/>
              </a:rPr>
              <a:t>槟榔花鸡 </a:t>
            </a:r>
            <a:r>
              <a:rPr lang="en-US" altLang="zh-CN" sz="2800">
                <a:solidFill>
                  <a:srgbClr val="99CC00"/>
                </a:solidFill>
                <a:latin typeface="Arial" panose="020B0604020202020204" pitchFamily="34" charset="0"/>
                <a:ea typeface="隶书" pitchFamily="1" charset="-122"/>
              </a:rPr>
              <a:t>——</a:t>
            </a:r>
            <a:r>
              <a:rPr lang="en-US" altLang="zh-CN" sz="2800">
                <a:solidFill>
                  <a:srgbClr val="99CC00"/>
                </a:solidFill>
                <a:ea typeface="隶书" pitchFamily="1" charset="-122"/>
              </a:rPr>
              <a:t> </a:t>
            </a:r>
            <a:r>
              <a:rPr lang="zh-CN" altLang="en-US" sz="2800">
                <a:solidFill>
                  <a:srgbClr val="99CC00"/>
                </a:solidFill>
                <a:ea typeface="隶书" pitchFamily="1" charset="-122"/>
              </a:rPr>
              <a:t>槟榔河旅游区　　鸡是槟榔树下养的鸡，花是槟榔树上开的花，两下相遇，创造出一个三亚特色的药膳，汤汁咸鲜可口，鸡肉质嫩香甜，饱了口福还养肠胃，值得一吃再吃。</a:t>
            </a:r>
          </a:p>
          <a:p>
            <a:pPr>
              <a:lnSpc>
                <a:spcPct val="90000"/>
              </a:lnSpc>
              <a:buClrTx/>
              <a:buSzTx/>
              <a:buFontTx/>
            </a:pPr>
            <a:endParaRPr lang="zh-CN" altLang="en-US" sz="2800">
              <a:solidFill>
                <a:srgbClr val="99CC00"/>
              </a:solidFill>
              <a:ea typeface="隶书" pitchFamily="1" charset="-122"/>
            </a:endParaRPr>
          </a:p>
          <a:p>
            <a:pPr>
              <a:lnSpc>
                <a:spcPct val="90000"/>
              </a:lnSpc>
              <a:buClrTx/>
              <a:buSzTx/>
              <a:buFontTx/>
            </a:pPr>
            <a:endParaRPr lang="zh-CN" altLang="en-US" sz="2800">
              <a:solidFill>
                <a:srgbClr val="99CC00"/>
              </a:solidFill>
            </a:endParaRPr>
          </a:p>
        </p:txBody>
      </p:sp>
      <p:pic>
        <p:nvPicPr>
          <p:cNvPr id="25604" name="内容占位符 25603" descr="17290"/>
          <p:cNvPicPr>
            <a:picLocks noGrp="1" noChangeAspect="1"/>
          </p:cNvPicPr>
          <p:nvPr>
            <p:ph sz="half" idx="1"/>
          </p:nvPr>
        </p:nvPicPr>
        <p:blipFill>
          <a:blip r:embed="rId3"/>
          <a:stretch>
            <a:fillRect/>
          </a:stretch>
        </p:blipFill>
        <p:spPr>
          <a:xfrm>
            <a:off x="755653" y="1329930"/>
            <a:ext cx="3959225" cy="3131344"/>
          </a:xfrm>
        </p:spPr>
      </p:pic>
      <p:pic>
        <p:nvPicPr>
          <p:cNvPr id="14" name="图片 13"/>
          <p:cNvPicPr>
            <a:picLocks noChangeAspect="1"/>
          </p:cNvPicPr>
          <p:nvPr/>
        </p:nvPicPr>
        <p:blipFill>
          <a:blip r:embed="rId4"/>
          <a:stretch>
            <a:fillRect/>
          </a:stretch>
        </p:blipFill>
        <p:spPr>
          <a:xfrm>
            <a:off x="7663180" y="2"/>
            <a:ext cx="1480820" cy="1103471"/>
          </a:xfrm>
          <a:prstGeom prst="rect">
            <a:avLst/>
          </a:prstGeom>
        </p:spPr>
      </p:pic>
    </p:spTree>
    <p:extLst>
      <p:ext uri="{BB962C8B-B14F-4D97-AF65-F5344CB8AC3E}">
        <p14:creationId xmlns:p14="http://schemas.microsoft.com/office/powerpoint/2010/main" val="770761621"/>
      </p:ext>
    </p:extLst>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iterate type="lt">
                                    <p:tmAbs val="0"/>
                                  </p:iterate>
                                  <p:childTnLst>
                                    <p:set>
                                      <p:cBhvr>
                                        <p:cTn id="6" dur="1" fill="hold">
                                          <p:stCondLst>
                                            <p:cond delay="0"/>
                                          </p:stCondLst>
                                        </p:cTn>
                                        <p:tgtEl>
                                          <p:spTgt spid="25602"/>
                                        </p:tgtEl>
                                        <p:attrNameLst>
                                          <p:attrName>style.visibility</p:attrName>
                                        </p:attrNameLst>
                                      </p:cBhvr>
                                      <p:to>
                                        <p:strVal val="visible"/>
                                      </p:to>
                                    </p:set>
                                    <p:animEffect transition="in" filter="fade">
                                      <p:cBhvr>
                                        <p:cTn id="7" dur="2000"/>
                                        <p:tgtEl>
                                          <p:spTgt spid="25602"/>
                                        </p:tgtEl>
                                      </p:cBhvr>
                                    </p:animEffect>
                                    <p:anim calcmode="lin" valueType="num">
                                      <p:cBhvr>
                                        <p:cTn id="8" dur="2000" fill="hold"/>
                                        <p:tgtEl>
                                          <p:spTgt spid="25602"/>
                                        </p:tgtEl>
                                        <p:attrNameLst>
                                          <p:attrName>style.rotation</p:attrName>
                                        </p:attrNameLst>
                                      </p:cBhvr>
                                      <p:tavLst>
                                        <p:tav tm="0">
                                          <p:val>
                                            <p:fltVal val="720"/>
                                          </p:val>
                                        </p:tav>
                                        <p:tav tm="100000">
                                          <p:val>
                                            <p:fltVal val="0"/>
                                          </p:val>
                                        </p:tav>
                                      </p:tavLst>
                                    </p:anim>
                                    <p:anim calcmode="lin" valueType="num">
                                      <p:cBhvr>
                                        <p:cTn id="9" dur="2000" fill="hold"/>
                                        <p:tgtEl>
                                          <p:spTgt spid="25602"/>
                                        </p:tgtEl>
                                        <p:attrNameLst>
                                          <p:attrName>ppt_h</p:attrName>
                                        </p:attrNameLst>
                                      </p:cBhvr>
                                      <p:tavLst>
                                        <p:tav tm="0">
                                          <p:val>
                                            <p:fltVal val="0"/>
                                          </p:val>
                                        </p:tav>
                                        <p:tav tm="100000">
                                          <p:val>
                                            <p:strVal val="#ppt_h"/>
                                          </p:val>
                                        </p:tav>
                                      </p:tavLst>
                                    </p:anim>
                                    <p:anim calcmode="lin" valueType="num">
                                      <p:cBhvr>
                                        <p:cTn id="10" dur="2000" fill="hold"/>
                                        <p:tgtEl>
                                          <p:spTgt spid="2560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40" presetClass="exit" presetSubtype="0" fill="hold" grpId="1" nodeType="clickEffect">
                                  <p:stCondLst>
                                    <p:cond delay="0"/>
                                  </p:stCondLst>
                                  <p:iterate type="lt">
                                    <p:tmPct val="10000"/>
                                  </p:iterate>
                                  <p:childTnLst>
                                    <p:animEffect transition="out" filter="fade">
                                      <p:cBhvr>
                                        <p:cTn id="14" dur="1000"/>
                                        <p:tgtEl>
                                          <p:spTgt spid="25602"/>
                                        </p:tgtEl>
                                      </p:cBhvr>
                                    </p:animEffect>
                                    <p:anim calcmode="lin" valueType="num">
                                      <p:cBhvr>
                                        <p:cTn id="15" dur="1000"/>
                                        <p:tgtEl>
                                          <p:spTgt spid="25602"/>
                                        </p:tgtEl>
                                        <p:attrNameLst>
                                          <p:attrName>ppt_x</p:attrName>
                                        </p:attrNameLst>
                                      </p:cBhvr>
                                      <p:tavLst>
                                        <p:tav tm="0">
                                          <p:val>
                                            <p:strVal val="ppt_x"/>
                                          </p:val>
                                        </p:tav>
                                        <p:tav tm="100000">
                                          <p:val>
                                            <p:strVal val="ppt_x-.1"/>
                                          </p:val>
                                        </p:tav>
                                      </p:tavLst>
                                    </p:anim>
                                    <p:anim calcmode="lin" valueType="num">
                                      <p:cBhvr>
                                        <p:cTn id="16" dur="1000"/>
                                        <p:tgtEl>
                                          <p:spTgt spid="25602"/>
                                        </p:tgtEl>
                                        <p:attrNameLst>
                                          <p:attrName>ppt_y</p:attrName>
                                        </p:attrNameLst>
                                      </p:cBhvr>
                                      <p:tavLst>
                                        <p:tav tm="0">
                                          <p:val>
                                            <p:strVal val="ppt_y"/>
                                          </p:val>
                                        </p:tav>
                                        <p:tav tm="100000">
                                          <p:val>
                                            <p:strVal val="ppt_y"/>
                                          </p:val>
                                        </p:tav>
                                      </p:tavLst>
                                    </p:anim>
                                    <p:set>
                                      <p:cBhvr>
                                        <p:cTn id="17" dur="1" fill="hold">
                                          <p:stCondLst>
                                            <p:cond delay="999"/>
                                          </p:stCondLst>
                                        </p:cTn>
                                        <p:tgtEl>
                                          <p:spTgt spid="256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2"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pattFill prst="smCheck">
          <a:fgClr>
            <a:schemeClr val="bg1"/>
          </a:fgClr>
          <a:bgClr>
            <a:srgbClr val="FFCCCC"/>
          </a:bgClr>
        </a:pattFill>
        <a:effectLst/>
      </p:bgPr>
    </p:bg>
    <p:spTree>
      <p:nvGrpSpPr>
        <p:cNvPr id="1" name=""/>
        <p:cNvGrpSpPr/>
        <p:nvPr/>
      </p:nvGrpSpPr>
      <p:grpSpPr>
        <a:xfrm>
          <a:off x="0" y="0"/>
          <a:ext cx="0" cy="0"/>
          <a:chOff x="0" y="0"/>
          <a:chExt cx="0" cy="0"/>
        </a:xfrm>
      </p:grpSpPr>
      <p:sp>
        <p:nvSpPr>
          <p:cNvPr id="26626" name="标题 26625"/>
          <p:cNvSpPr>
            <a:spLocks noGrp="1"/>
          </p:cNvSpPr>
          <p:nvPr>
            <p:ph type="title"/>
          </p:nvPr>
        </p:nvSpPr>
        <p:spPr/>
        <p:txBody>
          <a:bodyPr anchor="ctr" anchorCtr="0"/>
          <a:lstStyle/>
          <a:p>
            <a:pPr algn="l"/>
            <a:r>
              <a:rPr lang="zh-CN" altLang="en-US" sz="3600"/>
              <a:t>海南椰子饭</a:t>
            </a:r>
            <a:r>
              <a:rPr lang="zh-CN" altLang="en-US" sz="3600" b="1" i="1">
                <a:ea typeface="新宋体" panose="02010609030101010101" pitchFamily="1" charset="-122"/>
                <a:sym typeface="+mn-ea"/>
              </a:rPr>
              <a:t>Hainan coconut rice</a:t>
            </a:r>
            <a:r>
              <a:rPr lang="zh-CN" altLang="en-US" sz="3600" b="1" i="1">
                <a:ea typeface="新宋体" panose="02010609030101010101" pitchFamily="1" charset="-122"/>
              </a:rPr>
              <a:t/>
            </a:r>
            <a:br>
              <a:rPr lang="zh-CN" altLang="en-US" sz="3600" b="1" i="1">
                <a:ea typeface="新宋体" panose="02010609030101010101" pitchFamily="1" charset="-122"/>
              </a:rPr>
            </a:br>
            <a:endParaRPr lang="zh-CN" altLang="en-US" sz="3600"/>
          </a:p>
        </p:txBody>
      </p:sp>
      <p:sp>
        <p:nvSpPr>
          <p:cNvPr id="26627" name="文本占位符 26626"/>
          <p:cNvSpPr>
            <a:spLocks noGrp="1"/>
          </p:cNvSpPr>
          <p:nvPr>
            <p:ph type="body" idx="1"/>
          </p:nvPr>
        </p:nvSpPr>
        <p:spPr/>
        <p:txBody>
          <a:bodyPr/>
          <a:lstStyle/>
          <a:p>
            <a:endParaRPr/>
          </a:p>
        </p:txBody>
      </p:sp>
      <p:pic>
        <p:nvPicPr>
          <p:cNvPr id="26628" name="图片 26627" descr="15858"/>
          <p:cNvPicPr>
            <a:picLocks noChangeAspect="1"/>
          </p:cNvPicPr>
          <p:nvPr/>
        </p:nvPicPr>
        <p:blipFill>
          <a:blip r:embed="rId2"/>
          <a:stretch>
            <a:fillRect/>
          </a:stretch>
        </p:blipFill>
        <p:spPr>
          <a:xfrm>
            <a:off x="468316" y="1168005"/>
            <a:ext cx="8207375" cy="3401615"/>
          </a:xfrm>
          <a:prstGeom prst="rect">
            <a:avLst/>
          </a:prstGeom>
          <a:noFill/>
          <a:ln w="9525">
            <a:noFill/>
          </a:ln>
        </p:spPr>
      </p:pic>
      <p:pic>
        <p:nvPicPr>
          <p:cNvPr id="14" name="图片 13"/>
          <p:cNvPicPr>
            <a:picLocks noChangeAspect="1"/>
          </p:cNvPicPr>
          <p:nvPr/>
        </p:nvPicPr>
        <p:blipFill>
          <a:blip r:embed="rId3"/>
          <a:stretch>
            <a:fillRect/>
          </a:stretch>
        </p:blipFill>
        <p:spPr>
          <a:xfrm>
            <a:off x="7663180" y="2"/>
            <a:ext cx="1480820" cy="1103471"/>
          </a:xfrm>
          <a:prstGeom prst="rect">
            <a:avLst/>
          </a:prstGeom>
        </p:spPr>
      </p:pic>
    </p:spTree>
    <p:extLst>
      <p:ext uri="{BB962C8B-B14F-4D97-AF65-F5344CB8AC3E}">
        <p14:creationId xmlns:p14="http://schemas.microsoft.com/office/powerpoint/2010/main" val="1716415116"/>
      </p:ext>
    </p:extLst>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diamond(in)">
                                      <p:cBhvr>
                                        <p:cTn id="7" dur="20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1" nodeType="clickEffect">
                                  <p:stCondLst>
                                    <p:cond delay="0"/>
                                  </p:stCondLst>
                                  <p:childTnLst>
                                    <p:animRot by="21600000">
                                      <p:cBhvr>
                                        <p:cTn id="11" dur="2000" fill="hold"/>
                                        <p:tgtEl>
                                          <p:spTgt spid="266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26"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sp>
        <p:nvSpPr>
          <p:cNvPr id="27650" name="标题 27649"/>
          <p:cNvSpPr>
            <a:spLocks noGrp="1"/>
          </p:cNvSpPr>
          <p:nvPr>
            <p:ph type="title"/>
          </p:nvPr>
        </p:nvSpPr>
        <p:spPr/>
        <p:txBody>
          <a:bodyPr anchor="ctr" anchorCtr="0"/>
          <a:lstStyle/>
          <a:p>
            <a:pPr algn="l"/>
            <a:r>
              <a:rPr lang="zh-CN" altLang="en-US" sz="3600">
                <a:solidFill>
                  <a:srgbClr val="6600CC"/>
                </a:solidFill>
              </a:rPr>
              <a:t>黎族竹筒饭</a:t>
            </a:r>
            <a:r>
              <a:rPr lang="zh-CN" altLang="en-US" sz="2000"/>
              <a:t>  </a:t>
            </a:r>
            <a:r>
              <a:rPr lang="zh-CN" altLang="en-US" sz="2000" b="1" i="1">
                <a:ea typeface="新宋体" panose="02010609030101010101" pitchFamily="1" charset="-122"/>
                <a:sym typeface="+mn-ea"/>
              </a:rPr>
              <a:t>Li nationality bamboo rice</a:t>
            </a:r>
            <a:r>
              <a:rPr lang="zh-CN" altLang="en-US" sz="2000" b="1" i="1">
                <a:ea typeface="新宋体" panose="02010609030101010101" pitchFamily="1" charset="-122"/>
              </a:rPr>
              <a:t/>
            </a:r>
            <a:br>
              <a:rPr lang="zh-CN" altLang="en-US" sz="2000" b="1" i="1">
                <a:ea typeface="新宋体" panose="02010609030101010101" pitchFamily="1" charset="-122"/>
              </a:rPr>
            </a:br>
            <a:r>
              <a:rPr lang="zh-CN" altLang="en-US" sz="2000"/>
              <a:t> </a:t>
            </a:r>
          </a:p>
        </p:txBody>
      </p:sp>
      <p:sp>
        <p:nvSpPr>
          <p:cNvPr id="27651" name="文本占位符 27650"/>
          <p:cNvSpPr>
            <a:spLocks noGrp="1"/>
          </p:cNvSpPr>
          <p:nvPr>
            <p:ph type="body" sz="half" idx="1"/>
          </p:nvPr>
        </p:nvSpPr>
        <p:spPr>
          <a:xfrm>
            <a:off x="457200" y="1200151"/>
            <a:ext cx="4038600" cy="3394472"/>
          </a:xfrm>
        </p:spPr>
        <p:txBody>
          <a:bodyPr/>
          <a:lstStyle/>
          <a:p>
            <a:pPr>
              <a:buClrTx/>
              <a:buSzTx/>
              <a:buFontTx/>
            </a:pPr>
            <a:r>
              <a:rPr lang="zh-CN" altLang="en-US" sz="2400">
                <a:solidFill>
                  <a:srgbClr val="33CCFF"/>
                </a:solidFill>
              </a:rPr>
              <a:t>其用山兰稻</a:t>
            </a:r>
            <a:r>
              <a:rPr lang="en-US" altLang="zh-CN" sz="2400">
                <a:solidFill>
                  <a:srgbClr val="33CCFF"/>
                </a:solidFill>
              </a:rPr>
              <a:t>(</a:t>
            </a:r>
            <a:r>
              <a:rPr lang="zh-CN" altLang="en-US" sz="2400">
                <a:solidFill>
                  <a:srgbClr val="33CCFF"/>
                </a:solidFill>
              </a:rPr>
              <a:t>一种旱稻</a:t>
            </a:r>
            <a:r>
              <a:rPr lang="en-US" altLang="zh-CN" sz="2400">
                <a:solidFill>
                  <a:srgbClr val="33CCFF"/>
                </a:solidFill>
              </a:rPr>
              <a:t>)</a:t>
            </a:r>
            <a:r>
              <a:rPr lang="zh-CN" altLang="en-US" sz="2400">
                <a:solidFill>
                  <a:srgbClr val="33CCFF"/>
                </a:solidFill>
              </a:rPr>
              <a:t>中的“香米”并配肉类为原料，放进新鲜的粉竹或山竹锯成的竹筒中，加适量的水，再用香蕉叶将竹筒口堵严，炭火中绿竹烤焦即可。</a:t>
            </a:r>
          </a:p>
          <a:p>
            <a:pPr>
              <a:buClrTx/>
              <a:buSzTx/>
              <a:buFontTx/>
            </a:pPr>
            <a:r>
              <a:rPr lang="zh-CN" altLang="en-US" sz="2400">
                <a:solidFill>
                  <a:srgbClr val="33CCFF"/>
                </a:solidFill>
              </a:rPr>
              <a:t>最好吃的是野味香饭。</a:t>
            </a:r>
          </a:p>
          <a:p>
            <a:pPr>
              <a:buClrTx/>
              <a:buSzTx/>
              <a:buFontTx/>
            </a:pPr>
            <a:r>
              <a:rPr lang="zh-CN" altLang="en-US" sz="2400">
                <a:solidFill>
                  <a:srgbClr val="33CCFF"/>
                </a:solidFill>
              </a:rPr>
              <a:t>目前，在三亚的天鹿风情寨可尝到黎族竹筒香饭</a:t>
            </a:r>
            <a:r>
              <a:rPr lang="zh-CN" altLang="en-US" sz="2400">
                <a:solidFill>
                  <a:srgbClr val="CCECFF"/>
                </a:solidFill>
              </a:rPr>
              <a:t>。</a:t>
            </a:r>
          </a:p>
        </p:txBody>
      </p:sp>
      <p:pic>
        <p:nvPicPr>
          <p:cNvPr id="27652" name="内容占位符 27651" descr="5704"/>
          <p:cNvPicPr>
            <a:picLocks noGrp="1" noChangeAspect="1"/>
          </p:cNvPicPr>
          <p:nvPr>
            <p:ph sz="half" idx="2"/>
          </p:nvPr>
        </p:nvPicPr>
        <p:blipFill>
          <a:blip r:embed="rId3"/>
          <a:stretch>
            <a:fillRect/>
          </a:stretch>
        </p:blipFill>
        <p:spPr>
          <a:xfrm>
            <a:off x="4500563" y="1168004"/>
            <a:ext cx="4208462" cy="3294459"/>
          </a:xfrm>
        </p:spPr>
      </p:pic>
      <p:pic>
        <p:nvPicPr>
          <p:cNvPr id="14" name="图片 13"/>
          <p:cNvPicPr>
            <a:picLocks noChangeAspect="1"/>
          </p:cNvPicPr>
          <p:nvPr/>
        </p:nvPicPr>
        <p:blipFill>
          <a:blip r:embed="rId4"/>
          <a:stretch>
            <a:fillRect/>
          </a:stretch>
        </p:blipFill>
        <p:spPr>
          <a:xfrm>
            <a:off x="7663180" y="2"/>
            <a:ext cx="1480820" cy="1103471"/>
          </a:xfrm>
          <a:prstGeom prst="rect">
            <a:avLst/>
          </a:prstGeom>
        </p:spPr>
      </p:pic>
    </p:spTree>
    <p:extLst>
      <p:ext uri="{BB962C8B-B14F-4D97-AF65-F5344CB8AC3E}">
        <p14:creationId xmlns:p14="http://schemas.microsoft.com/office/powerpoint/2010/main" val="3438300475"/>
      </p:ext>
    </p:extLst>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Scale>
                                      <p:cBhvr>
                                        <p:cTn id="7" dur="1000" decel="50000" fill="hold">
                                          <p:stCondLst>
                                            <p:cond delay="0"/>
                                          </p:stCondLst>
                                        </p:cTn>
                                        <p:tgtEl>
                                          <p:spTgt spid="276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8" dur="1000" decel="50000" fill="hold">
                                          <p:stCondLst>
                                            <p:cond delay="0"/>
                                          </p:stCondLst>
                                        </p:cTn>
                                        <p:tgtEl>
                                          <p:spTgt spid="27650"/>
                                        </p:tgtEl>
                                        <p:attrNameLst>
                                          <p:attrName>ppt_x</p:attrName>
                                          <p:attrName>ppt_y</p:attrName>
                                        </p:attrNameLst>
                                      </p:cBhvr>
                                    </p:animMotion>
                                    <p:animEffect transition="in" filter="fade">
                                      <p:cBhvr>
                                        <p:cTn id="9" dur="1000"/>
                                        <p:tgtEl>
                                          <p:spTgt spid="27650"/>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xit" presetSubtype="10" fill="hold" grpId="1" nodeType="clickEffect">
                                  <p:stCondLst>
                                    <p:cond delay="0"/>
                                  </p:stCondLst>
                                  <p:childTnLst>
                                    <p:animEffect transition="out" filter="blinds(horizontal)">
                                      <p:cBhvr>
                                        <p:cTn id="13" dur="500"/>
                                        <p:tgtEl>
                                          <p:spTgt spid="27650"/>
                                        </p:tgtEl>
                                      </p:cBhvr>
                                    </p:animEffect>
                                    <p:set>
                                      <p:cBhvr>
                                        <p:cTn id="14" dur="1" fill="hold">
                                          <p:stCondLst>
                                            <p:cond delay="499"/>
                                          </p:stCondLst>
                                        </p:cTn>
                                        <p:tgtEl>
                                          <p:spTgt spid="276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0" grpId="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sp>
        <p:nvSpPr>
          <p:cNvPr id="28674" name="标题 28673"/>
          <p:cNvSpPr>
            <a:spLocks noGrp="1"/>
          </p:cNvSpPr>
          <p:nvPr>
            <p:ph type="title"/>
          </p:nvPr>
        </p:nvSpPr>
        <p:spPr/>
        <p:txBody>
          <a:bodyPr anchor="ctr" anchorCtr="0"/>
          <a:lstStyle/>
          <a:p>
            <a:pPr algn="l"/>
            <a:r>
              <a:rPr lang="zh-CN" altLang="en-US" sz="3600">
                <a:solidFill>
                  <a:srgbClr val="CC00FF"/>
                </a:solidFill>
                <a:ea typeface="华文行楷" pitchFamily="2" charset="-122"/>
              </a:rPr>
              <a:t>羊栏酸鱼汤</a:t>
            </a:r>
            <a:r>
              <a:rPr lang="en-US" altLang="zh-CN" sz="3600">
                <a:solidFill>
                  <a:srgbClr val="CC00FF"/>
                </a:solidFill>
                <a:ea typeface="华文行楷" pitchFamily="2" charset="-122"/>
              </a:rPr>
              <a:t>Yanglan</a:t>
            </a:r>
            <a:r>
              <a:rPr lang="zh-CN" altLang="en-US" sz="3600" b="1" i="1">
                <a:solidFill>
                  <a:srgbClr val="33CCFF"/>
                </a:solidFill>
                <a:ea typeface="新宋体" panose="02010609030101010101" pitchFamily="1" charset="-122"/>
                <a:sym typeface="+mn-ea"/>
              </a:rPr>
              <a:t> sour fish soup</a:t>
            </a:r>
            <a:r>
              <a:rPr lang="zh-CN" altLang="en-US" sz="3600" b="1" i="1">
                <a:solidFill>
                  <a:srgbClr val="33CCFF"/>
                </a:solidFill>
                <a:ea typeface="新宋体" panose="02010609030101010101" pitchFamily="1" charset="-122"/>
              </a:rPr>
              <a:t/>
            </a:r>
            <a:br>
              <a:rPr lang="zh-CN" altLang="en-US" sz="3600" b="1" i="1">
                <a:solidFill>
                  <a:srgbClr val="33CCFF"/>
                </a:solidFill>
                <a:ea typeface="新宋体" panose="02010609030101010101" pitchFamily="1" charset="-122"/>
              </a:rPr>
            </a:br>
            <a:endParaRPr lang="zh-CN" altLang="en-US" sz="3600">
              <a:solidFill>
                <a:srgbClr val="CC00FF"/>
              </a:solidFill>
              <a:ea typeface="华文行楷" pitchFamily="2" charset="-122"/>
            </a:endParaRPr>
          </a:p>
        </p:txBody>
      </p:sp>
      <p:sp>
        <p:nvSpPr>
          <p:cNvPr id="28675" name="文本占位符 28674"/>
          <p:cNvSpPr>
            <a:spLocks noGrp="1"/>
          </p:cNvSpPr>
          <p:nvPr>
            <p:ph type="body" sz="half" idx="1"/>
          </p:nvPr>
        </p:nvSpPr>
        <p:spPr>
          <a:xfrm>
            <a:off x="457200" y="1200151"/>
            <a:ext cx="4038600" cy="3394472"/>
          </a:xfrm>
        </p:spPr>
        <p:txBody>
          <a:bodyPr/>
          <a:lstStyle/>
          <a:p>
            <a:pPr>
              <a:buClrTx/>
              <a:buSzTx/>
              <a:buFontTx/>
            </a:pPr>
            <a:endParaRPr sz="2800"/>
          </a:p>
        </p:txBody>
      </p:sp>
      <p:sp>
        <p:nvSpPr>
          <p:cNvPr id="28676" name="文本占位符 28675"/>
          <p:cNvSpPr>
            <a:spLocks noGrp="1"/>
          </p:cNvSpPr>
          <p:nvPr>
            <p:ph type="body" sz="half" idx="2"/>
          </p:nvPr>
        </p:nvSpPr>
        <p:spPr>
          <a:xfrm>
            <a:off x="4648200" y="1200151"/>
            <a:ext cx="4038600" cy="1318022"/>
          </a:xfrm>
        </p:spPr>
        <p:txBody>
          <a:bodyPr/>
          <a:lstStyle/>
          <a:p>
            <a:pPr>
              <a:buClrTx/>
              <a:buSzTx/>
              <a:buFontTx/>
            </a:pPr>
            <a:r>
              <a:rPr lang="zh-CN" altLang="en-US" sz="1800">
                <a:solidFill>
                  <a:srgbClr val="FF0000"/>
                </a:solidFill>
                <a:ea typeface="隶书" pitchFamily="1" charset="-122"/>
              </a:rPr>
              <a:t>由三亚疍家人首创，后经羊栏镇的当地人发扬光大。食材取自三亚近海各种鱼类，辅以三亚酸豆树叶和果、酸杨桃、西红柿、酸笋等。各种鱼肉鲜嫩可口，鱼汤酸度适中，食之令人胃口大开。</a:t>
            </a:r>
          </a:p>
        </p:txBody>
      </p:sp>
      <p:pic>
        <p:nvPicPr>
          <p:cNvPr id="28677" name="图片 28676" descr="17288"/>
          <p:cNvPicPr>
            <a:picLocks noChangeAspect="1"/>
          </p:cNvPicPr>
          <p:nvPr/>
        </p:nvPicPr>
        <p:blipFill>
          <a:blip r:embed="rId3"/>
          <a:stretch>
            <a:fillRect/>
          </a:stretch>
        </p:blipFill>
        <p:spPr>
          <a:xfrm>
            <a:off x="323853" y="1221582"/>
            <a:ext cx="4392613" cy="3348038"/>
          </a:xfrm>
          <a:prstGeom prst="rect">
            <a:avLst/>
          </a:prstGeom>
          <a:noFill/>
          <a:ln w="9525">
            <a:noFill/>
          </a:ln>
        </p:spPr>
      </p:pic>
      <p:pic>
        <p:nvPicPr>
          <p:cNvPr id="14" name="图片 13"/>
          <p:cNvPicPr>
            <a:picLocks noChangeAspect="1"/>
          </p:cNvPicPr>
          <p:nvPr/>
        </p:nvPicPr>
        <p:blipFill>
          <a:blip r:embed="rId4"/>
          <a:stretch>
            <a:fillRect/>
          </a:stretch>
        </p:blipFill>
        <p:spPr>
          <a:xfrm>
            <a:off x="7663180" y="2"/>
            <a:ext cx="1480820" cy="1103471"/>
          </a:xfrm>
          <a:prstGeom prst="rect">
            <a:avLst/>
          </a:prstGeom>
        </p:spPr>
      </p:pic>
    </p:spTree>
    <p:extLst>
      <p:ext uri="{BB962C8B-B14F-4D97-AF65-F5344CB8AC3E}">
        <p14:creationId xmlns:p14="http://schemas.microsoft.com/office/powerpoint/2010/main" val="4107327275"/>
      </p:ext>
    </p:extLst>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8674"/>
                                        </p:tgtEl>
                                        <p:attrNameLst>
                                          <p:attrName>style.visibility</p:attrName>
                                        </p:attrNameLst>
                                      </p:cBhvr>
                                      <p:to>
                                        <p:strVal val="visible"/>
                                      </p:to>
                                    </p:set>
                                    <p:anim by="(-#ppt_w*2)" calcmode="lin" valueType="num">
                                      <p:cBhvr rctx="PPT">
                                        <p:cTn id="7" dur="500" autoRev="1" fill="hold">
                                          <p:stCondLst>
                                            <p:cond delay="0"/>
                                          </p:stCondLst>
                                        </p:cTn>
                                        <p:tgtEl>
                                          <p:spTgt spid="28674"/>
                                        </p:tgtEl>
                                        <p:attrNameLst>
                                          <p:attrName>ppt_w</p:attrName>
                                        </p:attrNameLst>
                                      </p:cBhvr>
                                    </p:anim>
                                    <p:anim by="(#ppt_w*0.50)" calcmode="lin" valueType="num">
                                      <p:cBhvr>
                                        <p:cTn id="8" dur="500" decel="50000" autoRev="1" fill="hold">
                                          <p:stCondLst>
                                            <p:cond delay="0"/>
                                          </p:stCondLst>
                                        </p:cTn>
                                        <p:tgtEl>
                                          <p:spTgt spid="28674"/>
                                        </p:tgtEl>
                                        <p:attrNameLst>
                                          <p:attrName>ppt_x</p:attrName>
                                        </p:attrNameLst>
                                      </p:cBhvr>
                                    </p:anim>
                                    <p:anim from="(-#ppt_h/2)" to="(#ppt_y)" calcmode="lin" valueType="num">
                                      <p:cBhvr>
                                        <p:cTn id="9" dur="1000" fill="hold">
                                          <p:stCondLst>
                                            <p:cond delay="0"/>
                                          </p:stCondLst>
                                        </p:cTn>
                                        <p:tgtEl>
                                          <p:spTgt spid="28674"/>
                                        </p:tgtEl>
                                        <p:attrNameLst>
                                          <p:attrName>ppt_y</p:attrName>
                                        </p:attrNameLst>
                                      </p:cBhvr>
                                    </p:anim>
                                    <p:animRot by="21600000">
                                      <p:cBhvr>
                                        <p:cTn id="10" dur="1000" fill="hold">
                                          <p:stCondLst>
                                            <p:cond delay="0"/>
                                          </p:stCondLst>
                                        </p:cTn>
                                        <p:tgtEl>
                                          <p:spTgt spid="2867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5" presetClass="exit" presetSubtype="0" fill="hold" grpId="1" nodeType="clickEffect">
                                  <p:stCondLst>
                                    <p:cond delay="0"/>
                                  </p:stCondLst>
                                  <p:iterate type="lt">
                                    <p:tmAbs val="0"/>
                                  </p:iterate>
                                  <p:childTnLst>
                                    <p:animEffect transition="out" filter="fade">
                                      <p:cBhvr>
                                        <p:cTn id="14" dur="2000"/>
                                        <p:tgtEl>
                                          <p:spTgt spid="28674"/>
                                        </p:tgtEl>
                                      </p:cBhvr>
                                    </p:animEffect>
                                    <p:anim calcmode="lin" valueType="num">
                                      <p:cBhvr>
                                        <p:cTn id="15" dur="2000"/>
                                        <p:tgtEl>
                                          <p:spTgt spid="28674"/>
                                        </p:tgtEl>
                                        <p:attrNameLst>
                                          <p:attrName>style.rotation</p:attrName>
                                        </p:attrNameLst>
                                      </p:cBhvr>
                                      <p:tavLst>
                                        <p:tav tm="0">
                                          <p:val>
                                            <p:fltVal val="0"/>
                                          </p:val>
                                        </p:tav>
                                        <p:tav tm="100000">
                                          <p:val>
                                            <p:fltVal val="720"/>
                                          </p:val>
                                        </p:tav>
                                      </p:tavLst>
                                    </p:anim>
                                    <p:anim calcmode="lin" valueType="num">
                                      <p:cBhvr>
                                        <p:cTn id="16" dur="2000"/>
                                        <p:tgtEl>
                                          <p:spTgt spid="28674"/>
                                        </p:tgtEl>
                                        <p:attrNameLst>
                                          <p:attrName>ppt_h</p:attrName>
                                        </p:attrNameLst>
                                      </p:cBhvr>
                                      <p:tavLst>
                                        <p:tav tm="0">
                                          <p:val>
                                            <p:strVal val="ppt_h"/>
                                          </p:val>
                                        </p:tav>
                                        <p:tav tm="100000">
                                          <p:val>
                                            <p:fltVal val="0"/>
                                          </p:val>
                                        </p:tav>
                                      </p:tavLst>
                                    </p:anim>
                                    <p:anim calcmode="lin" valueType="num">
                                      <p:cBhvr>
                                        <p:cTn id="17" dur="2000"/>
                                        <p:tgtEl>
                                          <p:spTgt spid="28674"/>
                                        </p:tgtEl>
                                        <p:attrNameLst>
                                          <p:attrName>ppt_w</p:attrName>
                                        </p:attrNameLst>
                                      </p:cBhvr>
                                      <p:tavLst>
                                        <p:tav tm="0">
                                          <p:val>
                                            <p:strVal val="ppt_w"/>
                                          </p:val>
                                        </p:tav>
                                        <p:tav tm="100000">
                                          <p:val>
                                            <p:fltVal val="0"/>
                                          </p:val>
                                        </p:tav>
                                      </p:tavLst>
                                    </p:anim>
                                    <p:set>
                                      <p:cBhvr>
                                        <p:cTn id="18" dur="1" fill="hold">
                                          <p:stCondLst>
                                            <p:cond delay="1999"/>
                                          </p:stCondLst>
                                        </p:cTn>
                                        <p:tgtEl>
                                          <p:spTgt spid="2867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8" presetClass="entr" presetSubtype="0" accel="100000" fill="hold" grpId="2" nodeType="clickEffect">
                                  <p:stCondLst>
                                    <p:cond delay="0"/>
                                  </p:stCondLst>
                                  <p:iterate type="lt">
                                    <p:tmAbs val="0"/>
                                  </p:iterate>
                                  <p:childTnLst>
                                    <p:set>
                                      <p:cBhvr>
                                        <p:cTn id="22" dur="1" fill="hold">
                                          <p:stCondLst>
                                            <p:cond delay="0"/>
                                          </p:stCondLst>
                                        </p:cTn>
                                        <p:tgtEl>
                                          <p:spTgt spid="28674"/>
                                        </p:tgtEl>
                                        <p:attrNameLst>
                                          <p:attrName>style.visibility</p:attrName>
                                        </p:attrNameLst>
                                      </p:cBhvr>
                                      <p:to>
                                        <p:strVal val="visible"/>
                                      </p:to>
                                    </p:set>
                                    <p:anim calcmode="lin" valueType="num">
                                      <p:cBhvr>
                                        <p:cTn id="23" dur="500" fill="hold"/>
                                        <p:tgtEl>
                                          <p:spTgt spid="28674"/>
                                        </p:tgtEl>
                                        <p:attrNameLst>
                                          <p:attrName>ppt_w</p:attrName>
                                        </p:attrNameLst>
                                      </p:cBhvr>
                                      <p:tavLst>
                                        <p:tav tm="0">
                                          <p:val>
                                            <p:strVal val="#ppt_w*2.5"/>
                                          </p:val>
                                        </p:tav>
                                        <p:tav tm="100000">
                                          <p:val>
                                            <p:strVal val="#ppt_w"/>
                                          </p:val>
                                        </p:tav>
                                      </p:tavLst>
                                    </p:anim>
                                    <p:anim calcmode="lin" valueType="num">
                                      <p:cBhvr>
                                        <p:cTn id="24" dur="500" fill="hold"/>
                                        <p:tgtEl>
                                          <p:spTgt spid="28674"/>
                                        </p:tgtEl>
                                        <p:attrNameLst>
                                          <p:attrName>ppt_h</p:attrName>
                                        </p:attrNameLst>
                                      </p:cBhvr>
                                      <p:tavLst>
                                        <p:tav tm="0">
                                          <p:val>
                                            <p:strVal val="#ppt_h*0.01"/>
                                          </p:val>
                                        </p:tav>
                                        <p:tav tm="100000">
                                          <p:val>
                                            <p:strVal val="#ppt_h"/>
                                          </p:val>
                                        </p:tav>
                                      </p:tavLst>
                                    </p:anim>
                                    <p:anim calcmode="lin" valueType="num">
                                      <p:cBhvr>
                                        <p:cTn id="25" dur="500" fill="hold"/>
                                        <p:tgtEl>
                                          <p:spTgt spid="28674"/>
                                        </p:tgtEl>
                                        <p:attrNameLst>
                                          <p:attrName>ppt_x</p:attrName>
                                        </p:attrNameLst>
                                      </p:cBhvr>
                                      <p:tavLst>
                                        <p:tav tm="0">
                                          <p:val>
                                            <p:strVal val="#ppt_x"/>
                                          </p:val>
                                        </p:tav>
                                        <p:tav tm="100000">
                                          <p:val>
                                            <p:strVal val="#ppt_x"/>
                                          </p:val>
                                        </p:tav>
                                      </p:tavLst>
                                    </p:anim>
                                    <p:anim calcmode="lin" valueType="num">
                                      <p:cBhvr>
                                        <p:cTn id="26" dur="500" fill="hold"/>
                                        <p:tgtEl>
                                          <p:spTgt spid="28674"/>
                                        </p:tgtEl>
                                        <p:attrNameLst>
                                          <p:attrName>ppt_y</p:attrName>
                                        </p:attrNameLst>
                                      </p:cBhvr>
                                      <p:tavLst>
                                        <p:tav tm="0">
                                          <p:val>
                                            <p:strVal val="#ppt_h+1"/>
                                          </p:val>
                                        </p:tav>
                                        <p:tav tm="100000">
                                          <p:val>
                                            <p:strVal val="#ppt_y"/>
                                          </p:val>
                                        </p:tav>
                                      </p:tavLst>
                                    </p:anim>
                                    <p:animEffect transition="in" filter="fade">
                                      <p:cBhvr>
                                        <p:cTn id="27"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4" grpId="1"/>
      <p:bldP spid="2867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2568" y="206216"/>
            <a:ext cx="8484235" cy="857250"/>
          </a:xfrm>
        </p:spPr>
        <p:txBody>
          <a:bodyPr/>
          <a:lstStyle/>
          <a:p>
            <a:pPr algn="l"/>
            <a:r>
              <a:rPr lang="zh-CN" altLang="en-US" sz="3600"/>
              <a:t>三亚国际购物中心</a:t>
            </a:r>
            <a:br>
              <a:rPr lang="zh-CN" altLang="en-US" sz="3600"/>
            </a:br>
            <a:r>
              <a:rPr lang="en-US" altLang="zh-CN" sz="3600"/>
              <a:t>Sanya International Shopping Center</a:t>
            </a:r>
          </a:p>
        </p:txBody>
      </p:sp>
      <p:pic>
        <p:nvPicPr>
          <p:cNvPr id="5" name="内容占位符 4"/>
          <p:cNvPicPr>
            <a:picLocks noGrp="1" noChangeAspect="1"/>
          </p:cNvPicPr>
          <p:nvPr>
            <p:ph sz="half" idx="1"/>
          </p:nvPr>
        </p:nvPicPr>
        <p:blipFill>
          <a:blip r:embed="rId2"/>
          <a:stretch>
            <a:fillRect/>
          </a:stretch>
        </p:blipFill>
        <p:spPr>
          <a:xfrm>
            <a:off x="0" y="1977866"/>
            <a:ext cx="4618990" cy="3148965"/>
          </a:xfrm>
          <a:prstGeom prst="rect">
            <a:avLst/>
          </a:prstGeom>
        </p:spPr>
      </p:pic>
      <p:pic>
        <p:nvPicPr>
          <p:cNvPr id="6" name="图片 5"/>
          <p:cNvPicPr>
            <a:picLocks noChangeAspect="1"/>
          </p:cNvPicPr>
          <p:nvPr/>
        </p:nvPicPr>
        <p:blipFill>
          <a:blip r:embed="rId3"/>
          <a:stretch>
            <a:fillRect/>
          </a:stretch>
        </p:blipFill>
        <p:spPr>
          <a:xfrm>
            <a:off x="4619329" y="1936432"/>
            <a:ext cx="4439285" cy="3207068"/>
          </a:xfrm>
          <a:prstGeom prst="rect">
            <a:avLst/>
          </a:prstGeom>
        </p:spPr>
      </p:pic>
      <p:pic>
        <p:nvPicPr>
          <p:cNvPr id="14" name="图片 13"/>
          <p:cNvPicPr>
            <a:picLocks noChangeAspect="1"/>
          </p:cNvPicPr>
          <p:nvPr/>
        </p:nvPicPr>
        <p:blipFill>
          <a:blip r:embed="rId4"/>
          <a:stretch>
            <a:fillRect/>
          </a:stretch>
        </p:blipFill>
        <p:spPr>
          <a:xfrm>
            <a:off x="7674610" y="10479"/>
            <a:ext cx="1480820" cy="1103471"/>
          </a:xfrm>
          <a:prstGeom prst="rect">
            <a:avLst/>
          </a:prstGeom>
        </p:spPr>
      </p:pic>
    </p:spTree>
    <p:extLst>
      <p:ext uri="{BB962C8B-B14F-4D97-AF65-F5344CB8AC3E}">
        <p14:creationId xmlns:p14="http://schemas.microsoft.com/office/powerpoint/2010/main" val="3771497540"/>
      </p:ext>
    </p:extLst>
  </p:cSld>
  <p:clrMapOvr>
    <a:masterClrMapping/>
  </p:clrMapOvr>
  <p:transition advTm="2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sz="3200"/>
              <a:t>三亚大东海购物中心</a:t>
            </a:r>
            <a:br>
              <a:rPr lang="zh-CN" altLang="en-US" sz="3200"/>
            </a:br>
            <a:r>
              <a:rPr lang="en-US" altLang="zh-CN" sz="3200"/>
              <a:t>Sanya Dadonghai shopping Center</a:t>
            </a:r>
          </a:p>
        </p:txBody>
      </p:sp>
      <p:pic>
        <p:nvPicPr>
          <p:cNvPr id="5" name="内容占位符 4"/>
          <p:cNvPicPr>
            <a:picLocks noGrp="1" noChangeAspect="1"/>
          </p:cNvPicPr>
          <p:nvPr>
            <p:ph sz="half" idx="1"/>
          </p:nvPr>
        </p:nvPicPr>
        <p:blipFill>
          <a:blip r:embed="rId2"/>
          <a:stretch>
            <a:fillRect/>
          </a:stretch>
        </p:blipFill>
        <p:spPr>
          <a:xfrm>
            <a:off x="1331595" y="1545908"/>
            <a:ext cx="6605270" cy="3509010"/>
          </a:xfrm>
          <a:prstGeom prst="rect">
            <a:avLst/>
          </a:prstGeom>
        </p:spPr>
      </p:pic>
      <p:pic>
        <p:nvPicPr>
          <p:cNvPr id="14" name="图片 13"/>
          <p:cNvPicPr>
            <a:picLocks noChangeAspect="1"/>
          </p:cNvPicPr>
          <p:nvPr/>
        </p:nvPicPr>
        <p:blipFill>
          <a:blip r:embed="rId3"/>
          <a:stretch>
            <a:fillRect/>
          </a:stretch>
        </p:blipFill>
        <p:spPr>
          <a:xfrm>
            <a:off x="7663180" y="2"/>
            <a:ext cx="1480820" cy="1103471"/>
          </a:xfrm>
          <a:prstGeom prst="rect">
            <a:avLst/>
          </a:prstGeom>
        </p:spPr>
      </p:pic>
    </p:spTree>
    <p:extLst>
      <p:ext uri="{BB962C8B-B14F-4D97-AF65-F5344CB8AC3E}">
        <p14:creationId xmlns:p14="http://schemas.microsoft.com/office/powerpoint/2010/main" val="2468907328"/>
      </p:ext>
    </p:extLst>
  </p:cSld>
  <p:clrMapOvr>
    <a:masterClrMapping/>
  </p:clrMapOvr>
  <p:transition advTm="2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三亚免税城</a:t>
            </a:r>
          </a:p>
        </p:txBody>
      </p:sp>
      <p:pic>
        <p:nvPicPr>
          <p:cNvPr id="5" name="图片 4"/>
          <p:cNvPicPr>
            <a:picLocks noChangeAspect="1"/>
          </p:cNvPicPr>
          <p:nvPr/>
        </p:nvPicPr>
        <p:blipFill>
          <a:blip r:embed="rId2"/>
          <a:stretch>
            <a:fillRect/>
          </a:stretch>
        </p:blipFill>
        <p:spPr>
          <a:xfrm>
            <a:off x="1280163" y="1232060"/>
            <a:ext cx="6246495" cy="2905125"/>
          </a:xfrm>
          <a:prstGeom prst="rect">
            <a:avLst/>
          </a:prstGeom>
        </p:spPr>
      </p:pic>
      <p:pic>
        <p:nvPicPr>
          <p:cNvPr id="14" name="图片 13"/>
          <p:cNvPicPr>
            <a:picLocks noChangeAspect="1"/>
          </p:cNvPicPr>
          <p:nvPr/>
        </p:nvPicPr>
        <p:blipFill>
          <a:blip r:embed="rId3"/>
          <a:stretch>
            <a:fillRect/>
          </a:stretch>
        </p:blipFill>
        <p:spPr>
          <a:xfrm>
            <a:off x="7663180" y="2"/>
            <a:ext cx="1480820" cy="1103471"/>
          </a:xfrm>
          <a:prstGeom prst="rect">
            <a:avLst/>
          </a:prstGeom>
        </p:spPr>
      </p:pic>
    </p:spTree>
    <p:extLst>
      <p:ext uri="{BB962C8B-B14F-4D97-AF65-F5344CB8AC3E}">
        <p14:creationId xmlns:p14="http://schemas.microsoft.com/office/powerpoint/2010/main" val="525426302"/>
      </p:ext>
    </p:extLst>
  </p:cSld>
  <p:clrMapOvr>
    <a:masterClrMapping/>
  </p:clrMapOvr>
  <p:transition advTm="2000"/>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7663180" y="2"/>
            <a:ext cx="1480820" cy="1103471"/>
          </a:xfrm>
          <a:prstGeom prst="rect">
            <a:avLst/>
          </a:prstGeom>
        </p:spPr>
      </p:pic>
      <p:sp>
        <p:nvSpPr>
          <p:cNvPr id="3" name="矩形 2"/>
          <p:cNvSpPr/>
          <p:nvPr/>
        </p:nvSpPr>
        <p:spPr>
          <a:xfrm>
            <a:off x="401768" y="551737"/>
            <a:ext cx="7261412" cy="4247317"/>
          </a:xfrm>
          <a:prstGeom prst="rect">
            <a:avLst/>
          </a:prstGeom>
        </p:spPr>
        <p:txBody>
          <a:bodyPr wrap="square">
            <a:spAutoFit/>
          </a:bodyPr>
          <a:lstStyle/>
          <a:p>
            <a:pPr algn="ctr" defTabSz="914400" fontAlgn="base">
              <a:lnSpc>
                <a:spcPct val="150000"/>
              </a:lnSpc>
              <a:spcBef>
                <a:spcPct val="0"/>
              </a:spcBef>
              <a:spcAft>
                <a:spcPct val="0"/>
              </a:spcAft>
              <a:buFont typeface="Arial" panose="020B0604020202020204" pitchFamily="34" charset="0"/>
              <a:buNone/>
            </a:pPr>
            <a:r>
              <a:rPr lang="zh-CN" altLang="en-US" sz="2000" b="1">
                <a:latin typeface="+mn-ea"/>
              </a:rPr>
              <a:t>三亚的未来</a:t>
            </a:r>
            <a:r>
              <a:rPr lang="en-US" altLang="zh-CN" sz="2000" b="1">
                <a:latin typeface="+mn-ea"/>
              </a:rPr>
              <a:t>The future of Sanya</a:t>
            </a:r>
            <a:r>
              <a:rPr lang="zh-CN" altLang="en-US" sz="2000" b="1">
                <a:latin typeface="+mn-ea"/>
              </a:rPr>
              <a:t>：</a:t>
            </a:r>
          </a:p>
          <a:p>
            <a:pPr algn="ctr" defTabSz="914400" fontAlgn="base">
              <a:lnSpc>
                <a:spcPct val="150000"/>
              </a:lnSpc>
              <a:spcBef>
                <a:spcPct val="0"/>
              </a:spcBef>
              <a:spcAft>
                <a:spcPct val="0"/>
              </a:spcAft>
              <a:buFont typeface="Arial" panose="020B0604020202020204" pitchFamily="34" charset="0"/>
              <a:buNone/>
            </a:pPr>
            <a:r>
              <a:rPr lang="en-US" altLang="zh-CN" sz="1600" b="1">
                <a:latin typeface="+mn-ea"/>
              </a:rPr>
              <a:t>1.</a:t>
            </a:r>
            <a:r>
              <a:rPr lang="zh-CN" altLang="en-US" sz="1600" b="1">
                <a:latin typeface="+mn-ea"/>
              </a:rPr>
              <a:t>世界级的热带滨海风景旅游城市</a:t>
            </a:r>
          </a:p>
          <a:p>
            <a:pPr algn="ctr" defTabSz="914400" fontAlgn="base">
              <a:lnSpc>
                <a:spcPct val="150000"/>
              </a:lnSpc>
              <a:spcBef>
                <a:spcPct val="0"/>
              </a:spcBef>
              <a:spcAft>
                <a:spcPct val="0"/>
              </a:spcAft>
              <a:buFont typeface="Arial" panose="020B0604020202020204" pitchFamily="34" charset="0"/>
              <a:buNone/>
            </a:pPr>
            <a:r>
              <a:rPr lang="en-US" altLang="zh-CN" sz="1600" b="1">
                <a:latin typeface="+mn-ea"/>
              </a:rPr>
              <a:t>2.</a:t>
            </a:r>
            <a:r>
              <a:rPr lang="zh-CN" altLang="en-US" sz="1600" b="1">
                <a:latin typeface="+mn-ea"/>
              </a:rPr>
              <a:t>开放创新的海南自贸港标杆城市</a:t>
            </a:r>
          </a:p>
          <a:p>
            <a:pPr algn="ctr" defTabSz="914400" fontAlgn="base">
              <a:lnSpc>
                <a:spcPct val="150000"/>
              </a:lnSpc>
              <a:spcBef>
                <a:spcPct val="0"/>
              </a:spcBef>
              <a:spcAft>
                <a:spcPct val="0"/>
              </a:spcAft>
              <a:buFont typeface="Arial" panose="020B0604020202020204" pitchFamily="34" charset="0"/>
              <a:buNone/>
            </a:pPr>
            <a:r>
              <a:rPr lang="en-US" altLang="zh-CN" sz="1600" b="1">
                <a:latin typeface="+mn-ea"/>
              </a:rPr>
              <a:t>3.</a:t>
            </a:r>
            <a:r>
              <a:rPr lang="zh-CN" altLang="en-US" sz="1600" b="1">
                <a:latin typeface="+mn-ea"/>
              </a:rPr>
              <a:t>生态文明与宜居宜业的幸福城市</a:t>
            </a:r>
          </a:p>
          <a:p>
            <a:pPr algn="ctr" defTabSz="914400" fontAlgn="base">
              <a:lnSpc>
                <a:spcPct val="150000"/>
              </a:lnSpc>
              <a:spcBef>
                <a:spcPct val="0"/>
              </a:spcBef>
              <a:spcAft>
                <a:spcPct val="0"/>
              </a:spcAft>
              <a:buFont typeface="Arial" panose="020B0604020202020204" pitchFamily="34" charset="0"/>
              <a:buNone/>
            </a:pPr>
            <a:r>
              <a:rPr lang="en-US" altLang="zh-CN" sz="1600" b="1">
                <a:latin typeface="+mn-ea"/>
              </a:rPr>
              <a:t>4.</a:t>
            </a:r>
            <a:r>
              <a:rPr lang="zh-CN" altLang="en-US" sz="1600" b="1">
                <a:latin typeface="+mn-ea"/>
              </a:rPr>
              <a:t>经略南海与科技创新的城市</a:t>
            </a:r>
          </a:p>
          <a:p>
            <a:pPr algn="ctr" defTabSz="914400" fontAlgn="base">
              <a:lnSpc>
                <a:spcPct val="150000"/>
              </a:lnSpc>
              <a:spcBef>
                <a:spcPct val="0"/>
              </a:spcBef>
              <a:spcAft>
                <a:spcPct val="0"/>
              </a:spcAft>
              <a:buFont typeface="Arial" panose="020B0604020202020204" pitchFamily="34" charset="0"/>
              <a:buNone/>
            </a:pPr>
            <a:r>
              <a:rPr lang="zh-CN" altLang="en-US" sz="1600" b="1">
                <a:latin typeface="+mn-ea"/>
              </a:rPr>
              <a:t>1. A world-class tropical coastal scenic tourist city</a:t>
            </a:r>
          </a:p>
          <a:p>
            <a:pPr algn="ctr" defTabSz="914400" fontAlgn="base">
              <a:lnSpc>
                <a:spcPct val="150000"/>
              </a:lnSpc>
              <a:spcBef>
                <a:spcPct val="0"/>
              </a:spcBef>
              <a:spcAft>
                <a:spcPct val="0"/>
              </a:spcAft>
              <a:buFont typeface="Arial" panose="020B0604020202020204" pitchFamily="34" charset="0"/>
              <a:buNone/>
            </a:pPr>
            <a:r>
              <a:rPr lang="zh-CN" altLang="en-US" sz="1600" b="1">
                <a:latin typeface="+mn-ea"/>
              </a:rPr>
              <a:t>2. Hainan free Trade Port as an open and innovative benchmark city</a:t>
            </a:r>
          </a:p>
          <a:p>
            <a:pPr algn="ctr" defTabSz="914400" fontAlgn="base">
              <a:lnSpc>
                <a:spcPct val="150000"/>
              </a:lnSpc>
              <a:spcBef>
                <a:spcPct val="0"/>
              </a:spcBef>
              <a:spcAft>
                <a:spcPct val="0"/>
              </a:spcAft>
              <a:buFont typeface="Arial" panose="020B0604020202020204" pitchFamily="34" charset="0"/>
              <a:buNone/>
            </a:pPr>
            <a:r>
              <a:rPr lang="zh-CN" altLang="en-US" sz="1600" b="1">
                <a:latin typeface="+mn-ea"/>
              </a:rPr>
              <a:t>3. A happy city of ecological civilization and livable work</a:t>
            </a:r>
          </a:p>
          <a:p>
            <a:pPr algn="ctr" defTabSz="914400" fontAlgn="base">
              <a:lnSpc>
                <a:spcPct val="150000"/>
              </a:lnSpc>
              <a:spcBef>
                <a:spcPct val="0"/>
              </a:spcBef>
              <a:spcAft>
                <a:spcPct val="0"/>
              </a:spcAft>
              <a:buFont typeface="Arial" panose="020B0604020202020204" pitchFamily="34" charset="0"/>
              <a:buNone/>
            </a:pPr>
            <a:r>
              <a:rPr lang="en-US" altLang="zh-CN" sz="1600" b="1">
                <a:latin typeface="+mn-ea"/>
              </a:rPr>
              <a:t>4. The city of scientific and technological innovation</a:t>
            </a:r>
          </a:p>
          <a:p>
            <a:pPr algn="ctr" defTabSz="914400" fontAlgn="base">
              <a:lnSpc>
                <a:spcPct val="150000"/>
              </a:lnSpc>
              <a:spcBef>
                <a:spcPct val="0"/>
              </a:spcBef>
              <a:spcAft>
                <a:spcPct val="0"/>
              </a:spcAft>
              <a:buFont typeface="Arial" panose="020B0604020202020204" pitchFamily="34" charset="0"/>
              <a:buNone/>
            </a:pPr>
            <a:r>
              <a:rPr lang="zh-CN" altLang="en-US" sz="1600" b="1">
                <a:latin typeface="+mn-ea"/>
              </a:rPr>
              <a:t>因此，选择来我们学校留学</a:t>
            </a:r>
            <a:r>
              <a:rPr lang="en-US" altLang="zh-CN" sz="1600" b="1">
                <a:latin typeface="+mn-ea"/>
              </a:rPr>
              <a:t>=</a:t>
            </a:r>
            <a:r>
              <a:rPr lang="zh-CN" altLang="en-US" sz="1600" b="1">
                <a:latin typeface="+mn-ea"/>
              </a:rPr>
              <a:t>选择了美丽三亚</a:t>
            </a:r>
            <a:r>
              <a:rPr lang="en-US" altLang="zh-CN" sz="1600" b="1">
                <a:latin typeface="+mn-ea"/>
              </a:rPr>
              <a:t>=</a:t>
            </a:r>
            <a:r>
              <a:rPr lang="zh-CN" altLang="en-US" sz="1600" b="1">
                <a:latin typeface="+mn-ea"/>
              </a:rPr>
              <a:t>光明的未来</a:t>
            </a:r>
          </a:p>
          <a:p>
            <a:pPr algn="ctr" defTabSz="914400" fontAlgn="base">
              <a:lnSpc>
                <a:spcPct val="150000"/>
              </a:lnSpc>
              <a:spcBef>
                <a:spcPct val="0"/>
              </a:spcBef>
              <a:spcAft>
                <a:spcPct val="0"/>
              </a:spcAft>
              <a:buFont typeface="Arial" panose="020B0604020202020204" pitchFamily="34" charset="0"/>
              <a:buNone/>
            </a:pPr>
            <a:r>
              <a:rPr lang="en-US" altLang="zh-CN" sz="1600" b="1">
                <a:latin typeface="+mn-ea"/>
              </a:rPr>
              <a:t>Therefore, Choice of study at HTOU=Choice of Sanya=Bright future</a:t>
            </a:r>
          </a:p>
        </p:txBody>
      </p:sp>
    </p:spTree>
    <p:extLst>
      <p:ext uri="{BB962C8B-B14F-4D97-AF65-F5344CB8AC3E}">
        <p14:creationId xmlns:p14="http://schemas.microsoft.com/office/powerpoint/2010/main" val="1111684022"/>
      </p:ext>
    </p:extLst>
  </p:cSld>
  <p:clrMapOvr>
    <a:masterClrMapping/>
  </p:clrMapOvr>
  <p:transition advTm="2000"/>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52E75"/>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034064" y="87630"/>
            <a:ext cx="4964430" cy="1855470"/>
          </a:xfrm>
          <a:prstGeom prst="rect">
            <a:avLst/>
          </a:prstGeom>
        </p:spPr>
      </p:pic>
      <p:sp>
        <p:nvSpPr>
          <p:cNvPr id="3" name="矩形 2"/>
          <p:cNvSpPr/>
          <p:nvPr/>
        </p:nvSpPr>
        <p:spPr>
          <a:xfrm>
            <a:off x="2897981" y="2517934"/>
            <a:ext cx="3457575" cy="314325"/>
          </a:xfrm>
          <a:prstGeom prst="rect">
            <a:avLst/>
          </a:prstGeom>
          <a:solidFill>
            <a:srgbClr val="052E75"/>
          </a:solidFill>
        </p:spPr>
        <p:txBody>
          <a:bodyPr wrap="none" lIns="0" tIns="0" rIns="0" bIns="0">
            <a:noAutofit/>
          </a:bodyPr>
          <a:lstStyle/>
          <a:p>
            <a:pPr algn="ctr" defTabSz="684753"/>
            <a:r>
              <a:rPr lang="zh-CN" altLang="zh-TW" sz="2700">
                <a:solidFill>
                  <a:srgbClr val="FFFFFF"/>
                </a:solidFill>
                <a:latin typeface="MingLiU" panose="02020509000000000000" charset="-120"/>
              </a:rPr>
              <a:t>海南留学的自贸港政策优势</a:t>
            </a:r>
          </a:p>
        </p:txBody>
      </p:sp>
      <p:sp>
        <p:nvSpPr>
          <p:cNvPr id="4" name="矩形 3"/>
          <p:cNvSpPr/>
          <p:nvPr/>
        </p:nvSpPr>
        <p:spPr>
          <a:xfrm>
            <a:off x="276257" y="3058001"/>
            <a:ext cx="8700611" cy="531495"/>
          </a:xfrm>
          <a:prstGeom prst="rect">
            <a:avLst/>
          </a:prstGeom>
          <a:solidFill>
            <a:srgbClr val="052E75"/>
          </a:solidFill>
        </p:spPr>
        <p:txBody>
          <a:bodyPr wrap="none" lIns="0" tIns="0" rIns="0" bIns="0">
            <a:noAutofit/>
          </a:bodyPr>
          <a:lstStyle/>
          <a:p>
            <a:pPr algn="ctr" defTabSz="684753"/>
            <a:r>
              <a:rPr lang="en-US" altLang="zh-CN" sz="2100" b="1">
                <a:solidFill>
                  <a:srgbClr val="FFFFFF"/>
                </a:solidFill>
                <a:latin typeface="Arial" panose="020B0604020202020204"/>
              </a:rPr>
              <a:t>The Advangtage of  FTZ policy for studying in Hainan from aboard</a:t>
            </a:r>
          </a:p>
        </p:txBody>
      </p:sp>
      <p:pic>
        <p:nvPicPr>
          <p:cNvPr id="5" name="图片 4"/>
          <p:cNvPicPr>
            <a:picLocks noChangeAspect="1"/>
          </p:cNvPicPr>
          <p:nvPr/>
        </p:nvPicPr>
        <p:blipFill>
          <a:blip r:embed="rId3"/>
          <a:stretch>
            <a:fillRect/>
          </a:stretch>
        </p:blipFill>
        <p:spPr>
          <a:xfrm>
            <a:off x="7948621" y="73849"/>
            <a:ext cx="1110615" cy="1103471"/>
          </a:xfrm>
          <a:prstGeom prst="rect">
            <a:avLst/>
          </a:prstGeom>
        </p:spPr>
      </p:pic>
    </p:spTree>
    <p:extLst>
      <p:ext uri="{BB962C8B-B14F-4D97-AF65-F5344CB8AC3E}">
        <p14:creationId xmlns:p14="http://schemas.microsoft.com/office/powerpoint/2010/main" val="15775467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21023" y="1919961"/>
            <a:ext cx="7446982" cy="307647"/>
          </a:xfrm>
          <a:prstGeom prst="rect">
            <a:avLst/>
          </a:prstGeom>
          <a:noFill/>
        </p:spPr>
        <p:txBody>
          <a:bodyPr wrap="square" lIns="91306" tIns="45656" rIns="91306" bIns="45656" rtlCol="0">
            <a:spAutoFit/>
          </a:bodyPr>
          <a:lstStyle/>
          <a:p>
            <a:r>
              <a:rPr lang="en-US" altLang="zh-CN" dirty="0">
                <a:latin typeface="华文楷体" pitchFamily="2" charset="-122"/>
                <a:ea typeface="华文楷体" pitchFamily="2" charset="-122"/>
                <a:cs typeface="华文楷体" pitchFamily="2" charset="-122"/>
                <a:sym typeface="+mn-ea"/>
              </a:rPr>
              <a:t>        </a:t>
            </a:r>
          </a:p>
        </p:txBody>
      </p:sp>
      <p:pic>
        <p:nvPicPr>
          <p:cNvPr id="3" name="图片 2" descr="校园美图"/>
          <p:cNvPicPr>
            <a:picLocks noChangeAspect="1"/>
          </p:cNvPicPr>
          <p:nvPr/>
        </p:nvPicPr>
        <p:blipFill>
          <a:blip r:embed="rId3"/>
          <a:stretch>
            <a:fillRect/>
          </a:stretch>
        </p:blipFill>
        <p:spPr>
          <a:xfrm>
            <a:off x="714377" y="81915"/>
            <a:ext cx="7715250" cy="4979194"/>
          </a:xfrm>
          <a:prstGeom prst="rect">
            <a:avLst/>
          </a:prstGeom>
        </p:spPr>
      </p:pic>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矩形 1"/>
          <p:cNvSpPr/>
          <p:nvPr/>
        </p:nvSpPr>
        <p:spPr>
          <a:xfrm>
            <a:off x="1206826" y="1453071"/>
            <a:ext cx="3510915" cy="1766411"/>
          </a:xfrm>
          <a:prstGeom prst="rect">
            <a:avLst/>
          </a:prstGeom>
          <a:solidFill>
            <a:srgbClr val="FFFFFF"/>
          </a:solidFill>
        </p:spPr>
        <p:txBody>
          <a:bodyPr lIns="0" tIns="0" rIns="0" bIns="0">
            <a:noAutofit/>
          </a:bodyPr>
          <a:lstStyle/>
          <a:p>
            <a:pPr marL="752770" algn="ctr" defTabSz="684753">
              <a:spcAft>
                <a:spcPts val="210"/>
              </a:spcAft>
            </a:pPr>
            <a:r>
              <a:rPr lang="zh-TW" altLang="en-US" b="1">
                <a:solidFill>
                  <a:srgbClr val="093177"/>
                </a:solidFill>
                <a:latin typeface="宋体" panose="02010600030101010101" pitchFamily="2" charset="-122"/>
                <a:ea typeface="宋体" panose="02010600030101010101" pitchFamily="2" charset="-122"/>
                <a:cs typeface="宋体" panose="02010600030101010101" pitchFamily="2" charset="-122"/>
              </a:rPr>
              <a:t>正式宣布</a:t>
            </a:r>
            <a:r>
              <a:rPr lang="en-US" altLang="zh-TW" b="1">
                <a:solidFill>
                  <a:srgbClr val="093177"/>
                </a:solidFill>
                <a:latin typeface="宋体" panose="02010600030101010101" pitchFamily="2" charset="-122"/>
                <a:ea typeface="宋体" panose="02010600030101010101" pitchFamily="2" charset="-122"/>
                <a:cs typeface="宋体" panose="02010600030101010101" pitchFamily="2" charset="-122"/>
              </a:rPr>
              <a:t> Formalannouncement</a:t>
            </a:r>
            <a:endParaRPr lang="zh-TW" altLang="en-US" sz="2000">
              <a:solidFill>
                <a:srgbClr val="093177"/>
              </a:solidFill>
              <a:latin typeface="宋体" panose="02010600030101010101" pitchFamily="2" charset="-122"/>
              <a:ea typeface="宋体" panose="02010600030101010101" pitchFamily="2" charset="-122"/>
              <a:cs typeface="宋体" panose="02010600030101010101" pitchFamily="2" charset="-122"/>
            </a:endParaRPr>
          </a:p>
          <a:p>
            <a:pPr defTabSz="684753">
              <a:lnSpc>
                <a:spcPts val="1751"/>
              </a:lnSpc>
            </a:pPr>
            <a:r>
              <a:rPr lang="en-US" altLang="zh-TW" sz="900" b="1">
                <a:solidFill>
                  <a:srgbClr val="093177"/>
                </a:solidFill>
                <a:latin typeface="宋体" panose="02010600030101010101" pitchFamily="2" charset="-122"/>
                <a:ea typeface="宋体" panose="02010600030101010101" pitchFamily="2" charset="-122"/>
                <a:cs typeface="宋体" panose="02010600030101010101" pitchFamily="2" charset="-122"/>
              </a:rPr>
              <a:t>2018</a:t>
            </a:r>
            <a:r>
              <a:rPr lang="zh-TW" altLang="en-US" sz="900">
                <a:solidFill>
                  <a:srgbClr val="375B98"/>
                </a:solidFill>
                <a:latin typeface="宋体" panose="02010600030101010101" pitchFamily="2" charset="-122"/>
                <a:ea typeface="宋体" panose="02010600030101010101" pitchFamily="2" charset="-122"/>
                <a:cs typeface="宋体" panose="02010600030101010101" pitchFamily="2" charset="-122"/>
              </a:rPr>
              <a:t>年</a:t>
            </a:r>
            <a:r>
              <a:rPr lang="en-US" altLang="zh-TW" sz="900" b="1">
                <a:solidFill>
                  <a:srgbClr val="093177"/>
                </a:solidFill>
                <a:latin typeface="宋体" panose="02010600030101010101" pitchFamily="2" charset="-122"/>
                <a:ea typeface="宋体" panose="02010600030101010101" pitchFamily="2" charset="-122"/>
                <a:cs typeface="宋体" panose="02010600030101010101" pitchFamily="2" charset="-122"/>
              </a:rPr>
              <a:t>4</a:t>
            </a:r>
            <a:r>
              <a:rPr lang="zh-TW" altLang="en-US" sz="900">
                <a:solidFill>
                  <a:srgbClr val="093177"/>
                </a:solidFill>
                <a:latin typeface="宋体" panose="02010600030101010101" pitchFamily="2" charset="-122"/>
                <a:ea typeface="宋体" panose="02010600030101010101" pitchFamily="2" charset="-122"/>
                <a:cs typeface="宋体" panose="02010600030101010101" pitchFamily="2" charset="-122"/>
              </a:rPr>
              <a:t>月</a:t>
            </a:r>
            <a:r>
              <a:rPr lang="en-US" altLang="zh-TW" sz="900" b="1">
                <a:solidFill>
                  <a:srgbClr val="093177"/>
                </a:solidFill>
                <a:latin typeface="宋体" panose="02010600030101010101" pitchFamily="2" charset="-122"/>
                <a:ea typeface="宋体" panose="02010600030101010101" pitchFamily="2" charset="-122"/>
                <a:cs typeface="宋体" panose="02010600030101010101" pitchFamily="2" charset="-122"/>
              </a:rPr>
              <a:t>13</a:t>
            </a:r>
            <a:r>
              <a:rPr lang="zh-TW" altLang="en-US" sz="900">
                <a:solidFill>
                  <a:srgbClr val="093177"/>
                </a:solidFill>
                <a:latin typeface="宋体" panose="02010600030101010101" pitchFamily="2" charset="-122"/>
                <a:ea typeface="宋体" panose="02010600030101010101" pitchFamily="2" charset="-122"/>
                <a:cs typeface="宋体" panose="02010600030101010101" pitchFamily="2" charset="-122"/>
              </a:rPr>
              <a:t>日，</a:t>
            </a:r>
            <a:r>
              <a:rPr lang="zh-TW" altLang="en-US" sz="900">
                <a:solidFill>
                  <a:prstClr val="black"/>
                </a:solidFill>
                <a:latin typeface="宋体" panose="02010600030101010101" pitchFamily="2" charset="-122"/>
                <a:ea typeface="宋体" panose="02010600030101010101" pitchFamily="2" charset="-122"/>
                <a:cs typeface="宋体" panose="02010600030101010101" pitchFamily="2" charset="-122"/>
              </a:rPr>
              <a:t>习近平 总书记宣布</a:t>
            </a:r>
            <a:r>
              <a:rPr lang="en-US" altLang="zh-TW" sz="900">
                <a:solidFill>
                  <a:prstClr val="black"/>
                </a:solidFill>
                <a:latin typeface="宋体" panose="02010600030101010101" pitchFamily="2" charset="-122"/>
                <a:ea typeface="宋体" panose="02010600030101010101" pitchFamily="2" charset="-122"/>
                <a:cs typeface="宋体" panose="02010600030101010101" pitchFamily="2" charset="-122"/>
              </a:rPr>
              <a:t>,</a:t>
            </a:r>
            <a:r>
              <a:rPr lang="zh-TW" altLang="en-US" sz="900">
                <a:solidFill>
                  <a:prstClr val="black"/>
                </a:solidFill>
                <a:latin typeface="宋体" panose="02010600030101010101" pitchFamily="2" charset="-122"/>
                <a:ea typeface="宋体" panose="02010600030101010101" pitchFamily="2" charset="-122"/>
                <a:cs typeface="宋体" panose="02010600030101010101" pitchFamily="2" charset="-122"/>
              </a:rPr>
              <a:t>支持海南逐步 探索、稳步推进中国特色自由留易港建设。</a:t>
            </a:r>
          </a:p>
          <a:p>
            <a:pPr defTabSz="684753">
              <a:lnSpc>
                <a:spcPts val="1751"/>
              </a:lnSpc>
            </a:pPr>
            <a:r>
              <a:rPr lang="en-US" altLang="zh-TW" sz="900">
                <a:solidFill>
                  <a:prstClr val="black"/>
                </a:solidFill>
                <a:latin typeface="宋体" panose="02010600030101010101" pitchFamily="2" charset="-122"/>
                <a:ea typeface="宋体" panose="02010600030101010101" pitchFamily="2" charset="-122"/>
                <a:cs typeface="宋体" panose="02010600030101010101" pitchFamily="2" charset="-122"/>
              </a:rPr>
              <a:t>On April 13, 2018, General Secretary Xi Jinping announced that he supports Hainan's efforts to gradually explore and steadily promote the construction of free immigration in The Port with Chinese characteristics.</a:t>
            </a:r>
          </a:p>
        </p:txBody>
      </p:sp>
      <p:sp>
        <p:nvSpPr>
          <p:cNvPr id="3" name="矩形 2"/>
          <p:cNvSpPr/>
          <p:nvPr/>
        </p:nvSpPr>
        <p:spPr>
          <a:xfrm>
            <a:off x="366715" y="3333750"/>
            <a:ext cx="3509486" cy="1668780"/>
          </a:xfrm>
          <a:prstGeom prst="rect">
            <a:avLst/>
          </a:prstGeom>
          <a:solidFill>
            <a:srgbClr val="FFFFFF"/>
          </a:solidFill>
        </p:spPr>
        <p:txBody>
          <a:bodyPr lIns="0" tIns="0" rIns="0" bIns="0">
            <a:noAutofit/>
          </a:bodyPr>
          <a:lstStyle/>
          <a:p>
            <a:pPr algn="ctr" defTabSz="684753"/>
            <a:r>
              <a:rPr lang="zh-TW" altLang="en-US" sz="1500" b="1">
                <a:solidFill>
                  <a:srgbClr val="093177"/>
                </a:solidFill>
                <a:latin typeface="宋体" panose="02010600030101010101" pitchFamily="2" charset="-122"/>
                <a:ea typeface="宋体" panose="02010600030101010101" pitchFamily="2" charset="-122"/>
                <a:cs typeface="宋体" panose="02010600030101010101" pitchFamily="2" charset="-122"/>
              </a:rPr>
              <a:t>首次提出</a:t>
            </a:r>
          </a:p>
          <a:p>
            <a:pPr algn="ctr" defTabSz="684753"/>
            <a:r>
              <a:rPr lang="en-US" altLang="zh-TW" sz="1500" b="1">
                <a:solidFill>
                  <a:srgbClr val="093177"/>
                </a:solidFill>
                <a:latin typeface="宋体" panose="02010600030101010101" pitchFamily="2" charset="-122"/>
                <a:ea typeface="宋体" panose="02010600030101010101" pitchFamily="2" charset="-122"/>
                <a:cs typeface="宋体" panose="02010600030101010101" pitchFamily="2" charset="-122"/>
              </a:rPr>
              <a:t>First put forward the policy</a:t>
            </a:r>
            <a:endParaRPr lang="en-US" sz="4100" b="1">
              <a:solidFill>
                <a:srgbClr val="CC3D58"/>
              </a:solidFill>
              <a:latin typeface="Times New Roman" panose="02020603050405020304"/>
            </a:endParaRPr>
          </a:p>
          <a:p>
            <a:pPr defTabSz="684753">
              <a:lnSpc>
                <a:spcPts val="1763"/>
              </a:lnSpc>
            </a:pPr>
            <a:r>
              <a:rPr lang="en-US" altLang="zh-TW" sz="900" b="1">
                <a:solidFill>
                  <a:srgbClr val="1665C6"/>
                </a:solidFill>
                <a:latin typeface="MingLiU" panose="02020509000000000000" charset="-120"/>
                <a:ea typeface="MingLiU" panose="02020509000000000000" charset="-120"/>
              </a:rPr>
              <a:t>2017</a:t>
            </a:r>
            <a:r>
              <a:rPr lang="zh-TW" altLang="en-US" sz="900">
                <a:solidFill>
                  <a:srgbClr val="1665C6"/>
                </a:solidFill>
                <a:latin typeface="MingLiU" panose="02020509000000000000" charset="-120"/>
                <a:ea typeface="MingLiU" panose="02020509000000000000" charset="-120"/>
              </a:rPr>
              <a:t>年</a:t>
            </a:r>
            <a:r>
              <a:rPr lang="en-US" altLang="zh-TW" sz="900" b="1">
                <a:solidFill>
                  <a:srgbClr val="1665C6"/>
                </a:solidFill>
                <a:latin typeface="MingLiU" panose="02020509000000000000" charset="-120"/>
                <a:ea typeface="MingLiU" panose="02020509000000000000" charset="-120"/>
              </a:rPr>
              <a:t>10</a:t>
            </a:r>
            <a:r>
              <a:rPr lang="zh-TW" altLang="en-US" sz="900">
                <a:solidFill>
                  <a:srgbClr val="1665C6"/>
                </a:solidFill>
                <a:latin typeface="MingLiU" panose="02020509000000000000" charset="-120"/>
                <a:ea typeface="MingLiU" panose="02020509000000000000" charset="-120"/>
              </a:rPr>
              <a:t>月</a:t>
            </a:r>
            <a:r>
              <a:rPr lang="en-US" altLang="zh-TW" sz="900" b="1">
                <a:solidFill>
                  <a:srgbClr val="1665C6"/>
                </a:solidFill>
                <a:latin typeface="MingLiU" panose="02020509000000000000" charset="-120"/>
                <a:ea typeface="MingLiU" panose="02020509000000000000" charset="-120"/>
              </a:rPr>
              <a:t>18</a:t>
            </a:r>
            <a:r>
              <a:rPr lang="zh-TW" altLang="en-US" sz="900">
                <a:solidFill>
                  <a:srgbClr val="1665C6"/>
                </a:solidFill>
                <a:latin typeface="MingLiU" panose="02020509000000000000" charset="-120"/>
                <a:ea typeface="MingLiU" panose="02020509000000000000" charset="-120"/>
              </a:rPr>
              <a:t>日，</a:t>
            </a:r>
            <a:r>
              <a:rPr lang="zh-TW" altLang="en-US" sz="900">
                <a:solidFill>
                  <a:prstClr val="black"/>
                </a:solidFill>
                <a:latin typeface="MingLiU" panose="02020509000000000000" charset="-120"/>
                <a:ea typeface="MingLiU" panose="02020509000000000000" charset="-120"/>
              </a:rPr>
              <a:t>习近平在十九大会议上明确提出：</a:t>
            </a:r>
          </a:p>
          <a:p>
            <a:pPr defTabSz="684753">
              <a:lnSpc>
                <a:spcPts val="1763"/>
              </a:lnSpc>
            </a:pPr>
            <a:r>
              <a:rPr lang="zh-TW" altLang="en-US" sz="900">
                <a:solidFill>
                  <a:prstClr val="black"/>
                </a:solidFill>
                <a:latin typeface="MingLiU" panose="02020509000000000000" charset="-120"/>
                <a:ea typeface="MingLiU" panose="02020509000000000000" charset="-120"/>
              </a:rPr>
              <a:t>赋予自由贸易试验区更大</a:t>
            </a:r>
            <a:r>
              <a:rPr lang="zh-CN" altLang="en-US" sz="900">
                <a:solidFill>
                  <a:prstClr val="black"/>
                </a:solidFill>
                <a:latin typeface="MingLiU" panose="02020509000000000000" charset="-120"/>
              </a:rPr>
              <a:t>的</a:t>
            </a:r>
            <a:r>
              <a:rPr lang="zh-TW" altLang="en-US" sz="900">
                <a:solidFill>
                  <a:prstClr val="black"/>
                </a:solidFill>
                <a:latin typeface="MingLiU" panose="02020509000000000000" charset="-120"/>
                <a:ea typeface="MingLiU" panose="02020509000000000000" charset="-120"/>
              </a:rPr>
              <a:t>改革自主权，探索建设自由贸易港。 </a:t>
            </a:r>
          </a:p>
          <a:p>
            <a:pPr defTabSz="684753">
              <a:lnSpc>
                <a:spcPts val="1763"/>
              </a:lnSpc>
            </a:pPr>
            <a:r>
              <a:rPr lang="zh-TW" altLang="en-US" sz="1200">
                <a:solidFill>
                  <a:prstClr val="black"/>
                </a:solidFill>
                <a:latin typeface="MingLiU" panose="02020509000000000000" charset="-120"/>
                <a:ea typeface="MingLiU" panose="02020509000000000000" charset="-120"/>
              </a:rPr>
              <a:t> </a:t>
            </a:r>
            <a:r>
              <a:rPr lang="en-US" altLang="zh-TW" sz="900">
                <a:solidFill>
                  <a:prstClr val="black"/>
                </a:solidFill>
                <a:latin typeface="MingLiU" panose="02020509000000000000" charset="-120"/>
                <a:ea typeface="MingLiU" panose="02020509000000000000" charset="-120"/>
              </a:rPr>
              <a:t>It was clearly put forward at the 19th National Congress by Xi Jinping: Give the pilot Free Trade Zone greater reform autonomy and explore the construction of a free trade port.     </a:t>
            </a:r>
            <a:endParaRPr lang="zh-CN" altLang="en-US" sz="900">
              <a:solidFill>
                <a:srgbClr val="093177"/>
              </a:solidFill>
              <a:latin typeface="MingLiU" panose="02020509000000000000" charset="-120"/>
              <a:ea typeface="MingLiU" panose="02020509000000000000" charset="-120"/>
            </a:endParaRPr>
          </a:p>
        </p:txBody>
      </p:sp>
      <p:sp>
        <p:nvSpPr>
          <p:cNvPr id="4" name="矩形 3"/>
          <p:cNvSpPr/>
          <p:nvPr/>
        </p:nvSpPr>
        <p:spPr>
          <a:xfrm>
            <a:off x="4962527" y="762010"/>
            <a:ext cx="2882265" cy="333375"/>
          </a:xfrm>
          <a:prstGeom prst="rect">
            <a:avLst/>
          </a:prstGeom>
          <a:solidFill>
            <a:srgbClr val="FFFFFF"/>
          </a:solidFill>
        </p:spPr>
        <p:txBody>
          <a:bodyPr wrap="none" lIns="0" tIns="0" rIns="0" bIns="0">
            <a:noAutofit/>
          </a:bodyPr>
          <a:lstStyle/>
          <a:p>
            <a:pPr algn="just" defTabSz="684753"/>
            <a:r>
              <a:rPr lang="zh-TW" altLang="en-US" sz="1500" b="1">
                <a:solidFill>
                  <a:srgbClr val="093177"/>
                </a:solidFill>
                <a:latin typeface="宋体" panose="02010600030101010101" pitchFamily="2" charset="-122"/>
                <a:ea typeface="宋体" panose="02010600030101010101" pitchFamily="2" charset="-122"/>
                <a:cs typeface="宋体" panose="02010600030101010101" pitchFamily="2" charset="-122"/>
              </a:rPr>
              <a:t>加快推进</a:t>
            </a:r>
            <a:r>
              <a:rPr lang="en-US" altLang="zh-TW" sz="1500" b="1">
                <a:solidFill>
                  <a:srgbClr val="093177"/>
                </a:solidFill>
                <a:latin typeface="宋体" panose="02010600030101010101" pitchFamily="2" charset="-122"/>
                <a:ea typeface="宋体" panose="02010600030101010101" pitchFamily="2" charset="-122"/>
                <a:cs typeface="宋体" panose="02010600030101010101" pitchFamily="2" charset="-122"/>
              </a:rPr>
              <a:t>Accelerate the process</a:t>
            </a:r>
          </a:p>
        </p:txBody>
      </p:sp>
      <p:sp>
        <p:nvSpPr>
          <p:cNvPr id="5" name="矩形 4"/>
          <p:cNvSpPr/>
          <p:nvPr/>
        </p:nvSpPr>
        <p:spPr>
          <a:xfrm>
            <a:off x="4903509" y="1114451"/>
            <a:ext cx="3408521" cy="539591"/>
          </a:xfrm>
          <a:prstGeom prst="rect">
            <a:avLst/>
          </a:prstGeom>
          <a:solidFill>
            <a:srgbClr val="FFFFFF"/>
          </a:solidFill>
        </p:spPr>
        <p:txBody>
          <a:bodyPr lIns="0" tIns="0" rIns="0" bIns="0">
            <a:noAutofit/>
          </a:bodyPr>
          <a:lstStyle/>
          <a:p>
            <a:pPr algn="ctr" defTabSz="684753">
              <a:lnSpc>
                <a:spcPts val="1875"/>
              </a:lnSpc>
            </a:pPr>
            <a:r>
              <a:rPr lang="zh-TW" altLang="en-US" sz="900">
                <a:solidFill>
                  <a:prstClr val="black"/>
                </a:solidFill>
                <a:latin typeface="宋体" panose="02010600030101010101" pitchFamily="2" charset="-122"/>
                <a:ea typeface="宋体" panose="02010600030101010101" pitchFamily="2" charset="-122"/>
                <a:cs typeface="宋体" panose="02010600030101010101" pitchFamily="2" charset="-122"/>
              </a:rPr>
              <a:t>习近平总书</a:t>
            </a:r>
            <a:r>
              <a:rPr lang="zh-TW" altLang="en-US" sz="900">
                <a:latin typeface="宋体" panose="02010600030101010101" pitchFamily="2" charset="-122"/>
                <a:ea typeface="宋体" panose="02010600030101010101" pitchFamily="2" charset="-122"/>
                <a:cs typeface="宋体" panose="02010600030101010101" pitchFamily="2" charset="-122"/>
              </a:rPr>
              <a:t>记</a:t>
            </a:r>
            <a:r>
              <a:rPr lang="zh-TW" altLang="en-US" sz="1000">
                <a:solidFill>
                  <a:srgbClr val="1665C6"/>
                </a:solidFill>
                <a:latin typeface="宋体" panose="02010600030101010101" pitchFamily="2" charset="-122"/>
                <a:ea typeface="宋体" panose="02010600030101010101" pitchFamily="2" charset="-122"/>
                <a:cs typeface="宋体" panose="02010600030101010101" pitchFamily="2" charset="-122"/>
              </a:rPr>
              <a:t>先后</a:t>
            </a:r>
            <a:r>
              <a:rPr lang="en-US" altLang="zh-TW" sz="1000" b="1">
                <a:solidFill>
                  <a:srgbClr val="1665C6"/>
                </a:solidFill>
                <a:latin typeface="宋体" panose="02010600030101010101" pitchFamily="2" charset="-122"/>
                <a:ea typeface="宋体" panose="02010600030101010101" pitchFamily="2" charset="-122"/>
                <a:cs typeface="宋体" panose="02010600030101010101" pitchFamily="2" charset="-122"/>
              </a:rPr>
              <a:t>12</a:t>
            </a:r>
            <a:r>
              <a:rPr lang="zh-TW" altLang="en-US" sz="1000">
                <a:solidFill>
                  <a:srgbClr val="6A84A4"/>
                </a:solidFill>
                <a:latin typeface="宋体" panose="02010600030101010101" pitchFamily="2" charset="-122"/>
                <a:ea typeface="宋体" panose="02010600030101010101" pitchFamily="2" charset="-122"/>
                <a:cs typeface="宋体" panose="02010600030101010101" pitchFamily="2" charset="-122"/>
              </a:rPr>
              <a:t>次</a:t>
            </a:r>
            <a:r>
              <a:rPr lang="zh-TW" altLang="en-US" sz="900">
                <a:latin typeface="宋体" panose="02010600030101010101" pitchFamily="2" charset="-122"/>
                <a:ea typeface="宋体" panose="02010600030101010101" pitchFamily="2" charset="-122"/>
                <a:cs typeface="宋体" panose="02010600030101010101" pitchFamily="2" charset="-122"/>
              </a:rPr>
              <a:t>就</a:t>
            </a:r>
            <a:r>
              <a:rPr lang="zh-TW" altLang="en-US" sz="900">
                <a:solidFill>
                  <a:prstClr val="black"/>
                </a:solidFill>
                <a:latin typeface="宋体" panose="02010600030101010101" pitchFamily="2" charset="-122"/>
                <a:ea typeface="宋体" panose="02010600030101010101" pitchFamily="2" charset="-122"/>
                <a:cs typeface="宋体" panose="02010600030101010101" pitchFamily="2" charset="-122"/>
              </a:rPr>
              <a:t>海南自由留易港建设作出</a:t>
            </a:r>
            <a:r>
              <a:rPr lang="en-US" altLang="zh-TW" sz="900">
                <a:solidFill>
                  <a:prstClr val="black"/>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900">
                <a:solidFill>
                  <a:prstClr val="black"/>
                </a:solidFill>
                <a:latin typeface="宋体" panose="02010600030101010101" pitchFamily="2" charset="-122"/>
                <a:cs typeface="宋体" panose="02010600030101010101" pitchFamily="2" charset="-122"/>
                <a:sym typeface="+mn-ea"/>
              </a:rPr>
              <a:t>逐步探</a:t>
            </a:r>
            <a:r>
              <a:rPr lang="zh-TW" altLang="en-US" sz="900">
                <a:solidFill>
                  <a:prstClr val="black"/>
                </a:solidFill>
                <a:latin typeface="宋体" panose="02010600030101010101" pitchFamily="2" charset="-122"/>
                <a:ea typeface="宋体" panose="02010600030101010101" pitchFamily="2" charset="-122"/>
                <a:cs typeface="宋体" panose="02010600030101010101" pitchFamily="2" charset="-122"/>
                <a:sym typeface="+mn-ea"/>
              </a:rPr>
              <a:t>索”</a:t>
            </a:r>
            <a:r>
              <a:rPr lang="en-US" altLang="zh-TW" sz="900">
                <a:solidFill>
                  <a:prstClr val="black"/>
                </a:solidFill>
                <a:latin typeface="宋体" panose="02010600030101010101" pitchFamily="2" charset="-122"/>
                <a:ea typeface="宋体" panose="02010600030101010101" pitchFamily="2" charset="-122"/>
                <a:cs typeface="宋体" panose="02010600030101010101" pitchFamily="2" charset="-122"/>
                <a:sym typeface="+mn-ea"/>
              </a:rPr>
              <a:t>"</a:t>
            </a:r>
            <a:r>
              <a:rPr lang="zh-TW" altLang="en-US" sz="900">
                <a:solidFill>
                  <a:prstClr val="black"/>
                </a:solidFill>
                <a:latin typeface="宋体" panose="02010600030101010101" pitchFamily="2" charset="-122"/>
                <a:ea typeface="宋体" panose="02010600030101010101" pitchFamily="2" charset="-122"/>
                <a:cs typeface="宋体" panose="02010600030101010101" pitchFamily="2" charset="-122"/>
                <a:sym typeface="+mn-ea"/>
              </a:rPr>
              <a:t>加快推进”等系列 重要批示指示。</a:t>
            </a:r>
            <a:endParaRPr lang="zh-TW" altLang="en-US" sz="900">
              <a:solidFill>
                <a:prstClr val="black"/>
              </a:solidFill>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6" name="表格 5"/>
          <p:cNvGraphicFramePr>
            <a:graphicFrameLocks noGrp="1"/>
          </p:cNvGraphicFramePr>
          <p:nvPr/>
        </p:nvGraphicFramePr>
        <p:xfrm>
          <a:off x="5177790" y="1707833"/>
          <a:ext cx="2667000" cy="182880"/>
        </p:xfrm>
        <a:graphic>
          <a:graphicData uri="http://schemas.openxmlformats.org/drawingml/2006/table">
            <a:tbl>
              <a:tblPr/>
              <a:tblGrid>
                <a:gridCol w="1257300"/>
                <a:gridCol w="1409700"/>
              </a:tblGrid>
              <a:tr h="182880">
                <a:tc>
                  <a:txBody>
                    <a:bodyPr/>
                    <a:lstStyle/>
                    <a:p>
                      <a:pPr indent="317500"/>
                      <a:r>
                        <a:rPr lang="zh-CN" sz="900">
                          <a:latin typeface="宋体" panose="02010600030101010101" pitchFamily="2" charset="-122"/>
                          <a:ea typeface="宋体" panose="02010600030101010101" pitchFamily="2" charset="-122"/>
                          <a:cs typeface="宋体" panose="02010600030101010101" pitchFamily="2" charset="-122"/>
                        </a:rPr>
                        <a:t>“逐步</a:t>
                      </a:r>
                      <a:r>
                        <a:rPr lang="zh-TW" sz="900">
                          <a:latin typeface="宋体" panose="02010600030101010101" pitchFamily="2" charset="-122"/>
                          <a:ea typeface="宋体" panose="02010600030101010101" pitchFamily="2" charset="-122"/>
                          <a:cs typeface="宋体" panose="02010600030101010101" pitchFamily="2" charset="-122"/>
                        </a:rPr>
                        <a:t>探索〃</a:t>
                      </a:r>
                    </a:p>
                  </a:txBody>
                  <a:tcPr marL="0" marR="0" marT="0" marB="0"/>
                </a:tc>
                <a:tc>
                  <a:txBody>
                    <a:bodyPr/>
                    <a:lstStyle/>
                    <a:p>
                      <a:pPr indent="0" algn="ctr"/>
                      <a:r>
                        <a:rPr lang="zh-TW" sz="900">
                          <a:latin typeface="宋体" panose="02010600030101010101" pitchFamily="2" charset="-122"/>
                          <a:ea typeface="宋体" panose="02010600030101010101" pitchFamily="2" charset="-122"/>
                          <a:cs typeface="宋体" panose="02010600030101010101" pitchFamily="2" charset="-122"/>
                        </a:rPr>
                        <a:t>"加快</a:t>
                      </a:r>
                      <a:r>
                        <a:rPr lang="zh-CN" sz="900">
                          <a:latin typeface="宋体" panose="02010600030101010101" pitchFamily="2" charset="-122"/>
                          <a:ea typeface="宋体" panose="02010600030101010101" pitchFamily="2" charset="-122"/>
                          <a:cs typeface="宋体" panose="02010600030101010101" pitchFamily="2" charset="-122"/>
                        </a:rPr>
                        <a:t>推进</a:t>
                      </a:r>
                      <a:r>
                        <a:rPr lang="en-US" altLang="zh-CN" sz="900">
                          <a:latin typeface="宋体" panose="02010600030101010101" pitchFamily="2" charset="-122"/>
                          <a:ea typeface="宋体" panose="02010600030101010101" pitchFamily="2" charset="-122"/>
                          <a:cs typeface="宋体" panose="02010600030101010101" pitchFamily="2" charset="-122"/>
                        </a:rPr>
                        <a:t>”</a:t>
                      </a:r>
                      <a:r>
                        <a:rPr lang="zh-TW" sz="900">
                          <a:latin typeface="宋体" panose="02010600030101010101" pitchFamily="2" charset="-122"/>
                          <a:ea typeface="宋体" panose="02010600030101010101" pitchFamily="2" charset="-122"/>
                          <a:cs typeface="宋体" panose="02010600030101010101" pitchFamily="2" charset="-122"/>
                        </a:rPr>
                        <a:t>    </a:t>
                      </a:r>
                      <a:endParaRPr lang="zh-TW" sz="900">
                        <a:solidFill>
                          <a:srgbClr val="093177"/>
                        </a:solidFill>
                        <a:latin typeface="宋体" panose="02010600030101010101" pitchFamily="2" charset="-122"/>
                        <a:ea typeface="宋体" panose="02010600030101010101" pitchFamily="2" charset="-122"/>
                        <a:cs typeface="宋体" panose="02010600030101010101" pitchFamily="2" charset="-122"/>
                      </a:endParaRPr>
                    </a:p>
                  </a:txBody>
                  <a:tcPr marL="0" marR="0" marT="0" marB="0"/>
                </a:tc>
              </a:tr>
            </a:tbl>
          </a:graphicData>
        </a:graphic>
      </p:graphicFrame>
      <p:sp>
        <p:nvSpPr>
          <p:cNvPr id="8" name="矩形 7"/>
          <p:cNvSpPr/>
          <p:nvPr/>
        </p:nvSpPr>
        <p:spPr>
          <a:xfrm>
            <a:off x="5241134" y="3219926"/>
            <a:ext cx="3252788" cy="342900"/>
          </a:xfrm>
          <a:prstGeom prst="rect">
            <a:avLst/>
          </a:prstGeom>
          <a:solidFill>
            <a:srgbClr val="FFFFFF"/>
          </a:solidFill>
        </p:spPr>
        <p:txBody>
          <a:bodyPr wrap="none" lIns="0" tIns="0" rIns="0" bIns="0">
            <a:noAutofit/>
          </a:bodyPr>
          <a:lstStyle/>
          <a:p>
            <a:pPr algn="ctr" defTabSz="684753"/>
            <a:r>
              <a:rPr lang="zh-TW" altLang="en-US" b="1">
                <a:solidFill>
                  <a:srgbClr val="093177"/>
                </a:solidFill>
                <a:latin typeface="宋体" panose="02010600030101010101" pitchFamily="2" charset="-122"/>
                <a:ea typeface="宋体" panose="02010600030101010101" pitchFamily="2" charset="-122"/>
                <a:cs typeface="宋体" panose="02010600030101010101" pitchFamily="2" charset="-122"/>
              </a:rPr>
              <a:t>正式公布</a:t>
            </a:r>
            <a:r>
              <a:rPr lang="en-US" altLang="zh-TW" b="1">
                <a:solidFill>
                  <a:srgbClr val="093177"/>
                </a:solidFill>
                <a:latin typeface="宋体" panose="02010600030101010101" pitchFamily="2" charset="-122"/>
                <a:ea typeface="宋体" panose="02010600030101010101" pitchFamily="2" charset="-122"/>
                <a:cs typeface="宋体" panose="02010600030101010101" pitchFamily="2" charset="-122"/>
              </a:rPr>
              <a:t> Official announcement</a:t>
            </a:r>
          </a:p>
        </p:txBody>
      </p:sp>
      <p:sp>
        <p:nvSpPr>
          <p:cNvPr id="9" name="矩形 8"/>
          <p:cNvSpPr/>
          <p:nvPr/>
        </p:nvSpPr>
        <p:spPr>
          <a:xfrm>
            <a:off x="5240656" y="3588105"/>
            <a:ext cx="3581876" cy="1220153"/>
          </a:xfrm>
          <a:prstGeom prst="rect">
            <a:avLst/>
          </a:prstGeom>
          <a:solidFill>
            <a:srgbClr val="FFFFFF"/>
          </a:solidFill>
        </p:spPr>
        <p:txBody>
          <a:bodyPr lIns="0" tIns="0" rIns="0" bIns="0">
            <a:noAutofit/>
          </a:bodyPr>
          <a:lstStyle/>
          <a:p>
            <a:pPr algn="just" defTabSz="684753">
              <a:lnSpc>
                <a:spcPts val="1763"/>
              </a:lnSpc>
            </a:pPr>
            <a:r>
              <a:rPr lang="en-US" altLang="zh-TW" sz="900">
                <a:solidFill>
                  <a:prstClr val="black"/>
                </a:solidFill>
                <a:latin typeface="MingLiU" panose="02020509000000000000" charset="-120"/>
                <a:ea typeface="MingLiU" panose="02020509000000000000" charset="-120"/>
              </a:rPr>
              <a:t>2020</a:t>
            </a:r>
            <a:r>
              <a:rPr lang="zh-TW" altLang="en-US" sz="900">
                <a:solidFill>
                  <a:prstClr val="black"/>
                </a:solidFill>
                <a:latin typeface="MingLiU" panose="02020509000000000000" charset="-120"/>
                <a:ea typeface="MingLiU" panose="02020509000000000000" charset="-120"/>
              </a:rPr>
              <a:t>年</a:t>
            </a:r>
            <a:r>
              <a:rPr lang="en-US" altLang="zh-TW" sz="900">
                <a:solidFill>
                  <a:prstClr val="black"/>
                </a:solidFill>
                <a:latin typeface="MingLiU" panose="02020509000000000000" charset="-120"/>
                <a:ea typeface="MingLiU" panose="02020509000000000000" charset="-120"/>
              </a:rPr>
              <a:t>6</a:t>
            </a:r>
            <a:r>
              <a:rPr lang="zh-TW" altLang="en-US" sz="900">
                <a:solidFill>
                  <a:prstClr val="black"/>
                </a:solidFill>
                <a:latin typeface="MingLiU" panose="02020509000000000000" charset="-120"/>
                <a:ea typeface="MingLiU" panose="02020509000000000000" charset="-120"/>
              </a:rPr>
              <a:t>月</a:t>
            </a:r>
            <a:r>
              <a:rPr lang="en-US" altLang="zh-TW" sz="900">
                <a:solidFill>
                  <a:prstClr val="black"/>
                </a:solidFill>
                <a:latin typeface="MingLiU" panose="02020509000000000000" charset="-120"/>
                <a:ea typeface="MingLiU" panose="02020509000000000000" charset="-120"/>
              </a:rPr>
              <a:t>1</a:t>
            </a:r>
            <a:r>
              <a:rPr lang="zh-TW" altLang="en-US" sz="900">
                <a:solidFill>
                  <a:prstClr val="black"/>
                </a:solidFill>
                <a:latin typeface="MingLiU" panose="02020509000000000000" charset="-120"/>
                <a:ea typeface="MingLiU" panose="02020509000000000000" charset="-120"/>
              </a:rPr>
              <a:t>日中共中央、 国务院正式公布</a:t>
            </a:r>
            <a:r>
              <a:rPr lang="en-US" altLang="zh-TW" sz="900">
                <a:solidFill>
                  <a:prstClr val="black"/>
                </a:solidFill>
                <a:latin typeface="MingLiU" panose="02020509000000000000" charset="-120"/>
                <a:ea typeface="MingLiU" panose="02020509000000000000" charset="-120"/>
              </a:rPr>
              <a:t>《</a:t>
            </a:r>
            <a:r>
              <a:rPr lang="zh-TW" altLang="en-US" sz="900">
                <a:solidFill>
                  <a:prstClr val="black"/>
                </a:solidFill>
                <a:latin typeface="MingLiU" panose="02020509000000000000" charset="-120"/>
                <a:ea typeface="MingLiU" panose="02020509000000000000" charset="-120"/>
              </a:rPr>
              <a:t>海南自由贸易港建设总体方案</a:t>
            </a:r>
            <a:r>
              <a:rPr lang="en-US" altLang="zh-TW" sz="900">
                <a:solidFill>
                  <a:prstClr val="black"/>
                </a:solidFill>
                <a:latin typeface="MingLiU" panose="02020509000000000000" charset="-120"/>
                <a:ea typeface="MingLiU" panose="02020509000000000000" charset="-120"/>
              </a:rPr>
              <a:t>》</a:t>
            </a:r>
          </a:p>
          <a:p>
            <a:pPr algn="just" defTabSz="684753">
              <a:lnSpc>
                <a:spcPts val="1763"/>
              </a:lnSpc>
            </a:pPr>
            <a:r>
              <a:rPr lang="en-US" altLang="zh-TW" sz="900">
                <a:solidFill>
                  <a:prstClr val="black"/>
                </a:solidFill>
                <a:latin typeface="宋体" panose="02010600030101010101" pitchFamily="2" charset="-122"/>
                <a:ea typeface="宋体" panose="02010600030101010101" pitchFamily="2" charset="-122"/>
                <a:cs typeface="宋体" panose="02010600030101010101" pitchFamily="2" charset="-122"/>
              </a:rPr>
              <a:t>On June 1, 2020, the CPC Central Committee and The State Council officially announced the Overall Plan for the Construction of Hainan Free Trade Port.</a:t>
            </a:r>
          </a:p>
        </p:txBody>
      </p:sp>
      <p:sp>
        <p:nvSpPr>
          <p:cNvPr id="10" name="上凸带形 9"/>
          <p:cNvSpPr/>
          <p:nvPr/>
        </p:nvSpPr>
        <p:spPr>
          <a:xfrm>
            <a:off x="367190" y="303373"/>
            <a:ext cx="4398645" cy="781526"/>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68482" tIns="34263" rIns="68482" bIns="34263" rtlCol="0" anchor="ctr"/>
          <a:lstStyle/>
          <a:p>
            <a:pPr algn="ctr" defTabSz="684753"/>
            <a:r>
              <a:rPr lang="zh-CN" altLang="en-US" b="1">
                <a:solidFill>
                  <a:prstClr val="white"/>
                </a:solidFill>
              </a:rPr>
              <a:t>自贸港政策的形成</a:t>
            </a:r>
          </a:p>
          <a:p>
            <a:pPr algn="ctr" defTabSz="684753"/>
            <a:r>
              <a:rPr lang="en-US" altLang="zh-CN" b="1">
                <a:solidFill>
                  <a:prstClr val="white"/>
                </a:solidFill>
              </a:rPr>
              <a:t>The  formation of  FTZ policy</a:t>
            </a:r>
          </a:p>
        </p:txBody>
      </p:sp>
      <p:sp>
        <p:nvSpPr>
          <p:cNvPr id="11" name="圆角右箭头 10"/>
          <p:cNvSpPr/>
          <p:nvPr/>
        </p:nvSpPr>
        <p:spPr>
          <a:xfrm>
            <a:off x="305791" y="2517934"/>
            <a:ext cx="706279" cy="47148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lIns="68482" tIns="34263" rIns="68482" bIns="34263" rtlCol="0" anchor="ctr"/>
          <a:lstStyle/>
          <a:p>
            <a:pPr algn="ctr" defTabSz="684753"/>
            <a:endParaRPr lang="zh-CN" altLang="en-US">
              <a:solidFill>
                <a:prstClr val="black"/>
              </a:solidFill>
            </a:endParaRPr>
          </a:p>
        </p:txBody>
      </p:sp>
      <p:sp>
        <p:nvSpPr>
          <p:cNvPr id="12" name="圆角右箭头 11"/>
          <p:cNvSpPr/>
          <p:nvPr/>
        </p:nvSpPr>
        <p:spPr>
          <a:xfrm>
            <a:off x="4161949" y="1167766"/>
            <a:ext cx="734378" cy="28479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lIns="68482" tIns="34263" rIns="68482" bIns="34263" rtlCol="0" anchor="ctr"/>
          <a:lstStyle/>
          <a:p>
            <a:pPr algn="ctr" defTabSz="684753"/>
            <a:endParaRPr lang="zh-CN" altLang="en-US">
              <a:solidFill>
                <a:prstClr val="black"/>
              </a:solidFill>
            </a:endParaRPr>
          </a:p>
        </p:txBody>
      </p:sp>
      <p:sp>
        <p:nvSpPr>
          <p:cNvPr id="13" name="下箭头 12"/>
          <p:cNvSpPr/>
          <p:nvPr/>
        </p:nvSpPr>
        <p:spPr>
          <a:xfrm>
            <a:off x="6624638" y="2734152"/>
            <a:ext cx="102870" cy="3205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68482" tIns="34263" rIns="68482" bIns="34263" rtlCol="0" anchor="ctr"/>
          <a:lstStyle/>
          <a:p>
            <a:pPr algn="ctr" defTabSz="684753"/>
            <a:endParaRPr lang="zh-CN" altLang="en-US">
              <a:solidFill>
                <a:prstClr val="white"/>
              </a:solidFill>
            </a:endParaRPr>
          </a:p>
        </p:txBody>
      </p:sp>
      <p:pic>
        <p:nvPicPr>
          <p:cNvPr id="14" name="图片 13"/>
          <p:cNvPicPr>
            <a:picLocks noChangeAspect="1"/>
          </p:cNvPicPr>
          <p:nvPr/>
        </p:nvPicPr>
        <p:blipFill>
          <a:blip r:embed="rId2"/>
          <a:stretch>
            <a:fillRect/>
          </a:stretch>
        </p:blipFill>
        <p:spPr>
          <a:xfrm>
            <a:off x="7948621" y="73849"/>
            <a:ext cx="1110615" cy="1103471"/>
          </a:xfrm>
          <a:prstGeom prst="rect">
            <a:avLst/>
          </a:prstGeom>
        </p:spPr>
      </p:pic>
      <p:sp>
        <p:nvSpPr>
          <p:cNvPr id="16" name="文本框 15"/>
          <p:cNvSpPr txBox="1"/>
          <p:nvPr/>
        </p:nvSpPr>
        <p:spPr>
          <a:xfrm>
            <a:off x="4896365" y="2166461"/>
            <a:ext cx="3925729" cy="484694"/>
          </a:xfrm>
          <a:prstGeom prst="rect">
            <a:avLst/>
          </a:prstGeom>
          <a:noFill/>
        </p:spPr>
        <p:txBody>
          <a:bodyPr wrap="square" lIns="68482" tIns="34263" rIns="68482" bIns="34263" rtlCol="0">
            <a:spAutoFit/>
          </a:bodyPr>
          <a:lstStyle/>
          <a:p>
            <a:pPr defTabSz="684753"/>
            <a:r>
              <a:rPr lang="zh-CN" altLang="en-US" sz="900">
                <a:solidFill>
                  <a:prstClr val="black"/>
                </a:solidFill>
                <a:latin typeface="宋体" panose="02010600030101010101" pitchFamily="2" charset="-122"/>
              </a:rPr>
              <a:t>General Secretary Xi Jinping has issued a series of important instructions on 12 occasions, including "gradually explore" and "speed up" the construction of Hainan </a:t>
            </a:r>
            <a:r>
              <a:rPr lang="en-US" altLang="zh-CN" sz="900">
                <a:solidFill>
                  <a:prstClr val="black"/>
                </a:solidFill>
                <a:latin typeface="宋体" panose="02010600030101010101" pitchFamily="2" charset="-122"/>
              </a:rPr>
              <a:t>F</a:t>
            </a:r>
            <a:r>
              <a:rPr lang="zh-CN" altLang="en-US" sz="900">
                <a:solidFill>
                  <a:prstClr val="black"/>
                </a:solidFill>
                <a:latin typeface="宋体" panose="02010600030101010101" pitchFamily="2" charset="-122"/>
              </a:rPr>
              <a:t>ree </a:t>
            </a:r>
            <a:r>
              <a:rPr lang="en-US" altLang="zh-CN" sz="900">
                <a:solidFill>
                  <a:prstClr val="black"/>
                </a:solidFill>
                <a:latin typeface="宋体" panose="02010600030101010101" pitchFamily="2" charset="-122"/>
              </a:rPr>
              <a:t>T</a:t>
            </a:r>
            <a:r>
              <a:rPr lang="zh-CN" altLang="en-US" sz="900">
                <a:solidFill>
                  <a:prstClr val="black"/>
                </a:solidFill>
                <a:latin typeface="宋体" panose="02010600030101010101" pitchFamily="2" charset="-122"/>
              </a:rPr>
              <a:t>rade </a:t>
            </a:r>
            <a:r>
              <a:rPr lang="en-US" altLang="zh-CN" sz="900">
                <a:solidFill>
                  <a:prstClr val="black"/>
                </a:solidFill>
                <a:latin typeface="宋体" panose="02010600030101010101" pitchFamily="2" charset="-122"/>
              </a:rPr>
              <a:t>P</a:t>
            </a:r>
            <a:r>
              <a:rPr lang="zh-CN" altLang="en-US" sz="900">
                <a:solidFill>
                  <a:prstClr val="black"/>
                </a:solidFill>
                <a:latin typeface="宋体" panose="02010600030101010101" pitchFamily="2" charset="-122"/>
              </a:rPr>
              <a:t>orts.</a:t>
            </a:r>
          </a:p>
        </p:txBody>
      </p:sp>
    </p:spTree>
    <p:extLst>
      <p:ext uri="{BB962C8B-B14F-4D97-AF65-F5344CB8AC3E}">
        <p14:creationId xmlns:p14="http://schemas.microsoft.com/office/powerpoint/2010/main" val="21494718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上凸带形 9"/>
          <p:cNvSpPr/>
          <p:nvPr/>
        </p:nvSpPr>
        <p:spPr>
          <a:xfrm>
            <a:off x="367208" y="303373"/>
            <a:ext cx="8487251" cy="975836"/>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68482" tIns="34263" rIns="68482" bIns="34263" rtlCol="0" anchor="ctr"/>
          <a:lstStyle/>
          <a:p>
            <a:pPr defTabSz="684753"/>
            <a:r>
              <a:rPr lang="zh-CN" altLang="en-US" b="1">
                <a:solidFill>
                  <a:srgbClr val="FFFFFF"/>
                </a:solidFill>
                <a:latin typeface="Arial" panose="020B0604020202020204"/>
                <a:sym typeface="+mn-ea"/>
              </a:rPr>
              <a:t>自贸港概念分析</a:t>
            </a:r>
          </a:p>
          <a:p>
            <a:pPr defTabSz="684753"/>
            <a:r>
              <a:rPr lang="en-US" b="1">
                <a:solidFill>
                  <a:srgbClr val="FFFFFF"/>
                </a:solidFill>
                <a:latin typeface="Arial" panose="020B0604020202020204"/>
                <a:sym typeface="+mn-ea"/>
              </a:rPr>
              <a:t>Part I ANALYSIS OF THE CONCEPTS</a:t>
            </a:r>
            <a:endParaRPr lang="en-US" altLang="zh-CN" b="1">
              <a:solidFill>
                <a:prstClr val="white"/>
              </a:solidFill>
            </a:endParaRPr>
          </a:p>
        </p:txBody>
      </p:sp>
      <p:sp>
        <p:nvSpPr>
          <p:cNvPr id="3" name="波形 2"/>
          <p:cNvSpPr/>
          <p:nvPr/>
        </p:nvSpPr>
        <p:spPr>
          <a:xfrm>
            <a:off x="1062038" y="1599724"/>
            <a:ext cx="2646045" cy="972026"/>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lIns="68482" tIns="34263" rIns="68482" bIns="34263" rtlCol="0" anchor="ctr"/>
          <a:lstStyle/>
          <a:p>
            <a:pPr algn="ctr" defTabSz="684753"/>
            <a:r>
              <a:rPr lang="zh-CN" altLang="en-US">
                <a:solidFill>
                  <a:prstClr val="white"/>
                </a:solidFill>
              </a:rPr>
              <a:t>自由贸易</a:t>
            </a:r>
            <a:r>
              <a:rPr lang="en-US" altLang="zh-CN">
                <a:solidFill>
                  <a:prstClr val="white"/>
                </a:solidFill>
              </a:rPr>
              <a:t> Free Trade</a:t>
            </a:r>
          </a:p>
        </p:txBody>
      </p:sp>
      <p:sp>
        <p:nvSpPr>
          <p:cNvPr id="4" name="波形 3"/>
          <p:cNvSpPr/>
          <p:nvPr/>
        </p:nvSpPr>
        <p:spPr>
          <a:xfrm>
            <a:off x="1062038" y="2517934"/>
            <a:ext cx="2646045" cy="972026"/>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lIns="68482" tIns="34263" rIns="68482" bIns="34263" rtlCol="0" anchor="ctr"/>
          <a:lstStyle/>
          <a:p>
            <a:pPr algn="ctr" defTabSz="684753"/>
            <a:r>
              <a:rPr lang="zh-CN" altLang="en-US">
                <a:solidFill>
                  <a:prstClr val="white"/>
                </a:solidFill>
              </a:rPr>
              <a:t>自由贸易港</a:t>
            </a:r>
            <a:r>
              <a:rPr lang="en-US" altLang="zh-CN">
                <a:solidFill>
                  <a:prstClr val="white"/>
                </a:solidFill>
              </a:rPr>
              <a:t>Free Trade Port</a:t>
            </a:r>
          </a:p>
        </p:txBody>
      </p:sp>
      <p:sp>
        <p:nvSpPr>
          <p:cNvPr id="5" name="波形 4"/>
          <p:cNvSpPr/>
          <p:nvPr/>
        </p:nvSpPr>
        <p:spPr>
          <a:xfrm>
            <a:off x="1062038" y="3436144"/>
            <a:ext cx="2646045" cy="972026"/>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lIns="68482" tIns="34263" rIns="68482" bIns="34263" rtlCol="0" anchor="ctr"/>
          <a:lstStyle/>
          <a:p>
            <a:pPr algn="ctr" defTabSz="684753"/>
            <a:r>
              <a:rPr lang="zh-CN" altLang="en-US">
                <a:solidFill>
                  <a:prstClr val="white"/>
                </a:solidFill>
              </a:rPr>
              <a:t>负面清单</a:t>
            </a:r>
            <a:r>
              <a:rPr lang="en-US" altLang="zh-CN">
                <a:solidFill>
                  <a:prstClr val="white"/>
                </a:solidFill>
              </a:rPr>
              <a:t>Negative list</a:t>
            </a:r>
          </a:p>
        </p:txBody>
      </p:sp>
      <p:sp>
        <p:nvSpPr>
          <p:cNvPr id="6" name="波形 5"/>
          <p:cNvSpPr/>
          <p:nvPr/>
        </p:nvSpPr>
        <p:spPr>
          <a:xfrm>
            <a:off x="5112069" y="1599724"/>
            <a:ext cx="2997994" cy="972026"/>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lIns="68482" tIns="34263" rIns="68482" bIns="34263" rtlCol="0" anchor="ctr"/>
          <a:lstStyle/>
          <a:p>
            <a:pPr algn="ctr" defTabSz="684753"/>
            <a:r>
              <a:rPr lang="zh-CN" altLang="en-US">
                <a:solidFill>
                  <a:prstClr val="white"/>
                </a:solidFill>
              </a:rPr>
              <a:t>自由贸易区</a:t>
            </a:r>
            <a:r>
              <a:rPr lang="en-US" altLang="zh-CN">
                <a:solidFill>
                  <a:prstClr val="white"/>
                </a:solidFill>
              </a:rPr>
              <a:t>Free Trade Zone</a:t>
            </a:r>
          </a:p>
        </p:txBody>
      </p:sp>
      <p:sp>
        <p:nvSpPr>
          <p:cNvPr id="7" name="波形 6"/>
          <p:cNvSpPr/>
          <p:nvPr/>
        </p:nvSpPr>
        <p:spPr>
          <a:xfrm>
            <a:off x="5112076" y="2464120"/>
            <a:ext cx="3042285" cy="972026"/>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lIns="68482" tIns="34263" rIns="68482" bIns="34263" rtlCol="0" anchor="ctr"/>
          <a:lstStyle/>
          <a:p>
            <a:pPr algn="ctr" defTabSz="684753"/>
            <a:r>
              <a:rPr lang="zh-CN" altLang="en-US">
                <a:solidFill>
                  <a:prstClr val="white"/>
                </a:solidFill>
              </a:rPr>
              <a:t>境内关外</a:t>
            </a:r>
            <a:r>
              <a:rPr lang="en-US" altLang="zh-CN">
                <a:solidFill>
                  <a:prstClr val="white"/>
                </a:solidFill>
              </a:rPr>
              <a:t>Domestic and foreign customs</a:t>
            </a:r>
          </a:p>
        </p:txBody>
      </p:sp>
      <p:sp>
        <p:nvSpPr>
          <p:cNvPr id="8" name="波形 7"/>
          <p:cNvSpPr/>
          <p:nvPr/>
        </p:nvSpPr>
        <p:spPr>
          <a:xfrm>
            <a:off x="5112068" y="3436144"/>
            <a:ext cx="3025140" cy="972026"/>
          </a:xfrm>
          <a:prstGeom prst="wave">
            <a:avLst>
              <a:gd name="adj1" fmla="val 7251"/>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lIns="68482" tIns="34263" rIns="68482" bIns="34263" rtlCol="0" anchor="ctr"/>
          <a:lstStyle/>
          <a:p>
            <a:pPr algn="ctr" defTabSz="684753"/>
            <a:r>
              <a:rPr lang="zh-CN" altLang="en-US">
                <a:solidFill>
                  <a:prstClr val="white"/>
                </a:solidFill>
              </a:rPr>
              <a:t>封关运作</a:t>
            </a:r>
            <a:r>
              <a:rPr lang="en-US" altLang="zh-CN">
                <a:solidFill>
                  <a:prstClr val="white"/>
                </a:solidFill>
              </a:rPr>
              <a:t>Customs closure operation</a:t>
            </a:r>
          </a:p>
        </p:txBody>
      </p:sp>
      <p:pic>
        <p:nvPicPr>
          <p:cNvPr id="9" name="图片 8"/>
          <p:cNvPicPr>
            <a:picLocks noChangeAspect="1"/>
          </p:cNvPicPr>
          <p:nvPr/>
        </p:nvPicPr>
        <p:blipFill>
          <a:blip r:embed="rId2"/>
          <a:stretch>
            <a:fillRect/>
          </a:stretch>
        </p:blipFill>
        <p:spPr>
          <a:xfrm>
            <a:off x="7948621" y="73849"/>
            <a:ext cx="1110615" cy="1103471"/>
          </a:xfrm>
          <a:prstGeom prst="rect">
            <a:avLst/>
          </a:prstGeom>
        </p:spPr>
      </p:pic>
    </p:spTree>
    <p:extLst>
      <p:ext uri="{BB962C8B-B14F-4D97-AF65-F5344CB8AC3E}">
        <p14:creationId xmlns:p14="http://schemas.microsoft.com/office/powerpoint/2010/main" val="17041457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52368"/>
        </a:solidFill>
        <a:effectLst/>
      </p:bgPr>
    </p:bg>
    <p:spTree>
      <p:nvGrpSpPr>
        <p:cNvPr id="1" name=""/>
        <p:cNvGrpSpPr/>
        <p:nvPr/>
      </p:nvGrpSpPr>
      <p:grpSpPr>
        <a:xfrm>
          <a:off x="0" y="0"/>
          <a:ext cx="0" cy="0"/>
          <a:chOff x="0" y="0"/>
          <a:chExt cx="0" cy="0"/>
        </a:xfrm>
      </p:grpSpPr>
      <p:sp>
        <p:nvSpPr>
          <p:cNvPr id="2" name="矩形 1"/>
          <p:cNvSpPr/>
          <p:nvPr/>
        </p:nvSpPr>
        <p:spPr>
          <a:xfrm>
            <a:off x="161935" y="142877"/>
            <a:ext cx="6334125" cy="314325"/>
          </a:xfrm>
          <a:prstGeom prst="rect">
            <a:avLst/>
          </a:prstGeom>
          <a:solidFill>
            <a:srgbClr val="063784"/>
          </a:solidFill>
        </p:spPr>
        <p:txBody>
          <a:bodyPr wrap="none" lIns="0" tIns="0" rIns="0" bIns="0">
            <a:noAutofit/>
          </a:bodyPr>
          <a:lstStyle/>
          <a:p>
            <a:pPr defTabSz="684753"/>
            <a:r>
              <a:rPr lang="en-US" sz="2600" b="1">
                <a:solidFill>
                  <a:srgbClr val="FFFFFF"/>
                </a:solidFill>
                <a:latin typeface="Arial" panose="020B0604020202020204"/>
              </a:rPr>
              <a:t>Part I ANALYSIS OF THE CONCEPTS</a:t>
            </a:r>
          </a:p>
        </p:txBody>
      </p:sp>
      <p:sp>
        <p:nvSpPr>
          <p:cNvPr id="3" name="矩形 2"/>
          <p:cNvSpPr/>
          <p:nvPr/>
        </p:nvSpPr>
        <p:spPr>
          <a:xfrm>
            <a:off x="1276360" y="1495429"/>
            <a:ext cx="6638925" cy="2714625"/>
          </a:xfrm>
          <a:prstGeom prst="rect">
            <a:avLst/>
          </a:prstGeom>
          <a:solidFill>
            <a:srgbClr val="052368"/>
          </a:solidFill>
        </p:spPr>
        <p:txBody>
          <a:bodyPr lIns="0" tIns="0" rIns="0" bIns="0">
            <a:noAutofit/>
          </a:bodyPr>
          <a:lstStyle/>
          <a:p>
            <a:pPr indent="408955" algn="just" defTabSz="684753">
              <a:lnSpc>
                <a:spcPts val="1676"/>
              </a:lnSpc>
            </a:pPr>
            <a:r>
              <a:rPr lang="zh-TW" altLang="en-US">
                <a:solidFill>
                  <a:srgbClr val="FFFFFF"/>
                </a:solidFill>
                <a:latin typeface="MingLiU" panose="02020509000000000000" charset="-120"/>
                <a:ea typeface="MingLiU" panose="02020509000000000000" charset="-120"/>
              </a:rPr>
              <a:t>在当今世界能纳入自由贸易概念体系名称有自由港，航空港， 国际航空港、码头</a:t>
            </a:r>
            <a:r>
              <a:rPr lang="en-US" altLang="zh-TW">
                <a:solidFill>
                  <a:srgbClr val="FFFFFF"/>
                </a:solidFill>
                <a:latin typeface="MingLiU" panose="02020509000000000000" charset="-120"/>
                <a:ea typeface="MingLiU" panose="02020509000000000000" charset="-120"/>
              </a:rPr>
              <a:t>.</a:t>
            </a:r>
            <a:r>
              <a:rPr lang="zh-TW" altLang="en-US">
                <a:solidFill>
                  <a:srgbClr val="FFFFFF"/>
                </a:solidFill>
                <a:latin typeface="MingLiU" panose="02020509000000000000" charset="-120"/>
                <a:ea typeface="MingLiU" panose="02020509000000000000" charset="-120"/>
              </a:rPr>
              <a:t>码头区</a:t>
            </a:r>
            <a:r>
              <a:rPr lang="en-US" altLang="zh-TW">
                <a:solidFill>
                  <a:srgbClr val="FFFFFF"/>
                </a:solidFill>
                <a:latin typeface="MingLiU" panose="02020509000000000000" charset="-120"/>
                <a:ea typeface="MingLiU" panose="02020509000000000000" charset="-120"/>
              </a:rPr>
              <a:t>,</a:t>
            </a:r>
            <a:r>
              <a:rPr lang="zh-TW" altLang="en-US">
                <a:solidFill>
                  <a:srgbClr val="FFFFFF"/>
                </a:solidFill>
                <a:latin typeface="MingLiU" panose="02020509000000000000" charset="-120"/>
                <a:ea typeface="MingLiU" panose="02020509000000000000" charset="-120"/>
              </a:rPr>
              <a:t>转口区和自由区</a:t>
            </a:r>
            <a:r>
              <a:rPr lang="en-US" altLang="zh-TW">
                <a:solidFill>
                  <a:srgbClr val="FFFFFF"/>
                </a:solidFill>
                <a:latin typeface="MingLiU" panose="02020509000000000000" charset="-120"/>
                <a:ea typeface="MingLiU" panose="02020509000000000000" charset="-120"/>
              </a:rPr>
              <a:t>,</a:t>
            </a:r>
            <a:r>
              <a:rPr lang="zh-TW" altLang="en-US">
                <a:solidFill>
                  <a:srgbClr val="FFFFFF"/>
                </a:solidFill>
                <a:latin typeface="MingLiU" panose="02020509000000000000" charset="-120"/>
                <a:ea typeface="MingLiU" panose="02020509000000000000" charset="-120"/>
              </a:rPr>
              <a:t>对外贸易区</a:t>
            </a:r>
            <a:r>
              <a:rPr lang="en-US" altLang="zh-TW">
                <a:solidFill>
                  <a:srgbClr val="FFFFFF"/>
                </a:solidFill>
                <a:latin typeface="MingLiU" panose="02020509000000000000" charset="-120"/>
                <a:ea typeface="MingLiU" panose="02020509000000000000" charset="-120"/>
              </a:rPr>
              <a:t>,</a:t>
            </a:r>
            <a:r>
              <a:rPr lang="zh-TW" altLang="en-US">
                <a:solidFill>
                  <a:srgbClr val="FFFFFF"/>
                </a:solidFill>
                <a:latin typeface="MingLiU" panose="02020509000000000000" charset="-120"/>
                <a:ea typeface="MingLiU" panose="02020509000000000000" charset="-120"/>
              </a:rPr>
              <a:t>自由 贸易区、自由区、自由带、出口自由区、仓库和转口区、免税贸易区，边境区，边境自由区，出口加工区，出口产品加工工业村、电 子工业岀口加工区、投资促进区、科学工业园区、自由关税区、保税区</a:t>
            </a:r>
            <a:r>
              <a:rPr lang="en-US" altLang="zh-TW">
                <a:solidFill>
                  <a:srgbClr val="FFFFFF"/>
                </a:solidFill>
                <a:latin typeface="MingLiU" panose="02020509000000000000" charset="-120"/>
                <a:ea typeface="MingLiU" panose="02020509000000000000" charset="-120"/>
              </a:rPr>
              <a:t>.</a:t>
            </a:r>
            <a:r>
              <a:rPr lang="zh-TW" altLang="en-US">
                <a:solidFill>
                  <a:srgbClr val="FFFFFF"/>
                </a:solidFill>
                <a:latin typeface="MingLiU" panose="02020509000000000000" charset="-120"/>
                <a:ea typeface="MingLiU" panose="02020509000000000000" charset="-120"/>
              </a:rPr>
              <a:t>保税仓库、免税工厂</a:t>
            </a:r>
            <a:r>
              <a:rPr lang="en-US" altLang="zh-TW">
                <a:solidFill>
                  <a:srgbClr val="FFFFFF"/>
                </a:solidFill>
                <a:latin typeface="MingLiU" panose="02020509000000000000" charset="-120"/>
                <a:ea typeface="MingLiU" panose="02020509000000000000" charset="-120"/>
              </a:rPr>
              <a:t>,</a:t>
            </a:r>
            <a:r>
              <a:rPr lang="zh-TW" altLang="en-US">
                <a:solidFill>
                  <a:srgbClr val="FFFFFF"/>
                </a:solidFill>
                <a:latin typeface="MingLiU" panose="02020509000000000000" charset="-120"/>
                <a:ea typeface="MingLiU" panose="02020509000000000000" charset="-120"/>
              </a:rPr>
              <a:t>保税陈列厂</a:t>
            </a:r>
            <a:r>
              <a:rPr lang="en-US" altLang="zh-TW">
                <a:solidFill>
                  <a:srgbClr val="FFFFFF"/>
                </a:solidFill>
                <a:latin typeface="MingLiU" panose="02020509000000000000" charset="-120"/>
                <a:ea typeface="MingLiU" panose="02020509000000000000" charset="-120"/>
              </a:rPr>
              <a:t>,</a:t>
            </a:r>
            <a:r>
              <a:rPr lang="zh-TW" altLang="en-US">
                <a:solidFill>
                  <a:srgbClr val="FFFFFF"/>
                </a:solidFill>
                <a:latin typeface="MingLiU" panose="02020509000000000000" charset="-120"/>
                <a:ea typeface="MingLiU" panose="02020509000000000000" charset="-120"/>
              </a:rPr>
              <a:t>保税棚、贸易仓库、货物集散地</a:t>
            </a:r>
            <a:r>
              <a:rPr lang="en-US" altLang="zh-TW">
                <a:solidFill>
                  <a:srgbClr val="FFFFFF"/>
                </a:solidFill>
                <a:latin typeface="MingLiU" panose="02020509000000000000" charset="-120"/>
                <a:ea typeface="MingLiU" panose="02020509000000000000" charset="-120"/>
              </a:rPr>
              <a:t>,</a:t>
            </a:r>
            <a:r>
              <a:rPr lang="zh-TW" altLang="en-US">
                <a:solidFill>
                  <a:srgbClr val="FFFFFF"/>
                </a:solidFill>
                <a:latin typeface="MingLiU" panose="02020509000000000000" charset="-120"/>
                <a:ea typeface="MingLiU" panose="02020509000000000000" charset="-120"/>
              </a:rPr>
              <a:t>冷藏自由区等等几十种之多。</a:t>
            </a:r>
          </a:p>
          <a:p>
            <a:pPr indent="408955" algn="just" defTabSz="684753">
              <a:lnSpc>
                <a:spcPts val="1676"/>
              </a:lnSpc>
            </a:pPr>
            <a:r>
              <a:rPr lang="en-US" altLang="zh-TW" sz="1200">
                <a:solidFill>
                  <a:srgbClr val="FFFFFF"/>
                </a:solidFill>
                <a:latin typeface="宋体" panose="02010600030101010101" pitchFamily="2" charset="-122"/>
                <a:ea typeface="宋体" panose="02010600030101010101" pitchFamily="2" charset="-122"/>
              </a:rPr>
              <a:t>In today's world can be incorporated into the concept of free trade system names are free ports, airports, international airports, terminals. Docklands, transit area and the free zone, foreign trade zone, free trade zone, free zone, free zone, export free zone, warehouse and transit area, free-trade zone, border, border free zone, export processing zones, export processing industry village, electric industrial forwarders processing, investment promotion, science-based industrial park, tariff-free zone, bonded zone. Bonded warehouse, duty-free factory, bonded display factory, bonded shed, trade warehouse, goods distribution center, refrigerated free area and so on dozens of many.</a:t>
            </a:r>
          </a:p>
          <a:p>
            <a:pPr indent="408955" algn="just" defTabSz="684753">
              <a:lnSpc>
                <a:spcPts val="1676"/>
              </a:lnSpc>
            </a:pPr>
            <a:endParaRPr lang="zh-TW" altLang="en-US" sz="1200">
              <a:solidFill>
                <a:srgbClr val="FFFFFF"/>
              </a:solidFill>
              <a:latin typeface="宋体" panose="02010600030101010101" pitchFamily="2" charset="-122"/>
              <a:ea typeface="宋体" panose="02010600030101010101" pitchFamily="2" charset="-122"/>
            </a:endParaRPr>
          </a:p>
        </p:txBody>
      </p:sp>
      <p:pic>
        <p:nvPicPr>
          <p:cNvPr id="5" name="图片 4"/>
          <p:cNvPicPr>
            <a:picLocks noChangeAspect="1"/>
          </p:cNvPicPr>
          <p:nvPr/>
        </p:nvPicPr>
        <p:blipFill>
          <a:blip r:embed="rId2"/>
          <a:stretch>
            <a:fillRect/>
          </a:stretch>
        </p:blipFill>
        <p:spPr>
          <a:xfrm>
            <a:off x="7948621" y="73849"/>
            <a:ext cx="1110615" cy="1103471"/>
          </a:xfrm>
          <a:prstGeom prst="rect">
            <a:avLst/>
          </a:prstGeom>
        </p:spPr>
      </p:pic>
    </p:spTree>
    <p:extLst>
      <p:ext uri="{BB962C8B-B14F-4D97-AF65-F5344CB8AC3E}">
        <p14:creationId xmlns:p14="http://schemas.microsoft.com/office/powerpoint/2010/main" val="18101475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20118"/>
        </a:solidFill>
        <a:effectLst/>
      </p:bgPr>
    </p:bg>
    <p:spTree>
      <p:nvGrpSpPr>
        <p:cNvPr id="1" name=""/>
        <p:cNvGrpSpPr/>
        <p:nvPr/>
      </p:nvGrpSpPr>
      <p:grpSpPr>
        <a:xfrm>
          <a:off x="0" y="0"/>
          <a:ext cx="0" cy="0"/>
          <a:chOff x="0" y="0"/>
          <a:chExt cx="0" cy="0"/>
        </a:xfrm>
      </p:grpSpPr>
      <p:sp>
        <p:nvSpPr>
          <p:cNvPr id="4" name="矩形 3"/>
          <p:cNvSpPr/>
          <p:nvPr/>
        </p:nvSpPr>
        <p:spPr>
          <a:xfrm>
            <a:off x="3409950" y="2352705"/>
            <a:ext cx="5428774" cy="2325053"/>
          </a:xfrm>
          <a:prstGeom prst="rect">
            <a:avLst/>
          </a:prstGeom>
          <a:solidFill>
            <a:srgbClr val="FFFFFF"/>
          </a:solidFill>
        </p:spPr>
        <p:txBody>
          <a:bodyPr lIns="0" tIns="0" rIns="0" bIns="0">
            <a:noAutofit/>
          </a:bodyPr>
          <a:lstStyle/>
          <a:p>
            <a:pPr defTabSz="684753">
              <a:lnSpc>
                <a:spcPts val="2250"/>
              </a:lnSpc>
            </a:pPr>
            <a:r>
              <a:rPr lang="zh-TW" altLang="en-US" sz="1500">
                <a:solidFill>
                  <a:srgbClr val="093177"/>
                </a:solidFill>
                <a:latin typeface="宋体" panose="02010600030101010101" pitchFamily="2" charset="-122"/>
                <a:ea typeface="宋体" panose="02010600030101010101" pitchFamily="2" charset="-122"/>
                <a:cs typeface="宋体" panose="02010600030101010101" pitchFamily="2" charset="-122"/>
              </a:rPr>
              <a:t>专指</a:t>
            </a:r>
            <a:r>
              <a:rPr lang="zh-TW" altLang="en-US" sz="1500">
                <a:solidFill>
                  <a:srgbClr val="BE0606"/>
                </a:solidFill>
                <a:latin typeface="宋体" panose="02010600030101010101" pitchFamily="2" charset="-122"/>
                <a:ea typeface="宋体" panose="02010600030101010101" pitchFamily="2" charset="-122"/>
                <a:cs typeface="宋体" panose="02010600030101010101" pitchFamily="2" charset="-122"/>
              </a:rPr>
              <a:t>两个及两个以</a:t>
            </a:r>
            <a:r>
              <a:rPr lang="zh-TW" altLang="en-US" sz="1500">
                <a:solidFill>
                  <a:srgbClr val="24244B"/>
                </a:solidFill>
                <a:latin typeface="宋体" panose="02010600030101010101" pitchFamily="2" charset="-122"/>
                <a:ea typeface="宋体" panose="02010600030101010101" pitchFamily="2" charset="-122"/>
                <a:cs typeface="宋体" panose="02010600030101010101" pitchFamily="2" charset="-122"/>
              </a:rPr>
              <a:t>上拥有</a:t>
            </a:r>
            <a:r>
              <a:rPr lang="zh-TW" altLang="en-US" sz="1500">
                <a:solidFill>
                  <a:srgbClr val="093177"/>
                </a:solidFill>
                <a:latin typeface="宋体" panose="02010600030101010101" pitchFamily="2" charset="-122"/>
                <a:ea typeface="宋体" panose="02010600030101010101" pitchFamily="2" charset="-122"/>
                <a:cs typeface="宋体" panose="02010600030101010101" pitchFamily="2" charset="-122"/>
              </a:rPr>
              <a:t>主权的 （关税领土）为促逬彼此的贸易往来互设置各种优惠政策的特定区域。</a:t>
            </a:r>
          </a:p>
          <a:p>
            <a:pPr defTabSz="684753">
              <a:lnSpc>
                <a:spcPts val="2250"/>
              </a:lnSpc>
            </a:pPr>
            <a:r>
              <a:rPr lang="en-US" altLang="zh-TW" sz="1500">
                <a:solidFill>
                  <a:srgbClr val="093177"/>
                </a:solidFill>
                <a:latin typeface="宋体" panose="02010600030101010101" pitchFamily="2" charset="-122"/>
                <a:ea typeface="宋体" panose="02010600030101010101" pitchFamily="2" charset="-122"/>
                <a:cs typeface="宋体" panose="02010600030101010101" pitchFamily="2" charset="-122"/>
              </a:rPr>
              <a:t>Pertaining to two or more sovereign (customs territories) areas that establish preferential policies for entering trade with each other.</a:t>
            </a:r>
          </a:p>
        </p:txBody>
      </p:sp>
      <p:pic>
        <p:nvPicPr>
          <p:cNvPr id="7" name="图片 6"/>
          <p:cNvPicPr>
            <a:picLocks noChangeAspect="1"/>
          </p:cNvPicPr>
          <p:nvPr/>
        </p:nvPicPr>
        <p:blipFill>
          <a:blip r:embed="rId2"/>
          <a:stretch>
            <a:fillRect/>
          </a:stretch>
        </p:blipFill>
        <p:spPr>
          <a:xfrm>
            <a:off x="7948621" y="73849"/>
            <a:ext cx="1110615" cy="1103471"/>
          </a:xfrm>
          <a:prstGeom prst="rect">
            <a:avLst/>
          </a:prstGeom>
        </p:spPr>
      </p:pic>
      <p:sp>
        <p:nvSpPr>
          <p:cNvPr id="8" name="矩形 7"/>
          <p:cNvSpPr/>
          <p:nvPr/>
        </p:nvSpPr>
        <p:spPr>
          <a:xfrm>
            <a:off x="161935" y="142877"/>
            <a:ext cx="6334125" cy="314325"/>
          </a:xfrm>
          <a:prstGeom prst="rect">
            <a:avLst/>
          </a:prstGeom>
          <a:solidFill>
            <a:srgbClr val="063784"/>
          </a:solidFill>
        </p:spPr>
        <p:txBody>
          <a:bodyPr wrap="none" lIns="0" tIns="0" rIns="0" bIns="0">
            <a:noAutofit/>
          </a:bodyPr>
          <a:lstStyle/>
          <a:p>
            <a:pPr defTabSz="684753"/>
            <a:r>
              <a:rPr lang="en-US" sz="2600" b="1">
                <a:solidFill>
                  <a:srgbClr val="FFFFFF"/>
                </a:solidFill>
                <a:latin typeface="Arial" panose="020B0604020202020204"/>
              </a:rPr>
              <a:t>Part I ANALYSIS OF THE CONCEPTS</a:t>
            </a:r>
          </a:p>
        </p:txBody>
      </p:sp>
      <p:sp>
        <p:nvSpPr>
          <p:cNvPr id="9" name="六边形 8"/>
          <p:cNvSpPr/>
          <p:nvPr/>
        </p:nvSpPr>
        <p:spPr>
          <a:xfrm>
            <a:off x="1007747" y="1924057"/>
            <a:ext cx="1952625" cy="1727835"/>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lIns="68482" tIns="34263" rIns="68482" bIns="34263" rtlCol="0" anchor="ctr"/>
          <a:lstStyle/>
          <a:p>
            <a:pPr algn="ctr" defTabSz="684753"/>
            <a:r>
              <a:rPr lang="en-US" altLang="zh-CN" sz="1800">
                <a:solidFill>
                  <a:prstClr val="white"/>
                </a:solidFill>
              </a:rPr>
              <a:t>FTA</a:t>
            </a:r>
          </a:p>
          <a:p>
            <a:pPr algn="ctr" defTabSz="684753"/>
            <a:r>
              <a:rPr lang="zh-CN" altLang="zh-CN" sz="1800">
                <a:solidFill>
                  <a:prstClr val="white"/>
                </a:solidFill>
              </a:rPr>
              <a:t>自由贸易区</a:t>
            </a:r>
          </a:p>
        </p:txBody>
      </p:sp>
    </p:spTree>
    <p:extLst>
      <p:ext uri="{BB962C8B-B14F-4D97-AF65-F5344CB8AC3E}">
        <p14:creationId xmlns:p14="http://schemas.microsoft.com/office/powerpoint/2010/main" val="1708757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89535" y="1383983"/>
            <a:ext cx="2971800" cy="3067050"/>
          </a:xfrm>
          <a:prstGeom prst="rect">
            <a:avLst/>
          </a:prstGeom>
        </p:spPr>
      </p:pic>
      <p:sp>
        <p:nvSpPr>
          <p:cNvPr id="4" name="矩形 3"/>
          <p:cNvSpPr/>
          <p:nvPr/>
        </p:nvSpPr>
        <p:spPr>
          <a:xfrm>
            <a:off x="3185171" y="591505"/>
            <a:ext cx="4763453" cy="4469606"/>
          </a:xfrm>
          <a:prstGeom prst="rect">
            <a:avLst/>
          </a:prstGeom>
          <a:solidFill>
            <a:srgbClr val="FFFFFF"/>
          </a:solidFill>
        </p:spPr>
        <p:txBody>
          <a:bodyPr lIns="0" tIns="0" rIns="0" bIns="0">
            <a:noAutofit/>
          </a:bodyPr>
          <a:lstStyle/>
          <a:p>
            <a:pPr defTabSz="684787"/>
            <a:r>
              <a:rPr lang="en-US" sz="2400" b="1">
                <a:solidFill>
                  <a:srgbClr val="093177"/>
                </a:solidFill>
                <a:latin typeface="Arial" panose="020B0604020202020204"/>
              </a:rPr>
              <a:t>Free Trade</a:t>
            </a:r>
          </a:p>
          <a:p>
            <a:pPr defTabSz="684787">
              <a:lnSpc>
                <a:spcPts val="1163"/>
              </a:lnSpc>
            </a:pPr>
            <a:r>
              <a:rPr lang="zh-TW" altLang="en-US" sz="700">
                <a:solidFill>
                  <a:prstClr val="black"/>
                </a:solidFill>
                <a:latin typeface="MingLiU" panose="02020509000000000000" charset="-120"/>
                <a:ea typeface="MingLiU" panose="02020509000000000000" charset="-120"/>
              </a:rPr>
              <a:t>自</a:t>
            </a:r>
            <a:r>
              <a:rPr lang="zh-CN" altLang="zh-TW" sz="700">
                <a:solidFill>
                  <a:prstClr val="black"/>
                </a:solidFill>
                <a:latin typeface="MingLiU" panose="02020509000000000000" charset="-120"/>
              </a:rPr>
              <a:t>由</a:t>
            </a:r>
            <a:r>
              <a:rPr lang="zh-TW" altLang="en-US" sz="700">
                <a:solidFill>
                  <a:prstClr val="black"/>
                </a:solidFill>
                <a:latin typeface="MingLiU" panose="02020509000000000000" charset="-120"/>
                <a:ea typeface="MingLiU" panose="02020509000000000000" charset="-120"/>
              </a:rPr>
              <a:t>贸易指取消</a:t>
            </a:r>
            <a:r>
              <a:rPr lang="zh-CN" altLang="zh-TW" sz="700">
                <a:solidFill>
                  <a:prstClr val="black"/>
                </a:solidFill>
                <a:latin typeface="MingLiU" panose="02020509000000000000" charset="-120"/>
              </a:rPr>
              <a:t>对</a:t>
            </a:r>
            <a:r>
              <a:rPr lang="zh-TW" altLang="en-US" sz="700">
                <a:solidFill>
                  <a:prstClr val="black"/>
                </a:solidFill>
                <a:latin typeface="MingLiU" panose="02020509000000000000" charset="-120"/>
                <a:ea typeface="MingLiU" panose="02020509000000000000" charset="-120"/>
              </a:rPr>
              <a:t>出口贸易的</a:t>
            </a:r>
            <a:r>
              <a:rPr lang="zh-CN" altLang="zh-TW" sz="700">
                <a:solidFill>
                  <a:prstClr val="black"/>
                </a:solidFill>
                <a:latin typeface="MingLiU" panose="02020509000000000000" charset="-120"/>
              </a:rPr>
              <a:t>限制和阻</a:t>
            </a:r>
            <a:r>
              <a:rPr lang="zh-TW" altLang="en-US" sz="700">
                <a:solidFill>
                  <a:prstClr val="black"/>
                </a:solidFill>
                <a:latin typeface="MingLiU" panose="02020509000000000000" charset="-120"/>
                <a:ea typeface="MingLiU" panose="02020509000000000000" charset="-120"/>
              </a:rPr>
              <a:t>碍，取消对本国</a:t>
            </a:r>
            <a:r>
              <a:rPr lang="zh-CN" altLang="zh-TW" sz="700">
                <a:solidFill>
                  <a:prstClr val="black"/>
                </a:solidFill>
                <a:latin typeface="MingLiU" panose="02020509000000000000" charset="-120"/>
              </a:rPr>
              <a:t>进</a:t>
            </a:r>
            <a:r>
              <a:rPr lang="zh-TW" altLang="en-US" sz="700">
                <a:solidFill>
                  <a:prstClr val="black"/>
                </a:solidFill>
                <a:latin typeface="MingLiU" panose="02020509000000000000" charset="-120"/>
                <a:ea typeface="MingLiU" panose="02020509000000000000" charset="-120"/>
              </a:rPr>
              <a:t>出口</a:t>
            </a:r>
            <a:r>
              <a:rPr lang="zh-CN" altLang="zh-TW" sz="700">
                <a:solidFill>
                  <a:prstClr val="black"/>
                </a:solidFill>
                <a:latin typeface="MingLiU" panose="02020509000000000000" charset="-120"/>
              </a:rPr>
              <a:t>商</a:t>
            </a:r>
            <a:r>
              <a:rPr lang="zh-TW" altLang="en-US" sz="700">
                <a:solidFill>
                  <a:prstClr val="black"/>
                </a:solidFill>
                <a:latin typeface="MingLiU" panose="02020509000000000000" charset="-120"/>
                <a:ea typeface="MingLiU" panose="02020509000000000000" charset="-120"/>
              </a:rPr>
              <a:t>品的各种特</a:t>
            </a:r>
            <a:r>
              <a:rPr lang="zh-CN" altLang="zh-TW" sz="700">
                <a:solidFill>
                  <a:prstClr val="black"/>
                </a:solidFill>
                <a:latin typeface="MingLiU" panose="02020509000000000000" charset="-120"/>
              </a:rPr>
              <a:t>权和</a:t>
            </a:r>
            <a:r>
              <a:rPr lang="zh-TW" altLang="en-US" sz="700">
                <a:solidFill>
                  <a:prstClr val="black"/>
                </a:solidFill>
                <a:latin typeface="MingLiU" panose="02020509000000000000" charset="-120"/>
                <a:ea typeface="MingLiU" panose="02020509000000000000" charset="-120"/>
              </a:rPr>
              <a:t>优</a:t>
            </a:r>
            <a:r>
              <a:rPr lang="zh-CN" altLang="zh-TW" sz="700">
                <a:solidFill>
                  <a:prstClr val="black"/>
                </a:solidFill>
                <a:latin typeface="MingLiU" panose="02020509000000000000" charset="-120"/>
              </a:rPr>
              <a:t>惠</a:t>
            </a:r>
            <a:r>
              <a:rPr lang="en-US" sz="700">
                <a:solidFill>
                  <a:prstClr val="black"/>
                </a:solidFill>
                <a:latin typeface="MingLiU" panose="02020509000000000000" charset="-120"/>
              </a:rPr>
              <a:t>.</a:t>
            </a:r>
            <a:r>
              <a:rPr lang="zh-TW" altLang="en-US" sz="700">
                <a:solidFill>
                  <a:prstClr val="black"/>
                </a:solidFill>
                <a:latin typeface="MingLiU" panose="02020509000000000000" charset="-120"/>
                <a:ea typeface="MingLiU" panose="02020509000000000000" charset="-120"/>
              </a:rPr>
              <a:t>使</a:t>
            </a:r>
            <a:r>
              <a:rPr lang="zh-CN" altLang="zh-TW" sz="700">
                <a:solidFill>
                  <a:prstClr val="black"/>
                </a:solidFill>
                <a:latin typeface="MingLiU" panose="02020509000000000000" charset="-120"/>
              </a:rPr>
              <a:t>商</a:t>
            </a:r>
            <a:r>
              <a:rPr lang="zh-TW" altLang="en-US" sz="700">
                <a:solidFill>
                  <a:prstClr val="black"/>
                </a:solidFill>
                <a:latin typeface="MingLiU" panose="02020509000000000000" charset="-120"/>
                <a:ea typeface="MingLiU" panose="02020509000000000000" charset="-120"/>
              </a:rPr>
              <a:t>品</a:t>
            </a:r>
            <a:r>
              <a:rPr lang="zh-CN" altLang="en-US" sz="700">
                <a:solidFill>
                  <a:prstClr val="black"/>
                </a:solidFill>
                <a:latin typeface="MingLiU" panose="02020509000000000000" charset="-120"/>
                <a:ea typeface="MingLiU" panose="02020509000000000000" charset="-120"/>
              </a:rPr>
              <a:t>、服务、资金 </a:t>
            </a:r>
            <a:r>
              <a:rPr lang="zh-TW" altLang="en-US" sz="700">
                <a:solidFill>
                  <a:prstClr val="black"/>
                </a:solidFill>
                <a:latin typeface="MingLiU" panose="02020509000000000000" charset="-120"/>
                <a:ea typeface="MingLiU" panose="02020509000000000000" charset="-120"/>
              </a:rPr>
              <a:t>人员自由</a:t>
            </a:r>
            <a:r>
              <a:rPr lang="zh-CN" altLang="zh-TW" sz="700">
                <a:solidFill>
                  <a:prstClr val="black"/>
                </a:solidFill>
                <a:latin typeface="MingLiU" panose="02020509000000000000" charset="-120"/>
              </a:rPr>
              <a:t>进</a:t>
            </a:r>
            <a:r>
              <a:rPr lang="zh-TW" altLang="en-US" sz="700">
                <a:solidFill>
                  <a:prstClr val="black"/>
                </a:solidFill>
                <a:latin typeface="MingLiU" panose="02020509000000000000" charset="-120"/>
                <a:ea typeface="MingLiU" panose="02020509000000000000" charset="-120"/>
              </a:rPr>
              <a:t>出、</a:t>
            </a:r>
            <a:r>
              <a:rPr lang="zh-CN" altLang="zh-TW" sz="700">
                <a:solidFill>
                  <a:prstClr val="black"/>
                </a:solidFill>
                <a:latin typeface="MingLiU" panose="02020509000000000000" charset="-120"/>
              </a:rPr>
              <a:t>自</a:t>
            </a:r>
            <a:r>
              <a:rPr lang="zh-TW" altLang="en-US" sz="700">
                <a:solidFill>
                  <a:prstClr val="black"/>
                </a:solidFill>
                <a:latin typeface="MingLiU" panose="02020509000000000000" charset="-120"/>
                <a:ea typeface="MingLiU" panose="02020509000000000000" charset="-120"/>
              </a:rPr>
              <a:t>由</a:t>
            </a:r>
            <a:r>
              <a:rPr lang="zh-CN" altLang="en-US" sz="700">
                <a:solidFill>
                  <a:prstClr val="black"/>
                </a:solidFill>
                <a:latin typeface="MingLiU" panose="02020509000000000000" charset="-120"/>
                <a:ea typeface="MingLiU" panose="02020509000000000000" charset="-120"/>
              </a:rPr>
              <a:t>竞争</a:t>
            </a:r>
            <a:r>
              <a:rPr lang="zh-TW" altLang="en-US" sz="700">
                <a:solidFill>
                  <a:prstClr val="black"/>
                </a:solidFill>
                <a:latin typeface="MingLiU" panose="02020509000000000000" charset="-120"/>
                <a:ea typeface="MingLiU" panose="02020509000000000000" charset="-120"/>
              </a:rPr>
              <a:t>是</a:t>
            </a:r>
            <a:r>
              <a:rPr lang="zh-CN" altLang="en-US" sz="700">
                <a:solidFill>
                  <a:prstClr val="black"/>
                </a:solidFill>
                <a:latin typeface="MingLiU" panose="02020509000000000000" charset="-120"/>
                <a:ea typeface="MingLiU" panose="02020509000000000000" charset="-120"/>
              </a:rPr>
              <a:t>“贸</a:t>
            </a:r>
            <a:r>
              <a:rPr lang="zh-TW" altLang="en-US" sz="700">
                <a:solidFill>
                  <a:prstClr val="black"/>
                </a:solidFill>
                <a:latin typeface="MingLiU" panose="02020509000000000000" charset="-120"/>
                <a:ea typeface="MingLiU" panose="02020509000000000000" charset="-120"/>
              </a:rPr>
              <a:t>易</a:t>
            </a:r>
            <a:r>
              <a:rPr lang="zh-CN" altLang="zh-TW" sz="700">
                <a:solidFill>
                  <a:prstClr val="black"/>
                </a:solidFill>
                <a:latin typeface="MingLiU" panose="02020509000000000000" charset="-120"/>
              </a:rPr>
              <a:t>保护主义</a:t>
            </a:r>
            <a:r>
              <a:rPr lang="en-US" altLang="zh-CN" sz="700">
                <a:solidFill>
                  <a:prstClr val="black"/>
                </a:solidFill>
                <a:latin typeface="MingLiU" panose="02020509000000000000" charset="-120"/>
              </a:rPr>
              <a:t>”</a:t>
            </a:r>
            <a:r>
              <a:rPr lang="zh-TW" altLang="en-US" sz="700">
                <a:solidFill>
                  <a:prstClr val="black"/>
                </a:solidFill>
                <a:latin typeface="MingLiU" panose="02020509000000000000" charset="-120"/>
                <a:ea typeface="MingLiU" panose="02020509000000000000" charset="-120"/>
              </a:rPr>
              <a:t>的对</a:t>
            </a:r>
            <a:r>
              <a:rPr lang="zh-CN" altLang="zh-TW" sz="700">
                <a:solidFill>
                  <a:prstClr val="black"/>
                </a:solidFill>
                <a:latin typeface="MingLiU" panose="02020509000000000000" charset="-120"/>
              </a:rPr>
              <a:t>称。</a:t>
            </a:r>
          </a:p>
          <a:p>
            <a:pPr defTabSz="684787">
              <a:lnSpc>
                <a:spcPts val="1163"/>
              </a:lnSpc>
            </a:pPr>
            <a:r>
              <a:rPr lang="en-US" altLang="zh-TW" sz="700">
                <a:solidFill>
                  <a:prstClr val="black"/>
                </a:solidFill>
                <a:latin typeface="MingLiU" panose="02020509000000000000" charset="-120"/>
                <a:ea typeface="MingLiU" panose="02020509000000000000" charset="-120"/>
              </a:rPr>
              <a:t>Free trade refers to the removal of restrictions and barriers on export trade and the removal of all kinds of privileges and preferences for domestic imports and exports. Free entry and competition of goods, services, capital and personnel is the symmetry of "trade protectionism".</a:t>
            </a:r>
          </a:p>
          <a:p>
            <a:pPr defTabSz="684787">
              <a:lnSpc>
                <a:spcPct val="84000"/>
              </a:lnSpc>
            </a:pPr>
            <a:r>
              <a:rPr lang="en-US" sz="2400" b="1">
                <a:solidFill>
                  <a:srgbClr val="093177"/>
                </a:solidFill>
                <a:latin typeface="Arial" panose="020B0604020202020204"/>
              </a:rPr>
              <a:t>Free Trade </a:t>
            </a:r>
            <a:r>
              <a:rPr lang="en-US" sz="2400" b="1">
                <a:solidFill>
                  <a:srgbClr val="1665C6"/>
                </a:solidFill>
                <a:latin typeface="Arial" panose="020B0604020202020204"/>
              </a:rPr>
              <a:t>Area</a:t>
            </a:r>
          </a:p>
          <a:p>
            <a:pPr defTabSz="684787">
              <a:lnSpc>
                <a:spcPts val="1350"/>
              </a:lnSpc>
              <a:spcAft>
                <a:spcPts val="630"/>
              </a:spcAft>
            </a:pPr>
            <a:r>
              <a:rPr lang="zh-TW" altLang="en-US" sz="700">
                <a:solidFill>
                  <a:prstClr val="black"/>
                </a:solidFill>
                <a:latin typeface="MingLiU" panose="02020509000000000000" charset="-120"/>
                <a:ea typeface="MingLiU" panose="02020509000000000000" charset="-120"/>
              </a:rPr>
              <a:t>专</a:t>
            </a:r>
            <a:r>
              <a:rPr lang="zh-CN" altLang="zh-TW" sz="700">
                <a:solidFill>
                  <a:prstClr val="black"/>
                </a:solidFill>
                <a:latin typeface="MingLiU" panose="02020509000000000000" charset="-120"/>
              </a:rPr>
              <a:t>指</a:t>
            </a:r>
            <a:r>
              <a:rPr lang="zh-TW" altLang="en-US" sz="700">
                <a:solidFill>
                  <a:prstClr val="black"/>
                </a:solidFill>
                <a:latin typeface="MingLiU" panose="02020509000000000000" charset="-120"/>
                <a:ea typeface="MingLiU" panose="02020509000000000000" charset="-120"/>
              </a:rPr>
              <a:t>两个及</a:t>
            </a:r>
            <a:r>
              <a:rPr lang="zh-CN" altLang="zh-TW" sz="700">
                <a:solidFill>
                  <a:prstClr val="black"/>
                </a:solidFill>
                <a:latin typeface="MingLiU" panose="02020509000000000000" charset="-120"/>
              </a:rPr>
              <a:t>两个</a:t>
            </a:r>
            <a:r>
              <a:rPr lang="zh-TW" altLang="en-US" sz="700">
                <a:solidFill>
                  <a:prstClr val="black"/>
                </a:solidFill>
                <a:latin typeface="MingLiU" panose="02020509000000000000" charset="-120"/>
                <a:ea typeface="MingLiU" panose="02020509000000000000" charset="-120"/>
              </a:rPr>
              <a:t>以上</a:t>
            </a:r>
            <a:r>
              <a:rPr lang="zh-CN" altLang="zh-TW" sz="700">
                <a:solidFill>
                  <a:prstClr val="black"/>
                </a:solidFill>
                <a:latin typeface="MingLiU" panose="02020509000000000000" charset="-120"/>
              </a:rPr>
              <a:t>拥</a:t>
            </a:r>
            <a:r>
              <a:rPr lang="zh-TW" altLang="en-US" sz="700">
                <a:solidFill>
                  <a:prstClr val="black"/>
                </a:solidFill>
                <a:latin typeface="MingLiU" panose="02020509000000000000" charset="-120"/>
                <a:ea typeface="MingLiU" panose="02020509000000000000" charset="-120"/>
              </a:rPr>
              <a:t>有主权的国家 </a:t>
            </a:r>
            <a:r>
              <a:rPr lang="zh-CN" altLang="zh-TW" sz="700">
                <a:solidFill>
                  <a:prstClr val="black"/>
                </a:solidFill>
                <a:latin typeface="MingLiU" panose="02020509000000000000" charset="-120"/>
              </a:rPr>
              <a:t>（</a:t>
            </a:r>
            <a:r>
              <a:rPr lang="zh-TW" altLang="en-US" sz="700">
                <a:solidFill>
                  <a:prstClr val="black"/>
                </a:solidFill>
                <a:latin typeface="MingLiU" panose="02020509000000000000" charset="-120"/>
                <a:ea typeface="MingLiU" panose="02020509000000000000" charset="-120"/>
              </a:rPr>
              <a:t>关税领土）为促</a:t>
            </a:r>
            <a:r>
              <a:rPr lang="zh-CN" altLang="zh-TW" sz="700">
                <a:solidFill>
                  <a:prstClr val="black"/>
                </a:solidFill>
                <a:latin typeface="MingLiU" panose="02020509000000000000" charset="-120"/>
              </a:rPr>
              <a:t>进彼此</a:t>
            </a:r>
            <a:r>
              <a:rPr lang="zh-TW" altLang="en-US" sz="700">
                <a:solidFill>
                  <a:prstClr val="black"/>
                </a:solidFill>
                <a:latin typeface="MingLiU" panose="02020509000000000000" charset="-120"/>
                <a:ea typeface="MingLiU" panose="02020509000000000000" charset="-120"/>
              </a:rPr>
              <a:t>的贸易往来， </a:t>
            </a:r>
            <a:r>
              <a:rPr lang="zh-CN" altLang="zh-TW" sz="700">
                <a:solidFill>
                  <a:prstClr val="black"/>
                </a:solidFill>
                <a:latin typeface="MingLiU" panose="02020509000000000000" charset="-120"/>
              </a:rPr>
              <a:t>相</a:t>
            </a:r>
            <a:r>
              <a:rPr lang="zh-TW" altLang="en-US" sz="700">
                <a:solidFill>
                  <a:prstClr val="black"/>
                </a:solidFill>
                <a:latin typeface="MingLiU" panose="02020509000000000000" charset="-120"/>
                <a:ea typeface="MingLiU" panose="02020509000000000000" charset="-120"/>
              </a:rPr>
              <a:t>互</a:t>
            </a:r>
            <a:r>
              <a:rPr lang="zh-CN" altLang="zh-TW" sz="700">
                <a:solidFill>
                  <a:prstClr val="black"/>
                </a:solidFill>
                <a:latin typeface="MingLiU" panose="02020509000000000000" charset="-120"/>
              </a:rPr>
              <a:t>设置</a:t>
            </a:r>
            <a:r>
              <a:rPr lang="zh-TW" altLang="en-US" sz="700">
                <a:solidFill>
                  <a:prstClr val="black"/>
                </a:solidFill>
                <a:latin typeface="MingLiU" panose="02020509000000000000" charset="-120"/>
                <a:ea typeface="MingLiU" panose="02020509000000000000" charset="-120"/>
              </a:rPr>
              <a:t>各种优</a:t>
            </a:r>
            <a:r>
              <a:rPr lang="zh-CN" altLang="zh-TW" sz="700">
                <a:solidFill>
                  <a:prstClr val="black"/>
                </a:solidFill>
                <a:latin typeface="MingLiU" panose="02020509000000000000" charset="-120"/>
              </a:rPr>
              <a:t>惠</a:t>
            </a:r>
            <a:r>
              <a:rPr lang="zh-TW" altLang="en-US" sz="700">
                <a:solidFill>
                  <a:prstClr val="black"/>
                </a:solidFill>
                <a:latin typeface="MingLiU" panose="02020509000000000000" charset="-120"/>
                <a:ea typeface="MingLiU" panose="02020509000000000000" charset="-120"/>
              </a:rPr>
              <a:t>玫策的特定区域。</a:t>
            </a:r>
          </a:p>
          <a:p>
            <a:pPr defTabSz="684787">
              <a:lnSpc>
                <a:spcPts val="1350"/>
              </a:lnSpc>
              <a:spcAft>
                <a:spcPts val="630"/>
              </a:spcAft>
            </a:pPr>
            <a:r>
              <a:rPr lang="en-US" altLang="zh-TW" sz="700">
                <a:solidFill>
                  <a:prstClr val="black"/>
                </a:solidFill>
                <a:latin typeface="MingLiU" panose="02020509000000000000" charset="-120"/>
                <a:ea typeface="MingLiU" panose="02020509000000000000" charset="-120"/>
              </a:rPr>
              <a:t>A specific area in which two or more sovereign countries (customs territories) set up various preferential policies to promote trade between them.</a:t>
            </a:r>
          </a:p>
          <a:p>
            <a:pPr algn="just" defTabSz="684787"/>
            <a:r>
              <a:rPr lang="en-US" sz="2400" b="1">
                <a:solidFill>
                  <a:srgbClr val="093177"/>
                </a:solidFill>
                <a:latin typeface="Arial" panose="020B0604020202020204"/>
              </a:rPr>
              <a:t>Free Trade </a:t>
            </a:r>
            <a:r>
              <a:rPr lang="en-US" sz="2400" b="1">
                <a:solidFill>
                  <a:srgbClr val="1665C6"/>
                </a:solidFill>
                <a:latin typeface="Arial" panose="020B0604020202020204"/>
              </a:rPr>
              <a:t>Zone</a:t>
            </a:r>
          </a:p>
          <a:p>
            <a:pPr defTabSz="684787">
              <a:lnSpc>
                <a:spcPts val="1350"/>
              </a:lnSpc>
              <a:spcAft>
                <a:spcPts val="420"/>
              </a:spcAft>
            </a:pPr>
            <a:r>
              <a:rPr lang="zh-TW" altLang="en-US" sz="700">
                <a:solidFill>
                  <a:prstClr val="black"/>
                </a:solidFill>
                <a:latin typeface="MingLiU" panose="02020509000000000000" charset="-120"/>
                <a:ea typeface="MingLiU" panose="02020509000000000000" charset="-120"/>
              </a:rPr>
              <a:t>在</a:t>
            </a:r>
            <a:r>
              <a:rPr lang="zh-CN" altLang="zh-TW" sz="700">
                <a:solidFill>
                  <a:prstClr val="black"/>
                </a:solidFill>
                <a:latin typeface="MingLiU" panose="02020509000000000000" charset="-120"/>
              </a:rPr>
              <a:t>国</a:t>
            </a:r>
            <a:r>
              <a:rPr lang="zh-TW" altLang="en-US" sz="700">
                <a:solidFill>
                  <a:prstClr val="black"/>
                </a:solidFill>
                <a:latin typeface="MingLiU" panose="02020509000000000000" charset="-120"/>
                <a:ea typeface="MingLiU" panose="02020509000000000000" charset="-120"/>
              </a:rPr>
              <a:t>境内的划出一</a:t>
            </a:r>
            <a:r>
              <a:rPr lang="zh-CN" altLang="en-US" sz="700">
                <a:solidFill>
                  <a:prstClr val="black"/>
                </a:solidFill>
                <a:latin typeface="MingLiU" panose="02020509000000000000" charset="-120"/>
                <a:ea typeface="MingLiU" panose="02020509000000000000" charset="-120"/>
              </a:rPr>
              <a:t>圾区域</a:t>
            </a:r>
            <a:r>
              <a:rPr lang="en-US" altLang="zh-TW" sz="700">
                <a:solidFill>
                  <a:prstClr val="black"/>
                </a:solidFill>
                <a:latin typeface="MingLiU" panose="02020509000000000000" charset="-120"/>
                <a:ea typeface="MingLiU" panose="02020509000000000000" charset="-120"/>
              </a:rPr>
              <a:t>,</a:t>
            </a:r>
            <a:r>
              <a:rPr lang="zh-CN" altLang="zh-TW" sz="700">
                <a:solidFill>
                  <a:prstClr val="black"/>
                </a:solidFill>
                <a:latin typeface="MingLiU" panose="02020509000000000000" charset="-120"/>
              </a:rPr>
              <a:t>进</a:t>
            </a:r>
            <a:r>
              <a:rPr lang="zh-TW" altLang="en-US" sz="700">
                <a:solidFill>
                  <a:prstClr val="black"/>
                </a:solidFill>
                <a:latin typeface="MingLiU" panose="02020509000000000000" charset="-120"/>
                <a:ea typeface="MingLiU" panose="02020509000000000000" charset="-120"/>
              </a:rPr>
              <a:t>行围网隔离，对境外入区货物的关权买</a:t>
            </a:r>
            <a:r>
              <a:rPr lang="zh-CN" altLang="zh-TW" sz="700">
                <a:solidFill>
                  <a:prstClr val="black"/>
                </a:solidFill>
                <a:latin typeface="MingLiU" panose="02020509000000000000" charset="-120"/>
              </a:rPr>
              <a:t>实施</a:t>
            </a:r>
            <a:r>
              <a:rPr lang="zh-TW" altLang="en-US" sz="700">
                <a:solidFill>
                  <a:prstClr val="black"/>
                </a:solidFill>
                <a:latin typeface="MingLiU" panose="02020509000000000000" charset="-120"/>
                <a:ea typeface="MingLiU" panose="02020509000000000000" charset="-120"/>
              </a:rPr>
              <a:t>免税</a:t>
            </a:r>
            <a:r>
              <a:rPr lang="zh-CN" altLang="zh-TW" sz="700">
                <a:solidFill>
                  <a:prstClr val="black"/>
                </a:solidFill>
                <a:latin typeface="MingLiU" panose="02020509000000000000" charset="-120"/>
              </a:rPr>
              <a:t>或保税</a:t>
            </a:r>
            <a:r>
              <a:rPr lang="en-US" sz="700">
                <a:solidFill>
                  <a:prstClr val="black"/>
                </a:solidFill>
                <a:latin typeface="MingLiU" panose="02020509000000000000" charset="-120"/>
              </a:rPr>
              <a:t>.</a:t>
            </a:r>
            <a:r>
              <a:rPr lang="zh-TW" altLang="en-US" sz="700">
                <a:solidFill>
                  <a:prstClr val="black"/>
                </a:solidFill>
                <a:latin typeface="MingLiU" panose="02020509000000000000" charset="-120"/>
                <a:ea typeface="MingLiU" panose="02020509000000000000" charset="-120"/>
              </a:rPr>
              <a:t>是单个</a:t>
            </a:r>
            <a:r>
              <a:rPr lang="zh-CN" altLang="zh-TW" sz="700">
                <a:solidFill>
                  <a:prstClr val="black"/>
                </a:solidFill>
                <a:latin typeface="MingLiU" panose="02020509000000000000" charset="-120"/>
              </a:rPr>
              <a:t>主权国家</a:t>
            </a:r>
            <a:r>
              <a:rPr lang="zh-TW" altLang="en-US" sz="700">
                <a:solidFill>
                  <a:prstClr val="black"/>
                </a:solidFill>
                <a:latin typeface="MingLiU" panose="02020509000000000000" charset="-120"/>
                <a:ea typeface="MingLiU" panose="02020509000000000000" charset="-120"/>
              </a:rPr>
              <a:t>（</a:t>
            </a:r>
            <a:r>
              <a:rPr lang="zh-CN" altLang="zh-TW" sz="700">
                <a:solidFill>
                  <a:prstClr val="black"/>
                </a:solidFill>
                <a:latin typeface="MingLiU" panose="02020509000000000000" charset="-120"/>
              </a:rPr>
              <a:t>地</a:t>
            </a:r>
            <a:r>
              <a:rPr lang="zh-TW" altLang="en-US" sz="700">
                <a:solidFill>
                  <a:prstClr val="black"/>
                </a:solidFill>
                <a:latin typeface="MingLiU" panose="02020509000000000000" charset="-120"/>
                <a:ea typeface="MingLiU" panose="02020509000000000000" charset="-120"/>
              </a:rPr>
              <a:t>区</a:t>
            </a:r>
            <a:r>
              <a:rPr lang="zh-CN" altLang="zh-TW" sz="700">
                <a:solidFill>
                  <a:prstClr val="black"/>
                </a:solidFill>
                <a:latin typeface="MingLiU" panose="02020509000000000000" charset="-120"/>
              </a:rPr>
              <a:t>）</a:t>
            </a:r>
            <a:r>
              <a:rPr lang="zh-TW" altLang="en-US" sz="700">
                <a:solidFill>
                  <a:prstClr val="black"/>
                </a:solidFill>
                <a:latin typeface="MingLiU" panose="02020509000000000000" charset="-120"/>
                <a:ea typeface="MingLiU" panose="02020509000000000000" charset="-120"/>
              </a:rPr>
              <a:t>的行为</a:t>
            </a:r>
            <a:r>
              <a:rPr lang="en-US" sz="700">
                <a:solidFill>
                  <a:prstClr val="black"/>
                </a:solidFill>
                <a:latin typeface="MingLiU" panose="02020509000000000000" charset="-120"/>
              </a:rPr>
              <a:t>.</a:t>
            </a:r>
          </a:p>
          <a:p>
            <a:pPr defTabSz="684787">
              <a:lnSpc>
                <a:spcPts val="1350"/>
              </a:lnSpc>
              <a:spcAft>
                <a:spcPts val="420"/>
              </a:spcAft>
            </a:pPr>
            <a:r>
              <a:rPr lang="en-US" sz="700">
                <a:solidFill>
                  <a:prstClr val="black"/>
                </a:solidFill>
                <a:latin typeface="MingLiU" panose="02020509000000000000" charset="-120"/>
              </a:rPr>
              <a:t>Delimit a rubbish area within the territory of the country, carry out purse Seine isolation, and implement duty-free or bonded purchase of customs rights of goods entering the area from abroad. Is the behavior of a single sovereign state (region).</a:t>
            </a:r>
          </a:p>
          <a:p>
            <a:pPr defTabSz="684787"/>
            <a:r>
              <a:rPr lang="en-US" sz="2600" b="1">
                <a:solidFill>
                  <a:srgbClr val="EB6D23"/>
                </a:solidFill>
                <a:latin typeface="Arial" panose="020B0604020202020204"/>
              </a:rPr>
              <a:t>Free Trade Port</a:t>
            </a:r>
          </a:p>
          <a:p>
            <a:pPr defTabSz="684787">
              <a:lnSpc>
                <a:spcPts val="1350"/>
              </a:lnSpc>
            </a:pPr>
            <a:r>
              <a:rPr lang="zh-CN" altLang="zh-TW" sz="700">
                <a:solidFill>
                  <a:prstClr val="black"/>
                </a:solidFill>
                <a:latin typeface="MingLiU" panose="02020509000000000000" charset="-120"/>
              </a:rPr>
              <a:t>自</a:t>
            </a:r>
            <a:r>
              <a:rPr lang="zh-TW" altLang="en-US" sz="700">
                <a:solidFill>
                  <a:prstClr val="black"/>
                </a:solidFill>
                <a:latin typeface="MingLiU" panose="02020509000000000000" charset="-120"/>
                <a:ea typeface="MingLiU" panose="02020509000000000000" charset="-120"/>
              </a:rPr>
              <a:t>由港是设在一国（地区）</a:t>
            </a:r>
            <a:r>
              <a:rPr lang="zh-CN" altLang="zh-TW" sz="700">
                <a:solidFill>
                  <a:prstClr val="black"/>
                </a:solidFill>
                <a:latin typeface="MingLiU" panose="02020509000000000000" charset="-120"/>
              </a:rPr>
              <a:t>境</a:t>
            </a:r>
            <a:r>
              <a:rPr lang="zh-TW" altLang="en-US" sz="700">
                <a:solidFill>
                  <a:prstClr val="black"/>
                </a:solidFill>
                <a:latin typeface="MingLiU" panose="02020509000000000000" charset="-120"/>
                <a:ea typeface="MingLiU" panose="02020509000000000000" charset="-120"/>
              </a:rPr>
              <a:t>内关外、货</a:t>
            </a:r>
            <a:r>
              <a:rPr lang="zh-CN" altLang="zh-TW" sz="700">
                <a:solidFill>
                  <a:prstClr val="black"/>
                </a:solidFill>
                <a:latin typeface="MingLiU" panose="02020509000000000000" charset="-120"/>
              </a:rPr>
              <a:t>物</a:t>
            </a:r>
            <a:r>
              <a:rPr lang="zh-TW" altLang="en-US" sz="700">
                <a:solidFill>
                  <a:prstClr val="black"/>
                </a:solidFill>
                <a:latin typeface="MingLiU" panose="02020509000000000000" charset="-120"/>
                <a:ea typeface="MingLiU" panose="02020509000000000000" charset="-120"/>
              </a:rPr>
              <a:t>资</a:t>
            </a:r>
            <a:r>
              <a:rPr lang="zh-CN" altLang="zh-TW" sz="700">
                <a:solidFill>
                  <a:prstClr val="black"/>
                </a:solidFill>
                <a:latin typeface="MingLiU" panose="02020509000000000000" charset="-120"/>
              </a:rPr>
              <a:t>金进出自</a:t>
            </a:r>
            <a:r>
              <a:rPr lang="zh-TW" altLang="en-US" sz="700">
                <a:solidFill>
                  <a:prstClr val="black"/>
                </a:solidFill>
                <a:latin typeface="MingLiU" panose="02020509000000000000" charset="-120"/>
                <a:ea typeface="MingLiU" panose="02020509000000000000" charset="-120"/>
              </a:rPr>
              <a:t>由，绝大多数商</a:t>
            </a:r>
            <a:r>
              <a:rPr lang="zh-CN" altLang="zh-TW" sz="700">
                <a:solidFill>
                  <a:prstClr val="black"/>
                </a:solidFill>
                <a:latin typeface="MingLiU" panose="02020509000000000000" charset="-120"/>
              </a:rPr>
              <a:t>品</a:t>
            </a:r>
            <a:r>
              <a:rPr lang="zh-TW" altLang="en-US" sz="700">
                <a:solidFill>
                  <a:prstClr val="black"/>
                </a:solidFill>
                <a:latin typeface="MingLiU" panose="02020509000000000000" charset="-120"/>
                <a:ea typeface="MingLiU" panose="02020509000000000000" charset="-120"/>
              </a:rPr>
              <a:t>免征关枳的</a:t>
            </a:r>
            <a:r>
              <a:rPr lang="zh-CN" altLang="zh-TW" sz="700">
                <a:solidFill>
                  <a:prstClr val="black"/>
                </a:solidFill>
                <a:latin typeface="MingLiU" panose="02020509000000000000" charset="-120"/>
              </a:rPr>
              <a:t>特</a:t>
            </a:r>
            <a:r>
              <a:rPr lang="zh-TW" altLang="en-US" sz="700">
                <a:solidFill>
                  <a:prstClr val="black"/>
                </a:solidFill>
                <a:latin typeface="MingLiU" panose="02020509000000000000" charset="-120"/>
                <a:ea typeface="MingLiU" panose="02020509000000000000" charset="-120"/>
              </a:rPr>
              <a:t>定区域，是目前全球开放水平</a:t>
            </a:r>
            <a:r>
              <a:rPr lang="zh-CN" altLang="zh-TW" sz="700">
                <a:solidFill>
                  <a:prstClr val="black"/>
                </a:solidFill>
                <a:latin typeface="MingLiU" panose="02020509000000000000" charset="-120"/>
              </a:rPr>
              <a:t>最</a:t>
            </a:r>
            <a:r>
              <a:rPr lang="zh-TW" altLang="en-US" sz="700">
                <a:solidFill>
                  <a:prstClr val="black"/>
                </a:solidFill>
                <a:latin typeface="MingLiU" panose="02020509000000000000" charset="-120"/>
                <a:ea typeface="MingLiU" panose="02020509000000000000" charset="-120"/>
              </a:rPr>
              <a:t>高的特</a:t>
            </a:r>
            <a:r>
              <a:rPr lang="zh-CN" altLang="zh-TW" sz="700">
                <a:solidFill>
                  <a:prstClr val="black"/>
                </a:solidFill>
                <a:latin typeface="MingLiU" panose="02020509000000000000" charset="-120"/>
              </a:rPr>
              <a:t>殊</a:t>
            </a:r>
            <a:r>
              <a:rPr lang="zh-TW" altLang="en-US" sz="700">
                <a:solidFill>
                  <a:prstClr val="black"/>
                </a:solidFill>
                <a:latin typeface="MingLiU" panose="02020509000000000000" charset="-120"/>
                <a:ea typeface="MingLiU" panose="02020509000000000000" charset="-120"/>
              </a:rPr>
              <a:t>经济功</a:t>
            </a:r>
            <a:r>
              <a:rPr lang="zh-CN" altLang="zh-TW" sz="700">
                <a:solidFill>
                  <a:prstClr val="black"/>
                </a:solidFill>
                <a:latin typeface="MingLiU" panose="02020509000000000000" charset="-120"/>
              </a:rPr>
              <a:t>能</a:t>
            </a:r>
            <a:r>
              <a:rPr lang="zh-TW" altLang="en-US" sz="700">
                <a:solidFill>
                  <a:prstClr val="black"/>
                </a:solidFill>
                <a:latin typeface="MingLiU" panose="02020509000000000000" charset="-120"/>
                <a:ea typeface="MingLiU" panose="02020509000000000000" charset="-120"/>
              </a:rPr>
              <a:t>区“</a:t>
            </a:r>
          </a:p>
          <a:p>
            <a:pPr defTabSz="684787">
              <a:lnSpc>
                <a:spcPts val="1350"/>
              </a:lnSpc>
            </a:pPr>
            <a:r>
              <a:rPr lang="en-US" altLang="zh-TW" sz="700">
                <a:solidFill>
                  <a:prstClr val="black"/>
                </a:solidFill>
                <a:latin typeface="MingLiU" panose="02020509000000000000" charset="-120"/>
                <a:ea typeface="MingLiU" panose="02020509000000000000" charset="-120"/>
              </a:rPr>
              <a:t>A free port is a special area within and outside a country (region), where goods and capital can enter and exit freely and most commodities are exempted from customs. It is the special economic function zone with the highest level of openness in the world.</a:t>
            </a:r>
          </a:p>
        </p:txBody>
      </p:sp>
      <p:sp>
        <p:nvSpPr>
          <p:cNvPr id="5" name="矩形 4"/>
          <p:cNvSpPr/>
          <p:nvPr/>
        </p:nvSpPr>
        <p:spPr>
          <a:xfrm>
            <a:off x="161935" y="142877"/>
            <a:ext cx="6334125" cy="382905"/>
          </a:xfrm>
          <a:prstGeom prst="rect">
            <a:avLst/>
          </a:prstGeom>
          <a:solidFill>
            <a:srgbClr val="063784"/>
          </a:solidFill>
        </p:spPr>
        <p:txBody>
          <a:bodyPr wrap="none" lIns="0" tIns="0" rIns="0" bIns="0">
            <a:noAutofit/>
          </a:bodyPr>
          <a:lstStyle/>
          <a:p>
            <a:pPr defTabSz="684787"/>
            <a:r>
              <a:rPr lang="en-US" sz="2600" b="1">
                <a:solidFill>
                  <a:srgbClr val="FFFFFF"/>
                </a:solidFill>
                <a:latin typeface="Arial" panose="020B0604020202020204"/>
              </a:rPr>
              <a:t>Part I ANALYSIS OF THE CONCEPTS</a:t>
            </a:r>
          </a:p>
        </p:txBody>
      </p:sp>
      <p:pic>
        <p:nvPicPr>
          <p:cNvPr id="3" name="图片 2"/>
          <p:cNvPicPr>
            <a:picLocks noChangeAspect="1"/>
          </p:cNvPicPr>
          <p:nvPr/>
        </p:nvPicPr>
        <p:blipFill>
          <a:blip r:embed="rId3"/>
          <a:stretch>
            <a:fillRect/>
          </a:stretch>
        </p:blipFill>
        <p:spPr>
          <a:xfrm>
            <a:off x="7948621" y="73848"/>
            <a:ext cx="1110615" cy="1103471"/>
          </a:xfrm>
          <a:prstGeom prst="rect">
            <a:avLst/>
          </a:prstGeom>
        </p:spPr>
      </p:pic>
    </p:spTree>
    <p:extLst>
      <p:ext uri="{BB962C8B-B14F-4D97-AF65-F5344CB8AC3E}">
        <p14:creationId xmlns:p14="http://schemas.microsoft.com/office/powerpoint/2010/main" val="33872509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61935" y="9525"/>
            <a:ext cx="8467725" cy="1962150"/>
          </a:xfrm>
          <a:prstGeom prst="rect">
            <a:avLst/>
          </a:prstGeom>
        </p:spPr>
      </p:pic>
      <p:sp>
        <p:nvSpPr>
          <p:cNvPr id="3" name="矩形 2"/>
          <p:cNvSpPr/>
          <p:nvPr/>
        </p:nvSpPr>
        <p:spPr>
          <a:xfrm>
            <a:off x="161935" y="152400"/>
            <a:ext cx="885825" cy="247650"/>
          </a:xfrm>
          <a:prstGeom prst="rect">
            <a:avLst/>
          </a:prstGeom>
          <a:solidFill>
            <a:srgbClr val="7A8EB4"/>
          </a:solidFill>
        </p:spPr>
        <p:txBody>
          <a:bodyPr wrap="none" lIns="0" tIns="0" rIns="0" bIns="0">
            <a:noAutofit/>
          </a:bodyPr>
          <a:lstStyle/>
          <a:p>
            <a:pPr algn="just" defTabSz="684787"/>
            <a:r>
              <a:rPr lang="en-US" sz="2600" b="1">
                <a:solidFill>
                  <a:srgbClr val="FFFFFF"/>
                </a:solidFill>
                <a:latin typeface="Arial" panose="020B0604020202020204"/>
              </a:rPr>
              <a:t>Parti</a:t>
            </a:r>
          </a:p>
        </p:txBody>
      </p:sp>
      <p:sp>
        <p:nvSpPr>
          <p:cNvPr id="4" name="矩形 3"/>
          <p:cNvSpPr/>
          <p:nvPr/>
        </p:nvSpPr>
        <p:spPr>
          <a:xfrm>
            <a:off x="1038227" y="2466975"/>
            <a:ext cx="714375" cy="285750"/>
          </a:xfrm>
          <a:prstGeom prst="rect">
            <a:avLst/>
          </a:prstGeom>
          <a:solidFill>
            <a:srgbClr val="FFFFFF"/>
          </a:solidFill>
        </p:spPr>
        <p:txBody>
          <a:bodyPr wrap="none" lIns="0" tIns="0" rIns="0" bIns="0">
            <a:noAutofit/>
          </a:bodyPr>
          <a:lstStyle/>
          <a:p>
            <a:pPr algn="just" defTabSz="684787"/>
            <a:r>
              <a:rPr lang="en-US" sz="2900" b="1">
                <a:solidFill>
                  <a:srgbClr val="BE0606"/>
                </a:solidFill>
                <a:latin typeface="Arial" panose="020B0604020202020204"/>
              </a:rPr>
              <a:t>FTP</a:t>
            </a:r>
          </a:p>
        </p:txBody>
      </p:sp>
      <p:sp>
        <p:nvSpPr>
          <p:cNvPr id="5" name="矩形 4"/>
          <p:cNvSpPr/>
          <p:nvPr/>
        </p:nvSpPr>
        <p:spPr>
          <a:xfrm>
            <a:off x="714377" y="2990850"/>
            <a:ext cx="1362075" cy="266700"/>
          </a:xfrm>
          <a:prstGeom prst="rect">
            <a:avLst/>
          </a:prstGeom>
          <a:solidFill>
            <a:srgbClr val="FFFFFF"/>
          </a:solidFill>
        </p:spPr>
        <p:txBody>
          <a:bodyPr wrap="none" lIns="0" tIns="0" rIns="0" bIns="0">
            <a:noAutofit/>
          </a:bodyPr>
          <a:lstStyle/>
          <a:p>
            <a:pPr algn="just" defTabSz="684787"/>
            <a:r>
              <a:rPr lang="zh-TW" altLang="en-US" sz="2000">
                <a:solidFill>
                  <a:srgbClr val="BE0606"/>
                </a:solidFill>
                <a:latin typeface="MingLiU" panose="02020509000000000000" charset="-120"/>
                <a:ea typeface="MingLiU" panose="02020509000000000000" charset="-120"/>
              </a:rPr>
              <a:t>自由贸易港</a:t>
            </a:r>
          </a:p>
        </p:txBody>
      </p:sp>
      <p:sp>
        <p:nvSpPr>
          <p:cNvPr id="6" name="矩形 5"/>
          <p:cNvSpPr/>
          <p:nvPr/>
        </p:nvSpPr>
        <p:spPr>
          <a:xfrm>
            <a:off x="2781310" y="2105026"/>
            <a:ext cx="5762625" cy="2015966"/>
          </a:xfrm>
          <a:prstGeom prst="rect">
            <a:avLst/>
          </a:prstGeom>
          <a:solidFill>
            <a:srgbClr val="FFFFFF"/>
          </a:solidFill>
        </p:spPr>
        <p:txBody>
          <a:bodyPr lIns="0" tIns="0" rIns="0" bIns="0">
            <a:noAutofit/>
          </a:bodyPr>
          <a:lstStyle/>
          <a:p>
            <a:pPr indent="608700" algn="just" defTabSz="684787">
              <a:lnSpc>
                <a:spcPts val="2438"/>
              </a:lnSpc>
            </a:pPr>
            <a:r>
              <a:rPr lang="zh-TW" altLang="en-US" sz="1700">
                <a:solidFill>
                  <a:srgbClr val="093177"/>
                </a:solidFill>
                <a:latin typeface="宋体" panose="02010600030101010101" pitchFamily="2" charset="-122"/>
                <a:ea typeface="宋体" panose="02010600030101010101" pitchFamily="2" charset="-122"/>
                <a:cs typeface="宋体" panose="02010600030101010101" pitchFamily="2" charset="-122"/>
              </a:rPr>
              <a:t>“自由港是设在一国（地区）境内关外、货物 资金人员进出自由</a:t>
            </a:r>
            <a:r>
              <a:rPr lang="en-US" altLang="zh-TW" sz="1700">
                <a:solidFill>
                  <a:srgbClr val="093177"/>
                </a:solidFill>
                <a:latin typeface="宋体" panose="02010600030101010101" pitchFamily="2" charset="-122"/>
                <a:ea typeface="宋体" panose="02010600030101010101" pitchFamily="2" charset="-122"/>
                <a:cs typeface="宋体" panose="02010600030101010101" pitchFamily="2" charset="-122"/>
              </a:rPr>
              <a:t>,</a:t>
            </a:r>
            <a:r>
              <a:rPr lang="zh-TW" altLang="en-US" sz="1700">
                <a:solidFill>
                  <a:srgbClr val="093177"/>
                </a:solidFill>
                <a:latin typeface="宋体" panose="02010600030101010101" pitchFamily="2" charset="-122"/>
                <a:ea typeface="宋体" panose="02010600030101010101" pitchFamily="2" charset="-122"/>
                <a:cs typeface="宋体" panose="02010600030101010101" pitchFamily="2" charset="-122"/>
              </a:rPr>
              <a:t>绝大多数商品免征关税的特定 区域，是目前全球开放水平最高的特殊经济功能</a:t>
            </a:r>
            <a:r>
              <a:rPr lang="zh-TW" altLang="en-US" sz="1700">
                <a:solidFill>
                  <a:srgbClr val="093177"/>
                </a:solidFill>
                <a:latin typeface="宋体" panose="02010600030101010101" pitchFamily="2" charset="-122"/>
                <a:ea typeface="宋体" panose="02010600030101010101" pitchFamily="2" charset="-122"/>
                <a:cs typeface="宋体" panose="02010600030101010101" pitchFamily="2" charset="-122"/>
                <a:sym typeface="+mn-ea"/>
              </a:rPr>
              <a:t>区</a:t>
            </a:r>
            <a:r>
              <a:rPr lang="en-US" altLang="zh-TW" sz="1700">
                <a:solidFill>
                  <a:srgbClr val="093177"/>
                </a:solidFill>
                <a:latin typeface="宋体" panose="02010600030101010101" pitchFamily="2" charset="-122"/>
                <a:ea typeface="宋体" panose="02010600030101010101" pitchFamily="2" charset="-122"/>
                <a:cs typeface="宋体" panose="02010600030101010101" pitchFamily="2" charset="-122"/>
                <a:sym typeface="+mn-ea"/>
              </a:rPr>
              <a:t>"</a:t>
            </a:r>
          </a:p>
          <a:p>
            <a:pPr indent="608700" algn="just" defTabSz="684787">
              <a:lnSpc>
                <a:spcPts val="1538"/>
              </a:lnSpc>
            </a:pPr>
            <a:r>
              <a:rPr lang="en-US" altLang="zh-TW" sz="1500">
                <a:solidFill>
                  <a:srgbClr val="093177"/>
                </a:solidFill>
                <a:latin typeface="宋体" panose="02010600030101010101" pitchFamily="2" charset="-122"/>
                <a:ea typeface="宋体" panose="02010600030101010101" pitchFamily="2" charset="-122"/>
                <a:cs typeface="宋体" panose="02010600030101010101" pitchFamily="2" charset="-122"/>
              </a:rPr>
              <a:t>"A free port is a special zone within and outside a country (region), where goods, capital and people can enter and leave freely and most commodities are exempted from tariffs. It is the special economic functional zone with the highest level of openness in the world."</a:t>
            </a:r>
          </a:p>
        </p:txBody>
      </p:sp>
      <p:sp>
        <p:nvSpPr>
          <p:cNvPr id="7" name="矩形 6"/>
          <p:cNvSpPr/>
          <p:nvPr/>
        </p:nvSpPr>
        <p:spPr>
          <a:xfrm>
            <a:off x="2781304" y="3019435"/>
            <a:ext cx="371475" cy="238125"/>
          </a:xfrm>
          <a:prstGeom prst="rect">
            <a:avLst/>
          </a:prstGeom>
          <a:solidFill>
            <a:srgbClr val="FFFFFF"/>
          </a:solidFill>
        </p:spPr>
        <p:txBody>
          <a:bodyPr wrap="none" lIns="0" tIns="0" rIns="0" bIns="0">
            <a:noAutofit/>
          </a:bodyPr>
          <a:lstStyle/>
          <a:p>
            <a:pPr defTabSz="684787"/>
            <a:endParaRPr lang="zh-TW" altLang="en-US" sz="1700">
              <a:solidFill>
                <a:srgbClr val="093177"/>
              </a:solidFill>
              <a:latin typeface="MingLiU" panose="02020509000000000000" charset="-120"/>
              <a:ea typeface="MingLiU" panose="02020509000000000000" charset="-120"/>
            </a:endParaRPr>
          </a:p>
        </p:txBody>
      </p:sp>
      <p:sp>
        <p:nvSpPr>
          <p:cNvPr id="8" name="矩形 7"/>
          <p:cNvSpPr/>
          <p:nvPr/>
        </p:nvSpPr>
        <p:spPr>
          <a:xfrm>
            <a:off x="2080270" y="4191955"/>
            <a:ext cx="6463665" cy="773906"/>
          </a:xfrm>
          <a:prstGeom prst="rect">
            <a:avLst/>
          </a:prstGeom>
          <a:solidFill>
            <a:srgbClr val="FFFFFF"/>
          </a:solidFill>
        </p:spPr>
        <p:txBody>
          <a:bodyPr wrap="none" lIns="0" tIns="0" rIns="0" bIns="0">
            <a:noAutofit/>
          </a:bodyPr>
          <a:lstStyle/>
          <a:p>
            <a:pPr defTabSz="684787">
              <a:spcBef>
                <a:spcPts val="368"/>
              </a:spcBef>
            </a:pPr>
            <a:r>
              <a:rPr lang="zh-TW" altLang="en-US" sz="1500">
                <a:solidFill>
                  <a:srgbClr val="24244B"/>
                </a:solidFill>
                <a:latin typeface="MingLiU" panose="02020509000000000000" charset="-120"/>
                <a:ea typeface="MingLiU" panose="02020509000000000000" charset="-120"/>
              </a:rPr>
              <a:t>                      汪洋 </a:t>
            </a:r>
            <a:r>
              <a:rPr lang="en-US" altLang="zh-TW" sz="1500">
                <a:solidFill>
                  <a:srgbClr val="24244B"/>
                </a:solidFill>
                <a:latin typeface="MingLiU" panose="02020509000000000000" charset="-120"/>
                <a:ea typeface="MingLiU" panose="02020509000000000000" charset="-120"/>
              </a:rPr>
              <a:t>《</a:t>
            </a:r>
            <a:r>
              <a:rPr lang="zh-TW" altLang="en-US" sz="1500">
                <a:solidFill>
                  <a:srgbClr val="24244B"/>
                </a:solidFill>
                <a:latin typeface="MingLiU" panose="02020509000000000000" charset="-120"/>
                <a:ea typeface="MingLiU" panose="02020509000000000000" charset="-120"/>
              </a:rPr>
              <a:t>推动形成全面开放新格局</a:t>
            </a:r>
            <a:r>
              <a:rPr lang="en-US" altLang="zh-TW" sz="1500">
                <a:solidFill>
                  <a:srgbClr val="24244B"/>
                </a:solidFill>
                <a:latin typeface="MingLiU" panose="02020509000000000000" charset="-120"/>
                <a:ea typeface="MingLiU" panose="02020509000000000000" charset="-120"/>
              </a:rPr>
              <a:t>》</a:t>
            </a:r>
            <a:r>
              <a:rPr lang="zh-TW" altLang="en-US" sz="1500">
                <a:solidFill>
                  <a:srgbClr val="24244B"/>
                </a:solidFill>
                <a:latin typeface="MingLiU" panose="02020509000000000000" charset="-120"/>
                <a:ea typeface="MingLiU" panose="02020509000000000000" charset="-120"/>
              </a:rPr>
              <a:t>，人民日报</a:t>
            </a:r>
          </a:p>
          <a:p>
            <a:pPr algn="r" defTabSz="684787">
              <a:spcBef>
                <a:spcPts val="368"/>
              </a:spcBef>
            </a:pPr>
            <a:r>
              <a:rPr lang="en-US" altLang="zh-TW">
                <a:solidFill>
                  <a:srgbClr val="24244B"/>
                </a:solidFill>
                <a:latin typeface="MingLiU" panose="02020509000000000000" charset="-120"/>
                <a:ea typeface="MingLiU" panose="02020509000000000000" charset="-120"/>
              </a:rPr>
              <a:t>Wang Yang, </a:t>
            </a:r>
            <a:r>
              <a:rPr lang="en-US" altLang="zh-TW" i="1">
                <a:solidFill>
                  <a:srgbClr val="24244B"/>
                </a:solidFill>
                <a:latin typeface="MingLiU" panose="02020509000000000000" charset="-120"/>
                <a:ea typeface="MingLiU" panose="02020509000000000000" charset="-120"/>
              </a:rPr>
              <a:t>Promoting the Formation of a New Pattern of All-round Opening up,</a:t>
            </a:r>
            <a:r>
              <a:rPr lang="zh-TW" altLang="en-US">
                <a:solidFill>
                  <a:srgbClr val="24244B"/>
                </a:solidFill>
                <a:latin typeface="MingLiU" panose="02020509000000000000" charset="-120"/>
                <a:ea typeface="MingLiU" panose="02020509000000000000" charset="-120"/>
              </a:rPr>
              <a:t> </a:t>
            </a:r>
            <a:r>
              <a:rPr lang="en-US" altLang="zh-TW">
                <a:solidFill>
                  <a:srgbClr val="24244B"/>
                </a:solidFill>
                <a:latin typeface="MingLiU" panose="02020509000000000000" charset="-120"/>
                <a:ea typeface="MingLiU" panose="02020509000000000000" charset="-120"/>
              </a:rPr>
              <a:t>People's Daily</a:t>
            </a:r>
          </a:p>
        </p:txBody>
      </p:sp>
      <p:pic>
        <p:nvPicPr>
          <p:cNvPr id="9" name="图片 8"/>
          <p:cNvPicPr>
            <a:picLocks noChangeAspect="1"/>
          </p:cNvPicPr>
          <p:nvPr/>
        </p:nvPicPr>
        <p:blipFill>
          <a:blip r:embed="rId3"/>
          <a:stretch>
            <a:fillRect/>
          </a:stretch>
        </p:blipFill>
        <p:spPr>
          <a:xfrm>
            <a:off x="7948621" y="73848"/>
            <a:ext cx="1110615" cy="1103471"/>
          </a:xfrm>
          <a:prstGeom prst="rect">
            <a:avLst/>
          </a:prstGeom>
        </p:spPr>
      </p:pic>
    </p:spTree>
    <p:extLst>
      <p:ext uri="{BB962C8B-B14F-4D97-AF65-F5344CB8AC3E}">
        <p14:creationId xmlns:p14="http://schemas.microsoft.com/office/powerpoint/2010/main" val="37274461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3846205" y="1181136"/>
            <a:ext cx="5107305" cy="3357563"/>
          </a:xfrm>
          <a:prstGeom prst="rect">
            <a:avLst/>
          </a:prstGeom>
        </p:spPr>
      </p:pic>
      <p:sp>
        <p:nvSpPr>
          <p:cNvPr id="7" name="矩形 6"/>
          <p:cNvSpPr/>
          <p:nvPr/>
        </p:nvSpPr>
        <p:spPr>
          <a:xfrm>
            <a:off x="1181100" y="4095750"/>
            <a:ext cx="171450" cy="114300"/>
          </a:xfrm>
          <a:prstGeom prst="rect">
            <a:avLst/>
          </a:prstGeom>
          <a:solidFill>
            <a:srgbClr val="345388"/>
          </a:solidFill>
        </p:spPr>
        <p:txBody>
          <a:bodyPr wrap="none" lIns="0" tIns="0" rIns="0" bIns="0">
            <a:noAutofit/>
          </a:bodyPr>
          <a:lstStyle/>
          <a:p>
            <a:pPr algn="just" defTabSz="684787"/>
            <a:r>
              <a:rPr lang="en-US" sz="1700">
                <a:solidFill>
                  <a:srgbClr val="FFFFFF"/>
                </a:solidFill>
                <a:latin typeface="Arial" panose="020B0604020202020204"/>
              </a:rPr>
              <a:t>im</a:t>
            </a:r>
          </a:p>
        </p:txBody>
      </p:sp>
      <p:sp>
        <p:nvSpPr>
          <p:cNvPr id="9" name="矩形 8"/>
          <p:cNvSpPr/>
          <p:nvPr/>
        </p:nvSpPr>
        <p:spPr>
          <a:xfrm>
            <a:off x="197644" y="1005841"/>
            <a:ext cx="2355056" cy="594836"/>
          </a:xfrm>
          <a:prstGeom prst="rect">
            <a:avLst/>
          </a:prstGeom>
          <a:solidFill>
            <a:srgbClr val="FFFFFF"/>
          </a:solidFill>
        </p:spPr>
        <p:txBody>
          <a:bodyPr wrap="none" lIns="0" tIns="0" rIns="0" bIns="0">
            <a:noAutofit/>
          </a:bodyPr>
          <a:lstStyle/>
          <a:p>
            <a:pPr indent="171202" defTabSz="684787"/>
            <a:r>
              <a:rPr lang="zh-TW" altLang="en-US" sz="1700">
                <a:solidFill>
                  <a:srgbClr val="093177"/>
                </a:solidFill>
                <a:latin typeface="宋体" panose="02010600030101010101" pitchFamily="2" charset="-122"/>
                <a:ea typeface="宋体" panose="02010600030101010101" pitchFamily="2" charset="-122"/>
                <a:cs typeface="宋体" panose="02010600030101010101" pitchFamily="2" charset="-122"/>
              </a:rPr>
              <a:t>监管方式</a:t>
            </a:r>
          </a:p>
          <a:p>
            <a:pPr indent="171202" defTabSz="684787"/>
            <a:r>
              <a:rPr lang="en-US" altLang="zh-TW" sz="1700">
                <a:solidFill>
                  <a:srgbClr val="093177"/>
                </a:solidFill>
                <a:latin typeface="宋体" panose="02010600030101010101" pitchFamily="2" charset="-122"/>
                <a:ea typeface="宋体" panose="02010600030101010101" pitchFamily="2" charset="-122"/>
                <a:cs typeface="宋体" panose="02010600030101010101" pitchFamily="2" charset="-122"/>
              </a:rPr>
              <a:t>supervising pattern</a:t>
            </a:r>
          </a:p>
        </p:txBody>
      </p:sp>
      <p:sp>
        <p:nvSpPr>
          <p:cNvPr id="10" name="矩形 9"/>
          <p:cNvSpPr/>
          <p:nvPr/>
        </p:nvSpPr>
        <p:spPr>
          <a:xfrm>
            <a:off x="251937" y="1761649"/>
            <a:ext cx="3040380" cy="3359468"/>
          </a:xfrm>
          <a:prstGeom prst="rect">
            <a:avLst/>
          </a:prstGeom>
          <a:solidFill>
            <a:srgbClr val="FFFFFF"/>
          </a:solidFill>
        </p:spPr>
        <p:txBody>
          <a:bodyPr lIns="0" tIns="0" rIns="0" bIns="0">
            <a:noAutofit/>
          </a:bodyPr>
          <a:lstStyle/>
          <a:p>
            <a:pPr defTabSz="684787">
              <a:lnSpc>
                <a:spcPts val="1864"/>
              </a:lnSpc>
            </a:pPr>
            <a:r>
              <a:rPr lang="zh-TW" altLang="en-US" sz="1200">
                <a:solidFill>
                  <a:srgbClr val="BE0606"/>
                </a:solidFill>
                <a:latin typeface="MingLiU" panose="02020509000000000000" charset="-120"/>
                <a:ea typeface="MingLiU" panose="02020509000000000000" charset="-120"/>
              </a:rPr>
              <a:t>一线放开</a:t>
            </a:r>
            <a:r>
              <a:rPr lang="en-US" altLang="zh-TW" sz="1200">
                <a:solidFill>
                  <a:srgbClr val="BE0606"/>
                </a:solidFill>
                <a:latin typeface="MingLiU" panose="02020509000000000000" charset="-120"/>
                <a:ea typeface="MingLiU" panose="02020509000000000000" charset="-120"/>
              </a:rPr>
              <a:t> </a:t>
            </a:r>
            <a:r>
              <a:rPr lang="zh-TW" altLang="en-US" sz="1200">
                <a:solidFill>
                  <a:srgbClr val="093177"/>
                </a:solidFill>
                <a:latin typeface="MingLiU" panose="02020509000000000000" charset="-120"/>
                <a:ea typeface="MingLiU" panose="02020509000000000000" charset="-120"/>
              </a:rPr>
              <a:t>境外要素可以不受海关监管自由岀入境</a:t>
            </a:r>
            <a:r>
              <a:rPr lang="zh-CN" altLang="zh-TW" sz="1200">
                <a:solidFill>
                  <a:srgbClr val="093177"/>
                </a:solidFill>
                <a:latin typeface="MingLiU" panose="02020509000000000000" charset="-120"/>
              </a:rPr>
              <a:t>；</a:t>
            </a:r>
            <a:r>
              <a:rPr lang="zh-TW" altLang="en-US" sz="1200">
                <a:solidFill>
                  <a:srgbClr val="093177"/>
                </a:solidFill>
                <a:latin typeface="MingLiU" panose="02020509000000000000" charset="-120"/>
                <a:ea typeface="MingLiU" panose="02020509000000000000" charset="-120"/>
              </a:rPr>
              <a:t> </a:t>
            </a:r>
          </a:p>
          <a:p>
            <a:pPr defTabSz="684787">
              <a:lnSpc>
                <a:spcPts val="1864"/>
              </a:lnSpc>
            </a:pPr>
            <a:r>
              <a:rPr lang="zh-TW" altLang="en-US" sz="1200">
                <a:solidFill>
                  <a:srgbClr val="BE0606"/>
                </a:solidFill>
                <a:latin typeface="MingLiU" panose="02020509000000000000" charset="-120"/>
                <a:ea typeface="MingLiU" panose="02020509000000000000" charset="-120"/>
              </a:rPr>
              <a:t>二线管住</a:t>
            </a:r>
            <a:r>
              <a:rPr lang="en-US" altLang="zh-TW" sz="1200">
                <a:solidFill>
                  <a:srgbClr val="BE0606"/>
                </a:solidFill>
                <a:latin typeface="MingLiU" panose="02020509000000000000" charset="-120"/>
                <a:ea typeface="MingLiU" panose="02020509000000000000" charset="-120"/>
              </a:rPr>
              <a:t> </a:t>
            </a:r>
            <a:r>
              <a:rPr lang="zh-TW" altLang="en-US" sz="1200">
                <a:solidFill>
                  <a:srgbClr val="093177"/>
                </a:solidFill>
                <a:latin typeface="MingLiU" panose="02020509000000000000" charset="-120"/>
                <a:ea typeface="MingLiU" panose="02020509000000000000" charset="-120"/>
              </a:rPr>
              <a:t>要素从自由贸易区出入非自由贸易区要接受海关监管</a:t>
            </a:r>
          </a:p>
          <a:p>
            <a:pPr defTabSz="684787">
              <a:lnSpc>
                <a:spcPts val="1864"/>
              </a:lnSpc>
            </a:pPr>
            <a:r>
              <a:rPr lang="zh-TW" altLang="en-US" sz="1200">
                <a:solidFill>
                  <a:srgbClr val="093177"/>
                </a:solidFill>
                <a:latin typeface="MingLiU" panose="02020509000000000000" charset="-120"/>
                <a:ea typeface="MingLiU" panose="02020509000000000000" charset="-120"/>
              </a:rPr>
              <a:t> </a:t>
            </a:r>
            <a:r>
              <a:rPr lang="zh-TW" altLang="en-US" sz="1200">
                <a:solidFill>
                  <a:srgbClr val="BE0606"/>
                </a:solidFill>
                <a:latin typeface="MingLiU" panose="02020509000000000000" charset="-120"/>
                <a:ea typeface="MingLiU" panose="02020509000000000000" charset="-120"/>
              </a:rPr>
              <a:t>区内自由</a:t>
            </a:r>
            <a:r>
              <a:rPr lang="en-US" altLang="zh-TW" sz="1200">
                <a:solidFill>
                  <a:srgbClr val="BE0606"/>
                </a:solidFill>
                <a:latin typeface="MingLiU" panose="02020509000000000000" charset="-120"/>
                <a:ea typeface="MingLiU" panose="02020509000000000000" charset="-120"/>
              </a:rPr>
              <a:t> </a:t>
            </a:r>
            <a:r>
              <a:rPr lang="zh-TW" altLang="en-US" sz="1200">
                <a:solidFill>
                  <a:srgbClr val="093177"/>
                </a:solidFill>
                <a:latin typeface="MingLiU" panose="02020509000000000000" charset="-120"/>
                <a:ea typeface="MingLiU" panose="02020509000000000000" charset="-120"/>
              </a:rPr>
              <a:t>区内要素可以不受海关监管自由在区内</a:t>
            </a:r>
          </a:p>
          <a:p>
            <a:pPr defTabSz="684787">
              <a:lnSpc>
                <a:spcPts val="1714"/>
              </a:lnSpc>
            </a:pPr>
            <a:r>
              <a:rPr lang="en-US" altLang="zh-TW" sz="1200">
                <a:solidFill>
                  <a:srgbClr val="093177"/>
                </a:solidFill>
                <a:latin typeface="MingLiU" panose="02020509000000000000" charset="-120"/>
                <a:ea typeface="MingLiU" panose="02020509000000000000" charset="-120"/>
              </a:rPr>
              <a:t> </a:t>
            </a:r>
            <a:r>
              <a:rPr lang="en-US" altLang="zh-TW" sz="1200">
                <a:solidFill>
                  <a:srgbClr val="FF0000"/>
                </a:solidFill>
                <a:latin typeface="MingLiU" panose="02020509000000000000" charset="-120"/>
                <a:ea typeface="MingLiU" panose="02020509000000000000" charset="-120"/>
              </a:rPr>
              <a:t>Let the first-line open:</a:t>
            </a:r>
            <a:r>
              <a:rPr lang="zh-TW" altLang="en-US" sz="1200">
                <a:solidFill>
                  <a:srgbClr val="093177"/>
                </a:solidFill>
                <a:latin typeface="MingLiU" panose="02020509000000000000" charset="-120"/>
                <a:ea typeface="MingLiU" panose="02020509000000000000" charset="-120"/>
              </a:rPr>
              <a:t> </a:t>
            </a:r>
            <a:r>
              <a:rPr lang="en-US" altLang="zh-TW" sz="1200">
                <a:solidFill>
                  <a:srgbClr val="093177"/>
                </a:solidFill>
                <a:latin typeface="MingLiU" panose="02020509000000000000" charset="-120"/>
                <a:ea typeface="MingLiU" panose="02020509000000000000" charset="-120"/>
              </a:rPr>
              <a:t>Overseas elements can enter the country freely without customs supervision; </a:t>
            </a:r>
          </a:p>
          <a:p>
            <a:pPr defTabSz="684787">
              <a:lnSpc>
                <a:spcPts val="1714"/>
              </a:lnSpc>
            </a:pPr>
            <a:r>
              <a:rPr lang="zh-TW" altLang="en-US" sz="1200">
                <a:solidFill>
                  <a:srgbClr val="093177"/>
                </a:solidFill>
                <a:latin typeface="MingLiU" panose="02020509000000000000" charset="-120"/>
                <a:ea typeface="MingLiU" panose="02020509000000000000" charset="-120"/>
              </a:rPr>
              <a:t> </a:t>
            </a:r>
            <a:r>
              <a:rPr lang="en-US" altLang="zh-TW" sz="1200">
                <a:solidFill>
                  <a:srgbClr val="FF0000"/>
                </a:solidFill>
                <a:latin typeface="MingLiU" panose="02020509000000000000" charset="-120"/>
                <a:ea typeface="MingLiU" panose="02020509000000000000" charset="-120"/>
              </a:rPr>
              <a:t>Second-line control:</a:t>
            </a:r>
            <a:r>
              <a:rPr lang="zh-TW" altLang="en-US" sz="1200">
                <a:solidFill>
                  <a:srgbClr val="093177"/>
                </a:solidFill>
                <a:latin typeface="MingLiU" panose="02020509000000000000" charset="-120"/>
                <a:ea typeface="MingLiU" panose="02020509000000000000" charset="-120"/>
              </a:rPr>
              <a:t> </a:t>
            </a:r>
            <a:r>
              <a:rPr lang="en-US" altLang="zh-TW" sz="1200">
                <a:solidFill>
                  <a:srgbClr val="093177"/>
                </a:solidFill>
                <a:latin typeface="MingLiU" panose="02020509000000000000" charset="-120"/>
                <a:ea typeface="MingLiU" panose="02020509000000000000" charset="-120"/>
              </a:rPr>
              <a:t>elements from the free trade area to enter non-free trade zone to accept customs supervision.</a:t>
            </a:r>
            <a:r>
              <a:rPr lang="zh-TW" altLang="en-US" sz="1200">
                <a:solidFill>
                  <a:srgbClr val="093177"/>
                </a:solidFill>
                <a:latin typeface="MingLiU" panose="02020509000000000000" charset="-120"/>
                <a:ea typeface="MingLiU" panose="02020509000000000000" charset="-120"/>
              </a:rPr>
              <a:t> </a:t>
            </a:r>
            <a:r>
              <a:rPr lang="en-US" altLang="zh-TW" sz="1200">
                <a:solidFill>
                  <a:srgbClr val="FF0000"/>
                </a:solidFill>
                <a:latin typeface="MingLiU" panose="02020509000000000000" charset="-120"/>
                <a:ea typeface="MingLiU" panose="02020509000000000000" charset="-120"/>
              </a:rPr>
              <a:t>Free elements flow in FTA</a:t>
            </a:r>
            <a:r>
              <a:rPr lang="en-US" altLang="zh-TW" sz="1200">
                <a:solidFill>
                  <a:srgbClr val="093177"/>
                </a:solidFill>
                <a:latin typeface="MingLiU" panose="02020509000000000000" charset="-120"/>
                <a:ea typeface="MingLiU" panose="02020509000000000000" charset="-120"/>
              </a:rPr>
              <a:t>:within the free area elements can not be subject to customs supervision free in the area</a:t>
            </a:r>
          </a:p>
        </p:txBody>
      </p:sp>
      <p:sp>
        <p:nvSpPr>
          <p:cNvPr id="12" name="矩形 11"/>
          <p:cNvSpPr/>
          <p:nvPr/>
        </p:nvSpPr>
        <p:spPr>
          <a:xfrm>
            <a:off x="2897983" y="573889"/>
            <a:ext cx="2476976" cy="687705"/>
          </a:xfrm>
          <a:prstGeom prst="rect">
            <a:avLst/>
          </a:prstGeom>
          <a:solidFill>
            <a:srgbClr val="FFFFFF"/>
          </a:solidFill>
        </p:spPr>
        <p:txBody>
          <a:bodyPr wrap="none" lIns="0" tIns="0" rIns="0" bIns="0">
            <a:noAutofit/>
          </a:bodyPr>
          <a:lstStyle/>
          <a:p>
            <a:pPr algn="just" defTabSz="684787"/>
            <a:r>
              <a:rPr lang="zh-TW" altLang="en-US" sz="2000" u="sng">
                <a:solidFill>
                  <a:srgbClr val="093177"/>
                </a:solidFill>
                <a:latin typeface="MingLiU" panose="02020509000000000000" charset="-120"/>
                <a:ea typeface="MingLiU" panose="02020509000000000000" charset="-120"/>
              </a:rPr>
              <a:t>境内关外</a:t>
            </a:r>
          </a:p>
          <a:p>
            <a:pPr algn="just" defTabSz="684787"/>
            <a:r>
              <a:rPr lang="en-US" altLang="zh-CN" sz="1500">
                <a:solidFill>
                  <a:prstClr val="black"/>
                </a:solidFill>
                <a:sym typeface="+mn-ea"/>
              </a:rPr>
              <a:t>Domestic and foreign customs</a:t>
            </a:r>
            <a:endParaRPr lang="en-US" altLang="zh-CN" sz="1500" b="1" u="sng">
              <a:solidFill>
                <a:srgbClr val="093177"/>
              </a:solidFill>
              <a:latin typeface="Times New Roman" panose="02020603050405020304"/>
              <a:sym typeface="+mn-ea"/>
            </a:endParaRPr>
          </a:p>
        </p:txBody>
      </p:sp>
      <p:sp>
        <p:nvSpPr>
          <p:cNvPr id="11" name="矩形 10"/>
          <p:cNvSpPr/>
          <p:nvPr/>
        </p:nvSpPr>
        <p:spPr>
          <a:xfrm>
            <a:off x="161935" y="142877"/>
            <a:ext cx="6334125" cy="314325"/>
          </a:xfrm>
          <a:prstGeom prst="rect">
            <a:avLst/>
          </a:prstGeom>
          <a:solidFill>
            <a:srgbClr val="063784"/>
          </a:solidFill>
        </p:spPr>
        <p:txBody>
          <a:bodyPr wrap="none" lIns="0" tIns="0" rIns="0" bIns="0">
            <a:noAutofit/>
          </a:bodyPr>
          <a:lstStyle/>
          <a:p>
            <a:pPr defTabSz="684787"/>
            <a:r>
              <a:rPr lang="en-US" sz="2600" b="1">
                <a:solidFill>
                  <a:srgbClr val="FFFFFF"/>
                </a:solidFill>
                <a:latin typeface="Arial" panose="020B0604020202020204"/>
              </a:rPr>
              <a:t>Part I ANALYSIS OF THE CONCEPTS</a:t>
            </a:r>
          </a:p>
        </p:txBody>
      </p:sp>
      <p:pic>
        <p:nvPicPr>
          <p:cNvPr id="5" name="图片 4"/>
          <p:cNvPicPr>
            <a:picLocks noChangeAspect="1"/>
          </p:cNvPicPr>
          <p:nvPr/>
        </p:nvPicPr>
        <p:blipFill>
          <a:blip r:embed="rId3"/>
          <a:stretch>
            <a:fillRect/>
          </a:stretch>
        </p:blipFill>
        <p:spPr>
          <a:xfrm>
            <a:off x="7948621" y="73848"/>
            <a:ext cx="1110615" cy="1103471"/>
          </a:xfrm>
          <a:prstGeom prst="rect">
            <a:avLst/>
          </a:prstGeom>
        </p:spPr>
      </p:pic>
    </p:spTree>
    <p:extLst>
      <p:ext uri="{BB962C8B-B14F-4D97-AF65-F5344CB8AC3E}">
        <p14:creationId xmlns:p14="http://schemas.microsoft.com/office/powerpoint/2010/main" val="8859440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5086350" y="1390651"/>
            <a:ext cx="2286000" cy="2933700"/>
          </a:xfrm>
          <a:prstGeom prst="rect">
            <a:avLst/>
          </a:prstGeom>
        </p:spPr>
      </p:pic>
      <p:sp>
        <p:nvSpPr>
          <p:cNvPr id="5" name="矩形 4"/>
          <p:cNvSpPr/>
          <p:nvPr/>
        </p:nvSpPr>
        <p:spPr>
          <a:xfrm>
            <a:off x="1714536" y="933450"/>
            <a:ext cx="1807369" cy="609600"/>
          </a:xfrm>
          <a:prstGeom prst="rect">
            <a:avLst/>
          </a:prstGeom>
          <a:solidFill>
            <a:srgbClr val="FFFFFF"/>
          </a:solidFill>
        </p:spPr>
        <p:txBody>
          <a:bodyPr wrap="none" lIns="0" tIns="0" rIns="0" bIns="0">
            <a:noAutofit/>
          </a:bodyPr>
          <a:lstStyle/>
          <a:p>
            <a:pPr algn="just" defTabSz="684787"/>
            <a:r>
              <a:rPr lang="zh-TW" altLang="en-US" sz="2000">
                <a:solidFill>
                  <a:srgbClr val="093177"/>
                </a:solidFill>
                <a:latin typeface="MingLiU" panose="02020509000000000000" charset="-120"/>
                <a:ea typeface="MingLiU" panose="02020509000000000000" charset="-120"/>
              </a:rPr>
              <a:t>负面清单</a:t>
            </a:r>
          </a:p>
          <a:p>
            <a:pPr algn="just" defTabSz="684787"/>
            <a:r>
              <a:rPr lang="en-US" altLang="zh-TW" sz="2000">
                <a:solidFill>
                  <a:srgbClr val="093177"/>
                </a:solidFill>
                <a:latin typeface="MingLiU" panose="02020509000000000000" charset="-120"/>
                <a:ea typeface="MingLiU" panose="02020509000000000000" charset="-120"/>
              </a:rPr>
              <a:t>Negative list</a:t>
            </a:r>
          </a:p>
        </p:txBody>
      </p:sp>
      <p:sp>
        <p:nvSpPr>
          <p:cNvPr id="9" name="矩形 8"/>
          <p:cNvSpPr/>
          <p:nvPr/>
        </p:nvSpPr>
        <p:spPr>
          <a:xfrm>
            <a:off x="232888" y="1651159"/>
            <a:ext cx="4282916" cy="3451860"/>
          </a:xfrm>
          <a:prstGeom prst="rect">
            <a:avLst/>
          </a:prstGeom>
          <a:solidFill>
            <a:srgbClr val="FFFFFF"/>
          </a:solidFill>
        </p:spPr>
        <p:txBody>
          <a:bodyPr lIns="0" tIns="0" rIns="0" bIns="0">
            <a:noAutofit/>
          </a:bodyPr>
          <a:lstStyle/>
          <a:p>
            <a:pPr defTabSz="684787">
              <a:lnSpc>
                <a:spcPts val="2186"/>
              </a:lnSpc>
            </a:pPr>
            <a:r>
              <a:rPr lang="zh-CN" altLang="zh-TW">
                <a:solidFill>
                  <a:srgbClr val="BE0606"/>
                </a:solidFill>
                <a:latin typeface="宋体" panose="02010600030101010101" pitchFamily="2" charset="-122"/>
                <a:cs typeface="宋体" panose="02010600030101010101" pitchFamily="2" charset="-122"/>
              </a:rPr>
              <a:t>负</a:t>
            </a:r>
            <a:r>
              <a:rPr lang="zh-TW" altLang="en-US">
                <a:solidFill>
                  <a:srgbClr val="BE0606"/>
                </a:solidFill>
                <a:latin typeface="宋体" panose="02010600030101010101" pitchFamily="2" charset="-122"/>
                <a:ea typeface="宋体" panose="02010600030101010101" pitchFamily="2" charset="-122"/>
                <a:cs typeface="宋体" panose="02010600030101010101" pitchFamily="2" charset="-122"/>
              </a:rPr>
              <a:t>面清单管理模式</a:t>
            </a:r>
            <a:r>
              <a:rPr lang="zh-TW" altLang="en-US">
                <a:solidFill>
                  <a:srgbClr val="093177"/>
                </a:solidFill>
                <a:latin typeface="宋体" panose="02010600030101010101" pitchFamily="2" charset="-122"/>
                <a:ea typeface="宋体" panose="02010600030101010101" pitchFamily="2" charset="-122"/>
                <a:cs typeface="宋体" panose="02010600030101010101" pitchFamily="2" charset="-122"/>
              </a:rPr>
              <a:t>指的是</a:t>
            </a:r>
            <a:r>
              <a:rPr lang="zh-CN" altLang="zh-TW">
                <a:solidFill>
                  <a:srgbClr val="093177"/>
                </a:solidFill>
                <a:latin typeface="宋体" panose="02010600030101010101" pitchFamily="2" charset="-122"/>
                <a:cs typeface="宋体" panose="02010600030101010101" pitchFamily="2" charset="-122"/>
              </a:rPr>
              <a:t>一</a:t>
            </a:r>
            <a:r>
              <a:rPr lang="zh-TW" altLang="en-US">
                <a:solidFill>
                  <a:srgbClr val="093177"/>
                </a:solidFill>
                <a:latin typeface="宋体" panose="02010600030101010101" pitchFamily="2" charset="-122"/>
                <a:ea typeface="宋体" panose="02010600030101010101" pitchFamily="2" charset="-122"/>
                <a:cs typeface="宋体" panose="02010600030101010101" pitchFamily="2" charset="-122"/>
              </a:rPr>
              <a:t>个国家在引进外资的过程中， 对某些与国民待遇不符的管理措施，以清单形式公开列明， 在一些实行对外资最惠国待的国家，有关这方面的要求也 </a:t>
            </a:r>
            <a:r>
              <a:rPr lang="zh-CN" altLang="zh-TW">
                <a:solidFill>
                  <a:srgbClr val="093177"/>
                </a:solidFill>
                <a:latin typeface="宋体" panose="02010600030101010101" pitchFamily="2" charset="-122"/>
                <a:cs typeface="宋体" panose="02010600030101010101" pitchFamily="2" charset="-122"/>
              </a:rPr>
              <a:t>以清</a:t>
            </a:r>
            <a:r>
              <a:rPr lang="zh-TW" altLang="en-US">
                <a:solidFill>
                  <a:srgbClr val="093177"/>
                </a:solidFill>
                <a:latin typeface="宋体" panose="02010600030101010101" pitchFamily="2" charset="-122"/>
                <a:ea typeface="宋体" panose="02010600030101010101" pitchFamily="2" charset="-122"/>
                <a:cs typeface="宋体" panose="02010600030101010101" pitchFamily="2" charset="-122"/>
              </a:rPr>
              <a:t>单形式公开列明</a:t>
            </a:r>
            <a:r>
              <a:rPr lang="zh-CN" altLang="zh-TW">
                <a:solidFill>
                  <a:srgbClr val="093177"/>
                </a:solidFill>
                <a:latin typeface="宋体" panose="02010600030101010101" pitchFamily="2" charset="-122"/>
                <a:cs typeface="宋体" panose="02010600030101010101" pitchFamily="2" charset="-122"/>
              </a:rPr>
              <a:t>。</a:t>
            </a:r>
            <a:r>
              <a:rPr lang="en-US" altLang="zh-TW">
                <a:solidFill>
                  <a:srgbClr val="093177"/>
                </a:solidFill>
                <a:latin typeface="宋体" panose="02010600030101010101" pitchFamily="2" charset="-122"/>
                <a:ea typeface="宋体" panose="02010600030101010101" pitchFamily="2" charset="-122"/>
                <a:cs typeface="宋体" panose="02010600030101010101" pitchFamily="2" charset="-122"/>
              </a:rPr>
              <a:t>The negative list management mode refers to that in the process of introducing foreign investment, some management measures inconsistent with national treatment are publicly listed in the form of a list. In some countries that implement most-favored-nation treatment for foreign investment, relevant requirements are also publicly listed in the form of a list</a:t>
            </a:r>
            <a:r>
              <a:rPr lang="zh-TW" altLang="en-US">
                <a:solidFill>
                  <a:srgbClr val="093177"/>
                </a:solidFill>
                <a:latin typeface="MingLiU" panose="02020509000000000000" charset="-120"/>
                <a:ea typeface="MingLiU" panose="02020509000000000000" charset="-120"/>
              </a:rPr>
              <a:t>。</a:t>
            </a:r>
          </a:p>
        </p:txBody>
      </p:sp>
      <p:sp>
        <p:nvSpPr>
          <p:cNvPr id="7" name="矩形 6"/>
          <p:cNvSpPr/>
          <p:nvPr/>
        </p:nvSpPr>
        <p:spPr>
          <a:xfrm>
            <a:off x="161935" y="142877"/>
            <a:ext cx="6334125" cy="314325"/>
          </a:xfrm>
          <a:prstGeom prst="rect">
            <a:avLst/>
          </a:prstGeom>
          <a:solidFill>
            <a:srgbClr val="063784"/>
          </a:solidFill>
        </p:spPr>
        <p:txBody>
          <a:bodyPr wrap="none" lIns="0" tIns="0" rIns="0" bIns="0">
            <a:noAutofit/>
          </a:bodyPr>
          <a:lstStyle/>
          <a:p>
            <a:pPr defTabSz="684787"/>
            <a:r>
              <a:rPr lang="en-US" sz="2600" b="1">
                <a:solidFill>
                  <a:srgbClr val="FFFFFF"/>
                </a:solidFill>
                <a:latin typeface="Arial" panose="020B0604020202020204"/>
              </a:rPr>
              <a:t>Part I ANALYSIS OF THE CONCEPTS</a:t>
            </a:r>
          </a:p>
        </p:txBody>
      </p:sp>
      <p:pic>
        <p:nvPicPr>
          <p:cNvPr id="2" name="图片 1"/>
          <p:cNvPicPr>
            <a:picLocks noChangeAspect="1"/>
          </p:cNvPicPr>
          <p:nvPr/>
        </p:nvPicPr>
        <p:blipFill>
          <a:blip r:embed="rId3"/>
          <a:stretch>
            <a:fillRect/>
          </a:stretch>
        </p:blipFill>
        <p:spPr>
          <a:xfrm>
            <a:off x="7948621" y="73848"/>
            <a:ext cx="1110615" cy="1103471"/>
          </a:xfrm>
          <a:prstGeom prst="rect">
            <a:avLst/>
          </a:prstGeom>
        </p:spPr>
      </p:pic>
    </p:spTree>
    <p:extLst>
      <p:ext uri="{BB962C8B-B14F-4D97-AF65-F5344CB8AC3E}">
        <p14:creationId xmlns:p14="http://schemas.microsoft.com/office/powerpoint/2010/main" val="2101469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8D97A8"/>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533400"/>
            <a:ext cx="5391150" cy="4610100"/>
          </a:xfrm>
          <a:prstGeom prst="rect">
            <a:avLst/>
          </a:prstGeom>
        </p:spPr>
      </p:pic>
      <p:pic>
        <p:nvPicPr>
          <p:cNvPr id="3" name="图片 2"/>
          <p:cNvPicPr>
            <a:picLocks noChangeAspect="1"/>
          </p:cNvPicPr>
          <p:nvPr/>
        </p:nvPicPr>
        <p:blipFill>
          <a:blip r:embed="rId3"/>
          <a:stretch>
            <a:fillRect/>
          </a:stretch>
        </p:blipFill>
        <p:spPr>
          <a:xfrm>
            <a:off x="5458778" y="71328"/>
            <a:ext cx="3600450" cy="5072173"/>
          </a:xfrm>
          <a:prstGeom prst="rect">
            <a:avLst/>
          </a:prstGeom>
        </p:spPr>
      </p:pic>
      <p:sp>
        <p:nvSpPr>
          <p:cNvPr id="5" name="矩形 4"/>
          <p:cNvSpPr/>
          <p:nvPr/>
        </p:nvSpPr>
        <p:spPr>
          <a:xfrm>
            <a:off x="1209200" y="1494025"/>
            <a:ext cx="3016568" cy="646271"/>
          </a:xfrm>
          <a:prstGeom prst="rect">
            <a:avLst/>
          </a:prstGeom>
          <a:solidFill>
            <a:srgbClr val="FFFFFF"/>
          </a:solidFill>
        </p:spPr>
        <p:txBody>
          <a:bodyPr wrap="none" lIns="0" tIns="0" rIns="0" bIns="0">
            <a:noAutofit/>
          </a:bodyPr>
          <a:lstStyle/>
          <a:p>
            <a:pPr defTabSz="684787"/>
            <a:r>
              <a:rPr lang="zh-TW" altLang="en-US" sz="2000">
                <a:solidFill>
                  <a:srgbClr val="093177"/>
                </a:solidFill>
                <a:latin typeface="MingLiU" panose="02020509000000000000" charset="-120"/>
                <a:ea typeface="MingLiU" panose="02020509000000000000" charset="-120"/>
              </a:rPr>
              <a:t>封关运作</a:t>
            </a:r>
          </a:p>
          <a:p>
            <a:pPr defTabSz="684787"/>
            <a:r>
              <a:rPr lang="en-US" altLang="zh-CN" sz="2000">
                <a:solidFill>
                  <a:prstClr val="black"/>
                </a:solidFill>
                <a:sym typeface="+mn-ea"/>
              </a:rPr>
              <a:t>Customs closure operation</a:t>
            </a:r>
            <a:endParaRPr lang="en-US" altLang="zh-CN" sz="2000">
              <a:solidFill>
                <a:prstClr val="black"/>
              </a:solidFill>
            </a:endParaRPr>
          </a:p>
          <a:p>
            <a:pPr defTabSz="684787"/>
            <a:endParaRPr lang="zh-TW" altLang="en-US" sz="2000">
              <a:solidFill>
                <a:srgbClr val="093177"/>
              </a:solidFill>
              <a:latin typeface="MingLiU" panose="02020509000000000000" charset="-120"/>
              <a:ea typeface="MingLiU" panose="02020509000000000000" charset="-120"/>
            </a:endParaRPr>
          </a:p>
        </p:txBody>
      </p:sp>
      <p:sp>
        <p:nvSpPr>
          <p:cNvPr id="6" name="矩形 5"/>
          <p:cNvSpPr/>
          <p:nvPr/>
        </p:nvSpPr>
        <p:spPr>
          <a:xfrm>
            <a:off x="377190" y="2226022"/>
            <a:ext cx="3992880" cy="2435543"/>
          </a:xfrm>
          <a:prstGeom prst="rect">
            <a:avLst/>
          </a:prstGeom>
          <a:solidFill>
            <a:srgbClr val="FFFFFF"/>
          </a:solidFill>
        </p:spPr>
        <p:txBody>
          <a:bodyPr lIns="0" tIns="0" rIns="0" bIns="0">
            <a:noAutofit/>
          </a:bodyPr>
          <a:lstStyle/>
          <a:p>
            <a:pPr defTabSz="684787">
              <a:lnSpc>
                <a:spcPts val="1924"/>
              </a:lnSpc>
            </a:pPr>
            <a:r>
              <a:rPr lang="zh-TW" altLang="en-US">
                <a:solidFill>
                  <a:srgbClr val="BE0606"/>
                </a:solidFill>
                <a:latin typeface="宋体" panose="02010600030101010101" pitchFamily="2" charset="-122"/>
                <a:ea typeface="宋体" panose="02010600030101010101" pitchFamily="2" charset="-122"/>
                <a:cs typeface="宋体" panose="02010600030101010101" pitchFamily="2" charset="-122"/>
              </a:rPr>
              <a:t>全岛封关运作</a:t>
            </a:r>
            <a:r>
              <a:rPr lang="zh-TW" altLang="en-US">
                <a:solidFill>
                  <a:srgbClr val="093177"/>
                </a:solidFill>
                <a:latin typeface="宋体" panose="02010600030101010101" pitchFamily="2" charset="-122"/>
                <a:ea typeface="宋体" panose="02010600030101010101" pitchFamily="2" charset="-122"/>
                <a:cs typeface="宋体" panose="02010600030101010101" pitchFamily="2" charset="-122"/>
              </a:rPr>
              <a:t>海南自贸港的实施范围为海南全</a:t>
            </a:r>
            <a:r>
              <a:rPr lang="zh-CN" altLang="zh-TW">
                <a:solidFill>
                  <a:srgbClr val="093177"/>
                </a:solidFill>
                <a:latin typeface="宋体" panose="02010600030101010101" pitchFamily="2" charset="-122"/>
                <a:cs typeface="宋体" panose="02010600030101010101" pitchFamily="2" charset="-122"/>
              </a:rPr>
              <a:t>岛</a:t>
            </a:r>
            <a:r>
              <a:rPr lang="zh-TW" altLang="en-US">
                <a:solidFill>
                  <a:srgbClr val="093177"/>
                </a:solidFill>
                <a:latin typeface="宋体" panose="02010600030101010101" pitchFamily="2" charset="-122"/>
                <a:ea typeface="宋体" panose="02010600030101010101" pitchFamily="2" charset="-122"/>
                <a:cs typeface="宋体" panose="02010600030101010101" pitchFamily="2" charset="-122"/>
              </a:rPr>
              <a:t>，但在概念理解上，要明确区分封关运作与封岛运作的不同性质。</a:t>
            </a:r>
          </a:p>
          <a:p>
            <a:pPr defTabSz="684787">
              <a:lnSpc>
                <a:spcPts val="1924"/>
              </a:lnSpc>
            </a:pPr>
            <a:r>
              <a:rPr lang="en-US" altLang="zh-TW">
                <a:solidFill>
                  <a:srgbClr val="093177"/>
                </a:solidFill>
                <a:latin typeface="宋体" panose="02010600030101010101" pitchFamily="2" charset="-122"/>
                <a:ea typeface="宋体" panose="02010600030101010101" pitchFamily="2" charset="-122"/>
                <a:cs typeface="宋体" panose="02010600030101010101" pitchFamily="2" charset="-122"/>
              </a:rPr>
              <a:t>The implementation scope of Hainan FREE Trade Port is the whole island of Hainan, but in terms of conceptual understanding, it is necessary to clearly distinguish the different nature of sealing-off operation and island-sealing operation.</a:t>
            </a:r>
          </a:p>
        </p:txBody>
      </p:sp>
      <p:sp>
        <p:nvSpPr>
          <p:cNvPr id="7" name="矩形 6"/>
          <p:cNvSpPr/>
          <p:nvPr/>
        </p:nvSpPr>
        <p:spPr>
          <a:xfrm>
            <a:off x="8686800" y="4905376"/>
            <a:ext cx="95250" cy="76200"/>
          </a:xfrm>
          <a:prstGeom prst="rect">
            <a:avLst/>
          </a:prstGeom>
          <a:solidFill>
            <a:srgbClr val="FFFFFF"/>
          </a:solidFill>
        </p:spPr>
        <p:txBody>
          <a:bodyPr wrap="none" lIns="0" tIns="0" rIns="0" bIns="0">
            <a:noAutofit/>
          </a:bodyPr>
          <a:lstStyle/>
          <a:p>
            <a:pPr defTabSz="684787"/>
            <a:r>
              <a:rPr lang="zh-TW" altLang="en-US" sz="2400">
                <a:solidFill>
                  <a:prstClr val="black"/>
                </a:solidFill>
                <a:latin typeface="MingLiU" panose="02020509000000000000" charset="-120"/>
                <a:ea typeface="MingLiU" panose="02020509000000000000" charset="-120"/>
              </a:rPr>
              <a:t>、</a:t>
            </a:r>
          </a:p>
        </p:txBody>
      </p:sp>
      <p:sp>
        <p:nvSpPr>
          <p:cNvPr id="8" name="矩形 7"/>
          <p:cNvSpPr/>
          <p:nvPr/>
        </p:nvSpPr>
        <p:spPr>
          <a:xfrm>
            <a:off x="161935" y="142877"/>
            <a:ext cx="6334125" cy="314325"/>
          </a:xfrm>
          <a:prstGeom prst="rect">
            <a:avLst/>
          </a:prstGeom>
          <a:solidFill>
            <a:srgbClr val="063784"/>
          </a:solidFill>
        </p:spPr>
        <p:txBody>
          <a:bodyPr wrap="none" lIns="0" tIns="0" rIns="0" bIns="0">
            <a:noAutofit/>
          </a:bodyPr>
          <a:lstStyle/>
          <a:p>
            <a:pPr defTabSz="684787"/>
            <a:r>
              <a:rPr lang="en-US" sz="2600" b="1">
                <a:solidFill>
                  <a:srgbClr val="FFFFFF"/>
                </a:solidFill>
                <a:latin typeface="Arial" panose="020B0604020202020204"/>
              </a:rPr>
              <a:t>Part I ANALYSIS OF THE CONCEPTS</a:t>
            </a:r>
          </a:p>
        </p:txBody>
      </p:sp>
      <p:pic>
        <p:nvPicPr>
          <p:cNvPr id="4" name="图片 3"/>
          <p:cNvPicPr>
            <a:picLocks noChangeAspect="1"/>
          </p:cNvPicPr>
          <p:nvPr/>
        </p:nvPicPr>
        <p:blipFill>
          <a:blip r:embed="rId4"/>
          <a:stretch>
            <a:fillRect/>
          </a:stretch>
        </p:blipFill>
        <p:spPr>
          <a:xfrm>
            <a:off x="7948621" y="73848"/>
            <a:ext cx="1110615" cy="1103471"/>
          </a:xfrm>
          <a:prstGeom prst="rect">
            <a:avLst/>
          </a:prstGeom>
        </p:spPr>
      </p:pic>
    </p:spTree>
    <p:extLst>
      <p:ext uri="{BB962C8B-B14F-4D97-AF65-F5344CB8AC3E}">
        <p14:creationId xmlns:p14="http://schemas.microsoft.com/office/powerpoint/2010/main" val="31602271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矩形 1"/>
          <p:cNvSpPr/>
          <p:nvPr/>
        </p:nvSpPr>
        <p:spPr>
          <a:xfrm>
            <a:off x="161925" y="161935"/>
            <a:ext cx="8096250" cy="333375"/>
          </a:xfrm>
          <a:prstGeom prst="rect">
            <a:avLst/>
          </a:prstGeom>
          <a:solidFill>
            <a:srgbClr val="020219"/>
          </a:solidFill>
        </p:spPr>
        <p:txBody>
          <a:bodyPr wrap="none" lIns="0" tIns="0" rIns="0" bIns="0">
            <a:noAutofit/>
          </a:bodyPr>
          <a:lstStyle/>
          <a:p>
            <a:pPr defTabSz="684787"/>
            <a:r>
              <a:rPr lang="en-US" sz="2300" b="1">
                <a:solidFill>
                  <a:srgbClr val="FFFFFF"/>
                </a:solidFill>
                <a:latin typeface="Arial" panose="020B0604020202020204"/>
              </a:rPr>
              <a:t>Part II ANALYS1S OF THE MASTER PLAN</a:t>
            </a:r>
            <a:endParaRPr lang="zh-TW" altLang="en-US" sz="2000">
              <a:solidFill>
                <a:srgbClr val="BBD3EA"/>
              </a:solidFill>
              <a:latin typeface="MingLiU" panose="02020509000000000000" charset="-120"/>
              <a:ea typeface="MingLiU" panose="02020509000000000000" charset="-120"/>
            </a:endParaRPr>
          </a:p>
        </p:txBody>
      </p:sp>
      <p:sp>
        <p:nvSpPr>
          <p:cNvPr id="3" name="矩形 2"/>
          <p:cNvSpPr/>
          <p:nvPr/>
        </p:nvSpPr>
        <p:spPr>
          <a:xfrm>
            <a:off x="165295" y="1209685"/>
            <a:ext cx="8384381" cy="1724025"/>
          </a:xfrm>
          <a:prstGeom prst="rect">
            <a:avLst/>
          </a:prstGeom>
          <a:solidFill>
            <a:srgbClr val="FFFFFF"/>
          </a:solidFill>
        </p:spPr>
        <p:txBody>
          <a:bodyPr lIns="0" tIns="0" rIns="0" bIns="0">
            <a:noAutofit/>
          </a:bodyPr>
          <a:lstStyle/>
          <a:p>
            <a:pPr algn="just" defTabSz="684787"/>
            <a:r>
              <a:rPr lang="zh-TW" altLang="en-US" sz="3000">
                <a:solidFill>
                  <a:srgbClr val="375B98"/>
                </a:solidFill>
                <a:latin typeface="MingLiU" panose="02020509000000000000" charset="-120"/>
                <a:ea typeface="MingLiU" panose="02020509000000000000" charset="-120"/>
              </a:rPr>
              <a:t>  </a:t>
            </a:r>
            <a:r>
              <a:rPr lang="zh-TW" altLang="en-US" sz="3000">
                <a:solidFill>
                  <a:srgbClr val="375B98"/>
                </a:solidFill>
                <a:latin typeface="宋体" panose="02010600030101010101" pitchFamily="2" charset="-122"/>
                <a:ea typeface="宋体" panose="02010600030101010101" pitchFamily="2" charset="-122"/>
                <a:cs typeface="宋体" panose="02010600030101010101" pitchFamily="2" charset="-122"/>
              </a:rPr>
              <a:t> </a:t>
            </a:r>
            <a:r>
              <a:rPr lang="zh-TW" altLang="en-US" sz="2100">
                <a:solidFill>
                  <a:srgbClr val="BE0606"/>
                </a:solidFill>
                <a:latin typeface="宋体" panose="02010600030101010101" pitchFamily="2" charset="-122"/>
                <a:ea typeface="宋体" panose="02010600030101010101" pitchFamily="2" charset="-122"/>
                <a:cs typeface="宋体" panose="02010600030101010101" pitchFamily="2" charset="-122"/>
              </a:rPr>
              <a:t>总</a:t>
            </a:r>
            <a:r>
              <a:rPr lang="zh-CN" altLang="en-US" sz="2100">
                <a:solidFill>
                  <a:srgbClr val="BE0606"/>
                </a:solidFill>
                <a:latin typeface="宋体" panose="02010600030101010101" pitchFamily="2" charset="-122"/>
                <a:cs typeface="宋体" panose="02010600030101010101" pitchFamily="2" charset="-122"/>
              </a:rPr>
              <a:t>体</a:t>
            </a:r>
            <a:r>
              <a:rPr lang="zh-TW" altLang="en-US" sz="2100">
                <a:solidFill>
                  <a:srgbClr val="BE0606"/>
                </a:solidFill>
                <a:latin typeface="宋体" panose="02010600030101010101" pitchFamily="2" charset="-122"/>
                <a:ea typeface="宋体" panose="02010600030101010101" pitchFamily="2" charset="-122"/>
                <a:cs typeface="宋体" panose="02010600030101010101" pitchFamily="2" charset="-122"/>
              </a:rPr>
              <a:t>要求</a:t>
            </a:r>
            <a:r>
              <a:rPr lang="en-US" altLang="zh-TW" sz="2100">
                <a:solidFill>
                  <a:srgbClr val="BE0606"/>
                </a:solidFill>
                <a:latin typeface="宋体" panose="02010600030101010101" pitchFamily="2" charset="-122"/>
                <a:ea typeface="宋体" panose="02010600030101010101" pitchFamily="2" charset="-122"/>
                <a:cs typeface="宋体" panose="02010600030101010101" pitchFamily="2" charset="-122"/>
              </a:rPr>
              <a:t>General requirements</a:t>
            </a:r>
          </a:p>
          <a:p>
            <a:pPr algn="just" defTabSz="684787">
              <a:spcAft>
                <a:spcPts val="840"/>
              </a:spcAft>
            </a:pPr>
            <a:r>
              <a:rPr lang="zh-TW" altLang="en-US" sz="2000">
                <a:solidFill>
                  <a:srgbClr val="375B98"/>
                </a:solidFill>
                <a:latin typeface="宋体" panose="02010600030101010101" pitchFamily="2" charset="-122"/>
                <a:ea typeface="宋体" panose="02010600030101010101" pitchFamily="2" charset="-122"/>
                <a:cs typeface="宋体" panose="02010600030101010101" pitchFamily="2" charset="-122"/>
              </a:rPr>
              <a:t>■</a:t>
            </a:r>
            <a:r>
              <a:rPr lang="zh-TW" altLang="en-US" sz="1800">
                <a:solidFill>
                  <a:srgbClr val="375B98"/>
                </a:solidFill>
                <a:latin typeface="宋体" panose="02010600030101010101" pitchFamily="2" charset="-122"/>
                <a:ea typeface="宋体" panose="02010600030101010101" pitchFamily="2" charset="-122"/>
                <a:cs typeface="宋体" panose="02010600030101010101" pitchFamily="2" charset="-122"/>
              </a:rPr>
              <a:t>指导思想</a:t>
            </a:r>
            <a:r>
              <a:rPr lang="en-US" altLang="zh-TW" sz="1800">
                <a:solidFill>
                  <a:srgbClr val="375B98"/>
                </a:solidFill>
                <a:latin typeface="宋体" panose="02010600030101010101" pitchFamily="2" charset="-122"/>
                <a:ea typeface="宋体" panose="02010600030101010101" pitchFamily="2" charset="-122"/>
                <a:cs typeface="宋体" panose="02010600030101010101" pitchFamily="2" charset="-122"/>
              </a:rPr>
              <a:t>Guidelines</a:t>
            </a:r>
            <a:r>
              <a:rPr lang="zh-TW" altLang="en-US" sz="1800">
                <a:solidFill>
                  <a:srgbClr val="375B98"/>
                </a:solidFill>
                <a:latin typeface="宋体" panose="02010600030101010101" pitchFamily="2" charset="-122"/>
                <a:ea typeface="宋体" panose="02010600030101010101" pitchFamily="2" charset="-122"/>
                <a:cs typeface="宋体" panose="02010600030101010101" pitchFamily="2" charset="-122"/>
              </a:rPr>
              <a:t>：</a:t>
            </a:r>
          </a:p>
          <a:p>
            <a:pPr defTabSz="684787">
              <a:spcAft>
                <a:spcPts val="840"/>
              </a:spcAft>
            </a:pPr>
            <a:r>
              <a:rPr lang="zh-TW" altLang="en-US" sz="1800">
                <a:solidFill>
                  <a:srgbClr val="375B98"/>
                </a:solidFill>
                <a:latin typeface="宋体" panose="02010600030101010101" pitchFamily="2" charset="-122"/>
                <a:ea typeface="宋体" panose="02010600030101010101" pitchFamily="2" charset="-122"/>
                <a:cs typeface="宋体" panose="02010600030101010101" pitchFamily="2" charset="-122"/>
              </a:rPr>
              <a:t>＞</a:t>
            </a:r>
            <a:r>
              <a:rPr lang="zh-TW" altLang="en-US" sz="1500">
                <a:solidFill>
                  <a:srgbClr val="375B98"/>
                </a:solidFill>
                <a:latin typeface="宋体" panose="02010600030101010101" pitchFamily="2" charset="-122"/>
                <a:ea typeface="宋体" panose="02010600030101010101" pitchFamily="2" charset="-122"/>
                <a:cs typeface="宋体" panose="02010600030101010101" pitchFamily="2" charset="-122"/>
              </a:rPr>
              <a:t>对标国际高水平经贸规则</a:t>
            </a:r>
            <a:r>
              <a:rPr lang="en-US" altLang="zh-TW" sz="1500">
                <a:solidFill>
                  <a:srgbClr val="375B98"/>
                </a:solidFill>
                <a:latin typeface="宋体" panose="02010600030101010101" pitchFamily="2" charset="-122"/>
                <a:ea typeface="宋体" panose="02010600030101010101" pitchFamily="2" charset="-122"/>
                <a:cs typeface="宋体" panose="02010600030101010101" pitchFamily="2" charset="-122"/>
                <a:sym typeface="+mn-ea"/>
              </a:rPr>
              <a:t>Same as international high-level economic and trade rules</a:t>
            </a:r>
            <a:endParaRPr lang="zh-TW" altLang="en-US" sz="1800">
              <a:solidFill>
                <a:srgbClr val="375B98"/>
              </a:solidFill>
              <a:latin typeface="宋体" panose="02010600030101010101" pitchFamily="2" charset="-122"/>
              <a:ea typeface="宋体" panose="02010600030101010101" pitchFamily="2" charset="-122"/>
              <a:cs typeface="宋体" panose="02010600030101010101" pitchFamily="2" charset="-122"/>
            </a:endParaRPr>
          </a:p>
          <a:p>
            <a:pPr defTabSz="684787"/>
            <a:r>
              <a:rPr lang="zh-TW" altLang="en-US" sz="1500">
                <a:solidFill>
                  <a:srgbClr val="375B98"/>
                </a:solidFill>
                <a:latin typeface="宋体" panose="02010600030101010101" pitchFamily="2" charset="-122"/>
                <a:ea typeface="宋体" panose="02010600030101010101" pitchFamily="2" charset="-122"/>
                <a:cs typeface="宋体" panose="02010600030101010101" pitchFamily="2" charset="-122"/>
              </a:rPr>
              <a:t>＞聚焦贸易投</a:t>
            </a:r>
            <a:r>
              <a:rPr lang="zh-CN" altLang="zh-TW" sz="1500">
                <a:solidFill>
                  <a:srgbClr val="375B98"/>
                </a:solidFill>
                <a:latin typeface="宋体" panose="02010600030101010101" pitchFamily="2" charset="-122"/>
                <a:cs typeface="宋体" panose="02010600030101010101" pitchFamily="2" charset="-122"/>
              </a:rPr>
              <a:t>资</a:t>
            </a:r>
            <a:r>
              <a:rPr lang="zh-TW" altLang="en-US" sz="1500">
                <a:solidFill>
                  <a:srgbClr val="375B98"/>
                </a:solidFill>
                <a:latin typeface="宋体" panose="02010600030101010101" pitchFamily="2" charset="-122"/>
                <a:ea typeface="宋体" panose="02010600030101010101" pitchFamily="2" charset="-122"/>
                <a:cs typeface="宋体" panose="02010600030101010101" pitchFamily="2" charset="-122"/>
              </a:rPr>
              <a:t>自由化便利化</a:t>
            </a:r>
            <a:r>
              <a:rPr lang="en-US" altLang="zh-TW" sz="1500">
                <a:solidFill>
                  <a:srgbClr val="375B98"/>
                </a:solidFill>
                <a:latin typeface="宋体" panose="02010600030101010101" pitchFamily="2" charset="-122"/>
                <a:ea typeface="宋体" panose="02010600030101010101" pitchFamily="2" charset="-122"/>
                <a:cs typeface="宋体" panose="02010600030101010101" pitchFamily="2" charset="-122"/>
              </a:rPr>
              <a:t>Focus on trade and investment liberalization and facilitation</a:t>
            </a:r>
          </a:p>
        </p:txBody>
      </p:sp>
      <p:sp>
        <p:nvSpPr>
          <p:cNvPr id="4" name="矩形 3"/>
          <p:cNvSpPr/>
          <p:nvPr/>
        </p:nvSpPr>
        <p:spPr>
          <a:xfrm>
            <a:off x="197672" y="2841784"/>
            <a:ext cx="8333899" cy="647700"/>
          </a:xfrm>
          <a:prstGeom prst="rect">
            <a:avLst/>
          </a:prstGeom>
          <a:solidFill>
            <a:srgbClr val="FFFFFF"/>
          </a:solidFill>
        </p:spPr>
        <p:txBody>
          <a:bodyPr wrap="none" lIns="0" tIns="0" rIns="0" bIns="0">
            <a:noAutofit/>
          </a:bodyPr>
          <a:lstStyle/>
          <a:p>
            <a:pPr defTabSz="684787"/>
            <a:r>
              <a:rPr lang="zh-TW" altLang="en-US" sz="1500">
                <a:solidFill>
                  <a:srgbClr val="093177"/>
                </a:solidFill>
                <a:latin typeface="宋体" panose="02010600030101010101" pitchFamily="2" charset="-122"/>
                <a:ea typeface="宋体" panose="02010600030101010101" pitchFamily="2" charset="-122"/>
              </a:rPr>
              <a:t>＞建立与高水平自由贸易港相适应的政策制度体系</a:t>
            </a:r>
          </a:p>
          <a:p>
            <a:pPr defTabSz="684787"/>
            <a:r>
              <a:rPr lang="en-US" altLang="zh-TW" sz="1500">
                <a:solidFill>
                  <a:srgbClr val="093177"/>
                </a:solidFill>
                <a:latin typeface="宋体" panose="02010600030101010101" pitchFamily="2" charset="-122"/>
                <a:ea typeface="宋体" panose="02010600030101010101" pitchFamily="2" charset="-122"/>
              </a:rPr>
              <a:t> establish policies and systems that are compatible with high-level free trade ports</a:t>
            </a:r>
          </a:p>
        </p:txBody>
      </p:sp>
      <p:sp>
        <p:nvSpPr>
          <p:cNvPr id="5" name="矩形 4"/>
          <p:cNvSpPr/>
          <p:nvPr/>
        </p:nvSpPr>
        <p:spPr>
          <a:xfrm>
            <a:off x="165268" y="3598069"/>
            <a:ext cx="7366635" cy="547688"/>
          </a:xfrm>
          <a:prstGeom prst="rect">
            <a:avLst/>
          </a:prstGeom>
          <a:solidFill>
            <a:srgbClr val="FFFFFF"/>
          </a:solidFill>
        </p:spPr>
        <p:txBody>
          <a:bodyPr wrap="none" lIns="0" tIns="0" rIns="0" bIns="0">
            <a:noAutofit/>
          </a:bodyPr>
          <a:lstStyle/>
          <a:p>
            <a:pPr defTabSz="684787"/>
            <a:r>
              <a:rPr lang="zh-TW" altLang="en-US" sz="1500">
                <a:solidFill>
                  <a:srgbClr val="093177"/>
                </a:solidFill>
                <a:latin typeface="宋体" panose="02010600030101010101" pitchFamily="2" charset="-122"/>
                <a:ea typeface="宋体" panose="02010600030101010101" pitchFamily="2" charset="-122"/>
              </a:rPr>
              <a:t>＞建设具有国际彰响力的海关特殊监管区</a:t>
            </a:r>
          </a:p>
          <a:p>
            <a:pPr defTabSz="684787"/>
            <a:r>
              <a:rPr lang="en-US" altLang="zh-TW" sz="1500">
                <a:solidFill>
                  <a:srgbClr val="093177"/>
                </a:solidFill>
                <a:latin typeface="宋体" panose="02010600030101010101" pitchFamily="2" charset="-122"/>
                <a:ea typeface="宋体" panose="02010600030101010101" pitchFamily="2" charset="-122"/>
              </a:rPr>
              <a:t>Building a special customs supervision zone with international prominence</a:t>
            </a:r>
          </a:p>
          <a:p>
            <a:pPr defTabSz="684787"/>
            <a:endParaRPr lang="zh-TW" altLang="en-US" sz="2000">
              <a:solidFill>
                <a:srgbClr val="093177"/>
              </a:solidFill>
              <a:latin typeface="宋体" panose="02010600030101010101" pitchFamily="2" charset="-122"/>
              <a:ea typeface="宋体" panose="02010600030101010101" pitchFamily="2" charset="-122"/>
            </a:endParaRPr>
          </a:p>
        </p:txBody>
      </p:sp>
      <p:sp>
        <p:nvSpPr>
          <p:cNvPr id="6" name="矩形 5"/>
          <p:cNvSpPr/>
          <p:nvPr/>
        </p:nvSpPr>
        <p:spPr>
          <a:xfrm>
            <a:off x="197644" y="4191961"/>
            <a:ext cx="8061008" cy="744855"/>
          </a:xfrm>
          <a:prstGeom prst="rect">
            <a:avLst/>
          </a:prstGeom>
          <a:solidFill>
            <a:srgbClr val="FFFFFF"/>
          </a:solidFill>
        </p:spPr>
        <p:txBody>
          <a:bodyPr wrap="none" lIns="0" tIns="0" rIns="0" bIns="0">
            <a:noAutofit/>
          </a:bodyPr>
          <a:lstStyle/>
          <a:p>
            <a:pPr defTabSz="684787"/>
            <a:r>
              <a:rPr lang="zh-TW" altLang="en-US" sz="1500">
                <a:solidFill>
                  <a:srgbClr val="093177"/>
                </a:solidFill>
                <a:latin typeface="宋体" panose="02010600030101010101" pitchFamily="2" charset="-122"/>
                <a:ea typeface="宋体" panose="02010600030101010101" pitchFamily="2" charset="-122"/>
              </a:rPr>
              <a:t>＞打造引领我国新时代对外开放的鲜明旗帜和重要开放门户</a:t>
            </a:r>
          </a:p>
          <a:p>
            <a:pPr defTabSz="684787"/>
            <a:r>
              <a:rPr lang="en-US" altLang="zh-TW" sz="1500">
                <a:solidFill>
                  <a:srgbClr val="093177"/>
                </a:solidFill>
                <a:latin typeface="宋体" panose="02010600030101010101" pitchFamily="2" charset="-122"/>
                <a:ea typeface="宋体" panose="02010600030101010101" pitchFamily="2" charset="-122"/>
              </a:rPr>
              <a:t>build a clear banner and an important gateway for China's opening-up in the new era</a:t>
            </a:r>
          </a:p>
        </p:txBody>
      </p:sp>
      <p:pic>
        <p:nvPicPr>
          <p:cNvPr id="7" name="图片 6"/>
          <p:cNvPicPr>
            <a:picLocks noChangeAspect="1"/>
          </p:cNvPicPr>
          <p:nvPr/>
        </p:nvPicPr>
        <p:blipFill>
          <a:blip r:embed="rId2"/>
          <a:stretch>
            <a:fillRect/>
          </a:stretch>
        </p:blipFill>
        <p:spPr>
          <a:xfrm>
            <a:off x="7948621" y="73848"/>
            <a:ext cx="1110615" cy="1103471"/>
          </a:xfrm>
          <a:prstGeom prst="rect">
            <a:avLst/>
          </a:prstGeom>
        </p:spPr>
      </p:pic>
    </p:spTree>
    <p:extLst>
      <p:ext uri="{BB962C8B-B14F-4D97-AF65-F5344CB8AC3E}">
        <p14:creationId xmlns:p14="http://schemas.microsoft.com/office/powerpoint/2010/main" val="2526612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21023" y="1919961"/>
            <a:ext cx="7446982" cy="307647"/>
          </a:xfrm>
          <a:prstGeom prst="rect">
            <a:avLst/>
          </a:prstGeom>
          <a:noFill/>
        </p:spPr>
        <p:txBody>
          <a:bodyPr wrap="square" lIns="91306" tIns="45656" rIns="91306" bIns="45656" rtlCol="0">
            <a:spAutoFit/>
          </a:bodyPr>
          <a:lstStyle/>
          <a:p>
            <a:r>
              <a:rPr lang="en-US" altLang="zh-CN" dirty="0">
                <a:latin typeface="华文楷体" pitchFamily="2" charset="-122"/>
                <a:ea typeface="华文楷体" pitchFamily="2" charset="-122"/>
                <a:cs typeface="华文楷体" pitchFamily="2" charset="-122"/>
                <a:sym typeface="+mn-ea"/>
              </a:rPr>
              <a:t>        </a:t>
            </a:r>
          </a:p>
        </p:txBody>
      </p:sp>
      <p:pic>
        <p:nvPicPr>
          <p:cNvPr id="2" name="图片 1" descr="b1ce38eb02c86f8cbe6a8e793d6b09ba_"/>
          <p:cNvPicPr>
            <a:picLocks noChangeAspect="1"/>
          </p:cNvPicPr>
          <p:nvPr/>
        </p:nvPicPr>
        <p:blipFill>
          <a:blip r:embed="rId3"/>
          <a:stretch>
            <a:fillRect/>
          </a:stretch>
        </p:blipFill>
        <p:spPr>
          <a:xfrm>
            <a:off x="714377" y="0"/>
            <a:ext cx="7715250" cy="5143500"/>
          </a:xfrm>
          <a:prstGeom prst="rect">
            <a:avLst/>
          </a:prstGeom>
        </p:spPr>
      </p:pic>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61925" y="514350"/>
            <a:ext cx="5086350" cy="4267200"/>
          </a:xfrm>
          <a:prstGeom prst="rect">
            <a:avLst/>
          </a:prstGeom>
        </p:spPr>
      </p:pic>
      <p:sp>
        <p:nvSpPr>
          <p:cNvPr id="3" name="矩形 2"/>
          <p:cNvSpPr/>
          <p:nvPr/>
        </p:nvSpPr>
        <p:spPr>
          <a:xfrm>
            <a:off x="161925" y="104785"/>
            <a:ext cx="6076950" cy="409575"/>
          </a:xfrm>
          <a:prstGeom prst="rect">
            <a:avLst/>
          </a:prstGeom>
          <a:solidFill>
            <a:srgbClr val="718BB6"/>
          </a:solidFill>
        </p:spPr>
        <p:txBody>
          <a:bodyPr wrap="none" lIns="0" tIns="0" rIns="0" bIns="0">
            <a:noAutofit/>
          </a:bodyPr>
          <a:lstStyle/>
          <a:p>
            <a:pPr defTabSz="684787"/>
            <a:r>
              <a:rPr lang="en-US" sz="2300" b="1">
                <a:solidFill>
                  <a:srgbClr val="FFFFFF"/>
                </a:solidFill>
                <a:latin typeface="Arial" panose="020B0604020202020204"/>
              </a:rPr>
              <a:t>Part II ANLYSIS OF THE MASTER PLAN</a:t>
            </a:r>
          </a:p>
        </p:txBody>
      </p:sp>
      <p:sp>
        <p:nvSpPr>
          <p:cNvPr id="4" name="矩形 3"/>
          <p:cNvSpPr/>
          <p:nvPr/>
        </p:nvSpPr>
        <p:spPr>
          <a:xfrm>
            <a:off x="1238253" y="1457325"/>
            <a:ext cx="3400425" cy="152400"/>
          </a:xfrm>
          <a:prstGeom prst="rect">
            <a:avLst/>
          </a:prstGeom>
          <a:solidFill>
            <a:srgbClr val="FFFFFF"/>
          </a:solidFill>
        </p:spPr>
        <p:txBody>
          <a:bodyPr wrap="none" lIns="0" tIns="0" rIns="0" bIns="0">
            <a:noAutofit/>
          </a:bodyPr>
          <a:lstStyle/>
          <a:p>
            <a:pPr defTabSz="684787"/>
            <a:r>
              <a:rPr lang="en-US">
                <a:solidFill>
                  <a:srgbClr val="375B98"/>
                </a:solidFill>
                <a:latin typeface="Arial" panose="020B0604020202020204"/>
              </a:rPr>
              <a:t>Basic principles of Hainan free trade port construction</a:t>
            </a:r>
          </a:p>
        </p:txBody>
      </p:sp>
      <p:sp>
        <p:nvSpPr>
          <p:cNvPr id="5" name="矩形 4"/>
          <p:cNvSpPr/>
          <p:nvPr/>
        </p:nvSpPr>
        <p:spPr>
          <a:xfrm>
            <a:off x="5258782" y="2219325"/>
            <a:ext cx="3728561" cy="525780"/>
          </a:xfrm>
          <a:prstGeom prst="rect">
            <a:avLst/>
          </a:prstGeom>
          <a:solidFill>
            <a:srgbClr val="FFFFFF"/>
          </a:solidFill>
        </p:spPr>
        <p:txBody>
          <a:bodyPr wrap="none" lIns="0" tIns="0" rIns="0" bIns="0">
            <a:noAutofit/>
          </a:bodyPr>
          <a:lstStyle/>
          <a:p>
            <a:pPr algn="just" defTabSz="684787"/>
            <a:r>
              <a:rPr lang="zh-TW" altLang="en-US" sz="1800">
                <a:solidFill>
                  <a:srgbClr val="093177"/>
                </a:solidFill>
                <a:latin typeface="MingLiU" panose="02020509000000000000" charset="-120"/>
                <a:ea typeface="MingLiU" panose="02020509000000000000" charset="-120"/>
              </a:rPr>
              <a:t>借鉴国际经验</a:t>
            </a:r>
          </a:p>
          <a:p>
            <a:pPr algn="just" defTabSz="684787"/>
            <a:r>
              <a:rPr lang="en-US" altLang="zh-TW">
                <a:solidFill>
                  <a:srgbClr val="093177"/>
                </a:solidFill>
                <a:latin typeface="MingLiU" panose="02020509000000000000" charset="-120"/>
                <a:ea typeface="MingLiU" panose="02020509000000000000" charset="-120"/>
              </a:rPr>
              <a:t>draw experience from international practice</a:t>
            </a:r>
          </a:p>
        </p:txBody>
      </p:sp>
      <p:sp>
        <p:nvSpPr>
          <p:cNvPr id="6" name="矩形 5"/>
          <p:cNvSpPr/>
          <p:nvPr/>
        </p:nvSpPr>
        <p:spPr>
          <a:xfrm>
            <a:off x="5334989" y="2743200"/>
            <a:ext cx="3560921" cy="513874"/>
          </a:xfrm>
          <a:prstGeom prst="rect">
            <a:avLst/>
          </a:prstGeom>
          <a:solidFill>
            <a:srgbClr val="FFFFFF"/>
          </a:solidFill>
        </p:spPr>
        <p:txBody>
          <a:bodyPr wrap="none" lIns="0" tIns="0" rIns="0" bIns="0">
            <a:noAutofit/>
          </a:bodyPr>
          <a:lstStyle/>
          <a:p>
            <a:pPr algn="just" defTabSz="684787"/>
            <a:r>
              <a:rPr lang="zh-TW" altLang="en-US" sz="1800">
                <a:solidFill>
                  <a:srgbClr val="093177"/>
                </a:solidFill>
                <a:latin typeface="MingLiU" panose="02020509000000000000" charset="-120"/>
                <a:ea typeface="MingLiU" panose="02020509000000000000" charset="-120"/>
              </a:rPr>
              <a:t>体现中国特色</a:t>
            </a:r>
          </a:p>
          <a:p>
            <a:pPr algn="just" defTabSz="684787"/>
            <a:r>
              <a:rPr lang="en-US" altLang="zh-TW">
                <a:solidFill>
                  <a:srgbClr val="093177"/>
                </a:solidFill>
                <a:latin typeface="MingLiU" panose="02020509000000000000" charset="-120"/>
                <a:ea typeface="MingLiU" panose="02020509000000000000" charset="-120"/>
              </a:rPr>
              <a:t>Embodied With Chinese Characteristics</a:t>
            </a:r>
          </a:p>
        </p:txBody>
      </p:sp>
      <p:sp>
        <p:nvSpPr>
          <p:cNvPr id="7" name="矩形 6"/>
          <p:cNvSpPr/>
          <p:nvPr/>
        </p:nvSpPr>
        <p:spPr>
          <a:xfrm>
            <a:off x="5369722" y="3257550"/>
            <a:ext cx="3636645" cy="533400"/>
          </a:xfrm>
          <a:prstGeom prst="rect">
            <a:avLst/>
          </a:prstGeom>
          <a:solidFill>
            <a:srgbClr val="FFFFFF"/>
          </a:solidFill>
        </p:spPr>
        <p:txBody>
          <a:bodyPr wrap="none" lIns="0" tIns="0" rIns="0" bIns="0">
            <a:noAutofit/>
          </a:bodyPr>
          <a:lstStyle/>
          <a:p>
            <a:pPr defTabSz="684787"/>
            <a:r>
              <a:rPr lang="zh-TW" altLang="en-US" sz="1800">
                <a:solidFill>
                  <a:srgbClr val="093177"/>
                </a:solidFill>
                <a:latin typeface="MingLiU" panose="02020509000000000000" charset="-120"/>
                <a:ea typeface="MingLiU" panose="02020509000000000000" charset="-120"/>
              </a:rPr>
              <a:t>符合海南定位</a:t>
            </a:r>
            <a:r>
              <a:rPr lang="en-US" altLang="zh-TW" sz="2100">
                <a:solidFill>
                  <a:srgbClr val="093177"/>
                </a:solidFill>
                <a:latin typeface="MingLiU" panose="02020509000000000000" charset="-120"/>
                <a:ea typeface="MingLiU" panose="02020509000000000000" charset="-120"/>
              </a:rPr>
              <a:t> </a:t>
            </a:r>
          </a:p>
          <a:p>
            <a:pPr defTabSz="684787"/>
            <a:r>
              <a:rPr lang="en-US" altLang="zh-TW">
                <a:solidFill>
                  <a:srgbClr val="093177"/>
                </a:solidFill>
                <a:latin typeface="MingLiU" panose="02020509000000000000" charset="-120"/>
                <a:ea typeface="MingLiU" panose="02020509000000000000" charset="-120"/>
              </a:rPr>
              <a:t>In line with hainan positioning</a:t>
            </a:r>
          </a:p>
        </p:txBody>
      </p:sp>
      <p:sp>
        <p:nvSpPr>
          <p:cNvPr id="8" name="矩形 7"/>
          <p:cNvSpPr/>
          <p:nvPr/>
        </p:nvSpPr>
        <p:spPr>
          <a:xfrm>
            <a:off x="5347335" y="3781426"/>
            <a:ext cx="3378994" cy="537686"/>
          </a:xfrm>
          <a:prstGeom prst="rect">
            <a:avLst/>
          </a:prstGeom>
          <a:solidFill>
            <a:srgbClr val="FFFFFF"/>
          </a:solidFill>
        </p:spPr>
        <p:txBody>
          <a:bodyPr wrap="none" lIns="0" tIns="0" rIns="0" bIns="0">
            <a:noAutofit/>
          </a:bodyPr>
          <a:lstStyle/>
          <a:p>
            <a:pPr defTabSz="684787"/>
            <a:r>
              <a:rPr lang="zh-TW" altLang="en-US" sz="1800">
                <a:solidFill>
                  <a:srgbClr val="093177"/>
                </a:solidFill>
                <a:latin typeface="MingLiU" panose="02020509000000000000" charset="-120"/>
                <a:ea typeface="MingLiU" panose="02020509000000000000" charset="-120"/>
              </a:rPr>
              <a:t>突出改革创新 </a:t>
            </a:r>
          </a:p>
          <a:p>
            <a:pPr defTabSz="684787"/>
            <a:r>
              <a:rPr lang="en-US" altLang="zh-TW">
                <a:solidFill>
                  <a:srgbClr val="093177"/>
                </a:solidFill>
                <a:latin typeface="MingLiU" panose="02020509000000000000" charset="-120"/>
                <a:ea typeface="MingLiU" panose="02020509000000000000" charset="-120"/>
              </a:rPr>
              <a:t>Highlighting reform and innovation</a:t>
            </a:r>
            <a:endParaRPr lang="zh-TW" altLang="en-US" sz="1800">
              <a:solidFill>
                <a:srgbClr val="093177"/>
              </a:solidFill>
              <a:latin typeface="MingLiU" panose="02020509000000000000" charset="-120"/>
              <a:ea typeface="MingLiU" panose="02020509000000000000" charset="-120"/>
            </a:endParaRPr>
          </a:p>
        </p:txBody>
      </p:sp>
      <p:sp>
        <p:nvSpPr>
          <p:cNvPr id="9" name="矩形 8"/>
          <p:cNvSpPr/>
          <p:nvPr/>
        </p:nvSpPr>
        <p:spPr>
          <a:xfrm>
            <a:off x="5369719" y="4303395"/>
            <a:ext cx="3418046" cy="513874"/>
          </a:xfrm>
          <a:prstGeom prst="rect">
            <a:avLst/>
          </a:prstGeom>
          <a:solidFill>
            <a:srgbClr val="FFFFFF"/>
          </a:solidFill>
        </p:spPr>
        <p:txBody>
          <a:bodyPr wrap="none" lIns="0" tIns="0" rIns="0" bIns="0">
            <a:noAutofit/>
          </a:bodyPr>
          <a:lstStyle/>
          <a:p>
            <a:pPr defTabSz="684787"/>
            <a:r>
              <a:rPr lang="zh-TW" altLang="en-US" sz="1800">
                <a:solidFill>
                  <a:srgbClr val="093177"/>
                </a:solidFill>
                <a:latin typeface="MingLiU" panose="02020509000000000000" charset="-120"/>
                <a:ea typeface="MingLiU" panose="02020509000000000000" charset="-120"/>
              </a:rPr>
              <a:t>坚持底线思维</a:t>
            </a:r>
          </a:p>
          <a:p>
            <a:pPr defTabSz="684787"/>
            <a:r>
              <a:rPr lang="en-US" altLang="zh-TW">
                <a:solidFill>
                  <a:srgbClr val="093177"/>
                </a:solidFill>
                <a:latin typeface="MingLiU" panose="02020509000000000000" charset="-120"/>
                <a:ea typeface="MingLiU" panose="02020509000000000000" charset="-120"/>
              </a:rPr>
              <a:t>Stick to the bottom line of</a:t>
            </a:r>
            <a:r>
              <a:rPr lang="zh-TW" altLang="en-US">
                <a:solidFill>
                  <a:srgbClr val="093177"/>
                </a:solidFill>
                <a:latin typeface="MingLiU" panose="02020509000000000000" charset="-120"/>
                <a:ea typeface="MingLiU" panose="02020509000000000000" charset="-120"/>
              </a:rPr>
              <a:t> </a:t>
            </a:r>
            <a:r>
              <a:rPr lang="en-US" altLang="zh-TW">
                <a:solidFill>
                  <a:srgbClr val="093177"/>
                </a:solidFill>
                <a:latin typeface="MingLiU" panose="02020509000000000000" charset="-120"/>
                <a:ea typeface="MingLiU" panose="02020509000000000000" charset="-120"/>
              </a:rPr>
              <a:t>thinking</a:t>
            </a:r>
            <a:endParaRPr lang="zh-TW" altLang="en-US" sz="1800">
              <a:solidFill>
                <a:srgbClr val="093177"/>
              </a:solidFill>
              <a:latin typeface="MingLiU" panose="02020509000000000000" charset="-120"/>
              <a:ea typeface="MingLiU" panose="02020509000000000000" charset="-120"/>
            </a:endParaRPr>
          </a:p>
        </p:txBody>
      </p:sp>
      <p:pic>
        <p:nvPicPr>
          <p:cNvPr id="10" name="图片 9"/>
          <p:cNvPicPr>
            <a:picLocks noChangeAspect="1"/>
          </p:cNvPicPr>
          <p:nvPr/>
        </p:nvPicPr>
        <p:blipFill>
          <a:blip r:embed="rId3"/>
          <a:stretch>
            <a:fillRect/>
          </a:stretch>
        </p:blipFill>
        <p:spPr>
          <a:xfrm>
            <a:off x="7948621" y="73848"/>
            <a:ext cx="1110615" cy="1103471"/>
          </a:xfrm>
          <a:prstGeom prst="rect">
            <a:avLst/>
          </a:prstGeom>
        </p:spPr>
      </p:pic>
    </p:spTree>
    <p:extLst>
      <p:ext uri="{BB962C8B-B14F-4D97-AF65-F5344CB8AC3E}">
        <p14:creationId xmlns:p14="http://schemas.microsoft.com/office/powerpoint/2010/main" val="41063404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52C7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8248654" y="76200"/>
            <a:ext cx="866775" cy="400050"/>
          </a:xfrm>
          <a:prstGeom prst="rect">
            <a:avLst/>
          </a:prstGeom>
        </p:spPr>
      </p:pic>
      <p:pic>
        <p:nvPicPr>
          <p:cNvPr id="3" name="图片 2"/>
          <p:cNvPicPr>
            <a:picLocks noChangeAspect="1"/>
          </p:cNvPicPr>
          <p:nvPr/>
        </p:nvPicPr>
        <p:blipFill>
          <a:blip r:embed="rId3"/>
          <a:stretch>
            <a:fillRect/>
          </a:stretch>
        </p:blipFill>
        <p:spPr>
          <a:xfrm>
            <a:off x="723904" y="552450"/>
            <a:ext cx="8391525" cy="3200400"/>
          </a:xfrm>
          <a:prstGeom prst="rect">
            <a:avLst/>
          </a:prstGeom>
        </p:spPr>
      </p:pic>
      <p:sp>
        <p:nvSpPr>
          <p:cNvPr id="4" name="矩形 3"/>
          <p:cNvSpPr/>
          <p:nvPr/>
        </p:nvSpPr>
        <p:spPr>
          <a:xfrm>
            <a:off x="161925" y="161935"/>
            <a:ext cx="6076950" cy="276225"/>
          </a:xfrm>
          <a:prstGeom prst="rect">
            <a:avLst/>
          </a:prstGeom>
          <a:solidFill>
            <a:srgbClr val="7C94BB"/>
          </a:solidFill>
        </p:spPr>
        <p:txBody>
          <a:bodyPr wrap="none" lIns="0" tIns="0" rIns="0" bIns="0">
            <a:noAutofit/>
          </a:bodyPr>
          <a:lstStyle/>
          <a:p>
            <a:pPr defTabSz="684787"/>
            <a:r>
              <a:rPr lang="en-US" sz="2300" b="1">
                <a:solidFill>
                  <a:srgbClr val="FFFFFF"/>
                </a:solidFill>
                <a:latin typeface="Arial" panose="020B0604020202020204"/>
              </a:rPr>
              <a:t>Part II ANALYSIS OF THE MASTER PLAN</a:t>
            </a:r>
          </a:p>
        </p:txBody>
      </p:sp>
      <p:sp>
        <p:nvSpPr>
          <p:cNvPr id="5" name="矩形 4"/>
          <p:cNvSpPr/>
          <p:nvPr/>
        </p:nvSpPr>
        <p:spPr>
          <a:xfrm>
            <a:off x="1581152" y="3914775"/>
            <a:ext cx="828675" cy="266700"/>
          </a:xfrm>
          <a:prstGeom prst="rect">
            <a:avLst/>
          </a:prstGeom>
          <a:solidFill>
            <a:srgbClr val="063684"/>
          </a:solidFill>
        </p:spPr>
        <p:txBody>
          <a:bodyPr wrap="none" lIns="0" tIns="0" rIns="0" bIns="0">
            <a:noAutofit/>
          </a:bodyPr>
          <a:lstStyle/>
          <a:p>
            <a:pPr defTabSz="684787"/>
            <a:r>
              <a:rPr lang="en-US" sz="2600">
                <a:solidFill>
                  <a:srgbClr val="FFFFFF"/>
                </a:solidFill>
                <a:latin typeface="PMingLiU" panose="02020500000000000000" charset="-120"/>
              </a:rPr>
              <a:t>2025 </a:t>
            </a:r>
            <a:r>
              <a:rPr lang="zh-TW" altLang="en-US" sz="2000">
                <a:solidFill>
                  <a:srgbClr val="BBD3EA"/>
                </a:solidFill>
                <a:latin typeface="MingLiU" panose="02020509000000000000" charset="-120"/>
                <a:ea typeface="MingLiU" panose="02020509000000000000" charset="-120"/>
              </a:rPr>
              <a:t>年</a:t>
            </a:r>
          </a:p>
        </p:txBody>
      </p:sp>
      <p:sp>
        <p:nvSpPr>
          <p:cNvPr id="6" name="矩形 5"/>
          <p:cNvSpPr/>
          <p:nvPr/>
        </p:nvSpPr>
        <p:spPr>
          <a:xfrm>
            <a:off x="3838575" y="3829080"/>
            <a:ext cx="1238250" cy="630079"/>
          </a:xfrm>
          <a:prstGeom prst="rect">
            <a:avLst/>
          </a:prstGeom>
          <a:solidFill>
            <a:srgbClr val="FFFFFF"/>
          </a:solidFill>
        </p:spPr>
        <p:txBody>
          <a:bodyPr wrap="none" lIns="0" tIns="0" rIns="0" bIns="0">
            <a:noAutofit/>
          </a:bodyPr>
          <a:lstStyle/>
          <a:p>
            <a:pPr algn="ctr" defTabSz="684787"/>
            <a:r>
              <a:rPr lang="zh-CN" altLang="en-US" sz="2100" b="1">
                <a:solidFill>
                  <a:srgbClr val="BE0606"/>
                </a:solidFill>
                <a:latin typeface="Times New Roman" panose="02020603050405020304"/>
              </a:rPr>
              <a:t>更加成熟</a:t>
            </a:r>
          </a:p>
          <a:p>
            <a:pPr algn="ctr" defTabSz="684787"/>
            <a:r>
              <a:rPr lang="zh-CN" altLang="en-US" sz="1800" b="1">
                <a:solidFill>
                  <a:srgbClr val="BE0606"/>
                </a:solidFill>
                <a:latin typeface="Times New Roman" panose="02020603050405020304"/>
              </a:rPr>
              <a:t>more mature</a:t>
            </a:r>
          </a:p>
        </p:txBody>
      </p:sp>
      <p:pic>
        <p:nvPicPr>
          <p:cNvPr id="7" name="图片 6"/>
          <p:cNvPicPr>
            <a:picLocks noChangeAspect="1"/>
          </p:cNvPicPr>
          <p:nvPr/>
        </p:nvPicPr>
        <p:blipFill>
          <a:blip r:embed="rId4"/>
          <a:stretch>
            <a:fillRect/>
          </a:stretch>
        </p:blipFill>
        <p:spPr>
          <a:xfrm>
            <a:off x="7948621" y="73848"/>
            <a:ext cx="1110615" cy="1103471"/>
          </a:xfrm>
          <a:prstGeom prst="rect">
            <a:avLst/>
          </a:prstGeom>
        </p:spPr>
      </p:pic>
      <p:sp>
        <p:nvSpPr>
          <p:cNvPr id="8" name="矩形 7"/>
          <p:cNvSpPr/>
          <p:nvPr/>
        </p:nvSpPr>
        <p:spPr>
          <a:xfrm>
            <a:off x="1439704" y="4343401"/>
            <a:ext cx="1238250" cy="604838"/>
          </a:xfrm>
          <a:prstGeom prst="rect">
            <a:avLst/>
          </a:prstGeom>
          <a:solidFill>
            <a:srgbClr val="FFFFFF"/>
          </a:solidFill>
        </p:spPr>
        <p:txBody>
          <a:bodyPr wrap="none" lIns="0" tIns="0" rIns="0" bIns="0">
            <a:noAutofit/>
          </a:bodyPr>
          <a:lstStyle/>
          <a:p>
            <a:pPr algn="ctr" defTabSz="684787"/>
            <a:r>
              <a:rPr lang="zh-CN" altLang="en-US" sz="2100" b="1">
                <a:solidFill>
                  <a:srgbClr val="BE0606"/>
                </a:solidFill>
                <a:latin typeface="Times New Roman" panose="02020603050405020304"/>
              </a:rPr>
              <a:t>初步建成</a:t>
            </a:r>
          </a:p>
          <a:p>
            <a:pPr algn="ctr" defTabSz="684787"/>
            <a:r>
              <a:rPr lang="zh-CN" altLang="en-US" b="1">
                <a:solidFill>
                  <a:srgbClr val="BE0606"/>
                </a:solidFill>
                <a:latin typeface="Times New Roman" panose="02020603050405020304"/>
              </a:rPr>
              <a:t>Preliminary built</a:t>
            </a:r>
          </a:p>
        </p:txBody>
      </p:sp>
      <p:sp>
        <p:nvSpPr>
          <p:cNvPr id="9" name="文本框 8"/>
          <p:cNvSpPr txBox="1"/>
          <p:nvPr/>
        </p:nvSpPr>
        <p:spPr>
          <a:xfrm>
            <a:off x="6354604" y="3715234"/>
            <a:ext cx="1528286" cy="623193"/>
          </a:xfrm>
          <a:prstGeom prst="rect">
            <a:avLst/>
          </a:prstGeom>
          <a:noFill/>
        </p:spPr>
        <p:txBody>
          <a:bodyPr wrap="square" lIns="68484" tIns="34263" rIns="68484" bIns="34263" rtlCol="0">
            <a:spAutoFit/>
          </a:bodyPr>
          <a:lstStyle/>
          <a:p>
            <a:pPr defTabSz="684787"/>
            <a:r>
              <a:rPr lang="zh-CN" altLang="en-US" sz="1800" b="1">
                <a:solidFill>
                  <a:srgbClr val="BE0606"/>
                </a:solidFill>
                <a:latin typeface="Times New Roman" panose="02020603050405020304"/>
              </a:rPr>
              <a:t>complletely built</a:t>
            </a:r>
            <a:r>
              <a:rPr lang="en-US" altLang="zh-CN" sz="1800" b="1">
                <a:solidFill>
                  <a:srgbClr val="BE0606"/>
                </a:solidFill>
                <a:latin typeface="Times New Roman" panose="02020603050405020304"/>
              </a:rPr>
              <a:t> well</a:t>
            </a:r>
          </a:p>
        </p:txBody>
      </p:sp>
      <p:sp>
        <p:nvSpPr>
          <p:cNvPr id="10" name="文本框 9"/>
          <p:cNvSpPr txBox="1"/>
          <p:nvPr/>
        </p:nvSpPr>
        <p:spPr>
          <a:xfrm>
            <a:off x="763429" y="2026475"/>
            <a:ext cx="2350770" cy="346194"/>
          </a:xfrm>
          <a:prstGeom prst="rect">
            <a:avLst/>
          </a:prstGeom>
          <a:noFill/>
        </p:spPr>
        <p:txBody>
          <a:bodyPr wrap="square" lIns="68484" tIns="34263" rIns="68484" bIns="34263" rtlCol="0">
            <a:spAutoFit/>
          </a:bodyPr>
          <a:lstStyle/>
          <a:p>
            <a:pPr defTabSz="684787"/>
            <a:r>
              <a:rPr lang="en-US" altLang="zh-CN" sz="1800" b="1">
                <a:solidFill>
                  <a:prstClr val="black"/>
                </a:solidFill>
              </a:rPr>
              <a:t>Goal of development</a:t>
            </a:r>
          </a:p>
        </p:txBody>
      </p:sp>
    </p:spTree>
    <p:extLst>
      <p:ext uri="{BB962C8B-B14F-4D97-AF65-F5344CB8AC3E}">
        <p14:creationId xmlns:p14="http://schemas.microsoft.com/office/powerpoint/2010/main" val="28107246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525330" y="1437799"/>
            <a:ext cx="4698206" cy="2476500"/>
          </a:xfrm>
          <a:prstGeom prst="rect">
            <a:avLst/>
          </a:prstGeom>
        </p:spPr>
      </p:pic>
      <p:sp>
        <p:nvSpPr>
          <p:cNvPr id="3" name="矩形 2"/>
          <p:cNvSpPr/>
          <p:nvPr/>
        </p:nvSpPr>
        <p:spPr>
          <a:xfrm>
            <a:off x="161925" y="104785"/>
            <a:ext cx="6076950" cy="409575"/>
          </a:xfrm>
          <a:prstGeom prst="rect">
            <a:avLst/>
          </a:prstGeom>
          <a:solidFill>
            <a:srgbClr val="6987B4"/>
          </a:solidFill>
        </p:spPr>
        <p:txBody>
          <a:bodyPr wrap="none" lIns="0" tIns="0" rIns="0" bIns="0">
            <a:noAutofit/>
          </a:bodyPr>
          <a:lstStyle/>
          <a:p>
            <a:pPr indent="133162" defTabSz="684787"/>
            <a:r>
              <a:rPr lang="en-US" sz="2300" b="1">
                <a:solidFill>
                  <a:srgbClr val="FFFFFF"/>
                </a:solidFill>
                <a:latin typeface="Arial" panose="020B0604020202020204"/>
              </a:rPr>
              <a:t>Part II ANALYASIS OFTHE MASTER PLAN</a:t>
            </a:r>
          </a:p>
        </p:txBody>
      </p:sp>
      <p:sp>
        <p:nvSpPr>
          <p:cNvPr id="4" name="矩形 3"/>
          <p:cNvSpPr/>
          <p:nvPr/>
        </p:nvSpPr>
        <p:spPr>
          <a:xfrm>
            <a:off x="10" y="990610"/>
            <a:ext cx="4467225" cy="619125"/>
          </a:xfrm>
          <a:prstGeom prst="rect">
            <a:avLst/>
          </a:prstGeom>
          <a:solidFill>
            <a:srgbClr val="FFFFFF"/>
          </a:solidFill>
        </p:spPr>
        <p:txBody>
          <a:bodyPr lIns="0" tIns="0" rIns="0" bIns="0">
            <a:noAutofit/>
          </a:bodyPr>
          <a:lstStyle/>
          <a:p>
            <a:pPr defTabSz="684787"/>
            <a:r>
              <a:rPr lang="en-US" sz="3000" b="1">
                <a:solidFill>
                  <a:srgbClr val="093177"/>
                </a:solidFill>
                <a:latin typeface="MingLiU" panose="02020509000000000000" charset="-120"/>
              </a:rPr>
              <a:t>■</a:t>
            </a:r>
            <a:r>
              <a:rPr lang="zh-TW" altLang="en-US" sz="3000" b="1">
                <a:solidFill>
                  <a:srgbClr val="093177"/>
                </a:solidFill>
                <a:latin typeface="MingLiU" panose="02020509000000000000" charset="-120"/>
                <a:ea typeface="MingLiU" panose="02020509000000000000" charset="-120"/>
              </a:rPr>
              <a:t>实</a:t>
            </a:r>
            <a:r>
              <a:rPr lang="zh-CN" altLang="zh-TW" sz="3000" b="1">
                <a:solidFill>
                  <a:srgbClr val="093177"/>
                </a:solidFill>
                <a:latin typeface="MingLiU" panose="02020509000000000000" charset="-120"/>
              </a:rPr>
              <a:t>施范围</a:t>
            </a:r>
            <a:r>
              <a:rPr lang="en-US" altLang="zh-TW" sz="3000" b="1">
                <a:solidFill>
                  <a:srgbClr val="093177"/>
                </a:solidFill>
                <a:latin typeface="MingLiU" panose="02020509000000000000" charset="-120"/>
                <a:ea typeface="MingLiU" panose="02020509000000000000" charset="-120"/>
              </a:rPr>
              <a:t>:</a:t>
            </a:r>
            <a:r>
              <a:rPr lang="zh-TW" altLang="en-US" sz="3000" b="1">
                <a:solidFill>
                  <a:srgbClr val="BE0606"/>
                </a:solidFill>
                <a:latin typeface="MingLiU" panose="02020509000000000000" charset="-120"/>
                <a:ea typeface="MingLiU" panose="02020509000000000000" charset="-120"/>
              </a:rPr>
              <a:t>海南岛全岛</a:t>
            </a:r>
          </a:p>
          <a:p>
            <a:pPr indent="370930" defTabSz="684787"/>
            <a:r>
              <a:rPr lang="en-US">
                <a:solidFill>
                  <a:srgbClr val="375B98"/>
                </a:solidFill>
                <a:latin typeface="Arial" panose="020B0604020202020204"/>
              </a:rPr>
              <a:t>The scope of implementation</a:t>
            </a:r>
            <a:r>
              <a:rPr lang="zh-CN" altLang="en-US">
                <a:solidFill>
                  <a:srgbClr val="375B98"/>
                </a:solidFill>
                <a:latin typeface="Arial" panose="020B0604020202020204"/>
              </a:rPr>
              <a:t>：</a:t>
            </a:r>
            <a:r>
              <a:rPr lang="en-US" altLang="zh-CN">
                <a:solidFill>
                  <a:srgbClr val="375B98"/>
                </a:solidFill>
                <a:latin typeface="Arial" panose="020B0604020202020204"/>
              </a:rPr>
              <a:t>the whole island</a:t>
            </a:r>
          </a:p>
        </p:txBody>
      </p:sp>
      <p:sp>
        <p:nvSpPr>
          <p:cNvPr id="5" name="矩形 4"/>
          <p:cNvSpPr/>
          <p:nvPr/>
        </p:nvSpPr>
        <p:spPr>
          <a:xfrm>
            <a:off x="112415" y="1776414"/>
            <a:ext cx="4348163" cy="2035016"/>
          </a:xfrm>
          <a:prstGeom prst="rect">
            <a:avLst/>
          </a:prstGeom>
          <a:solidFill>
            <a:srgbClr val="FFFFFF"/>
          </a:solidFill>
        </p:spPr>
        <p:txBody>
          <a:bodyPr lIns="0" tIns="0" rIns="0" bIns="0">
            <a:noAutofit/>
          </a:bodyPr>
          <a:lstStyle/>
          <a:p>
            <a:pPr defTabSz="684787"/>
            <a:r>
              <a:rPr lang="en-US" sz="2700">
                <a:solidFill>
                  <a:srgbClr val="BE0606"/>
                </a:solidFill>
                <a:latin typeface="Times New Roman" panose="02020603050405020304"/>
              </a:rPr>
              <a:t>=9</a:t>
            </a:r>
            <a:r>
              <a:rPr lang="zh-TW" altLang="en-US" sz="2700">
                <a:solidFill>
                  <a:prstClr val="black"/>
                </a:solidFill>
                <a:latin typeface="MingLiU" panose="02020509000000000000" charset="-120"/>
                <a:ea typeface="MingLiU" panose="02020509000000000000" charset="-120"/>
              </a:rPr>
              <a:t>个迪拜</a:t>
            </a:r>
            <a:r>
              <a:rPr lang="en-US" altLang="zh-TW" sz="2700">
                <a:solidFill>
                  <a:prstClr val="black"/>
                </a:solidFill>
                <a:latin typeface="MingLiU" panose="02020509000000000000" charset="-120"/>
                <a:ea typeface="MingLiU" panose="02020509000000000000" charset="-120"/>
              </a:rPr>
              <a:t> 9 Dubai</a:t>
            </a:r>
          </a:p>
          <a:p>
            <a:pPr defTabSz="684787"/>
            <a:r>
              <a:rPr lang="en-US" sz="2700">
                <a:solidFill>
                  <a:srgbClr val="BE0606"/>
                </a:solidFill>
                <a:latin typeface="Times New Roman" panose="02020603050405020304"/>
              </a:rPr>
              <a:t>=32</a:t>
            </a:r>
            <a:r>
              <a:rPr lang="zh-TW" altLang="en-US" sz="2700">
                <a:solidFill>
                  <a:prstClr val="black"/>
                </a:solidFill>
                <a:latin typeface="MingLiU" panose="02020509000000000000" charset="-120"/>
                <a:ea typeface="MingLiU" panose="02020509000000000000" charset="-120"/>
              </a:rPr>
              <a:t>个香港</a:t>
            </a:r>
            <a:r>
              <a:rPr lang="en-US" altLang="zh-TW" sz="2700">
                <a:solidFill>
                  <a:prstClr val="black"/>
                </a:solidFill>
                <a:latin typeface="MingLiU" panose="02020509000000000000" charset="-120"/>
                <a:ea typeface="MingLiU" panose="02020509000000000000" charset="-120"/>
              </a:rPr>
              <a:t> 32 HongKong</a:t>
            </a:r>
            <a:endParaRPr lang="zh-TW" altLang="en-US" sz="2700">
              <a:solidFill>
                <a:prstClr val="black"/>
              </a:solidFill>
              <a:latin typeface="MingLiU" panose="02020509000000000000" charset="-120"/>
              <a:ea typeface="MingLiU" panose="02020509000000000000" charset="-120"/>
            </a:endParaRPr>
          </a:p>
          <a:p>
            <a:pPr defTabSz="684787"/>
            <a:r>
              <a:rPr lang="en-US" sz="2700">
                <a:solidFill>
                  <a:srgbClr val="BE0606"/>
                </a:solidFill>
                <a:latin typeface="Times New Roman" panose="02020603050405020304"/>
              </a:rPr>
              <a:t>=49</a:t>
            </a:r>
            <a:r>
              <a:rPr lang="zh-TW" altLang="en-US" sz="2700">
                <a:solidFill>
                  <a:prstClr val="black"/>
                </a:solidFill>
                <a:latin typeface="MingLiU" panose="02020509000000000000" charset="-120"/>
                <a:ea typeface="MingLiU" panose="02020509000000000000" charset="-120"/>
              </a:rPr>
              <a:t>个新加坡</a:t>
            </a:r>
            <a:r>
              <a:rPr lang="en-US" altLang="zh-TW" sz="2700">
                <a:solidFill>
                  <a:prstClr val="black"/>
                </a:solidFill>
                <a:latin typeface="MingLiU" panose="02020509000000000000" charset="-120"/>
                <a:ea typeface="MingLiU" panose="02020509000000000000" charset="-120"/>
              </a:rPr>
              <a:t> 49 Singapore</a:t>
            </a:r>
          </a:p>
          <a:p>
            <a:pPr defTabSz="684787"/>
            <a:r>
              <a:rPr lang="en-US" altLang="zh-TW" sz="2700">
                <a:solidFill>
                  <a:srgbClr val="BE0606"/>
                </a:solidFill>
                <a:latin typeface="Times New Roman" panose="02020603050405020304"/>
                <a:ea typeface="Times New Roman" panose="02020603050405020304"/>
              </a:rPr>
              <a:t>=354</a:t>
            </a:r>
            <a:r>
              <a:rPr lang="zh-TW" altLang="en-US" sz="2700">
                <a:solidFill>
                  <a:prstClr val="black"/>
                </a:solidFill>
                <a:latin typeface="MingLiU" panose="02020509000000000000" charset="-120"/>
                <a:ea typeface="MingLiU" panose="02020509000000000000" charset="-120"/>
              </a:rPr>
              <a:t>个鹿特丹</a:t>
            </a:r>
            <a:r>
              <a:rPr lang="en-US" altLang="zh-TW" sz="2700">
                <a:solidFill>
                  <a:prstClr val="black"/>
                </a:solidFill>
                <a:latin typeface="MingLiU" panose="02020509000000000000" charset="-120"/>
                <a:ea typeface="MingLiU" panose="02020509000000000000" charset="-120"/>
              </a:rPr>
              <a:t> 354Rotterdam</a:t>
            </a:r>
          </a:p>
        </p:txBody>
      </p:sp>
      <p:sp>
        <p:nvSpPr>
          <p:cNvPr id="6" name="矩形 5"/>
          <p:cNvSpPr/>
          <p:nvPr/>
        </p:nvSpPr>
        <p:spPr>
          <a:xfrm>
            <a:off x="7153276" y="3343275"/>
            <a:ext cx="1524000" cy="152400"/>
          </a:xfrm>
          <a:prstGeom prst="rect">
            <a:avLst/>
          </a:prstGeom>
          <a:solidFill>
            <a:srgbClr val="0484A6"/>
          </a:solidFill>
        </p:spPr>
        <p:txBody>
          <a:bodyPr wrap="none" lIns="0" tIns="0" rIns="0" bIns="0">
            <a:noAutofit/>
          </a:bodyPr>
          <a:lstStyle/>
          <a:p>
            <a:pPr algn="just" defTabSz="684787"/>
            <a:r>
              <a:rPr lang="en-US" altLang="zh-TW">
                <a:solidFill>
                  <a:srgbClr val="A2B0C5"/>
                </a:solidFill>
                <a:latin typeface="Arial" panose="020B0604020202020204"/>
                <a:ea typeface="Arial" panose="020B0604020202020204"/>
              </a:rPr>
              <a:t>• -</a:t>
            </a:r>
            <a:r>
              <a:rPr lang="en-US">
                <a:solidFill>
                  <a:srgbClr val="A2B0C5"/>
                </a:solidFill>
                <a:latin typeface="Arial" panose="020B0604020202020204"/>
              </a:rPr>
              <a:t>1</a:t>
            </a:r>
            <a:r>
              <a:rPr lang="zh-TW" altLang="en-US" sz="700">
                <a:solidFill>
                  <a:srgbClr val="A2B0C5"/>
                </a:solidFill>
                <a:latin typeface="MingLiU" panose="02020509000000000000" charset="-120"/>
                <a:ea typeface="MingLiU" panose="02020509000000000000" charset="-120"/>
              </a:rPr>
              <a:t>組誅城</a:t>
            </a:r>
            <a:r>
              <a:rPr lang="en-US">
                <a:solidFill>
                  <a:srgbClr val="A2B0C5"/>
                </a:solidFill>
                <a:latin typeface="Arial" panose="020B0604020202020204"/>
              </a:rPr>
              <a:t>SI5®?</a:t>
            </a:r>
            <a:r>
              <a:rPr lang="zh-TW" altLang="en-US" sz="700">
                <a:solidFill>
                  <a:srgbClr val="A2B0C5"/>
                </a:solidFill>
                <a:latin typeface="MingLiU" panose="02020509000000000000" charset="-120"/>
                <a:ea typeface="MingLiU" panose="02020509000000000000" charset="-120"/>
              </a:rPr>
              <a:t>旅游為亍区</a:t>
            </a:r>
          </a:p>
        </p:txBody>
      </p:sp>
      <p:sp>
        <p:nvSpPr>
          <p:cNvPr id="7" name="矩形 6"/>
          <p:cNvSpPr/>
          <p:nvPr/>
        </p:nvSpPr>
        <p:spPr>
          <a:xfrm>
            <a:off x="4791085" y="2619385"/>
            <a:ext cx="733425" cy="123825"/>
          </a:xfrm>
          <a:prstGeom prst="rect">
            <a:avLst/>
          </a:prstGeom>
          <a:solidFill>
            <a:srgbClr val="036EA6"/>
          </a:solidFill>
        </p:spPr>
        <p:txBody>
          <a:bodyPr wrap="none" lIns="0" tIns="0" rIns="0" bIns="0">
            <a:noAutofit/>
          </a:bodyPr>
          <a:lstStyle/>
          <a:p>
            <a:pPr defTabSz="684787"/>
            <a:r>
              <a:rPr lang="zh-TW" altLang="en-US" sz="700">
                <a:solidFill>
                  <a:srgbClr val="BBD3EA"/>
                </a:solidFill>
                <a:latin typeface="MingLiU" panose="02020509000000000000" charset="-120"/>
                <a:ea typeface="MingLiU" panose="02020509000000000000" charset="-120"/>
              </a:rPr>
              <a:t>洋浦经济开发区</a:t>
            </a:r>
          </a:p>
        </p:txBody>
      </p:sp>
      <p:sp>
        <p:nvSpPr>
          <p:cNvPr id="9" name="矩形 8"/>
          <p:cNvSpPr/>
          <p:nvPr/>
        </p:nvSpPr>
        <p:spPr>
          <a:xfrm>
            <a:off x="4391035" y="2038350"/>
            <a:ext cx="4048125" cy="457200"/>
          </a:xfrm>
          <a:prstGeom prst="rect">
            <a:avLst/>
          </a:prstGeom>
          <a:solidFill>
            <a:srgbClr val="026AA6"/>
          </a:solidFill>
        </p:spPr>
        <p:txBody>
          <a:bodyPr lIns="0" tIns="0" rIns="0" bIns="0">
            <a:noAutofit/>
          </a:bodyPr>
          <a:lstStyle/>
          <a:p>
            <a:pPr marR="752806" algn="r" defTabSz="684787">
              <a:lnSpc>
                <a:spcPts val="1425"/>
              </a:lnSpc>
              <a:spcAft>
                <a:spcPts val="683"/>
              </a:spcAft>
            </a:pPr>
            <a:r>
              <a:rPr lang="zh-TW" altLang="en-US" sz="700">
                <a:solidFill>
                  <a:srgbClr val="A2B0C5"/>
                </a:solidFill>
                <a:latin typeface="MingLiU" panose="02020509000000000000" charset="-120"/>
                <a:ea typeface="MingLiU" panose="02020509000000000000" charset="-120"/>
              </a:rPr>
              <a:t>海口</a:t>
            </a:r>
            <a:r>
              <a:rPr lang="zh-CN" altLang="en-US" sz="700">
                <a:solidFill>
                  <a:srgbClr val="A2B0C5"/>
                </a:solidFill>
                <a:latin typeface="MingLiU" panose="02020509000000000000" charset="-120"/>
                <a:ea typeface="MingLiU" panose="02020509000000000000" charset="-120"/>
              </a:rPr>
              <a:t>号兴城</a:t>
            </a:r>
            <a:r>
              <a:rPr lang="zh-TW" altLang="en-US" sz="700">
                <a:solidFill>
                  <a:srgbClr val="A2B0C5"/>
                </a:solidFill>
                <a:latin typeface="MingLiU" panose="02020509000000000000" charset="-120"/>
                <a:ea typeface="MingLiU" panose="02020509000000000000" charset="-120"/>
              </a:rPr>
              <a:t>与联网信息产业県</a:t>
            </a:r>
          </a:p>
          <a:p>
            <a:pPr algn="ctr" defTabSz="684787"/>
            <a:r>
              <a:rPr lang="zh-TW" altLang="en-US" sz="700">
                <a:solidFill>
                  <a:srgbClr val="BBD3EA"/>
                </a:solidFill>
                <a:latin typeface="MingLiU" panose="02020509000000000000" charset="-120"/>
                <a:ea typeface="MingLiU" panose="02020509000000000000" charset="-120"/>
              </a:rPr>
              <a:t>洋浦经济开发区</a:t>
            </a:r>
            <a:r>
              <a:rPr lang="zh-TW" altLang="en-US" sz="700">
                <a:solidFill>
                  <a:srgbClr val="A2B0C5"/>
                </a:solidFill>
                <a:latin typeface="MingLiU" panose="02020509000000000000" charset="-120"/>
                <a:ea typeface="MingLiU" panose="02020509000000000000" charset="-120"/>
              </a:rPr>
              <a:t>（临高金牌港临港产业园））目</a:t>
            </a:r>
            <a:r>
              <a:rPr lang="en-US" altLang="zh-TW" sz="700">
                <a:solidFill>
                  <a:srgbClr val="A2B0C5"/>
                </a:solidFill>
                <a:latin typeface="MingLiU" panose="02020509000000000000" charset="-120"/>
                <a:ea typeface="MingLiU" panose="02020509000000000000" charset="-120"/>
              </a:rPr>
              <a:t>-</a:t>
            </a:r>
            <a:r>
              <a:rPr lang="en-US">
                <a:solidFill>
                  <a:srgbClr val="A2B0C5"/>
                </a:solidFill>
                <a:latin typeface="Arial" panose="020B0604020202020204"/>
              </a:rPr>
              <a:t>L</a:t>
            </a:r>
            <a:r>
              <a:rPr lang="en-US" sz="1300">
                <a:solidFill>
                  <a:srgbClr val="A2B0C5"/>
                </a:solidFill>
                <a:latin typeface="宋体" panose="02010600030101010101" pitchFamily="2" charset="-122"/>
              </a:rPr>
              <a:t>：</a:t>
            </a:r>
            <a:r>
              <a:rPr lang="en-US">
                <a:solidFill>
                  <a:srgbClr val="A2B0C5"/>
                </a:solidFill>
                <a:latin typeface="Arial" panose="020B0604020202020204"/>
              </a:rPr>
              <a:t> i </a:t>
            </a:r>
            <a:r>
              <a:rPr lang="zh-TW" altLang="en-US" sz="700">
                <a:solidFill>
                  <a:srgbClr val="A2B0C5"/>
                </a:solidFill>
                <a:latin typeface="MingLiU" panose="02020509000000000000" charset="-120"/>
                <a:ea typeface="MingLiU" panose="02020509000000000000" charset="-120"/>
              </a:rPr>
              <a:t>；</a:t>
            </a:r>
            <a:r>
              <a:rPr lang="zh-TW" altLang="en-US" sz="700">
                <a:solidFill>
                  <a:srgbClr val="EB6D23"/>
                </a:solidFill>
                <a:latin typeface="MingLiU" panose="02020509000000000000" charset="-120"/>
                <a:ea typeface="MingLiU" panose="02020509000000000000" charset="-120"/>
              </a:rPr>
              <a:t>既</a:t>
            </a:r>
            <a:r>
              <a:rPr lang="zh-TW" altLang="en-US" sz="700">
                <a:solidFill>
                  <a:srgbClr val="BBD3EA"/>
                </a:solidFill>
                <a:latin typeface="MingLiU" panose="02020509000000000000" charset="-120"/>
                <a:ea typeface="MingLiU" panose="02020509000000000000" charset="-120"/>
              </a:rPr>
              <a:t>海”江东新区</a:t>
            </a:r>
          </a:p>
        </p:txBody>
      </p:sp>
      <p:sp>
        <p:nvSpPr>
          <p:cNvPr id="10" name="矩形 9"/>
          <p:cNvSpPr/>
          <p:nvPr/>
        </p:nvSpPr>
        <p:spPr>
          <a:xfrm>
            <a:off x="7086600" y="2495550"/>
            <a:ext cx="1352550" cy="114300"/>
          </a:xfrm>
          <a:prstGeom prst="rect">
            <a:avLst/>
          </a:prstGeom>
          <a:solidFill>
            <a:srgbClr val="026AA6"/>
          </a:solidFill>
        </p:spPr>
        <p:txBody>
          <a:bodyPr wrap="none" lIns="0" tIns="0" rIns="0" bIns="0">
            <a:noAutofit/>
          </a:bodyPr>
          <a:lstStyle/>
          <a:p>
            <a:pPr marL="58489" indent="-85603" defTabSz="684787"/>
            <a:r>
              <a:rPr lang="zh-TW" altLang="en-US" sz="700">
                <a:solidFill>
                  <a:srgbClr val="A2B0C5"/>
                </a:solidFill>
                <a:latin typeface="MingLiU" panose="02020509000000000000" charset="-120"/>
                <a:ea typeface="MingLiU" panose="02020509000000000000" charset="-120"/>
              </a:rPr>
              <a:t>海口国家高新技术产业幵发区</a:t>
            </a:r>
          </a:p>
        </p:txBody>
      </p:sp>
      <p:sp>
        <p:nvSpPr>
          <p:cNvPr id="11" name="矩形 10"/>
          <p:cNvSpPr/>
          <p:nvPr/>
        </p:nvSpPr>
        <p:spPr>
          <a:xfrm>
            <a:off x="7200900" y="2619385"/>
            <a:ext cx="381000" cy="219075"/>
          </a:xfrm>
          <a:prstGeom prst="rect">
            <a:avLst/>
          </a:prstGeom>
          <a:solidFill>
            <a:srgbClr val="026AA6"/>
          </a:solidFill>
        </p:spPr>
        <p:txBody>
          <a:bodyPr wrap="none" lIns="0" tIns="0" rIns="0" bIns="0">
            <a:noAutofit/>
          </a:bodyPr>
          <a:lstStyle/>
          <a:p>
            <a:pPr indent="-85603" defTabSz="684787"/>
            <a:r>
              <a:rPr lang="zh-TW" altLang="en-US" sz="700">
                <a:solidFill>
                  <a:srgbClr val="BBD3EA"/>
                </a:solidFill>
                <a:latin typeface="MingLiU" panose="02020509000000000000" charset="-120"/>
                <a:ea typeface="MingLiU" panose="02020509000000000000" charset="-120"/>
              </a:rPr>
              <a:t>福</a:t>
            </a:r>
            <a:r>
              <a:rPr lang="en-US" altLang="zh-TW" sz="700">
                <a:solidFill>
                  <a:srgbClr val="C6CF5C"/>
                </a:solidFill>
                <a:latin typeface="MingLiU" panose="02020509000000000000" charset="-120"/>
                <a:ea typeface="MingLiU" panose="02020509000000000000" charset="-120"/>
              </a:rPr>
              <a:t>?</a:t>
            </a:r>
          </a:p>
        </p:txBody>
      </p:sp>
      <p:sp>
        <p:nvSpPr>
          <p:cNvPr id="12" name="矩形 11"/>
          <p:cNvSpPr/>
          <p:nvPr/>
        </p:nvSpPr>
        <p:spPr>
          <a:xfrm>
            <a:off x="7115175" y="2771775"/>
            <a:ext cx="1257300" cy="171450"/>
          </a:xfrm>
          <a:prstGeom prst="rect">
            <a:avLst/>
          </a:prstGeom>
          <a:solidFill>
            <a:srgbClr val="026AA6"/>
          </a:solidFill>
        </p:spPr>
        <p:txBody>
          <a:bodyPr wrap="none" lIns="0" tIns="0" rIns="0" bIns="0">
            <a:noAutofit/>
          </a:bodyPr>
          <a:lstStyle/>
          <a:p>
            <a:pPr algn="r" defTabSz="684787"/>
            <a:r>
              <a:rPr lang="en-US">
                <a:solidFill>
                  <a:srgbClr val="EB6D23"/>
                </a:solidFill>
                <a:latin typeface="Arial" panose="020B0604020202020204"/>
              </a:rPr>
              <a:t>—[E</a:t>
            </a:r>
            <a:r>
              <a:rPr lang="zh-CN" altLang="en-US" sz="700">
                <a:solidFill>
                  <a:srgbClr val="EB6D23"/>
                </a:solidFill>
                <a:latin typeface="MingLiU" panose="02020509000000000000" charset="-120"/>
                <a:ea typeface="MingLiU" panose="02020509000000000000" charset="-120"/>
              </a:rPr>
              <a:t>勤文</a:t>
            </a:r>
            <a:r>
              <a:rPr lang="zh-TW" altLang="en-US" sz="700">
                <a:solidFill>
                  <a:srgbClr val="EB6D23"/>
                </a:solidFill>
                <a:latin typeface="MingLiU" panose="02020509000000000000" charset="-120"/>
                <a:ea typeface="MingLiU" panose="02020509000000000000" charset="-120"/>
              </a:rPr>
              <a:t>昌国际航天城</a:t>
            </a:r>
          </a:p>
        </p:txBody>
      </p:sp>
      <p:pic>
        <p:nvPicPr>
          <p:cNvPr id="8" name="图片 7"/>
          <p:cNvPicPr>
            <a:picLocks noChangeAspect="1"/>
          </p:cNvPicPr>
          <p:nvPr/>
        </p:nvPicPr>
        <p:blipFill>
          <a:blip r:embed="rId3"/>
          <a:stretch>
            <a:fillRect/>
          </a:stretch>
        </p:blipFill>
        <p:spPr>
          <a:xfrm>
            <a:off x="7948621" y="73848"/>
            <a:ext cx="1110615" cy="1103471"/>
          </a:xfrm>
          <a:prstGeom prst="rect">
            <a:avLst/>
          </a:prstGeom>
        </p:spPr>
      </p:pic>
    </p:spTree>
    <p:extLst>
      <p:ext uri="{BB962C8B-B14F-4D97-AF65-F5344CB8AC3E}">
        <p14:creationId xmlns:p14="http://schemas.microsoft.com/office/powerpoint/2010/main" val="21969448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61933" y="1160539"/>
            <a:ext cx="600075" cy="600075"/>
          </a:xfrm>
          <a:prstGeom prst="rect">
            <a:avLst/>
          </a:prstGeom>
        </p:spPr>
      </p:pic>
      <p:sp>
        <p:nvSpPr>
          <p:cNvPr id="3" name="矩形 2"/>
          <p:cNvSpPr/>
          <p:nvPr/>
        </p:nvSpPr>
        <p:spPr>
          <a:xfrm>
            <a:off x="161925" y="161925"/>
            <a:ext cx="6858000" cy="468154"/>
          </a:xfrm>
          <a:prstGeom prst="rect">
            <a:avLst/>
          </a:prstGeom>
          <a:solidFill>
            <a:srgbClr val="7997C2"/>
          </a:solidFill>
        </p:spPr>
        <p:txBody>
          <a:bodyPr wrap="none" lIns="0" tIns="0" rIns="0" bIns="0">
            <a:noAutofit/>
          </a:bodyPr>
          <a:lstStyle/>
          <a:p>
            <a:pPr defTabSz="684787"/>
            <a:r>
              <a:rPr lang="en-US" sz="2300" b="1">
                <a:solidFill>
                  <a:srgbClr val="FFFFFF"/>
                </a:solidFill>
                <a:latin typeface="Arial" panose="020B0604020202020204"/>
              </a:rPr>
              <a:t>Part II ANALYSIS OFTHE MASTER PLAN</a:t>
            </a:r>
          </a:p>
        </p:txBody>
      </p:sp>
      <p:sp>
        <p:nvSpPr>
          <p:cNvPr id="4" name="矩形 3"/>
          <p:cNvSpPr/>
          <p:nvPr/>
        </p:nvSpPr>
        <p:spPr>
          <a:xfrm>
            <a:off x="4857750" y="3181360"/>
            <a:ext cx="190500" cy="161925"/>
          </a:xfrm>
          <a:prstGeom prst="rect">
            <a:avLst/>
          </a:prstGeom>
          <a:solidFill>
            <a:srgbClr val="0B4995"/>
          </a:solidFill>
        </p:spPr>
        <p:txBody>
          <a:bodyPr wrap="none" lIns="0" tIns="0" rIns="0" bIns="0">
            <a:noAutofit/>
          </a:bodyPr>
          <a:lstStyle/>
          <a:p>
            <a:pPr algn="just" defTabSz="684787"/>
            <a:r>
              <a:rPr lang="zh-TW" altLang="en-US" sz="1700">
                <a:solidFill>
                  <a:srgbClr val="FFFFFF"/>
                </a:solidFill>
                <a:latin typeface="MingLiU" panose="02020509000000000000" charset="-120"/>
                <a:ea typeface="MingLiU" panose="02020509000000000000" charset="-120"/>
              </a:rPr>
              <a:t>皿</a:t>
            </a:r>
          </a:p>
        </p:txBody>
      </p:sp>
      <p:sp>
        <p:nvSpPr>
          <p:cNvPr id="5" name="矩形 4"/>
          <p:cNvSpPr/>
          <p:nvPr/>
        </p:nvSpPr>
        <p:spPr>
          <a:xfrm>
            <a:off x="6962775" y="3629025"/>
            <a:ext cx="133350" cy="152400"/>
          </a:xfrm>
          <a:prstGeom prst="rect">
            <a:avLst/>
          </a:prstGeom>
          <a:solidFill>
            <a:srgbClr val="0A4894"/>
          </a:solidFill>
        </p:spPr>
        <p:txBody>
          <a:bodyPr wrap="none" lIns="0" tIns="0" rIns="0" bIns="0">
            <a:noAutofit/>
          </a:bodyPr>
          <a:lstStyle/>
          <a:p>
            <a:pPr algn="ctr" defTabSz="684787"/>
            <a:r>
              <a:rPr lang="en-US" sz="1700">
                <a:solidFill>
                  <a:srgbClr val="FFFFFF"/>
                </a:solidFill>
                <a:latin typeface="Arial" panose="020B0604020202020204"/>
              </a:rPr>
              <a:t>ri</a:t>
            </a:r>
          </a:p>
        </p:txBody>
      </p:sp>
      <p:sp>
        <p:nvSpPr>
          <p:cNvPr id="7" name="矩形 6"/>
          <p:cNvSpPr/>
          <p:nvPr/>
        </p:nvSpPr>
        <p:spPr>
          <a:xfrm>
            <a:off x="161932" y="789064"/>
            <a:ext cx="7134225" cy="371475"/>
          </a:xfrm>
          <a:prstGeom prst="rect">
            <a:avLst/>
          </a:prstGeom>
          <a:solidFill>
            <a:srgbClr val="FFFFFF"/>
          </a:solidFill>
        </p:spPr>
        <p:txBody>
          <a:bodyPr wrap="none" lIns="0" tIns="0" rIns="0" bIns="0">
            <a:noAutofit/>
          </a:bodyPr>
          <a:lstStyle/>
          <a:p>
            <a:pPr algn="just" defTabSz="684787"/>
            <a:r>
              <a:rPr lang="en-US" altLang="zh-TW" sz="2100" b="1">
                <a:solidFill>
                  <a:srgbClr val="093177"/>
                </a:solidFill>
                <a:latin typeface="Arial" panose="020B0604020202020204"/>
                <a:ea typeface="Arial" panose="020B0604020202020204"/>
              </a:rPr>
              <a:t>—— </a:t>
            </a:r>
            <a:r>
              <a:rPr lang="zh-CN" altLang="zh-TW" sz="2100" b="1">
                <a:solidFill>
                  <a:srgbClr val="093177"/>
                </a:solidFill>
                <a:latin typeface="Arial" panose="020B0604020202020204"/>
              </a:rPr>
              <a:t>制度设计</a:t>
            </a:r>
            <a:r>
              <a:rPr lang="en-US" altLang="zh-CN" sz="2100" b="1">
                <a:solidFill>
                  <a:srgbClr val="093177"/>
                </a:solidFill>
                <a:latin typeface="Arial" panose="020B0604020202020204"/>
              </a:rPr>
              <a:t>System design</a:t>
            </a:r>
            <a:r>
              <a:rPr lang="en-US" altLang="zh-TW" sz="2100" b="1">
                <a:solidFill>
                  <a:srgbClr val="093177"/>
                </a:solidFill>
                <a:latin typeface="Arial" panose="020B0604020202020204"/>
                <a:ea typeface="Arial" panose="020B0604020202020204"/>
              </a:rPr>
              <a:t>——</a:t>
            </a:r>
          </a:p>
        </p:txBody>
      </p:sp>
      <p:sp>
        <p:nvSpPr>
          <p:cNvPr id="8" name="矩形 7"/>
          <p:cNvSpPr/>
          <p:nvPr/>
        </p:nvSpPr>
        <p:spPr>
          <a:xfrm>
            <a:off x="762008" y="1177318"/>
            <a:ext cx="8297227" cy="3021330"/>
          </a:xfrm>
          <a:prstGeom prst="rect">
            <a:avLst/>
          </a:prstGeom>
          <a:solidFill>
            <a:srgbClr val="FFFFFF"/>
          </a:solidFill>
        </p:spPr>
        <p:txBody>
          <a:bodyPr lIns="0" tIns="0" rIns="0" bIns="0">
            <a:noAutofit/>
          </a:bodyPr>
          <a:lstStyle/>
          <a:p>
            <a:pPr algn="just" defTabSz="684787">
              <a:lnSpc>
                <a:spcPct val="121000"/>
              </a:lnSpc>
            </a:pPr>
            <a:r>
              <a:rPr lang="en-US" sz="2100" b="1">
                <a:solidFill>
                  <a:srgbClr val="BE0606"/>
                </a:solidFill>
                <a:latin typeface="Arial" panose="020B0604020202020204"/>
              </a:rPr>
              <a:t>“6”+“1” + “3”+“1”</a:t>
            </a:r>
            <a:r>
              <a:rPr lang="en-US" altLang="zh-TW" sz="2100" b="1">
                <a:solidFill>
                  <a:srgbClr val="BE0606"/>
                </a:solidFill>
                <a:latin typeface="Arial" panose="020B0604020202020204"/>
                <a:ea typeface="Arial" panose="020B0604020202020204"/>
              </a:rPr>
              <a:t>:</a:t>
            </a:r>
          </a:p>
          <a:p>
            <a:pPr algn="just" defTabSz="684787">
              <a:lnSpc>
                <a:spcPct val="121000"/>
              </a:lnSpc>
            </a:pPr>
            <a:r>
              <a:rPr lang="zh-TW" altLang="en-US" sz="1800">
                <a:solidFill>
                  <a:srgbClr val="093177"/>
                </a:solidFill>
                <a:latin typeface="宋体" panose="02010600030101010101" pitchFamily="2" charset="-122"/>
                <a:ea typeface="宋体" panose="02010600030101010101" pitchFamily="2" charset="-122"/>
                <a:cs typeface="宋体" panose="02010600030101010101" pitchFamily="2" charset="-122"/>
              </a:rPr>
              <a:t>以贸易投资自由化便利化为重点，以各类生产要素跨境</a:t>
            </a:r>
            <a:r>
              <a:rPr lang="zh-TW" altLang="en-US" sz="1800">
                <a:solidFill>
                  <a:srgbClr val="093177"/>
                </a:solidFill>
                <a:latin typeface="宋体" panose="02010600030101010101" pitchFamily="2" charset="-122"/>
                <a:ea typeface="宋体" panose="02010600030101010101" pitchFamily="2" charset="-122"/>
                <a:cs typeface="宋体" panose="02010600030101010101" pitchFamily="2" charset="-122"/>
                <a:sym typeface="+mn-ea"/>
              </a:rPr>
              <a:t>自由有序安全便捷的流动和现代产业体系为支撑，以特殊的税收制度安排、高效的社会治理</a:t>
            </a:r>
            <a:r>
              <a:rPr lang="zh-CN" altLang="zh-TW" sz="1800">
                <a:solidFill>
                  <a:srgbClr val="093177"/>
                </a:solidFill>
                <a:latin typeface="宋体" panose="02010600030101010101" pitchFamily="2" charset="-122"/>
                <a:cs typeface="宋体" panose="02010600030101010101" pitchFamily="2" charset="-122"/>
                <a:sym typeface="+mn-ea"/>
              </a:rPr>
              <a:t>体系和</a:t>
            </a:r>
            <a:r>
              <a:rPr lang="zh-TW" altLang="en-US" sz="1800">
                <a:solidFill>
                  <a:srgbClr val="093177"/>
                </a:solidFill>
                <a:latin typeface="宋体" panose="02010600030101010101" pitchFamily="2" charset="-122"/>
                <a:ea typeface="宋体" panose="02010600030101010101" pitchFamily="2" charset="-122"/>
                <a:cs typeface="宋体" panose="02010600030101010101" pitchFamily="2" charset="-122"/>
                <a:sym typeface="+mn-ea"/>
              </a:rPr>
              <a:t>完备的法治体</a:t>
            </a:r>
            <a:r>
              <a:rPr lang="zh-CN" altLang="zh-TW" sz="1800">
                <a:solidFill>
                  <a:srgbClr val="093177"/>
                </a:solidFill>
                <a:latin typeface="宋体" panose="02010600030101010101" pitchFamily="2" charset="-122"/>
                <a:cs typeface="宋体" panose="02010600030101010101" pitchFamily="2" charset="-122"/>
                <a:sym typeface="+mn-ea"/>
              </a:rPr>
              <a:t>系为</a:t>
            </a:r>
            <a:r>
              <a:rPr lang="zh-TW" altLang="en-US" sz="1800">
                <a:solidFill>
                  <a:srgbClr val="093177"/>
                </a:solidFill>
                <a:latin typeface="宋体" panose="02010600030101010101" pitchFamily="2" charset="-122"/>
                <a:ea typeface="宋体" panose="02010600030101010101" pitchFamily="2" charset="-122"/>
                <a:cs typeface="宋体" panose="02010600030101010101" pitchFamily="2" charset="-122"/>
                <a:sym typeface="+mn-ea"/>
              </a:rPr>
              <a:t>保障 在明确分工和机制措施</a:t>
            </a:r>
            <a:r>
              <a:rPr lang="en-US" altLang="zh-TW" sz="1800">
                <a:solidFill>
                  <a:srgbClr val="093177"/>
                </a:solidFill>
                <a:latin typeface="宋体" panose="02010600030101010101" pitchFamily="2" charset="-122"/>
                <a:ea typeface="宋体" panose="02010600030101010101" pitchFamily="2" charset="-122"/>
                <a:cs typeface="宋体" panose="02010600030101010101" pitchFamily="2" charset="-122"/>
                <a:sym typeface="+mn-ea"/>
              </a:rPr>
              <a:t>.</a:t>
            </a:r>
            <a:r>
              <a:rPr lang="zh-TW" altLang="en-US" sz="1800">
                <a:solidFill>
                  <a:srgbClr val="093177"/>
                </a:solidFill>
                <a:latin typeface="宋体" panose="02010600030101010101" pitchFamily="2" charset="-122"/>
                <a:ea typeface="宋体" panose="02010600030101010101" pitchFamily="2" charset="-122"/>
                <a:cs typeface="宋体" panose="02010600030101010101" pitchFamily="2" charset="-122"/>
                <a:sym typeface="+mn-ea"/>
              </a:rPr>
              <a:t>守住不发生系统性风险</a:t>
            </a:r>
            <a:r>
              <a:rPr lang="zh-CN" altLang="zh-TW" sz="1800">
                <a:solidFill>
                  <a:srgbClr val="093177"/>
                </a:solidFill>
                <a:latin typeface="宋体" panose="02010600030101010101" pitchFamily="2" charset="-122"/>
                <a:cs typeface="宋体" panose="02010600030101010101" pitchFamily="2" charset="-122"/>
                <a:sym typeface="+mn-ea"/>
              </a:rPr>
              <a:t>的前</a:t>
            </a:r>
            <a:r>
              <a:rPr lang="zh-TW" altLang="en-US" sz="1800">
                <a:solidFill>
                  <a:srgbClr val="093177"/>
                </a:solidFill>
                <a:latin typeface="宋体" panose="02010600030101010101" pitchFamily="2" charset="-122"/>
                <a:ea typeface="宋体" panose="02010600030101010101" pitchFamily="2" charset="-122"/>
                <a:cs typeface="宋体" panose="02010600030101010101" pitchFamily="2" charset="-122"/>
                <a:sym typeface="+mn-ea"/>
              </a:rPr>
              <a:t>提下，构建海南自由贸易港政策制度体系。</a:t>
            </a:r>
            <a:endParaRPr lang="en-US" altLang="zh-TW" sz="1800">
              <a:solidFill>
                <a:srgbClr val="093177"/>
              </a:solidFill>
              <a:latin typeface="宋体" panose="02010600030101010101" pitchFamily="2" charset="-122"/>
              <a:ea typeface="MingLiU" panose="02020509000000000000" charset="-120"/>
              <a:cs typeface="宋体" panose="02010600030101010101" pitchFamily="2" charset="-122"/>
              <a:sym typeface="+mn-ea"/>
            </a:endParaRPr>
          </a:p>
          <a:p>
            <a:pPr algn="just" defTabSz="684787">
              <a:lnSpc>
                <a:spcPct val="121000"/>
              </a:lnSpc>
            </a:pPr>
            <a:r>
              <a:rPr lang="en-US" altLang="zh-TW" sz="1800">
                <a:solidFill>
                  <a:srgbClr val="093177"/>
                </a:solidFill>
                <a:latin typeface="MingLiU" panose="02020509000000000000" charset="-120"/>
                <a:ea typeface="MingLiU" panose="02020509000000000000" charset="-120"/>
              </a:rPr>
              <a:t>With the focus on trade and investment liberalization and facilitation, supported by the free, orderly, safe and convenient cross-border flow of various factors of production and the modern industrial system, and guaranteed by special tax arrangements, efficient social governance system and complete legal system, the division of labor, mechanisms and measures are clearly defined. On the premise of avoiding systemic risks, the policy system of Hainan free trade port should be established.</a:t>
            </a:r>
          </a:p>
        </p:txBody>
      </p:sp>
      <p:pic>
        <p:nvPicPr>
          <p:cNvPr id="6" name="图片 5"/>
          <p:cNvPicPr>
            <a:picLocks noChangeAspect="1"/>
          </p:cNvPicPr>
          <p:nvPr/>
        </p:nvPicPr>
        <p:blipFill>
          <a:blip r:embed="rId3"/>
          <a:stretch>
            <a:fillRect/>
          </a:stretch>
        </p:blipFill>
        <p:spPr>
          <a:xfrm>
            <a:off x="7948621" y="73848"/>
            <a:ext cx="1110615" cy="1103471"/>
          </a:xfrm>
          <a:prstGeom prst="rect">
            <a:avLst/>
          </a:prstGeom>
        </p:spPr>
      </p:pic>
    </p:spTree>
    <p:extLst>
      <p:ext uri="{BB962C8B-B14F-4D97-AF65-F5344CB8AC3E}">
        <p14:creationId xmlns:p14="http://schemas.microsoft.com/office/powerpoint/2010/main" val="26176950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20218"/>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23827" y="1590675"/>
            <a:ext cx="4371975" cy="1752600"/>
          </a:xfrm>
          <a:prstGeom prst="rect">
            <a:avLst/>
          </a:prstGeom>
        </p:spPr>
      </p:pic>
      <p:pic>
        <p:nvPicPr>
          <p:cNvPr id="4" name="图片 3"/>
          <p:cNvPicPr>
            <a:picLocks noChangeAspect="1"/>
          </p:cNvPicPr>
          <p:nvPr/>
        </p:nvPicPr>
        <p:blipFill>
          <a:blip r:embed="rId3"/>
          <a:stretch>
            <a:fillRect/>
          </a:stretch>
        </p:blipFill>
        <p:spPr>
          <a:xfrm>
            <a:off x="4895860" y="1590675"/>
            <a:ext cx="4143375" cy="1695450"/>
          </a:xfrm>
          <a:prstGeom prst="rect">
            <a:avLst/>
          </a:prstGeom>
        </p:spPr>
      </p:pic>
      <p:sp>
        <p:nvSpPr>
          <p:cNvPr id="5" name="矩形 4"/>
          <p:cNvSpPr/>
          <p:nvPr/>
        </p:nvSpPr>
        <p:spPr>
          <a:xfrm>
            <a:off x="390525" y="3571875"/>
            <a:ext cx="1028700" cy="723900"/>
          </a:xfrm>
          <a:prstGeom prst="rect">
            <a:avLst/>
          </a:prstGeom>
          <a:solidFill>
            <a:srgbClr val="0A61CA"/>
          </a:solidFill>
        </p:spPr>
        <p:txBody>
          <a:bodyPr lIns="0" tIns="0" rIns="0" bIns="0">
            <a:noAutofit/>
          </a:bodyPr>
          <a:lstStyle/>
          <a:p>
            <a:pPr defTabSz="684787">
              <a:lnSpc>
                <a:spcPts val="1125"/>
              </a:lnSpc>
            </a:pPr>
            <a:r>
              <a:rPr lang="zh-CN" altLang="en-US" sz="1000">
                <a:solidFill>
                  <a:srgbClr val="BBD3EA"/>
                </a:solidFill>
                <a:latin typeface="MingLiU" panose="02020509000000000000" charset="-120"/>
                <a:ea typeface="MingLiU" panose="02020509000000000000" charset="-120"/>
              </a:rPr>
              <a:t>＞  </a:t>
            </a:r>
            <a:r>
              <a:rPr lang="en-US" altLang="zh-TW" sz="1000">
                <a:solidFill>
                  <a:srgbClr val="BBD3EA"/>
                </a:solidFill>
                <a:latin typeface="MingLiU" panose="02020509000000000000" charset="-120"/>
                <a:ea typeface="MingLiU" panose="02020509000000000000" charset="-120"/>
              </a:rPr>
              <a:t>,,—</a:t>
            </a:r>
            <a:r>
              <a:rPr lang="zh-TW" altLang="en-US" sz="1000">
                <a:solidFill>
                  <a:srgbClr val="BBD3EA"/>
                </a:solidFill>
                <a:latin typeface="MingLiU" panose="02020509000000000000" charset="-120"/>
                <a:ea typeface="MingLiU" panose="02020509000000000000" charset="-120"/>
              </a:rPr>
              <a:t>线“放开</a:t>
            </a:r>
          </a:p>
          <a:p>
            <a:pPr defTabSz="684787">
              <a:lnSpc>
                <a:spcPts val="1125"/>
              </a:lnSpc>
            </a:pPr>
            <a:r>
              <a:rPr lang="zh-TW" altLang="en-US" sz="1000">
                <a:solidFill>
                  <a:srgbClr val="BBD3EA"/>
                </a:solidFill>
                <a:latin typeface="MingLiU" panose="02020509000000000000" charset="-120"/>
                <a:ea typeface="MingLiU" panose="02020509000000000000" charset="-120"/>
              </a:rPr>
              <a:t>＞ </a:t>
            </a:r>
            <a:r>
              <a:rPr lang="zh-CN" altLang="en-US" sz="1000">
                <a:solidFill>
                  <a:srgbClr val="BBD3EA"/>
                </a:solidFill>
                <a:latin typeface="MingLiU" panose="02020509000000000000" charset="-120"/>
                <a:ea typeface="MingLiU" panose="02020509000000000000" charset="-120"/>
              </a:rPr>
              <a:t>“二</a:t>
            </a:r>
            <a:r>
              <a:rPr lang="zh-TW" altLang="en-US" sz="1000">
                <a:solidFill>
                  <a:srgbClr val="BBD3EA"/>
                </a:solidFill>
                <a:latin typeface="MingLiU" panose="02020509000000000000" charset="-120"/>
                <a:ea typeface="MingLiU" panose="02020509000000000000" charset="-120"/>
              </a:rPr>
              <a:t>线“管住</a:t>
            </a:r>
          </a:p>
          <a:p>
            <a:pPr defTabSz="684787">
              <a:lnSpc>
                <a:spcPts val="1125"/>
              </a:lnSpc>
            </a:pPr>
            <a:r>
              <a:rPr lang="zh-TW" altLang="en-US" sz="1000">
                <a:solidFill>
                  <a:srgbClr val="BBD3EA"/>
                </a:solidFill>
                <a:latin typeface="MingLiU" panose="02020509000000000000" charset="-120"/>
                <a:ea typeface="MingLiU" panose="02020509000000000000" charset="-120"/>
              </a:rPr>
              <a:t>＞  岛内自由</a:t>
            </a:r>
          </a:p>
          <a:p>
            <a:pPr algn="ctr" defTabSz="684787">
              <a:lnSpc>
                <a:spcPts val="1125"/>
              </a:lnSpc>
            </a:pPr>
            <a:r>
              <a:rPr lang="en-US" sz="1000">
                <a:solidFill>
                  <a:srgbClr val="BBD3EA"/>
                </a:solidFill>
                <a:latin typeface="MingLiU" panose="02020509000000000000" charset="-120"/>
              </a:rPr>
              <a:t>■ </a:t>
            </a:r>
            <a:r>
              <a:rPr lang="zh-TW" altLang="en-US" sz="1000">
                <a:solidFill>
                  <a:srgbClr val="BBD3EA"/>
                </a:solidFill>
                <a:latin typeface="MingLiU" panose="02020509000000000000" charset="-120"/>
                <a:ea typeface="MingLiU" panose="02020509000000000000" charset="-120"/>
              </a:rPr>
              <a:t>推逬服务贸易 自由便利</a:t>
            </a:r>
          </a:p>
        </p:txBody>
      </p:sp>
      <p:sp>
        <p:nvSpPr>
          <p:cNvPr id="6" name="矩形 5"/>
          <p:cNvSpPr/>
          <p:nvPr/>
        </p:nvSpPr>
        <p:spPr>
          <a:xfrm>
            <a:off x="1847860" y="3571877"/>
            <a:ext cx="1152525" cy="1171575"/>
          </a:xfrm>
          <a:prstGeom prst="rect">
            <a:avLst/>
          </a:prstGeom>
          <a:solidFill>
            <a:srgbClr val="052F76"/>
          </a:solidFill>
        </p:spPr>
        <p:txBody>
          <a:bodyPr lIns="0" tIns="0" rIns="0" bIns="0">
            <a:noAutofit/>
          </a:bodyPr>
          <a:lstStyle/>
          <a:p>
            <a:pPr algn="ctr" defTabSz="684787">
              <a:lnSpc>
                <a:spcPts val="1181"/>
              </a:lnSpc>
            </a:pPr>
            <a:r>
              <a:rPr lang="en-US" sz="1000">
                <a:solidFill>
                  <a:srgbClr val="BBD3EA"/>
                </a:solidFill>
                <a:latin typeface="MingLiU" panose="02020509000000000000" charset="-120"/>
              </a:rPr>
              <a:t>"</a:t>
            </a:r>
            <a:r>
              <a:rPr lang="zh-TW" altLang="en-US" sz="1000">
                <a:solidFill>
                  <a:srgbClr val="BBD3EA"/>
                </a:solidFill>
                <a:latin typeface="MingLiU" panose="02020509000000000000" charset="-120"/>
                <a:ea typeface="MingLiU" panose="02020509000000000000" charset="-120"/>
              </a:rPr>
              <a:t>实施市场准入</a:t>
            </a:r>
            <a:r>
              <a:rPr lang="zh-CN" altLang="zh-TW" sz="1000">
                <a:solidFill>
                  <a:srgbClr val="BBD3EA"/>
                </a:solidFill>
                <a:latin typeface="MingLiU" panose="02020509000000000000" charset="-120"/>
              </a:rPr>
              <a:t>承诺</a:t>
            </a:r>
            <a:r>
              <a:rPr lang="zh-TW" altLang="en-US" sz="1000">
                <a:solidFill>
                  <a:srgbClr val="BBD3EA"/>
                </a:solidFill>
                <a:latin typeface="MingLiU" panose="02020509000000000000" charset="-120"/>
                <a:ea typeface="MingLiU" panose="02020509000000000000" charset="-120"/>
              </a:rPr>
              <a:t>即入制</a:t>
            </a:r>
          </a:p>
          <a:p>
            <a:pPr algn="ctr" defTabSz="684787">
              <a:lnSpc>
                <a:spcPts val="1181"/>
              </a:lnSpc>
            </a:pPr>
            <a:r>
              <a:rPr lang="zh-TW" altLang="en-US" sz="1000">
                <a:solidFill>
                  <a:srgbClr val="FFFFFF"/>
                </a:solidFill>
                <a:latin typeface="MingLiU" panose="02020509000000000000" charset="-120"/>
                <a:ea typeface="MingLiU" panose="02020509000000000000" charset="-120"/>
              </a:rPr>
              <a:t>创</a:t>
            </a:r>
            <a:r>
              <a:rPr lang="zh-TW" altLang="en-US" sz="1000">
                <a:solidFill>
                  <a:srgbClr val="BBD3EA"/>
                </a:solidFill>
                <a:latin typeface="MingLiU" panose="02020509000000000000" charset="-120"/>
                <a:ea typeface="MingLiU" panose="02020509000000000000" charset="-120"/>
              </a:rPr>
              <a:t>新完善投资自由制席</a:t>
            </a:r>
          </a:p>
          <a:p>
            <a:pPr marL="153623" indent="-190222" defTabSz="684787">
              <a:lnSpc>
                <a:spcPts val="1181"/>
              </a:lnSpc>
            </a:pPr>
            <a:r>
              <a:rPr lang="zh-TW" altLang="en-US" sz="1000">
                <a:solidFill>
                  <a:srgbClr val="FFFFFF"/>
                </a:solidFill>
                <a:latin typeface="MingLiU" panose="02020509000000000000" charset="-120"/>
                <a:ea typeface="MingLiU" panose="02020509000000000000" charset="-120"/>
              </a:rPr>
              <a:t>＞</a:t>
            </a:r>
            <a:r>
              <a:rPr lang="zh-TW" altLang="en-US" sz="1000">
                <a:solidFill>
                  <a:srgbClr val="BBD3EA"/>
                </a:solidFill>
                <a:latin typeface="MingLiU" panose="02020509000000000000" charset="-120"/>
                <a:ea typeface="MingLiU" panose="02020509000000000000" charset="-120"/>
              </a:rPr>
              <a:t>建立健全公平竞 争制度</a:t>
            </a:r>
          </a:p>
          <a:p>
            <a:pPr marL="153623" indent="-190222" defTabSz="684787">
              <a:lnSpc>
                <a:spcPts val="1181"/>
              </a:lnSpc>
            </a:pPr>
            <a:r>
              <a:rPr lang="zh-TW" altLang="en-US" sz="1000">
                <a:solidFill>
                  <a:srgbClr val="BBD3EA"/>
                </a:solidFill>
                <a:latin typeface="MingLiU" panose="02020509000000000000" charset="-120"/>
                <a:ea typeface="MingLiU" panose="02020509000000000000" charset="-120"/>
              </a:rPr>
              <a:t>＞完善产权保护制 度</a:t>
            </a:r>
          </a:p>
        </p:txBody>
      </p:sp>
      <p:sp>
        <p:nvSpPr>
          <p:cNvPr id="7" name="矩形 6"/>
          <p:cNvSpPr/>
          <p:nvPr/>
        </p:nvSpPr>
        <p:spPr>
          <a:xfrm>
            <a:off x="3390901" y="3571877"/>
            <a:ext cx="1143000" cy="1171575"/>
          </a:xfrm>
          <a:prstGeom prst="rect">
            <a:avLst/>
          </a:prstGeom>
          <a:solidFill>
            <a:srgbClr val="062F76"/>
          </a:solidFill>
        </p:spPr>
        <p:txBody>
          <a:bodyPr lIns="0" tIns="0" rIns="0" bIns="0">
            <a:noAutofit/>
          </a:bodyPr>
          <a:lstStyle/>
          <a:p>
            <a:pPr algn="ctr" defTabSz="684787">
              <a:lnSpc>
                <a:spcPts val="1181"/>
              </a:lnSpc>
            </a:pPr>
            <a:r>
              <a:rPr lang="zh-TW" altLang="en-US" sz="1000">
                <a:solidFill>
                  <a:srgbClr val="FFFFFF"/>
                </a:solidFill>
                <a:latin typeface="MingLiU" panose="02020509000000000000" charset="-120"/>
                <a:ea typeface="MingLiU" panose="02020509000000000000" charset="-120"/>
              </a:rPr>
              <a:t>构</a:t>
            </a:r>
            <a:r>
              <a:rPr lang="zh-TW" altLang="en-US" sz="1000">
                <a:solidFill>
                  <a:srgbClr val="BBD3EA"/>
                </a:solidFill>
                <a:latin typeface="MingLiU" panose="02020509000000000000" charset="-120"/>
                <a:ea typeface="MingLiU" panose="02020509000000000000" charset="-120"/>
              </a:rPr>
              <a:t>建多功能自由贸易帐户体系</a:t>
            </a:r>
          </a:p>
          <a:p>
            <a:pPr algn="ctr" defTabSz="684787">
              <a:lnSpc>
                <a:spcPts val="1181"/>
              </a:lnSpc>
            </a:pPr>
            <a:r>
              <a:rPr lang="zh-TW" altLang="en-US" sz="1000">
                <a:solidFill>
                  <a:srgbClr val="BBD3EA"/>
                </a:solidFill>
                <a:latin typeface="MingLiU" panose="02020509000000000000" charset="-120"/>
                <a:ea typeface="MingLiU" panose="02020509000000000000" charset="-120"/>
              </a:rPr>
              <a:t>便利</a:t>
            </a:r>
            <a:r>
              <a:rPr lang="zh-CN" altLang="zh-TW" sz="1000">
                <a:solidFill>
                  <a:srgbClr val="BBD3EA"/>
                </a:solidFill>
                <a:latin typeface="MingLiU" panose="02020509000000000000" charset="-120"/>
              </a:rPr>
              <a:t>跨</a:t>
            </a:r>
            <a:r>
              <a:rPr lang="zh-TW" altLang="en-US" sz="1000">
                <a:solidFill>
                  <a:srgbClr val="BBD3EA"/>
                </a:solidFill>
                <a:latin typeface="MingLiU" panose="02020509000000000000" charset="-120"/>
                <a:ea typeface="MingLiU" panose="02020509000000000000" charset="-120"/>
              </a:rPr>
              <a:t>境贸易投资</a:t>
            </a:r>
            <a:r>
              <a:rPr lang="zh-CN" altLang="zh-TW" sz="1000">
                <a:solidFill>
                  <a:srgbClr val="BBD3EA"/>
                </a:solidFill>
                <a:latin typeface="MingLiU" panose="02020509000000000000" charset="-120"/>
              </a:rPr>
              <a:t>资金</a:t>
            </a:r>
            <a:r>
              <a:rPr lang="zh-TW" altLang="en-US" sz="1000">
                <a:solidFill>
                  <a:srgbClr val="BBD3EA"/>
                </a:solidFill>
                <a:latin typeface="MingLiU" panose="02020509000000000000" charset="-120"/>
                <a:ea typeface="MingLiU" panose="02020509000000000000" charset="-120"/>
              </a:rPr>
              <a:t>金流动</a:t>
            </a:r>
          </a:p>
          <a:p>
            <a:pPr algn="ctr" defTabSz="684787">
              <a:lnSpc>
                <a:spcPts val="1181"/>
              </a:lnSpc>
            </a:pPr>
            <a:r>
              <a:rPr lang="zh-TW" altLang="en-US" sz="1000">
                <a:solidFill>
                  <a:srgbClr val="BBD3EA"/>
                </a:solidFill>
                <a:latin typeface="MingLiU" panose="02020509000000000000" charset="-120"/>
                <a:ea typeface="MingLiU" panose="02020509000000000000" charset="-120"/>
              </a:rPr>
              <a:t>扩大金融业对内对外开放</a:t>
            </a:r>
          </a:p>
          <a:p>
            <a:pPr marL="153623" indent="-190222" algn="just" defTabSz="684787">
              <a:lnSpc>
                <a:spcPts val="1181"/>
              </a:lnSpc>
            </a:pPr>
            <a:r>
              <a:rPr lang="zh-CN" altLang="zh-TW" sz="1000">
                <a:solidFill>
                  <a:srgbClr val="BBD3EA"/>
                </a:solidFill>
                <a:latin typeface="MingLiU" panose="02020509000000000000" charset="-120"/>
              </a:rPr>
              <a:t>加</a:t>
            </a:r>
            <a:r>
              <a:rPr lang="zh-TW" altLang="en-US" sz="1000">
                <a:solidFill>
                  <a:srgbClr val="BBD3EA"/>
                </a:solidFill>
                <a:latin typeface="MingLiU" panose="02020509000000000000" charset="-120"/>
                <a:ea typeface="MingLiU" panose="02020509000000000000" charset="-120"/>
              </a:rPr>
              <a:t>快金融改革创新</a:t>
            </a:r>
          </a:p>
        </p:txBody>
      </p:sp>
      <p:sp>
        <p:nvSpPr>
          <p:cNvPr id="8" name="矩形 7"/>
          <p:cNvSpPr/>
          <p:nvPr/>
        </p:nvSpPr>
        <p:spPr>
          <a:xfrm>
            <a:off x="7115175" y="361951"/>
            <a:ext cx="76200" cy="76200"/>
          </a:xfrm>
          <a:prstGeom prst="rect">
            <a:avLst/>
          </a:prstGeom>
          <a:solidFill>
            <a:srgbClr val="163B78"/>
          </a:solidFill>
        </p:spPr>
        <p:txBody>
          <a:bodyPr wrap="none" lIns="0" tIns="0" rIns="0" bIns="0">
            <a:noAutofit/>
          </a:bodyPr>
          <a:lstStyle/>
          <a:p>
            <a:pPr algn="just" defTabSz="684787"/>
            <a:endParaRPr lang="zh-TW" altLang="en-US" sz="3200">
              <a:solidFill>
                <a:srgbClr val="FFFFFF"/>
              </a:solidFill>
              <a:latin typeface="MingLiU" panose="02020509000000000000" charset="-120"/>
              <a:ea typeface="MingLiU" panose="02020509000000000000" charset="-120"/>
            </a:endParaRPr>
          </a:p>
        </p:txBody>
      </p:sp>
      <p:sp>
        <p:nvSpPr>
          <p:cNvPr id="11" name="矩形 10"/>
          <p:cNvSpPr/>
          <p:nvPr/>
        </p:nvSpPr>
        <p:spPr>
          <a:xfrm>
            <a:off x="4805839" y="3343275"/>
            <a:ext cx="1408748" cy="1661119"/>
          </a:xfrm>
          <a:prstGeom prst="rect">
            <a:avLst/>
          </a:prstGeom>
          <a:solidFill>
            <a:srgbClr val="0B61CA"/>
          </a:solidFill>
        </p:spPr>
        <p:txBody>
          <a:bodyPr lIns="0" tIns="0" rIns="0" bIns="0">
            <a:noAutofit/>
          </a:bodyPr>
          <a:lstStyle/>
          <a:p>
            <a:pPr marL="153623" indent="-190222" defTabSz="684787">
              <a:lnSpc>
                <a:spcPts val="1144"/>
              </a:lnSpc>
            </a:pPr>
            <a:endParaRPr lang="zh-TW" altLang="en-US" sz="1000">
              <a:solidFill>
                <a:srgbClr val="BBD3EA"/>
              </a:solidFill>
              <a:latin typeface="MingLiU" panose="02020509000000000000" charset="-120"/>
              <a:ea typeface="MingLiU" panose="02020509000000000000" charset="-120"/>
            </a:endParaRPr>
          </a:p>
          <a:p>
            <a:pPr marL="153623" indent="-190222" defTabSz="684787"/>
            <a:r>
              <a:rPr lang="zh-TW" altLang="en-US" sz="1000">
                <a:solidFill>
                  <a:srgbClr val="BBD3EA"/>
                </a:solidFill>
                <a:latin typeface="MingLiU" panose="02020509000000000000" charset="-120"/>
                <a:ea typeface="MingLiU" panose="02020509000000000000" charset="-120"/>
              </a:rPr>
              <a:t>＞</a:t>
            </a:r>
            <a:r>
              <a:rPr lang="zh-TW" altLang="en-US" b="1">
                <a:solidFill>
                  <a:srgbClr val="BBD3EA"/>
                </a:solidFill>
                <a:latin typeface="MingLiU" panose="02020509000000000000" charset="-120"/>
                <a:ea typeface="MingLiU" panose="02020509000000000000" charset="-120"/>
              </a:rPr>
              <a:t>对外籍高层次</a:t>
            </a:r>
            <a:r>
              <a:rPr lang="zh-TW" altLang="en-US">
                <a:solidFill>
                  <a:srgbClr val="BBD3EA"/>
                </a:solidFill>
                <a:latin typeface="MingLiU" panose="02020509000000000000" charset="-120"/>
                <a:ea typeface="MingLiU" panose="02020509000000000000" charset="-120"/>
              </a:rPr>
              <a:t>人</a:t>
            </a:r>
            <a:r>
              <a:rPr lang="zh-TW" altLang="en-US">
                <a:solidFill>
                  <a:srgbClr val="FFFFFF"/>
                </a:solidFill>
                <a:latin typeface="MingLiU" panose="02020509000000000000" charset="-120"/>
                <a:ea typeface="MingLiU" panose="02020509000000000000" charset="-120"/>
              </a:rPr>
              <a:t>才</a:t>
            </a:r>
            <a:r>
              <a:rPr lang="zh-TW" altLang="en-US">
                <a:solidFill>
                  <a:srgbClr val="BBD3EA"/>
                </a:solidFill>
                <a:latin typeface="MingLiU" panose="02020509000000000000" charset="-120"/>
                <a:ea typeface="MingLiU" panose="02020509000000000000" charset="-120"/>
              </a:rPr>
              <a:t>提供出入境</a:t>
            </a:r>
            <a:r>
              <a:rPr lang="zh-TW" altLang="en-US" smtClean="0">
                <a:solidFill>
                  <a:srgbClr val="BBD3EA"/>
                </a:solidFill>
                <a:latin typeface="MingLiU" panose="02020509000000000000" charset="-120"/>
                <a:ea typeface="MingLiU" panose="02020509000000000000" charset="-120"/>
              </a:rPr>
              <a:t>便</a:t>
            </a:r>
            <a:r>
              <a:rPr lang="zh-TW" altLang="en-US" smtClean="0">
                <a:solidFill>
                  <a:srgbClr val="FFFFFF"/>
                </a:solidFill>
                <a:latin typeface="MingLiU" panose="02020509000000000000" charset="-120"/>
                <a:ea typeface="MingLiU" panose="02020509000000000000" charset="-120"/>
              </a:rPr>
              <a:t>利</a:t>
            </a:r>
            <a:endParaRPr lang="zh-TW" altLang="en-US" sz="1500">
              <a:solidFill>
                <a:srgbClr val="FFFFFF"/>
              </a:solidFill>
              <a:latin typeface="MingLiU" panose="02020509000000000000" charset="-120"/>
              <a:ea typeface="MingLiU" panose="02020509000000000000" charset="-120"/>
            </a:endParaRPr>
          </a:p>
          <a:p>
            <a:pPr algn="ctr" defTabSz="684787"/>
            <a:r>
              <a:rPr lang="zh-TW" altLang="en-US" sz="1500" b="1">
                <a:solidFill>
                  <a:srgbClr val="FFFFFF"/>
                </a:solidFill>
                <a:latin typeface="MingLiU" panose="02020509000000000000" charset="-120"/>
                <a:ea typeface="MingLiU" panose="02020509000000000000" charset="-120"/>
              </a:rPr>
              <a:t>＞</a:t>
            </a:r>
            <a:r>
              <a:rPr lang="zh-TW" altLang="en-US" b="1">
                <a:solidFill>
                  <a:srgbClr val="BBD3EA"/>
                </a:solidFill>
                <a:latin typeface="MingLiU" panose="02020509000000000000" charset="-120"/>
                <a:ea typeface="MingLiU" panose="02020509000000000000" charset="-120"/>
              </a:rPr>
              <a:t>建立健全人才服 务管理</a:t>
            </a:r>
            <a:r>
              <a:rPr lang="zh-TW" altLang="en-US" b="1" smtClean="0">
                <a:solidFill>
                  <a:srgbClr val="BBD3EA"/>
                </a:solidFill>
                <a:latin typeface="MingLiU" panose="02020509000000000000" charset="-120"/>
                <a:ea typeface="MingLiU" panose="02020509000000000000" charset="-120"/>
              </a:rPr>
              <a:t>制度</a:t>
            </a:r>
            <a:endParaRPr lang="zh-TW" altLang="en-US" b="1">
              <a:solidFill>
                <a:srgbClr val="BBD3EA"/>
              </a:solidFill>
              <a:latin typeface="MingLiU" panose="02020509000000000000" charset="-120"/>
              <a:ea typeface="MingLiU" panose="02020509000000000000" charset="-120"/>
            </a:endParaRPr>
          </a:p>
          <a:p>
            <a:pPr marL="153623" indent="-190222" defTabSz="684787"/>
            <a:r>
              <a:rPr lang="zh-TW" altLang="en-US" sz="1500" b="1">
                <a:solidFill>
                  <a:srgbClr val="FFFFFF"/>
                </a:solidFill>
                <a:latin typeface="MingLiU" panose="02020509000000000000" charset="-120"/>
                <a:ea typeface="MingLiU" panose="02020509000000000000" charset="-120"/>
              </a:rPr>
              <a:t>＞</a:t>
            </a:r>
            <a:r>
              <a:rPr lang="zh-TW" altLang="en-US" sz="1200" b="1">
                <a:solidFill>
                  <a:srgbClr val="FFFFFF"/>
                </a:solidFill>
                <a:latin typeface="MingLiU" panose="02020509000000000000" charset="-120"/>
                <a:ea typeface="MingLiU" panose="02020509000000000000" charset="-120"/>
              </a:rPr>
              <a:t>实施更加便利的 </a:t>
            </a:r>
            <a:r>
              <a:rPr lang="zh-TW" altLang="en-US" sz="1200" b="1">
                <a:solidFill>
                  <a:srgbClr val="BBD3EA"/>
                </a:solidFill>
                <a:latin typeface="MingLiU" panose="02020509000000000000" charset="-120"/>
                <a:ea typeface="MingLiU" panose="02020509000000000000" charset="-120"/>
              </a:rPr>
              <a:t>出入境管理政策</a:t>
            </a:r>
          </a:p>
        </p:txBody>
      </p:sp>
      <p:sp>
        <p:nvSpPr>
          <p:cNvPr id="12" name="矩形 11"/>
          <p:cNvSpPr/>
          <p:nvPr/>
        </p:nvSpPr>
        <p:spPr>
          <a:xfrm>
            <a:off x="6391285" y="3571885"/>
            <a:ext cx="1152525" cy="581025"/>
          </a:xfrm>
          <a:prstGeom prst="rect">
            <a:avLst/>
          </a:prstGeom>
          <a:solidFill>
            <a:srgbClr val="062F76"/>
          </a:solidFill>
        </p:spPr>
        <p:txBody>
          <a:bodyPr lIns="0" tIns="0" rIns="0" bIns="0">
            <a:noAutofit/>
          </a:bodyPr>
          <a:lstStyle/>
          <a:p>
            <a:pPr algn="ctr" defTabSz="684787">
              <a:lnSpc>
                <a:spcPts val="1163"/>
              </a:lnSpc>
            </a:pPr>
            <a:r>
              <a:rPr lang="zh-TW" altLang="en-US" sz="1000">
                <a:solidFill>
                  <a:srgbClr val="FFFFFF"/>
                </a:solidFill>
                <a:latin typeface="MingLiU" panose="02020509000000000000" charset="-120"/>
                <a:ea typeface="MingLiU" panose="02020509000000000000" charset="-120"/>
              </a:rPr>
              <a:t>＞建</a:t>
            </a:r>
            <a:r>
              <a:rPr lang="zh-TW" altLang="en-US" sz="1000">
                <a:solidFill>
                  <a:srgbClr val="BBD3EA"/>
                </a:solidFill>
                <a:latin typeface="MingLiU" panose="02020509000000000000" charset="-120"/>
                <a:ea typeface="MingLiU" panose="02020509000000000000" charset="-120"/>
              </a:rPr>
              <a:t>立更加</a:t>
            </a:r>
            <a:r>
              <a:rPr lang="zh-TW" altLang="en-US" sz="1000">
                <a:solidFill>
                  <a:srgbClr val="FFFFFF"/>
                </a:solidFill>
                <a:latin typeface="MingLiU" panose="02020509000000000000" charset="-120"/>
                <a:ea typeface="MingLiU" panose="02020509000000000000" charset="-120"/>
              </a:rPr>
              <a:t>自由开 </a:t>
            </a:r>
            <a:r>
              <a:rPr lang="zh-TW" altLang="en-US" sz="1000">
                <a:solidFill>
                  <a:srgbClr val="BBD3EA"/>
                </a:solidFill>
                <a:latin typeface="MingLiU" panose="02020509000000000000" charset="-120"/>
                <a:ea typeface="MingLiU" panose="02020509000000000000" charset="-120"/>
              </a:rPr>
              <a:t>放的航运制度</a:t>
            </a:r>
          </a:p>
          <a:p>
            <a:pPr algn="ctr" defTabSz="684787">
              <a:lnSpc>
                <a:spcPts val="1163"/>
              </a:lnSpc>
            </a:pPr>
            <a:r>
              <a:rPr lang="zh-TW" altLang="en-US" sz="1000">
                <a:solidFill>
                  <a:srgbClr val="BBD3EA"/>
                </a:solidFill>
                <a:latin typeface="MingLiU" panose="02020509000000000000" charset="-120"/>
                <a:ea typeface="MingLiU" panose="02020509000000000000" charset="-120"/>
              </a:rPr>
              <a:t>，提升运输便利化 和服</a:t>
            </a:r>
            <a:r>
              <a:rPr lang="zh-TW" altLang="en-US" sz="1000">
                <a:solidFill>
                  <a:srgbClr val="FFFFFF"/>
                </a:solidFill>
                <a:latin typeface="MingLiU" panose="02020509000000000000" charset="-120"/>
                <a:ea typeface="MingLiU" panose="02020509000000000000" charset="-120"/>
              </a:rPr>
              <a:t>务保障水平</a:t>
            </a:r>
          </a:p>
        </p:txBody>
      </p:sp>
      <p:sp>
        <p:nvSpPr>
          <p:cNvPr id="13" name="矩形 12"/>
          <p:cNvSpPr/>
          <p:nvPr/>
        </p:nvSpPr>
        <p:spPr>
          <a:xfrm>
            <a:off x="7839076" y="3571911"/>
            <a:ext cx="1143000" cy="409099"/>
          </a:xfrm>
          <a:prstGeom prst="rect">
            <a:avLst/>
          </a:prstGeom>
          <a:solidFill>
            <a:srgbClr val="062F76"/>
          </a:solidFill>
        </p:spPr>
        <p:txBody>
          <a:bodyPr lIns="0" tIns="0" rIns="0" bIns="0">
            <a:noAutofit/>
          </a:bodyPr>
          <a:lstStyle/>
          <a:p>
            <a:pPr algn="ctr" defTabSz="684787">
              <a:lnSpc>
                <a:spcPts val="1200"/>
              </a:lnSpc>
            </a:pPr>
            <a:r>
              <a:rPr lang="zh-TW" altLang="en-US" sz="1000">
                <a:solidFill>
                  <a:srgbClr val="BBD3EA"/>
                </a:solidFill>
                <a:latin typeface="MingLiU" panose="02020509000000000000" charset="-120"/>
                <a:ea typeface="MingLiU" panose="02020509000000000000" charset="-120"/>
              </a:rPr>
              <a:t>有序扩大通信</a:t>
            </a:r>
            <a:r>
              <a:rPr lang="zh-CN" altLang="zh-TW" sz="1000">
                <a:solidFill>
                  <a:srgbClr val="BBD3EA"/>
                </a:solidFill>
                <a:latin typeface="MingLiU" panose="02020509000000000000" charset="-120"/>
              </a:rPr>
              <a:t>资</a:t>
            </a:r>
            <a:r>
              <a:rPr lang="zh-TW" altLang="en-US" sz="1000">
                <a:solidFill>
                  <a:srgbClr val="BBD3EA"/>
                </a:solidFill>
                <a:latin typeface="MingLiU" panose="02020509000000000000" charset="-120"/>
                <a:ea typeface="MingLiU" panose="02020509000000000000" charset="-120"/>
              </a:rPr>
              <a:t>源和业务开放</a:t>
            </a:r>
          </a:p>
        </p:txBody>
      </p:sp>
      <p:sp>
        <p:nvSpPr>
          <p:cNvPr id="14" name="矩形 13"/>
          <p:cNvSpPr/>
          <p:nvPr/>
        </p:nvSpPr>
        <p:spPr>
          <a:xfrm>
            <a:off x="123827" y="233363"/>
            <a:ext cx="6858000" cy="257175"/>
          </a:xfrm>
          <a:prstGeom prst="rect">
            <a:avLst/>
          </a:prstGeom>
          <a:solidFill>
            <a:srgbClr val="7997C2"/>
          </a:solidFill>
        </p:spPr>
        <p:txBody>
          <a:bodyPr wrap="none" lIns="0" tIns="0" rIns="0" bIns="0">
            <a:noAutofit/>
          </a:bodyPr>
          <a:lstStyle/>
          <a:p>
            <a:pPr defTabSz="684787"/>
            <a:r>
              <a:rPr lang="en-US" sz="2300" b="1">
                <a:solidFill>
                  <a:srgbClr val="FFFFFF"/>
                </a:solidFill>
                <a:latin typeface="Arial" panose="020B0604020202020204"/>
              </a:rPr>
              <a:t>Part II ANALYSIS OFTHE MASTER PLAN</a:t>
            </a:r>
          </a:p>
        </p:txBody>
      </p:sp>
      <p:sp>
        <p:nvSpPr>
          <p:cNvPr id="15" name="文本框 14"/>
          <p:cNvSpPr txBox="1"/>
          <p:nvPr/>
        </p:nvSpPr>
        <p:spPr>
          <a:xfrm>
            <a:off x="123825" y="951580"/>
            <a:ext cx="6487954" cy="284639"/>
          </a:xfrm>
          <a:prstGeom prst="rect">
            <a:avLst/>
          </a:prstGeom>
          <a:noFill/>
        </p:spPr>
        <p:txBody>
          <a:bodyPr wrap="square" lIns="68484" tIns="34263" rIns="68484" bIns="34263" rtlCol="0">
            <a:spAutoFit/>
          </a:bodyPr>
          <a:lstStyle/>
          <a:p>
            <a:pPr defTabSz="684787"/>
            <a:r>
              <a:rPr lang="en-US" altLang="zh-CN">
                <a:solidFill>
                  <a:prstClr val="black"/>
                </a:solidFill>
              </a:rPr>
              <a:t>6“”</a:t>
            </a:r>
          </a:p>
        </p:txBody>
      </p:sp>
      <p:pic>
        <p:nvPicPr>
          <p:cNvPr id="2" name="图片 1"/>
          <p:cNvPicPr>
            <a:picLocks noChangeAspect="1"/>
          </p:cNvPicPr>
          <p:nvPr/>
        </p:nvPicPr>
        <p:blipFill>
          <a:blip r:embed="rId4"/>
          <a:stretch>
            <a:fillRect/>
          </a:stretch>
        </p:blipFill>
        <p:spPr>
          <a:xfrm>
            <a:off x="7948621" y="73848"/>
            <a:ext cx="1110615" cy="1103471"/>
          </a:xfrm>
          <a:prstGeom prst="rect">
            <a:avLst/>
          </a:prstGeom>
        </p:spPr>
      </p:pic>
    </p:spTree>
    <p:extLst>
      <p:ext uri="{BB962C8B-B14F-4D97-AF65-F5344CB8AC3E}">
        <p14:creationId xmlns:p14="http://schemas.microsoft.com/office/powerpoint/2010/main" val="14952000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20218"/>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23827" y="1590675"/>
            <a:ext cx="4371975" cy="1752600"/>
          </a:xfrm>
          <a:prstGeom prst="rect">
            <a:avLst/>
          </a:prstGeom>
        </p:spPr>
      </p:pic>
      <p:pic>
        <p:nvPicPr>
          <p:cNvPr id="4" name="图片 3"/>
          <p:cNvPicPr>
            <a:picLocks noChangeAspect="1"/>
          </p:cNvPicPr>
          <p:nvPr/>
        </p:nvPicPr>
        <p:blipFill>
          <a:blip r:embed="rId3"/>
          <a:stretch>
            <a:fillRect/>
          </a:stretch>
        </p:blipFill>
        <p:spPr>
          <a:xfrm>
            <a:off x="4895860" y="1590675"/>
            <a:ext cx="4143375" cy="1695450"/>
          </a:xfrm>
          <a:prstGeom prst="rect">
            <a:avLst/>
          </a:prstGeom>
        </p:spPr>
      </p:pic>
      <p:sp>
        <p:nvSpPr>
          <p:cNvPr id="5" name="矩形 4"/>
          <p:cNvSpPr/>
          <p:nvPr/>
        </p:nvSpPr>
        <p:spPr>
          <a:xfrm>
            <a:off x="390525" y="3571875"/>
            <a:ext cx="1028700" cy="1048226"/>
          </a:xfrm>
          <a:prstGeom prst="rect">
            <a:avLst/>
          </a:prstGeom>
          <a:solidFill>
            <a:srgbClr val="0A61CA"/>
          </a:solidFill>
        </p:spPr>
        <p:txBody>
          <a:bodyPr lIns="0" tIns="0" rIns="0" bIns="0">
            <a:noAutofit/>
          </a:bodyPr>
          <a:lstStyle/>
          <a:p>
            <a:pPr defTabSz="684787">
              <a:lnSpc>
                <a:spcPts val="1125"/>
              </a:lnSpc>
            </a:pPr>
            <a:r>
              <a:rPr lang="zh-CN" altLang="en-US" sz="1000">
                <a:solidFill>
                  <a:srgbClr val="BBD3EA"/>
                </a:solidFill>
                <a:latin typeface="MingLiU" panose="02020509000000000000" charset="-120"/>
                <a:ea typeface="MingLiU" panose="02020509000000000000" charset="-120"/>
              </a:rPr>
              <a:t>＞  </a:t>
            </a:r>
            <a:r>
              <a:rPr lang="en-US" altLang="zh-TW" sz="900" b="1">
                <a:solidFill>
                  <a:srgbClr val="FFFFFF"/>
                </a:solidFill>
                <a:latin typeface="MingLiU" panose="02020509000000000000" charset="-120"/>
                <a:ea typeface="MingLiU" panose="02020509000000000000" charset="-120"/>
                <a:sym typeface="+mn-ea"/>
              </a:rPr>
              <a:t>Let the first-line open</a:t>
            </a:r>
          </a:p>
          <a:p>
            <a:pPr defTabSz="684787">
              <a:lnSpc>
                <a:spcPts val="1125"/>
              </a:lnSpc>
            </a:pPr>
            <a:r>
              <a:rPr lang="zh-TW" altLang="en-US" sz="900" b="1">
                <a:solidFill>
                  <a:srgbClr val="FFFFFF"/>
                </a:solidFill>
                <a:latin typeface="MingLiU" panose="02020509000000000000" charset="-120"/>
                <a:ea typeface="MingLiU" panose="02020509000000000000" charset="-120"/>
              </a:rPr>
              <a:t>＞</a:t>
            </a:r>
            <a:r>
              <a:rPr lang="en-US" altLang="zh-TW" sz="900" b="1">
                <a:solidFill>
                  <a:srgbClr val="FFFFFF"/>
                </a:solidFill>
                <a:latin typeface="MingLiU" panose="02020509000000000000" charset="-120"/>
                <a:ea typeface="MingLiU" panose="02020509000000000000" charset="-120"/>
                <a:sym typeface="+mn-ea"/>
              </a:rPr>
              <a:t>Second-line control</a:t>
            </a:r>
            <a:endParaRPr lang="zh-TW" altLang="en-US" sz="900" b="1">
              <a:solidFill>
                <a:srgbClr val="FFFFFF"/>
              </a:solidFill>
              <a:latin typeface="MingLiU" panose="02020509000000000000" charset="-120"/>
              <a:ea typeface="MingLiU" panose="02020509000000000000" charset="-120"/>
            </a:endParaRPr>
          </a:p>
          <a:p>
            <a:pPr defTabSz="684787">
              <a:lnSpc>
                <a:spcPts val="1125"/>
              </a:lnSpc>
            </a:pPr>
            <a:r>
              <a:rPr lang="zh-TW" altLang="en-US" sz="900" b="1">
                <a:solidFill>
                  <a:srgbClr val="FFFFFF"/>
                </a:solidFill>
                <a:latin typeface="MingLiU" panose="02020509000000000000" charset="-120"/>
                <a:ea typeface="MingLiU" panose="02020509000000000000" charset="-120"/>
              </a:rPr>
              <a:t>＞  </a:t>
            </a:r>
            <a:r>
              <a:rPr lang="en-US" altLang="zh-TW" sz="900" b="1">
                <a:solidFill>
                  <a:srgbClr val="FFFFFF"/>
                </a:solidFill>
                <a:latin typeface="MingLiU" panose="02020509000000000000" charset="-120"/>
                <a:ea typeface="MingLiU" panose="02020509000000000000" charset="-120"/>
                <a:sym typeface="+mn-ea"/>
              </a:rPr>
              <a:t>Free elements flow in FTA</a:t>
            </a:r>
            <a:endParaRPr lang="zh-TW" altLang="en-US" sz="900" b="1">
              <a:solidFill>
                <a:srgbClr val="FFFFFF"/>
              </a:solidFill>
              <a:latin typeface="MingLiU" panose="02020509000000000000" charset="-120"/>
              <a:ea typeface="MingLiU" panose="02020509000000000000" charset="-120"/>
            </a:endParaRPr>
          </a:p>
        </p:txBody>
      </p:sp>
      <p:sp>
        <p:nvSpPr>
          <p:cNvPr id="6" name="矩形 5"/>
          <p:cNvSpPr/>
          <p:nvPr/>
        </p:nvSpPr>
        <p:spPr>
          <a:xfrm>
            <a:off x="1727837" y="3494722"/>
            <a:ext cx="1309688" cy="1248728"/>
          </a:xfrm>
          <a:prstGeom prst="rect">
            <a:avLst/>
          </a:prstGeom>
          <a:solidFill>
            <a:srgbClr val="052F76"/>
          </a:solidFill>
        </p:spPr>
        <p:txBody>
          <a:bodyPr lIns="0" tIns="0" rIns="0" bIns="0">
            <a:noAutofit/>
          </a:bodyPr>
          <a:lstStyle/>
          <a:p>
            <a:pPr defTabSz="684787">
              <a:lnSpc>
                <a:spcPts val="1125"/>
              </a:lnSpc>
            </a:pPr>
            <a:r>
              <a:rPr sz="800">
                <a:solidFill>
                  <a:srgbClr val="BBD3EA"/>
                </a:solidFill>
                <a:latin typeface="MingLiU" panose="02020509000000000000" charset="-120"/>
              </a:rPr>
              <a:t> </a:t>
            </a:r>
            <a:r>
              <a:rPr lang="en-US" sz="800">
                <a:solidFill>
                  <a:srgbClr val="BBD3EA"/>
                </a:solidFill>
                <a:latin typeface="MingLiU" panose="02020509000000000000" charset="-120"/>
              </a:rPr>
              <a:t>I</a:t>
            </a:r>
            <a:r>
              <a:rPr lang="en-US" altLang="zh-TW" sz="800" b="1">
                <a:solidFill>
                  <a:srgbClr val="FFFFFF"/>
                </a:solidFill>
                <a:latin typeface="MingLiU" panose="02020509000000000000" charset="-120"/>
                <a:ea typeface="MingLiU" panose="02020509000000000000" charset="-120"/>
              </a:rPr>
              <a:t>mplement a market access system based on commitments</a:t>
            </a:r>
          </a:p>
          <a:p>
            <a:pPr defTabSz="684787">
              <a:lnSpc>
                <a:spcPts val="1125"/>
              </a:lnSpc>
            </a:pPr>
            <a:r>
              <a:rPr lang="en-US" altLang="zh-TW" sz="800" b="1">
                <a:solidFill>
                  <a:srgbClr val="FFFFFF"/>
                </a:solidFill>
                <a:latin typeface="MingLiU" panose="02020509000000000000" charset="-120"/>
                <a:ea typeface="MingLiU" panose="02020509000000000000" charset="-120"/>
              </a:rPr>
              <a:t>Innovate and improve the system of free investment</a:t>
            </a:r>
          </a:p>
          <a:p>
            <a:pPr defTabSz="684787">
              <a:lnSpc>
                <a:spcPts val="1125"/>
              </a:lnSpc>
            </a:pPr>
            <a:r>
              <a:rPr lang="en-US" altLang="zh-TW" sz="800" b="1">
                <a:solidFill>
                  <a:srgbClr val="FFFFFF"/>
                </a:solidFill>
                <a:latin typeface="MingLiU" panose="02020509000000000000" charset="-120"/>
                <a:ea typeface="MingLiU" panose="02020509000000000000" charset="-120"/>
              </a:rPr>
              <a:t>Establish and improve a fair competition system</a:t>
            </a:r>
          </a:p>
          <a:p>
            <a:pPr defTabSz="684787">
              <a:lnSpc>
                <a:spcPts val="1125"/>
              </a:lnSpc>
            </a:pPr>
            <a:r>
              <a:rPr lang="en-US" altLang="zh-TW" sz="800" b="1">
                <a:solidFill>
                  <a:srgbClr val="FFFFFF"/>
                </a:solidFill>
                <a:latin typeface="MingLiU" panose="02020509000000000000" charset="-120"/>
                <a:ea typeface="MingLiU" panose="02020509000000000000" charset="-120"/>
              </a:rPr>
              <a:t>Improve the property rights protection system</a:t>
            </a:r>
          </a:p>
        </p:txBody>
      </p:sp>
      <p:sp>
        <p:nvSpPr>
          <p:cNvPr id="7" name="矩形 6"/>
          <p:cNvSpPr/>
          <p:nvPr/>
        </p:nvSpPr>
        <p:spPr>
          <a:xfrm>
            <a:off x="3168051" y="3469006"/>
            <a:ext cx="1380173" cy="1516856"/>
          </a:xfrm>
          <a:prstGeom prst="rect">
            <a:avLst/>
          </a:prstGeom>
          <a:solidFill>
            <a:srgbClr val="062F76"/>
          </a:solidFill>
        </p:spPr>
        <p:txBody>
          <a:bodyPr lIns="0" tIns="0" rIns="0" bIns="0">
            <a:noAutofit/>
          </a:bodyPr>
          <a:lstStyle/>
          <a:p>
            <a:pPr defTabSz="684787">
              <a:lnSpc>
                <a:spcPts val="1181"/>
              </a:lnSpc>
            </a:pPr>
            <a:r>
              <a:rPr lang="en-US" altLang="zh-TW" sz="800" b="1">
                <a:solidFill>
                  <a:srgbClr val="FFFFFF"/>
                </a:solidFill>
                <a:latin typeface="MingLiU" panose="02020509000000000000" charset="-120"/>
                <a:ea typeface="MingLiU" panose="02020509000000000000" charset="-120"/>
              </a:rPr>
              <a:t>Establish a multifunctional free trade account system</a:t>
            </a:r>
          </a:p>
          <a:p>
            <a:pPr defTabSz="684787">
              <a:lnSpc>
                <a:spcPts val="1181"/>
              </a:lnSpc>
            </a:pPr>
            <a:r>
              <a:rPr lang="en-US" altLang="zh-TW" sz="800" b="1">
                <a:solidFill>
                  <a:srgbClr val="FFFFFF"/>
                </a:solidFill>
                <a:latin typeface="MingLiU" panose="02020509000000000000" charset="-120"/>
                <a:ea typeface="MingLiU" panose="02020509000000000000" charset="-120"/>
              </a:rPr>
              <a:t>Acilitating the flow of funds for cross-border trade and investment</a:t>
            </a:r>
          </a:p>
          <a:p>
            <a:pPr defTabSz="684787">
              <a:lnSpc>
                <a:spcPts val="1181"/>
              </a:lnSpc>
            </a:pPr>
            <a:r>
              <a:rPr lang="en-US" altLang="zh-TW" sz="800" b="1">
                <a:solidFill>
                  <a:srgbClr val="FFFFFF"/>
                </a:solidFill>
                <a:latin typeface="MingLiU" panose="02020509000000000000" charset="-120"/>
                <a:ea typeface="MingLiU" panose="02020509000000000000" charset="-120"/>
              </a:rPr>
              <a:t>Further open up the financial sector to the outside world</a:t>
            </a:r>
          </a:p>
          <a:p>
            <a:pPr defTabSz="684787">
              <a:lnSpc>
                <a:spcPts val="1181"/>
              </a:lnSpc>
            </a:pPr>
            <a:r>
              <a:rPr lang="en-US" altLang="zh-TW" sz="800" b="1">
                <a:solidFill>
                  <a:srgbClr val="FFFFFF"/>
                </a:solidFill>
                <a:latin typeface="MingLiU" panose="02020509000000000000" charset="-120"/>
                <a:ea typeface="MingLiU" panose="02020509000000000000" charset="-120"/>
              </a:rPr>
              <a:t>Accelerate financial reform and innovation</a:t>
            </a:r>
          </a:p>
        </p:txBody>
      </p:sp>
      <p:sp>
        <p:nvSpPr>
          <p:cNvPr id="8" name="矩形 7"/>
          <p:cNvSpPr/>
          <p:nvPr/>
        </p:nvSpPr>
        <p:spPr>
          <a:xfrm>
            <a:off x="7115175" y="361951"/>
            <a:ext cx="76200" cy="76200"/>
          </a:xfrm>
          <a:prstGeom prst="rect">
            <a:avLst/>
          </a:prstGeom>
          <a:solidFill>
            <a:srgbClr val="163B78"/>
          </a:solidFill>
        </p:spPr>
        <p:txBody>
          <a:bodyPr wrap="none" lIns="0" tIns="0" rIns="0" bIns="0">
            <a:noAutofit/>
          </a:bodyPr>
          <a:lstStyle/>
          <a:p>
            <a:pPr algn="just" defTabSz="684787"/>
            <a:r>
              <a:rPr lang="zh-TW" altLang="en-US" sz="3200">
                <a:solidFill>
                  <a:srgbClr val="FFFFFF"/>
                </a:solidFill>
                <a:latin typeface="MingLiU" panose="02020509000000000000" charset="-120"/>
                <a:ea typeface="MingLiU" panose="02020509000000000000" charset="-120"/>
              </a:rPr>
              <a:t>、</a:t>
            </a:r>
          </a:p>
        </p:txBody>
      </p:sp>
      <p:sp>
        <p:nvSpPr>
          <p:cNvPr id="11" name="矩形 10"/>
          <p:cNvSpPr/>
          <p:nvPr/>
        </p:nvSpPr>
        <p:spPr>
          <a:xfrm>
            <a:off x="4788217" y="3356135"/>
            <a:ext cx="1408748" cy="1743075"/>
          </a:xfrm>
          <a:prstGeom prst="rect">
            <a:avLst/>
          </a:prstGeom>
          <a:solidFill>
            <a:srgbClr val="0B61CA"/>
          </a:solidFill>
        </p:spPr>
        <p:txBody>
          <a:bodyPr lIns="0" tIns="0" rIns="0" bIns="0">
            <a:noAutofit/>
          </a:bodyPr>
          <a:lstStyle/>
          <a:p>
            <a:pPr marL="153623" indent="-190222" defTabSz="684787">
              <a:lnSpc>
                <a:spcPts val="1144"/>
              </a:lnSpc>
            </a:pPr>
            <a:endParaRPr lang="zh-TW" altLang="en-US" sz="1000">
              <a:solidFill>
                <a:srgbClr val="BBD3EA"/>
              </a:solidFill>
              <a:latin typeface="MingLiU" panose="02020509000000000000" charset="-120"/>
              <a:ea typeface="MingLiU" panose="02020509000000000000" charset="-120"/>
            </a:endParaRPr>
          </a:p>
          <a:p>
            <a:pPr marL="153623" indent="-190222" defTabSz="684787">
              <a:lnSpc>
                <a:spcPts val="1144"/>
              </a:lnSpc>
            </a:pPr>
            <a:r>
              <a:rPr lang="en-US" altLang="zh-TW" sz="800" b="1">
                <a:solidFill>
                  <a:srgbClr val="FFFFFF"/>
                </a:solidFill>
                <a:latin typeface="MingLiU" panose="02020509000000000000" charset="-120"/>
                <a:ea typeface="MingLiU" panose="02020509000000000000" charset="-120"/>
              </a:rPr>
              <a:t>F</a:t>
            </a:r>
            <a:r>
              <a:rPr lang="en-US" altLang="zh-TW" sz="900" b="1">
                <a:solidFill>
                  <a:srgbClr val="FFFFFF"/>
                </a:solidFill>
                <a:latin typeface="MingLiU" panose="02020509000000000000" charset="-120"/>
                <a:ea typeface="MingLiU" panose="02020509000000000000" charset="-120"/>
              </a:rPr>
              <a:t>acilitate entry and exit for high-level foreign talents</a:t>
            </a:r>
          </a:p>
          <a:p>
            <a:pPr marL="153623" indent="-190222" defTabSz="684787">
              <a:lnSpc>
                <a:spcPts val="1144"/>
              </a:lnSpc>
            </a:pPr>
            <a:r>
              <a:rPr lang="en-US" altLang="zh-TW" sz="900" b="1">
                <a:solidFill>
                  <a:srgbClr val="FFFFFF"/>
                </a:solidFill>
                <a:latin typeface="MingLiU" panose="02020509000000000000" charset="-120"/>
                <a:ea typeface="MingLiU" panose="02020509000000000000" charset="-120"/>
              </a:rPr>
              <a:t>Establish and improve the personnel service management system</a:t>
            </a:r>
          </a:p>
          <a:p>
            <a:pPr marL="153623" indent="-190222" defTabSz="684787">
              <a:lnSpc>
                <a:spcPts val="1144"/>
              </a:lnSpc>
            </a:pPr>
            <a:r>
              <a:rPr lang="en-US" altLang="zh-TW" sz="900" b="1">
                <a:solidFill>
                  <a:srgbClr val="FFFFFF"/>
                </a:solidFill>
                <a:latin typeface="MingLiU" panose="02020509000000000000" charset="-120"/>
                <a:ea typeface="MingLiU" panose="02020509000000000000" charset="-120"/>
              </a:rPr>
              <a:t>Implement a more convenient immigration control policy</a:t>
            </a:r>
          </a:p>
        </p:txBody>
      </p:sp>
      <p:sp>
        <p:nvSpPr>
          <p:cNvPr id="12" name="矩形 11"/>
          <p:cNvSpPr/>
          <p:nvPr/>
        </p:nvSpPr>
        <p:spPr>
          <a:xfrm>
            <a:off x="6391285" y="3598078"/>
            <a:ext cx="1152525" cy="581025"/>
          </a:xfrm>
          <a:prstGeom prst="rect">
            <a:avLst/>
          </a:prstGeom>
          <a:solidFill>
            <a:srgbClr val="062F76"/>
          </a:solidFill>
        </p:spPr>
        <p:txBody>
          <a:bodyPr lIns="0" tIns="0" rIns="0" bIns="0">
            <a:noAutofit/>
          </a:bodyPr>
          <a:lstStyle/>
          <a:p>
            <a:pPr defTabSz="684787">
              <a:lnSpc>
                <a:spcPts val="1163"/>
              </a:lnSpc>
            </a:pPr>
            <a:r>
              <a:rPr lang="en-US" altLang="zh-TW" sz="800" b="1">
                <a:solidFill>
                  <a:srgbClr val="FFFFFF"/>
                </a:solidFill>
                <a:latin typeface="MingLiU" panose="02020509000000000000" charset="-120"/>
                <a:ea typeface="MingLiU" panose="02020509000000000000" charset="-120"/>
              </a:rPr>
              <a:t>Establish a freer shipping system</a:t>
            </a:r>
          </a:p>
          <a:p>
            <a:pPr defTabSz="684787">
              <a:lnSpc>
                <a:spcPts val="1163"/>
              </a:lnSpc>
            </a:pPr>
            <a:r>
              <a:rPr lang="en-US" altLang="zh-TW" sz="800" b="1">
                <a:solidFill>
                  <a:srgbClr val="FFFFFF"/>
                </a:solidFill>
                <a:latin typeface="MingLiU" panose="02020509000000000000" charset="-120"/>
                <a:ea typeface="MingLiU" panose="02020509000000000000" charset="-120"/>
              </a:rPr>
              <a:t>Enhance transport facilitation and service guarantee level</a:t>
            </a:r>
          </a:p>
          <a:p>
            <a:pPr algn="ctr" defTabSz="684787">
              <a:lnSpc>
                <a:spcPts val="1163"/>
              </a:lnSpc>
            </a:pPr>
            <a:endParaRPr lang="zh-TW" altLang="en-US" sz="1000">
              <a:solidFill>
                <a:srgbClr val="FFFFFF"/>
              </a:solidFill>
              <a:latin typeface="MingLiU" panose="02020509000000000000" charset="-120"/>
              <a:ea typeface="MingLiU" panose="02020509000000000000" charset="-120"/>
            </a:endParaRPr>
          </a:p>
        </p:txBody>
      </p:sp>
      <p:sp>
        <p:nvSpPr>
          <p:cNvPr id="13" name="矩形 12"/>
          <p:cNvSpPr/>
          <p:nvPr/>
        </p:nvSpPr>
        <p:spPr>
          <a:xfrm>
            <a:off x="7839076" y="3571911"/>
            <a:ext cx="1143000" cy="409099"/>
          </a:xfrm>
          <a:prstGeom prst="rect">
            <a:avLst/>
          </a:prstGeom>
          <a:solidFill>
            <a:srgbClr val="062F76"/>
          </a:solidFill>
        </p:spPr>
        <p:txBody>
          <a:bodyPr lIns="0" tIns="0" rIns="0" bIns="0">
            <a:noAutofit/>
          </a:bodyPr>
          <a:lstStyle/>
          <a:p>
            <a:pPr algn="ctr" defTabSz="684787">
              <a:lnSpc>
                <a:spcPts val="1200"/>
              </a:lnSpc>
            </a:pPr>
            <a:r>
              <a:rPr lang="en-US" altLang="zh-TW" sz="800" b="1">
                <a:solidFill>
                  <a:srgbClr val="FFFFFF"/>
                </a:solidFill>
                <a:latin typeface="MingLiU" panose="02020509000000000000" charset="-120"/>
                <a:ea typeface="MingLiU" panose="02020509000000000000" charset="-120"/>
              </a:rPr>
              <a:t>Expand communication resources and open services in an orderly manner</a:t>
            </a:r>
          </a:p>
        </p:txBody>
      </p:sp>
      <p:sp>
        <p:nvSpPr>
          <p:cNvPr id="14" name="矩形 13"/>
          <p:cNvSpPr/>
          <p:nvPr/>
        </p:nvSpPr>
        <p:spPr>
          <a:xfrm>
            <a:off x="161925" y="161927"/>
            <a:ext cx="6858000" cy="257175"/>
          </a:xfrm>
          <a:prstGeom prst="rect">
            <a:avLst/>
          </a:prstGeom>
          <a:solidFill>
            <a:srgbClr val="7997C2"/>
          </a:solidFill>
        </p:spPr>
        <p:txBody>
          <a:bodyPr wrap="none" lIns="0" tIns="0" rIns="0" bIns="0">
            <a:noAutofit/>
          </a:bodyPr>
          <a:lstStyle/>
          <a:p>
            <a:pPr defTabSz="684787"/>
            <a:r>
              <a:rPr lang="en-US" sz="2300" b="1">
                <a:solidFill>
                  <a:srgbClr val="FFFFFF"/>
                </a:solidFill>
                <a:latin typeface="Arial" panose="020B0604020202020204"/>
              </a:rPr>
              <a:t>Part II ANALYSIS OFTHE MASTER PLAN</a:t>
            </a:r>
          </a:p>
        </p:txBody>
      </p:sp>
      <p:sp>
        <p:nvSpPr>
          <p:cNvPr id="15" name="文本框 14"/>
          <p:cNvSpPr txBox="1"/>
          <p:nvPr/>
        </p:nvSpPr>
        <p:spPr>
          <a:xfrm>
            <a:off x="123825" y="951580"/>
            <a:ext cx="6487954" cy="284639"/>
          </a:xfrm>
          <a:prstGeom prst="rect">
            <a:avLst/>
          </a:prstGeom>
          <a:noFill/>
        </p:spPr>
        <p:txBody>
          <a:bodyPr wrap="square" lIns="68484" tIns="34263" rIns="68484" bIns="34263" rtlCol="0">
            <a:spAutoFit/>
          </a:bodyPr>
          <a:lstStyle/>
          <a:p>
            <a:pPr defTabSz="684787"/>
            <a:r>
              <a:rPr lang="en-US" altLang="zh-CN">
                <a:solidFill>
                  <a:prstClr val="black"/>
                </a:solidFill>
              </a:rPr>
              <a:t>6“”</a:t>
            </a:r>
          </a:p>
        </p:txBody>
      </p:sp>
      <p:pic>
        <p:nvPicPr>
          <p:cNvPr id="2" name="图片 1"/>
          <p:cNvPicPr>
            <a:picLocks noChangeAspect="1"/>
          </p:cNvPicPr>
          <p:nvPr/>
        </p:nvPicPr>
        <p:blipFill>
          <a:blip r:embed="rId4"/>
          <a:stretch>
            <a:fillRect/>
          </a:stretch>
        </p:blipFill>
        <p:spPr>
          <a:xfrm>
            <a:off x="7948621" y="73848"/>
            <a:ext cx="1110615" cy="1103471"/>
          </a:xfrm>
          <a:prstGeom prst="rect">
            <a:avLst/>
          </a:prstGeom>
        </p:spPr>
      </p:pic>
      <p:sp>
        <p:nvSpPr>
          <p:cNvPr id="9" name="文本框 8"/>
          <p:cNvSpPr txBox="1"/>
          <p:nvPr/>
        </p:nvSpPr>
        <p:spPr>
          <a:xfrm>
            <a:off x="552962" y="2690362"/>
            <a:ext cx="724853" cy="284639"/>
          </a:xfrm>
          <a:prstGeom prst="rect">
            <a:avLst/>
          </a:prstGeom>
          <a:noFill/>
        </p:spPr>
        <p:txBody>
          <a:bodyPr wrap="square" lIns="68484" tIns="34263" rIns="68484" bIns="34263" rtlCol="0">
            <a:spAutoFit/>
          </a:bodyPr>
          <a:lstStyle/>
          <a:p>
            <a:pPr defTabSz="684787"/>
            <a:r>
              <a:rPr lang="en-US" altLang="zh-CN">
                <a:solidFill>
                  <a:prstClr val="black"/>
                </a:solidFill>
              </a:rPr>
              <a:t>trade</a:t>
            </a:r>
          </a:p>
        </p:txBody>
      </p:sp>
      <p:sp>
        <p:nvSpPr>
          <p:cNvPr id="10" name="文本框 9"/>
          <p:cNvSpPr txBox="1"/>
          <p:nvPr/>
        </p:nvSpPr>
        <p:spPr>
          <a:xfrm>
            <a:off x="1963580" y="2767023"/>
            <a:ext cx="1011555" cy="284639"/>
          </a:xfrm>
          <a:prstGeom prst="rect">
            <a:avLst/>
          </a:prstGeom>
          <a:noFill/>
        </p:spPr>
        <p:txBody>
          <a:bodyPr wrap="square" lIns="68484" tIns="34263" rIns="68484" bIns="34263" rtlCol="0">
            <a:spAutoFit/>
          </a:bodyPr>
          <a:lstStyle/>
          <a:p>
            <a:pPr defTabSz="684787"/>
            <a:r>
              <a:rPr lang="en-US" altLang="zh-CN">
                <a:solidFill>
                  <a:prstClr val="black"/>
                </a:solidFill>
              </a:rPr>
              <a:t>investment</a:t>
            </a:r>
          </a:p>
        </p:txBody>
      </p:sp>
      <p:sp>
        <p:nvSpPr>
          <p:cNvPr id="18" name="文本框 17"/>
          <p:cNvSpPr txBox="1"/>
          <p:nvPr/>
        </p:nvSpPr>
        <p:spPr>
          <a:xfrm>
            <a:off x="3037048" y="2741314"/>
            <a:ext cx="1625918" cy="284639"/>
          </a:xfrm>
          <a:prstGeom prst="rect">
            <a:avLst/>
          </a:prstGeom>
          <a:noFill/>
        </p:spPr>
        <p:txBody>
          <a:bodyPr wrap="square" lIns="68484" tIns="34263" rIns="68484" bIns="34263" rtlCol="0">
            <a:spAutoFit/>
          </a:bodyPr>
          <a:lstStyle/>
          <a:p>
            <a:pPr defTabSz="684787"/>
            <a:r>
              <a:rPr lang="en-US" altLang="zh-CN">
                <a:solidFill>
                  <a:prstClr val="black"/>
                </a:solidFill>
              </a:rPr>
              <a:t>cross-border capital</a:t>
            </a:r>
          </a:p>
        </p:txBody>
      </p:sp>
      <p:sp>
        <p:nvSpPr>
          <p:cNvPr id="19" name="文本框 18"/>
          <p:cNvSpPr txBox="1"/>
          <p:nvPr/>
        </p:nvSpPr>
        <p:spPr>
          <a:xfrm>
            <a:off x="4950156" y="2690365"/>
            <a:ext cx="1175861" cy="284639"/>
          </a:xfrm>
          <a:prstGeom prst="rect">
            <a:avLst/>
          </a:prstGeom>
          <a:noFill/>
        </p:spPr>
        <p:txBody>
          <a:bodyPr wrap="square" lIns="68484" tIns="34263" rIns="68484" bIns="34263" rtlCol="0">
            <a:spAutoFit/>
          </a:bodyPr>
          <a:lstStyle/>
          <a:p>
            <a:pPr defTabSz="684787"/>
            <a:r>
              <a:rPr lang="en-US" altLang="zh-CN">
                <a:solidFill>
                  <a:prstClr val="black"/>
                </a:solidFill>
              </a:rPr>
              <a:t>entry and exit</a:t>
            </a:r>
          </a:p>
        </p:txBody>
      </p:sp>
      <p:sp>
        <p:nvSpPr>
          <p:cNvPr id="20" name="文本框 19"/>
          <p:cNvSpPr txBox="1"/>
          <p:nvPr/>
        </p:nvSpPr>
        <p:spPr>
          <a:xfrm>
            <a:off x="6372235" y="2716059"/>
            <a:ext cx="1163955" cy="500082"/>
          </a:xfrm>
          <a:prstGeom prst="rect">
            <a:avLst/>
          </a:prstGeom>
          <a:noFill/>
        </p:spPr>
        <p:txBody>
          <a:bodyPr wrap="square" lIns="68484" tIns="34263" rIns="68484" bIns="34263" rtlCol="0">
            <a:spAutoFit/>
          </a:bodyPr>
          <a:lstStyle/>
          <a:p>
            <a:pPr defTabSz="684787"/>
            <a:r>
              <a:rPr lang="en-US" altLang="zh-CN">
                <a:solidFill>
                  <a:prstClr val="black"/>
                </a:solidFill>
              </a:rPr>
              <a:t>transportation</a:t>
            </a:r>
          </a:p>
        </p:txBody>
      </p:sp>
      <p:sp>
        <p:nvSpPr>
          <p:cNvPr id="21" name="文本框 20"/>
          <p:cNvSpPr txBox="1"/>
          <p:nvPr/>
        </p:nvSpPr>
        <p:spPr>
          <a:xfrm>
            <a:off x="7978619" y="2724655"/>
            <a:ext cx="860108" cy="284639"/>
          </a:xfrm>
          <a:prstGeom prst="rect">
            <a:avLst/>
          </a:prstGeom>
          <a:noFill/>
        </p:spPr>
        <p:txBody>
          <a:bodyPr wrap="square" lIns="68484" tIns="34263" rIns="68484" bIns="34263" rtlCol="0">
            <a:spAutoFit/>
          </a:bodyPr>
          <a:lstStyle/>
          <a:p>
            <a:pPr defTabSz="684787"/>
            <a:r>
              <a:rPr lang="en-US" altLang="zh-CN">
                <a:solidFill>
                  <a:prstClr val="black"/>
                </a:solidFill>
              </a:rPr>
              <a:t>data</a:t>
            </a:r>
          </a:p>
        </p:txBody>
      </p:sp>
    </p:spTree>
    <p:extLst>
      <p:ext uri="{BB962C8B-B14F-4D97-AF65-F5344CB8AC3E}">
        <p14:creationId xmlns:p14="http://schemas.microsoft.com/office/powerpoint/2010/main" val="37023244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5E5E5"/>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97653" y="1908812"/>
            <a:ext cx="2466975" cy="2200275"/>
          </a:xfrm>
          <a:prstGeom prst="rect">
            <a:avLst/>
          </a:prstGeom>
        </p:spPr>
      </p:pic>
      <p:sp>
        <p:nvSpPr>
          <p:cNvPr id="3" name="矩形 2"/>
          <p:cNvSpPr/>
          <p:nvPr/>
        </p:nvSpPr>
        <p:spPr>
          <a:xfrm>
            <a:off x="161925" y="161961"/>
            <a:ext cx="6076950" cy="397669"/>
          </a:xfrm>
          <a:prstGeom prst="rect">
            <a:avLst/>
          </a:prstGeom>
          <a:solidFill>
            <a:srgbClr val="748CB4"/>
          </a:solidFill>
        </p:spPr>
        <p:txBody>
          <a:bodyPr wrap="none" lIns="0" tIns="0" rIns="0" bIns="0">
            <a:noAutofit/>
          </a:bodyPr>
          <a:lstStyle/>
          <a:p>
            <a:pPr defTabSz="684787"/>
            <a:r>
              <a:rPr lang="en-US" sz="2300" b="1">
                <a:solidFill>
                  <a:srgbClr val="FFFFFF"/>
                </a:solidFill>
                <a:latin typeface="Arial" panose="020B0604020202020204"/>
              </a:rPr>
              <a:t>Part II ANALYSIS OF THE MASTER PLAN</a:t>
            </a:r>
          </a:p>
        </p:txBody>
      </p:sp>
      <p:sp>
        <p:nvSpPr>
          <p:cNvPr id="4" name="矩形 3"/>
          <p:cNvSpPr/>
          <p:nvPr/>
        </p:nvSpPr>
        <p:spPr>
          <a:xfrm>
            <a:off x="930119" y="952024"/>
            <a:ext cx="3108008" cy="681038"/>
          </a:xfrm>
          <a:prstGeom prst="rect">
            <a:avLst/>
          </a:prstGeom>
          <a:solidFill>
            <a:srgbClr val="FFFFFF"/>
          </a:solidFill>
        </p:spPr>
        <p:txBody>
          <a:bodyPr wrap="none" lIns="0" tIns="0" rIns="0" bIns="0">
            <a:noAutofit/>
          </a:bodyPr>
          <a:lstStyle/>
          <a:p>
            <a:pPr defTabSz="684787"/>
            <a:r>
              <a:rPr lang="zh-TW" altLang="en-US" sz="2700">
                <a:solidFill>
                  <a:srgbClr val="BE0606"/>
                </a:solidFill>
                <a:latin typeface="MingLiU" panose="02020509000000000000" charset="-120"/>
                <a:ea typeface="MingLiU" panose="02020509000000000000" charset="-120"/>
              </a:rPr>
              <a:t>人员进出自由便利</a:t>
            </a:r>
          </a:p>
          <a:p>
            <a:pPr defTabSz="684787"/>
            <a:r>
              <a:rPr lang="en-US" altLang="zh-TW" sz="1800">
                <a:solidFill>
                  <a:srgbClr val="BE0606"/>
                </a:solidFill>
                <a:latin typeface="MingLiU" panose="02020509000000000000" charset="-120"/>
                <a:ea typeface="MingLiU" panose="02020509000000000000" charset="-120"/>
              </a:rPr>
              <a:t>Free and convenient access</a:t>
            </a:r>
          </a:p>
        </p:txBody>
      </p:sp>
      <p:sp>
        <p:nvSpPr>
          <p:cNvPr id="6" name="矩形 5"/>
          <p:cNvSpPr/>
          <p:nvPr/>
        </p:nvSpPr>
        <p:spPr>
          <a:xfrm>
            <a:off x="5759770" y="1869757"/>
            <a:ext cx="1448276" cy="2239328"/>
          </a:xfrm>
          <a:prstGeom prst="rect">
            <a:avLst/>
          </a:prstGeom>
          <a:solidFill>
            <a:srgbClr val="FFFFFF"/>
          </a:solidFill>
        </p:spPr>
        <p:txBody>
          <a:bodyPr lIns="0" tIns="0" rIns="0" bIns="0">
            <a:noAutofit/>
          </a:bodyPr>
          <a:lstStyle/>
          <a:p>
            <a:pPr defTabSz="684787">
              <a:lnSpc>
                <a:spcPts val="4500"/>
              </a:lnSpc>
            </a:pPr>
            <a:r>
              <a:rPr lang="en-US" altLang="zh-TW" sz="2000">
                <a:solidFill>
                  <a:srgbClr val="BE0606"/>
                </a:solidFill>
                <a:latin typeface="MingLiU" panose="02020509000000000000" charset="-120"/>
                <a:ea typeface="MingLiU" panose="02020509000000000000" charset="-120"/>
              </a:rPr>
              <a:t> </a:t>
            </a:r>
            <a:r>
              <a:rPr lang="zh-TW" altLang="en-US" sz="2000">
                <a:solidFill>
                  <a:srgbClr val="BE0606"/>
                </a:solidFill>
                <a:latin typeface="MingLiU" panose="02020509000000000000" charset="-120"/>
                <a:ea typeface="MingLiU" panose="02020509000000000000" charset="-120"/>
              </a:rPr>
              <a:t>薪酬标准</a:t>
            </a:r>
          </a:p>
          <a:p>
            <a:pPr defTabSz="684787">
              <a:lnSpc>
                <a:spcPts val="4500"/>
              </a:lnSpc>
            </a:pPr>
            <a:r>
              <a:rPr lang="zh-TW" altLang="en-US" sz="2000">
                <a:solidFill>
                  <a:srgbClr val="BE0606"/>
                </a:solidFill>
                <a:latin typeface="MingLiU" panose="02020509000000000000" charset="-120"/>
                <a:ea typeface="MingLiU" panose="02020509000000000000" charset="-120"/>
              </a:rPr>
              <a:t> 便利化</a:t>
            </a:r>
          </a:p>
          <a:p>
            <a:pPr defTabSz="684787">
              <a:lnSpc>
                <a:spcPts val="4500"/>
              </a:lnSpc>
            </a:pPr>
            <a:r>
              <a:rPr lang="en-US" altLang="zh-TW" sz="2000">
                <a:solidFill>
                  <a:srgbClr val="BE0606"/>
                </a:solidFill>
                <a:latin typeface="MingLiU" panose="02020509000000000000" charset="-120"/>
                <a:ea typeface="MingLiU" panose="02020509000000000000" charset="-120"/>
              </a:rPr>
              <a:t> </a:t>
            </a:r>
            <a:r>
              <a:rPr lang="zh-TW" altLang="en-US" sz="2000">
                <a:solidFill>
                  <a:srgbClr val="BE0606"/>
                </a:solidFill>
                <a:latin typeface="MingLiU" panose="02020509000000000000" charset="-120"/>
                <a:ea typeface="MingLiU" panose="02020509000000000000" charset="-120"/>
              </a:rPr>
              <a:t>联审联检</a:t>
            </a:r>
          </a:p>
          <a:p>
            <a:pPr defTabSz="684787">
              <a:lnSpc>
                <a:spcPts val="4500"/>
              </a:lnSpc>
            </a:pPr>
            <a:r>
              <a:rPr lang="en-US" altLang="zh-TW" sz="2000">
                <a:solidFill>
                  <a:srgbClr val="BE0606"/>
                </a:solidFill>
                <a:latin typeface="MingLiU" panose="02020509000000000000" charset="-120"/>
                <a:ea typeface="MingLiU" panose="02020509000000000000" charset="-120"/>
              </a:rPr>
              <a:t> </a:t>
            </a:r>
            <a:r>
              <a:rPr lang="zh-TW" altLang="en-US" sz="2000">
                <a:solidFill>
                  <a:srgbClr val="BE0606"/>
                </a:solidFill>
                <a:latin typeface="MingLiU" panose="02020509000000000000" charset="-120"/>
                <a:ea typeface="MingLiU" panose="02020509000000000000" charset="-120"/>
              </a:rPr>
              <a:t>入境便利</a:t>
            </a:r>
          </a:p>
        </p:txBody>
      </p:sp>
      <p:pic>
        <p:nvPicPr>
          <p:cNvPr id="5" name="图片 4"/>
          <p:cNvPicPr>
            <a:picLocks noChangeAspect="1"/>
          </p:cNvPicPr>
          <p:nvPr/>
        </p:nvPicPr>
        <p:blipFill>
          <a:blip r:embed="rId3"/>
          <a:stretch>
            <a:fillRect/>
          </a:stretch>
        </p:blipFill>
        <p:spPr>
          <a:xfrm>
            <a:off x="7948621" y="73848"/>
            <a:ext cx="1110615" cy="1103471"/>
          </a:xfrm>
          <a:prstGeom prst="rect">
            <a:avLst/>
          </a:prstGeom>
        </p:spPr>
      </p:pic>
      <p:sp>
        <p:nvSpPr>
          <p:cNvPr id="8" name="文本框 7"/>
          <p:cNvSpPr txBox="1"/>
          <p:nvPr/>
        </p:nvSpPr>
        <p:spPr>
          <a:xfrm>
            <a:off x="2664622" y="1926184"/>
            <a:ext cx="2130743" cy="2038965"/>
          </a:xfrm>
          <a:prstGeom prst="rect">
            <a:avLst/>
          </a:prstGeom>
          <a:noFill/>
        </p:spPr>
        <p:txBody>
          <a:bodyPr wrap="square" lIns="68484" tIns="34263" rIns="68484" bIns="34263" rtlCol="0">
            <a:spAutoFit/>
          </a:bodyPr>
          <a:lstStyle/>
          <a:p>
            <a:pPr defTabSz="684787"/>
            <a:r>
              <a:rPr lang="zh-CN" altLang="en-US" sz="1600" b="1">
                <a:ln/>
                <a:solidFill>
                  <a:srgbClr val="4F81BD"/>
                </a:solidFill>
                <a:effectLst>
                  <a:outerShdw blurRad="38100" dist="25400" dir="5400000" algn="ctr" rotWithShape="0">
                    <a:srgbClr val="6E747A">
                      <a:alpha val="43000"/>
                    </a:srgbClr>
                  </a:outerShdw>
                </a:effectLst>
              </a:rPr>
              <a:t>personnel</a:t>
            </a:r>
            <a:r>
              <a:rPr lang="en-US" altLang="zh-CN" sz="1600" b="1">
                <a:ln/>
                <a:solidFill>
                  <a:srgbClr val="4F81BD"/>
                </a:solidFill>
                <a:effectLst>
                  <a:outerShdw blurRad="38100" dist="25400" dir="5400000" algn="ctr" rotWithShape="0">
                    <a:srgbClr val="6E747A">
                      <a:alpha val="43000"/>
                    </a:srgbClr>
                  </a:outerShdw>
                </a:effectLst>
              </a:rPr>
              <a:t>/talent</a:t>
            </a:r>
            <a:r>
              <a:rPr lang="zh-CN" altLang="en-US" sz="1600" b="1">
                <a:ln/>
                <a:solidFill>
                  <a:srgbClr val="4F81BD"/>
                </a:solidFill>
                <a:effectLst>
                  <a:outerShdw blurRad="38100" dist="25400" dir="5400000" algn="ctr" rotWithShape="0">
                    <a:srgbClr val="6E747A">
                      <a:alpha val="43000"/>
                    </a:srgbClr>
                  </a:outerShdw>
                </a:effectLst>
              </a:rPr>
              <a:t> evaluation</a:t>
            </a:r>
          </a:p>
          <a:p>
            <a:pPr defTabSz="684787"/>
            <a:endParaRPr lang="zh-CN" altLang="en-US" sz="1600">
              <a:ln/>
              <a:solidFill>
                <a:srgbClr val="4F81BD"/>
              </a:solidFill>
              <a:effectLst>
                <a:outerShdw blurRad="38100" dist="25400" dir="5400000" algn="ctr" rotWithShape="0">
                  <a:srgbClr val="6E747A">
                    <a:alpha val="43000"/>
                  </a:srgbClr>
                </a:outerShdw>
              </a:effectLst>
            </a:endParaRPr>
          </a:p>
          <a:p>
            <a:pPr defTabSz="684787"/>
            <a:r>
              <a:rPr lang="en-US" altLang="zh-CN" sz="1600" b="1">
                <a:ln/>
                <a:solidFill>
                  <a:srgbClr val="4F81BD"/>
                </a:solidFill>
                <a:effectLst>
                  <a:outerShdw blurRad="38100" dist="25400" dir="5400000" algn="ctr" rotWithShape="0">
                    <a:srgbClr val="6E747A">
                      <a:alpha val="43000"/>
                    </a:srgbClr>
                  </a:outerShdw>
                </a:effectLst>
              </a:rPr>
              <a:t>work permit</a:t>
            </a:r>
          </a:p>
          <a:p>
            <a:pPr defTabSz="684787"/>
            <a:endParaRPr lang="en-US" altLang="zh-CN" sz="1600">
              <a:ln/>
              <a:solidFill>
                <a:srgbClr val="4F81BD"/>
              </a:solidFill>
              <a:effectLst>
                <a:outerShdw blurRad="38100" dist="25400" dir="5400000" algn="ctr" rotWithShape="0">
                  <a:srgbClr val="6E747A">
                    <a:alpha val="43000"/>
                  </a:srgbClr>
                </a:outerShdw>
              </a:effectLst>
            </a:endParaRPr>
          </a:p>
          <a:p>
            <a:pPr defTabSz="684787"/>
            <a:r>
              <a:rPr lang="en-US" altLang="zh-CN" sz="1600" b="1">
                <a:ln/>
                <a:solidFill>
                  <a:srgbClr val="4F81BD"/>
                </a:solidFill>
                <a:effectLst>
                  <a:outerShdw blurRad="38100" dist="25400" dir="5400000" algn="ctr" rotWithShape="0">
                    <a:srgbClr val="6E747A">
                      <a:alpha val="43000"/>
                    </a:srgbClr>
                  </a:outerShdw>
                </a:effectLst>
              </a:rPr>
              <a:t>talent management</a:t>
            </a:r>
          </a:p>
          <a:p>
            <a:pPr defTabSz="684787"/>
            <a:endParaRPr lang="en-US" altLang="zh-CN" sz="1600">
              <a:ln/>
              <a:solidFill>
                <a:srgbClr val="4F81BD"/>
              </a:solidFill>
              <a:effectLst>
                <a:outerShdw blurRad="38100" dist="25400" dir="5400000" algn="ctr" rotWithShape="0">
                  <a:srgbClr val="6E747A">
                    <a:alpha val="43000"/>
                  </a:srgbClr>
                </a:outerShdw>
              </a:effectLst>
            </a:endParaRPr>
          </a:p>
          <a:p>
            <a:pPr defTabSz="684787"/>
            <a:r>
              <a:rPr lang="en-US" altLang="zh-CN" sz="1600" b="1">
                <a:ln/>
                <a:solidFill>
                  <a:srgbClr val="4F81BD"/>
                </a:solidFill>
                <a:effectLst>
                  <a:outerShdw blurRad="38100" dist="25400" dir="5400000" algn="ctr" rotWithShape="0">
                    <a:srgbClr val="6E747A">
                      <a:alpha val="43000"/>
                    </a:srgbClr>
                  </a:outerShdw>
                </a:effectLst>
              </a:rPr>
              <a:t>entry of foreign talent</a:t>
            </a:r>
          </a:p>
        </p:txBody>
      </p:sp>
      <p:sp>
        <p:nvSpPr>
          <p:cNvPr id="10" name="文本框 9"/>
          <p:cNvSpPr txBox="1"/>
          <p:nvPr/>
        </p:nvSpPr>
        <p:spPr>
          <a:xfrm>
            <a:off x="7224713" y="1498943"/>
            <a:ext cx="1447800" cy="3331679"/>
          </a:xfrm>
          <a:prstGeom prst="rect">
            <a:avLst/>
          </a:prstGeom>
          <a:noFill/>
        </p:spPr>
        <p:txBody>
          <a:bodyPr wrap="square" lIns="68484" tIns="34263" rIns="68484" bIns="34263" rtlCol="0">
            <a:spAutoFit/>
          </a:bodyPr>
          <a:lstStyle/>
          <a:p>
            <a:pPr defTabSz="684787"/>
            <a:endParaRPr lang="en-US" altLang="zh-CN">
              <a:solidFill>
                <a:prstClr val="black"/>
              </a:solidFill>
            </a:endParaRPr>
          </a:p>
          <a:p>
            <a:pPr defTabSz="684787"/>
            <a:r>
              <a:rPr lang="en-US" altLang="zh-CN" sz="1800">
                <a:ln w="22225">
                  <a:solidFill>
                    <a:srgbClr val="C0504D"/>
                  </a:solidFill>
                  <a:prstDash val="solid"/>
                </a:ln>
                <a:solidFill>
                  <a:srgbClr val="C0504D">
                    <a:lumMod val="40000"/>
                    <a:lumOff val="60000"/>
                  </a:srgbClr>
                </a:solidFill>
              </a:rPr>
              <a:t>salary standard</a:t>
            </a:r>
          </a:p>
          <a:p>
            <a:pPr defTabSz="684787"/>
            <a:endParaRPr lang="en-US" altLang="zh-CN" sz="1800">
              <a:ln w="22225">
                <a:solidFill>
                  <a:srgbClr val="C0504D"/>
                </a:solidFill>
                <a:prstDash val="solid"/>
              </a:ln>
              <a:solidFill>
                <a:srgbClr val="C0504D">
                  <a:lumMod val="40000"/>
                  <a:lumOff val="60000"/>
                </a:srgbClr>
              </a:solidFill>
            </a:endParaRPr>
          </a:p>
          <a:p>
            <a:pPr defTabSz="684787"/>
            <a:r>
              <a:rPr lang="en-US" altLang="zh-CN" sz="1800">
                <a:ln w="22225">
                  <a:solidFill>
                    <a:srgbClr val="C0504D"/>
                  </a:solidFill>
                  <a:prstDash val="solid"/>
                </a:ln>
                <a:solidFill>
                  <a:srgbClr val="C0504D">
                    <a:lumMod val="40000"/>
                    <a:lumOff val="60000"/>
                  </a:srgbClr>
                </a:solidFill>
              </a:rPr>
              <a:t>facilitation</a:t>
            </a:r>
          </a:p>
          <a:p>
            <a:pPr defTabSz="684787"/>
            <a:endParaRPr lang="en-US" altLang="zh-CN" sz="1800">
              <a:ln w="22225">
                <a:solidFill>
                  <a:srgbClr val="C0504D"/>
                </a:solidFill>
                <a:prstDash val="solid"/>
              </a:ln>
              <a:solidFill>
                <a:srgbClr val="C0504D">
                  <a:lumMod val="40000"/>
                  <a:lumOff val="60000"/>
                </a:srgbClr>
              </a:solidFill>
            </a:endParaRPr>
          </a:p>
          <a:p>
            <a:pPr defTabSz="684787"/>
            <a:r>
              <a:rPr lang="en-US" altLang="zh-CN" sz="1800">
                <a:ln w="22225">
                  <a:solidFill>
                    <a:srgbClr val="C0504D"/>
                  </a:solidFill>
                  <a:prstDash val="solid"/>
                </a:ln>
                <a:solidFill>
                  <a:srgbClr val="C0504D">
                    <a:lumMod val="40000"/>
                    <a:lumOff val="60000"/>
                  </a:srgbClr>
                </a:solidFill>
              </a:rPr>
              <a:t>Joint trial and joint investigation</a:t>
            </a:r>
          </a:p>
          <a:p>
            <a:pPr defTabSz="684787"/>
            <a:endParaRPr lang="en-US" altLang="zh-CN" sz="1800">
              <a:ln w="22225">
                <a:solidFill>
                  <a:srgbClr val="C0504D"/>
                </a:solidFill>
                <a:prstDash val="solid"/>
              </a:ln>
              <a:solidFill>
                <a:srgbClr val="C0504D">
                  <a:lumMod val="40000"/>
                  <a:lumOff val="60000"/>
                </a:srgbClr>
              </a:solidFill>
            </a:endParaRPr>
          </a:p>
          <a:p>
            <a:pPr defTabSz="684787"/>
            <a:r>
              <a:rPr lang="en-US" altLang="zh-CN" sz="1800">
                <a:ln w="22225">
                  <a:solidFill>
                    <a:srgbClr val="C0504D"/>
                  </a:solidFill>
                  <a:prstDash val="solid"/>
                </a:ln>
                <a:solidFill>
                  <a:srgbClr val="C0504D">
                    <a:lumMod val="40000"/>
                    <a:lumOff val="60000"/>
                  </a:srgbClr>
                </a:solidFill>
              </a:rPr>
              <a:t>Entry convenience</a:t>
            </a:r>
          </a:p>
        </p:txBody>
      </p:sp>
    </p:spTree>
    <p:extLst>
      <p:ext uri="{BB962C8B-B14F-4D97-AF65-F5344CB8AC3E}">
        <p14:creationId xmlns:p14="http://schemas.microsoft.com/office/powerpoint/2010/main" val="8032299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638177" y="752475"/>
            <a:ext cx="3248025" cy="2000250"/>
          </a:xfrm>
          <a:prstGeom prst="rect">
            <a:avLst/>
          </a:prstGeom>
        </p:spPr>
      </p:pic>
      <p:pic>
        <p:nvPicPr>
          <p:cNvPr id="3" name="图片 2"/>
          <p:cNvPicPr>
            <a:picLocks noChangeAspect="1"/>
          </p:cNvPicPr>
          <p:nvPr/>
        </p:nvPicPr>
        <p:blipFill>
          <a:blip r:embed="rId3"/>
          <a:stretch>
            <a:fillRect/>
          </a:stretch>
        </p:blipFill>
        <p:spPr>
          <a:xfrm>
            <a:off x="4067175" y="742960"/>
            <a:ext cx="3143250" cy="2009775"/>
          </a:xfrm>
          <a:prstGeom prst="rect">
            <a:avLst/>
          </a:prstGeom>
        </p:spPr>
      </p:pic>
      <p:pic>
        <p:nvPicPr>
          <p:cNvPr id="4" name="图片 3"/>
          <p:cNvPicPr>
            <a:picLocks noChangeAspect="1"/>
          </p:cNvPicPr>
          <p:nvPr/>
        </p:nvPicPr>
        <p:blipFill>
          <a:blip r:embed="rId4"/>
          <a:stretch>
            <a:fillRect/>
          </a:stretch>
        </p:blipFill>
        <p:spPr>
          <a:xfrm>
            <a:off x="657225" y="1800227"/>
            <a:ext cx="1104900" cy="942975"/>
          </a:xfrm>
          <a:prstGeom prst="rect">
            <a:avLst/>
          </a:prstGeom>
        </p:spPr>
      </p:pic>
      <p:sp>
        <p:nvSpPr>
          <p:cNvPr id="5" name="矩形 4"/>
          <p:cNvSpPr/>
          <p:nvPr/>
        </p:nvSpPr>
        <p:spPr>
          <a:xfrm>
            <a:off x="203836" y="982"/>
            <a:ext cx="7638574" cy="656273"/>
          </a:xfrm>
          <a:prstGeom prst="rect">
            <a:avLst/>
          </a:prstGeom>
          <a:solidFill>
            <a:srgbClr val="1B54B3"/>
          </a:solidFill>
        </p:spPr>
        <p:txBody>
          <a:bodyPr lIns="0" tIns="0" rIns="0" bIns="0">
            <a:noAutofit/>
          </a:bodyPr>
          <a:lstStyle/>
          <a:p>
            <a:pPr algn="ctr" defTabSz="684787"/>
            <a:r>
              <a:rPr lang="zh-CN" altLang="en-US" sz="2000">
                <a:solidFill>
                  <a:srgbClr val="FFFFFF"/>
                </a:solidFill>
                <a:latin typeface="MingLiU" panose="02020509000000000000" charset="-120"/>
                <a:ea typeface="MingLiU" panose="02020509000000000000" charset="-120"/>
              </a:rPr>
              <a:t>*实</a:t>
            </a:r>
            <a:r>
              <a:rPr lang="zh-TW" altLang="en-US" sz="2000">
                <a:solidFill>
                  <a:srgbClr val="FFFFFF"/>
                </a:solidFill>
                <a:latin typeface="MingLiU" panose="02020509000000000000" charset="-120"/>
                <a:ea typeface="MingLiU" panose="02020509000000000000" charset="-120"/>
              </a:rPr>
              <a:t>施执业人</a:t>
            </a:r>
            <a:r>
              <a:rPr lang="zh-CN" altLang="zh-TW" sz="2000">
                <a:solidFill>
                  <a:srgbClr val="FFFFFF"/>
                </a:solidFill>
                <a:latin typeface="MingLiU" panose="02020509000000000000" charset="-120"/>
              </a:rPr>
              <a:t>员境外专业</a:t>
            </a:r>
            <a:r>
              <a:rPr lang="zh-TW" altLang="en-US" sz="2000">
                <a:solidFill>
                  <a:srgbClr val="FFFFFF"/>
                </a:solidFill>
                <a:latin typeface="MingLiU" panose="02020509000000000000" charset="-120"/>
                <a:ea typeface="MingLiU" panose="02020509000000000000" charset="-120"/>
                <a:sym typeface="+mn-ea"/>
              </a:rPr>
              <a:t>资格单向认可*</a:t>
            </a:r>
          </a:p>
          <a:p>
            <a:pPr algn="ctr" defTabSz="684787"/>
            <a:r>
              <a:rPr lang="en-US" altLang="zh-TW" sz="1500" b="1">
                <a:solidFill>
                  <a:srgbClr val="FFFFFF"/>
                </a:solidFill>
                <a:latin typeface="MingLiU" panose="02020509000000000000" charset="-120"/>
                <a:ea typeface="MingLiU" panose="02020509000000000000" charset="-120"/>
                <a:sym typeface="+mn-ea"/>
              </a:rPr>
              <a:t>One-way recognition</a:t>
            </a:r>
            <a:r>
              <a:rPr lang="zh-TW" altLang="en-US" sz="1500">
                <a:solidFill>
                  <a:srgbClr val="FFFFFF"/>
                </a:solidFill>
                <a:latin typeface="MingLiU" panose="02020509000000000000" charset="-120"/>
                <a:ea typeface="MingLiU" panose="02020509000000000000" charset="-120"/>
                <a:sym typeface="+mn-ea"/>
              </a:rPr>
              <a:t> </a:t>
            </a:r>
            <a:r>
              <a:rPr lang="en-US" altLang="zh-TW" sz="1500">
                <a:solidFill>
                  <a:srgbClr val="FFFFFF"/>
                </a:solidFill>
                <a:latin typeface="MingLiU" panose="02020509000000000000" charset="-120"/>
                <a:ea typeface="MingLiU" panose="02020509000000000000" charset="-120"/>
                <a:sym typeface="+mn-ea"/>
              </a:rPr>
              <a:t>of overseas professional qualifications will be implemented</a:t>
            </a:r>
          </a:p>
          <a:p>
            <a:pPr algn="ctr" defTabSz="684787"/>
            <a:endParaRPr lang="zh-TW" altLang="en-US" sz="2000">
              <a:solidFill>
                <a:srgbClr val="FFFFFF"/>
              </a:solidFill>
              <a:latin typeface="MingLiU" panose="02020509000000000000" charset="-120"/>
              <a:ea typeface="MingLiU" panose="02020509000000000000" charset="-120"/>
            </a:endParaRPr>
          </a:p>
          <a:p>
            <a:pPr algn="ctr" defTabSz="684787"/>
            <a:r>
              <a:rPr lang="en-US" altLang="zh-TW" sz="2000">
                <a:solidFill>
                  <a:srgbClr val="FFFFFF"/>
                </a:solidFill>
                <a:latin typeface="MingLiU" panose="02020509000000000000" charset="-120"/>
                <a:ea typeface="MingLiU" panose="02020509000000000000" charset="-120"/>
              </a:rPr>
              <a:t>:</a:t>
            </a:r>
          </a:p>
          <a:p>
            <a:pPr marL="648170" defTabSz="684787"/>
            <a:r>
              <a:rPr lang="en-US" altLang="zh-TW" sz="2000">
                <a:solidFill>
                  <a:srgbClr val="FFFFFF"/>
                </a:solidFill>
                <a:latin typeface="MingLiU" panose="02020509000000000000" charset="-120"/>
                <a:ea typeface="MingLiU" panose="02020509000000000000" charset="-120"/>
              </a:rPr>
              <a:t>/ </a:t>
            </a:r>
            <a:r>
              <a:rPr lang="zh-TW" altLang="en-US" sz="2000">
                <a:solidFill>
                  <a:srgbClr val="FFFFFF"/>
                </a:solidFill>
                <a:latin typeface="MingLiU" panose="02020509000000000000" charset="-120"/>
                <a:ea typeface="MingLiU" panose="02020509000000000000" charset="-120"/>
              </a:rPr>
              <a:t>一 一 </a:t>
            </a:r>
            <a:r>
              <a:rPr lang="en-US" sz="2000">
                <a:solidFill>
                  <a:srgbClr val="FFFFFF"/>
                </a:solidFill>
                <a:latin typeface="MingLiU" panose="02020509000000000000" charset="-120"/>
              </a:rPr>
              <a:t>J  </a:t>
            </a:r>
            <a:r>
              <a:rPr lang="en-US" altLang="zh-TW" sz="2000">
                <a:solidFill>
                  <a:srgbClr val="FFFFFF"/>
                </a:solidFill>
                <a:latin typeface="MingLiU" panose="02020509000000000000" charset="-120"/>
                <a:ea typeface="MingLiU" panose="02020509000000000000" charset="-120"/>
              </a:rPr>
              <a:t>/</a:t>
            </a:r>
          </a:p>
        </p:txBody>
      </p:sp>
      <p:sp>
        <p:nvSpPr>
          <p:cNvPr id="7" name="矩形 6"/>
          <p:cNvSpPr/>
          <p:nvPr/>
        </p:nvSpPr>
        <p:spPr>
          <a:xfrm>
            <a:off x="295276" y="3228976"/>
            <a:ext cx="7924800" cy="1848326"/>
          </a:xfrm>
          <a:prstGeom prst="rect">
            <a:avLst/>
          </a:prstGeom>
          <a:solidFill>
            <a:srgbClr val="FFFFFF"/>
          </a:solidFill>
        </p:spPr>
        <p:txBody>
          <a:bodyPr lIns="0" tIns="0" rIns="0" bIns="0">
            <a:noAutofit/>
          </a:bodyPr>
          <a:lstStyle/>
          <a:p>
            <a:pPr defTabSz="684787">
              <a:lnSpc>
                <a:spcPts val="2070"/>
              </a:lnSpc>
            </a:pPr>
            <a:r>
              <a:rPr lang="zh-TW" altLang="en-US" sz="1500">
                <a:solidFill>
                  <a:prstClr val="black"/>
                </a:solidFill>
                <a:latin typeface="MingLiU" panose="02020509000000000000" charset="-120"/>
                <a:ea typeface="MingLiU" panose="02020509000000000000" charset="-120"/>
              </a:rPr>
              <a:t>目前，国际上在国家或地区之间对于专业资格认可实行协</a:t>
            </a:r>
            <a:r>
              <a:rPr lang="zh-TW" altLang="en-US" sz="1500">
                <a:solidFill>
                  <a:srgbClr val="407DDB"/>
                </a:solidFill>
                <a:latin typeface="MingLiU" panose="02020509000000000000" charset="-120"/>
                <a:ea typeface="MingLiU" panose="02020509000000000000" charset="-120"/>
              </a:rPr>
              <a:t>议</a:t>
            </a:r>
            <a:r>
              <a:rPr lang="zh-TW" altLang="en-US" sz="1500" b="1">
                <a:solidFill>
                  <a:srgbClr val="407DDB"/>
                </a:solidFill>
                <a:latin typeface="MingLiU" panose="02020509000000000000" charset="-120"/>
                <a:ea typeface="MingLiU" panose="02020509000000000000" charset="-120"/>
              </a:rPr>
              <a:t>双向认可</a:t>
            </a:r>
            <a:r>
              <a:rPr lang="zh-TW" altLang="en-US" sz="1500">
                <a:solidFill>
                  <a:srgbClr val="407DDB"/>
                </a:solidFill>
                <a:latin typeface="MingLiU" panose="02020509000000000000" charset="-120"/>
                <a:ea typeface="MingLiU" panose="02020509000000000000" charset="-120"/>
              </a:rPr>
              <a:t>。</a:t>
            </a:r>
            <a:r>
              <a:rPr lang="zh-TW" altLang="en-US" sz="1500">
                <a:solidFill>
                  <a:srgbClr val="1665C6"/>
                </a:solidFill>
                <a:latin typeface="Arial" panose="020B0604020202020204"/>
                <a:ea typeface="Arial" panose="020B0604020202020204"/>
              </a:rPr>
              <a:t> </a:t>
            </a:r>
          </a:p>
          <a:p>
            <a:pPr algn="just" defTabSz="684787">
              <a:lnSpc>
                <a:spcPts val="2070"/>
              </a:lnSpc>
            </a:pPr>
            <a:r>
              <a:rPr lang="zh-TW" altLang="en-US" sz="1500">
                <a:solidFill>
                  <a:prstClr val="black"/>
                </a:solidFill>
                <a:latin typeface="MingLiU" panose="02020509000000000000" charset="-120"/>
                <a:ea typeface="MingLiU" panose="02020509000000000000" charset="-120"/>
              </a:rPr>
              <a:t>海南自由贸易港实行主动开放、</a:t>
            </a:r>
            <a:r>
              <a:rPr lang="zh-TW" altLang="en-US" sz="1500" b="1">
                <a:solidFill>
                  <a:srgbClr val="BE0606"/>
                </a:solidFill>
                <a:latin typeface="MingLiU" panose="02020509000000000000" charset="-120"/>
                <a:ea typeface="MingLiU" panose="02020509000000000000" charset="-120"/>
              </a:rPr>
              <a:t>单向认可政策</a:t>
            </a:r>
            <a:r>
              <a:rPr lang="en-US" altLang="zh-TW" sz="1500">
                <a:solidFill>
                  <a:srgbClr val="BE0606"/>
                </a:solidFill>
                <a:latin typeface="MingLiU" panose="02020509000000000000" charset="-120"/>
                <a:ea typeface="MingLiU" panose="02020509000000000000" charset="-120"/>
              </a:rPr>
              <a:t>,</a:t>
            </a:r>
            <a:r>
              <a:rPr lang="zh-TW" altLang="en-US" sz="1500">
                <a:solidFill>
                  <a:prstClr val="black"/>
                </a:solidFill>
                <a:latin typeface="MingLiU" panose="02020509000000000000" charset="-120"/>
                <a:ea typeface="MingLiU" panose="02020509000000000000" charset="-120"/>
              </a:rPr>
              <a:t>即取得境外职业资格或公认的国际专业组织资质的专业人士，通过技能认定后，可直接为自由贸易港企业和居民提供专业服务。</a:t>
            </a:r>
          </a:p>
          <a:p>
            <a:pPr marL="163114" indent="9517" defTabSz="684787">
              <a:lnSpc>
                <a:spcPts val="1545"/>
              </a:lnSpc>
            </a:pPr>
            <a:r>
              <a:rPr lang="en-US" altLang="zh-TW" sz="1200">
                <a:solidFill>
                  <a:prstClr val="black"/>
                </a:solidFill>
                <a:latin typeface="MingLiU" panose="02020509000000000000" charset="-120"/>
                <a:ea typeface="MingLiU" panose="02020509000000000000" charset="-120"/>
              </a:rPr>
              <a:t>At present, the international recognition of professional qualifications between countries or regions to implement the agreement of t</a:t>
            </a:r>
            <a:r>
              <a:rPr lang="en-US" altLang="zh-TW" sz="1200" b="1">
                <a:solidFill>
                  <a:prstClr val="black"/>
                </a:solidFill>
                <a:latin typeface="MingLiU" panose="02020509000000000000" charset="-120"/>
                <a:ea typeface="MingLiU" panose="02020509000000000000" charset="-120"/>
              </a:rPr>
              <a:t>wo-way recognition</a:t>
            </a:r>
            <a:r>
              <a:rPr lang="en-US" altLang="zh-TW" sz="1200">
                <a:solidFill>
                  <a:prstClr val="black"/>
                </a:solidFill>
                <a:latin typeface="MingLiU" panose="02020509000000000000" charset="-120"/>
                <a:ea typeface="MingLiU" panose="02020509000000000000" charset="-120"/>
              </a:rPr>
              <a:t>.Hainan Free</a:t>
            </a:r>
            <a:r>
              <a:rPr lang="zh-TW" altLang="en-US" sz="1200">
                <a:solidFill>
                  <a:prstClr val="black"/>
                </a:solidFill>
                <a:latin typeface="MingLiU" panose="02020509000000000000" charset="-120"/>
                <a:ea typeface="MingLiU" panose="02020509000000000000" charset="-120"/>
              </a:rPr>
              <a:t> </a:t>
            </a:r>
            <a:r>
              <a:rPr lang="en-US" altLang="zh-TW" sz="1200">
                <a:solidFill>
                  <a:prstClr val="black"/>
                </a:solidFill>
                <a:latin typeface="MingLiU" panose="02020509000000000000" charset="-120"/>
                <a:ea typeface="MingLiU" panose="02020509000000000000" charset="-120"/>
              </a:rPr>
              <a:t>Trade Port implements the policy of active opening and one-way recognition, that is, professionals who have obtained overseas professional qualifications or recognized international professional organization qualifications can directly provide professional services to enterprises and residents of the free Trade port after passing the skill recognition.</a:t>
            </a:r>
          </a:p>
        </p:txBody>
      </p:sp>
      <p:sp>
        <p:nvSpPr>
          <p:cNvPr id="8" name="矩形 7"/>
          <p:cNvSpPr/>
          <p:nvPr/>
        </p:nvSpPr>
        <p:spPr>
          <a:xfrm>
            <a:off x="7843362" y="1075879"/>
            <a:ext cx="414814" cy="2067401"/>
          </a:xfrm>
          <a:prstGeom prst="rect">
            <a:avLst/>
          </a:prstGeom>
          <a:solidFill>
            <a:srgbClr val="0A61CA"/>
          </a:solidFill>
        </p:spPr>
        <p:txBody>
          <a:bodyPr vert="wordArtVertRtl" wrap="none" lIns="0" tIns="0" rIns="0" bIns="0">
            <a:noAutofit/>
          </a:bodyPr>
          <a:lstStyle/>
          <a:p>
            <a:pPr defTabSz="684787"/>
            <a:r>
              <a:rPr lang="zh-TW" altLang="en-US" sz="2900">
                <a:solidFill>
                  <a:srgbClr val="FFFFFF"/>
                </a:solidFill>
                <a:latin typeface="MingLiU" panose="02020509000000000000" charset="-120"/>
                <a:ea typeface="MingLiU" panose="02020509000000000000" charset="-120"/>
              </a:rPr>
              <a:t>单向认可</a:t>
            </a:r>
          </a:p>
        </p:txBody>
      </p:sp>
      <p:pic>
        <p:nvPicPr>
          <p:cNvPr id="6" name="图片 5"/>
          <p:cNvPicPr>
            <a:picLocks noChangeAspect="1"/>
          </p:cNvPicPr>
          <p:nvPr/>
        </p:nvPicPr>
        <p:blipFill>
          <a:blip r:embed="rId5"/>
          <a:stretch>
            <a:fillRect/>
          </a:stretch>
        </p:blipFill>
        <p:spPr>
          <a:xfrm>
            <a:off x="7974340" y="30"/>
            <a:ext cx="1110615" cy="1103471"/>
          </a:xfrm>
          <a:prstGeom prst="rect">
            <a:avLst/>
          </a:prstGeom>
        </p:spPr>
      </p:pic>
    </p:spTree>
    <p:extLst>
      <p:ext uri="{BB962C8B-B14F-4D97-AF65-F5344CB8AC3E}">
        <p14:creationId xmlns:p14="http://schemas.microsoft.com/office/powerpoint/2010/main" val="2631601544"/>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3A61B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654267" y="627698"/>
            <a:ext cx="3857625" cy="2457450"/>
          </a:xfrm>
          <a:prstGeom prst="rect">
            <a:avLst/>
          </a:prstGeom>
        </p:spPr>
      </p:pic>
      <p:sp>
        <p:nvSpPr>
          <p:cNvPr id="3" name="矩形 2"/>
          <p:cNvSpPr/>
          <p:nvPr/>
        </p:nvSpPr>
        <p:spPr>
          <a:xfrm>
            <a:off x="590550" y="95280"/>
            <a:ext cx="7105650" cy="679609"/>
          </a:xfrm>
          <a:prstGeom prst="rect">
            <a:avLst/>
          </a:prstGeom>
          <a:solidFill>
            <a:srgbClr val="3A61BE"/>
          </a:solidFill>
        </p:spPr>
        <p:txBody>
          <a:bodyPr wrap="none" lIns="0" tIns="0" rIns="0" bIns="0">
            <a:noAutofit/>
          </a:bodyPr>
          <a:lstStyle/>
          <a:p>
            <a:pPr defTabSz="684787"/>
            <a:r>
              <a:rPr lang="zh-TW" altLang="en-US" sz="2000">
                <a:solidFill>
                  <a:srgbClr val="FFFFFF"/>
                </a:solidFill>
                <a:latin typeface="MingLiU" panose="02020509000000000000" charset="-120"/>
                <a:ea typeface="MingLiU" panose="02020509000000000000" charset="-120"/>
              </a:rPr>
              <a:t>允许境外人员担任法定机构</a:t>
            </a:r>
            <a:r>
              <a:rPr lang="en-US" altLang="zh-TW" sz="2000">
                <a:solidFill>
                  <a:srgbClr val="FFFFFF"/>
                </a:solidFill>
                <a:latin typeface="MingLiU" panose="02020509000000000000" charset="-120"/>
                <a:ea typeface="MingLiU" panose="02020509000000000000" charset="-120"/>
              </a:rPr>
              <a:t>,</a:t>
            </a:r>
            <a:r>
              <a:rPr lang="zh-TW" altLang="en-US" sz="2000">
                <a:solidFill>
                  <a:srgbClr val="FFFFFF"/>
                </a:solidFill>
                <a:latin typeface="MingLiU" panose="02020509000000000000" charset="-120"/>
                <a:ea typeface="MingLiU" panose="02020509000000000000" charset="-120"/>
              </a:rPr>
              <a:t>事业单位</a:t>
            </a:r>
            <a:r>
              <a:rPr lang="en-US" altLang="zh-TW" sz="2000">
                <a:solidFill>
                  <a:srgbClr val="FFFFFF"/>
                </a:solidFill>
                <a:latin typeface="MingLiU" panose="02020509000000000000" charset="-120"/>
                <a:ea typeface="MingLiU" panose="02020509000000000000" charset="-120"/>
              </a:rPr>
              <a:t>,</a:t>
            </a:r>
            <a:r>
              <a:rPr lang="zh-TW" altLang="en-US" sz="2000">
                <a:solidFill>
                  <a:srgbClr val="FFFFFF"/>
                </a:solidFill>
                <a:latin typeface="MingLiU" panose="02020509000000000000" charset="-120"/>
                <a:ea typeface="MingLiU" panose="02020509000000000000" charset="-120"/>
              </a:rPr>
              <a:t>国有企业的法定代表人</a:t>
            </a:r>
          </a:p>
          <a:p>
            <a:pPr defTabSz="684787"/>
            <a:r>
              <a:rPr lang="en-US" altLang="zh-TW" sz="1100">
                <a:solidFill>
                  <a:srgbClr val="FFFFFF"/>
                </a:solidFill>
                <a:latin typeface="MingLiU" panose="02020509000000000000" charset="-120"/>
                <a:ea typeface="MingLiU" panose="02020509000000000000" charset="-120"/>
              </a:rPr>
              <a:t>Foreign personnel are allowed to serve as legal representatives of legal institutions, </a:t>
            </a:r>
          </a:p>
          <a:p>
            <a:pPr defTabSz="684787"/>
            <a:r>
              <a:rPr lang="en-US" altLang="zh-TW" sz="1100">
                <a:solidFill>
                  <a:srgbClr val="FFFFFF"/>
                </a:solidFill>
                <a:latin typeface="MingLiU" panose="02020509000000000000" charset="-120"/>
                <a:ea typeface="MingLiU" panose="02020509000000000000" charset="-120"/>
              </a:rPr>
              <a:t>public institutions and state-owned enterprises</a:t>
            </a:r>
          </a:p>
        </p:txBody>
      </p:sp>
      <p:sp>
        <p:nvSpPr>
          <p:cNvPr id="4" name="矩形 3"/>
          <p:cNvSpPr/>
          <p:nvPr/>
        </p:nvSpPr>
        <p:spPr>
          <a:xfrm>
            <a:off x="759619" y="3219956"/>
            <a:ext cx="8207216" cy="538639"/>
          </a:xfrm>
          <a:prstGeom prst="rect">
            <a:avLst/>
          </a:prstGeom>
          <a:solidFill>
            <a:srgbClr val="FFFFFF"/>
          </a:solidFill>
        </p:spPr>
        <p:txBody>
          <a:bodyPr wrap="none" lIns="0" tIns="0" rIns="0" bIns="0">
            <a:noAutofit/>
          </a:bodyPr>
          <a:lstStyle/>
          <a:p>
            <a:pPr defTabSz="684787"/>
            <a:r>
              <a:rPr lang="zh-TW" altLang="en-US" sz="1700">
                <a:solidFill>
                  <a:srgbClr val="BE0606"/>
                </a:solidFill>
                <a:latin typeface="MingLiU" panose="02020509000000000000" charset="-120"/>
                <a:ea typeface="MingLiU" panose="02020509000000000000" charset="-120"/>
              </a:rPr>
              <a:t>■</a:t>
            </a:r>
            <a:r>
              <a:rPr lang="zh-TW" altLang="en-US" sz="1700">
                <a:solidFill>
                  <a:srgbClr val="BE0606"/>
                </a:solidFill>
                <a:latin typeface="宋体" panose="02010600030101010101" pitchFamily="2" charset="-122"/>
                <a:ea typeface="宋体" panose="02010600030101010101" pitchFamily="2" charset="-122"/>
              </a:rPr>
              <a:t>相关单位可根据需要，按人事管理权限进行报批任命。</a:t>
            </a:r>
          </a:p>
          <a:p>
            <a:pPr defTabSz="684787"/>
            <a:r>
              <a:rPr lang="zh-CN" altLang="en-US">
                <a:solidFill>
                  <a:prstClr val="black"/>
                </a:solidFill>
              </a:rPr>
              <a:t>Relevant units can apply for approval and appointment according to the personnel management authority as required.</a:t>
            </a:r>
          </a:p>
        </p:txBody>
      </p:sp>
      <p:sp>
        <p:nvSpPr>
          <p:cNvPr id="5" name="矩形 4"/>
          <p:cNvSpPr/>
          <p:nvPr/>
        </p:nvSpPr>
        <p:spPr>
          <a:xfrm>
            <a:off x="7277110" y="4029075"/>
            <a:ext cx="142875" cy="152400"/>
          </a:xfrm>
          <a:prstGeom prst="rect">
            <a:avLst/>
          </a:prstGeom>
          <a:solidFill>
            <a:srgbClr val="064896"/>
          </a:solidFill>
        </p:spPr>
        <p:txBody>
          <a:bodyPr wrap="none" lIns="0" tIns="0" rIns="0" bIns="0">
            <a:noAutofit/>
          </a:bodyPr>
          <a:lstStyle/>
          <a:p>
            <a:pPr algn="just" defTabSz="684787"/>
            <a:r>
              <a:rPr lang="zh-TW" altLang="en-US" sz="1000">
                <a:solidFill>
                  <a:srgbClr val="FFFFFF"/>
                </a:solidFill>
                <a:latin typeface="MingLiU" panose="02020509000000000000" charset="-120"/>
                <a:ea typeface="MingLiU" panose="02020509000000000000" charset="-120"/>
              </a:rPr>
              <a:t>囲</a:t>
            </a:r>
          </a:p>
        </p:txBody>
      </p:sp>
      <p:sp>
        <p:nvSpPr>
          <p:cNvPr id="6" name="矩形 5"/>
          <p:cNvSpPr/>
          <p:nvPr/>
        </p:nvSpPr>
        <p:spPr>
          <a:xfrm>
            <a:off x="2371726" y="4343400"/>
            <a:ext cx="152400" cy="133350"/>
          </a:xfrm>
          <a:prstGeom prst="rect">
            <a:avLst/>
          </a:prstGeom>
          <a:solidFill>
            <a:srgbClr val="084895"/>
          </a:solidFill>
        </p:spPr>
        <p:txBody>
          <a:bodyPr wrap="none" lIns="0" tIns="0" rIns="0" bIns="0">
            <a:noAutofit/>
          </a:bodyPr>
          <a:lstStyle/>
          <a:p>
            <a:pPr defTabSz="684787"/>
            <a:r>
              <a:rPr lang="en-US" altLang="zh-TW" sz="1200" b="1">
                <a:solidFill>
                  <a:srgbClr val="FFFFFF"/>
                </a:solidFill>
                <a:latin typeface="MingLiU" panose="02020509000000000000" charset="-120"/>
                <a:ea typeface="MingLiU" panose="02020509000000000000" charset="-120"/>
              </a:rPr>
              <a:t>115</a:t>
            </a:r>
          </a:p>
        </p:txBody>
      </p:sp>
      <p:sp>
        <p:nvSpPr>
          <p:cNvPr id="7" name="矩形 6"/>
          <p:cNvSpPr/>
          <p:nvPr/>
        </p:nvSpPr>
        <p:spPr>
          <a:xfrm>
            <a:off x="430054" y="3860007"/>
            <a:ext cx="8286750" cy="1192054"/>
          </a:xfrm>
          <a:prstGeom prst="rect">
            <a:avLst/>
          </a:prstGeom>
          <a:solidFill>
            <a:srgbClr val="FFFFFF"/>
          </a:solidFill>
        </p:spPr>
        <p:txBody>
          <a:bodyPr lIns="0" tIns="0" rIns="0" bIns="0">
            <a:noAutofit/>
          </a:bodyPr>
          <a:lstStyle/>
          <a:p>
            <a:pPr indent="608700" defTabSz="684787">
              <a:lnSpc>
                <a:spcPts val="1725"/>
              </a:lnSpc>
            </a:pPr>
            <a:r>
              <a:rPr lang="zh-TW" altLang="en-US" sz="1500">
                <a:solidFill>
                  <a:srgbClr val="800102"/>
                </a:solidFill>
                <a:latin typeface="MingLiU" panose="02020509000000000000" charset="-120"/>
                <a:ea typeface="MingLiU" panose="02020509000000000000" charset="-120"/>
              </a:rPr>
              <a:t>■</a:t>
            </a:r>
            <a:r>
              <a:rPr lang="zh-TW" altLang="en-US">
                <a:solidFill>
                  <a:srgbClr val="800102"/>
                </a:solidFill>
                <a:latin typeface="宋体" panose="02010600030101010101" pitchFamily="2" charset="-122"/>
                <a:ea typeface="宋体" panose="02010600030101010101" pitchFamily="2" charset="-122"/>
                <a:cs typeface="宋体" panose="02010600030101010101" pitchFamily="2" charset="-122"/>
              </a:rPr>
              <a:t>有</a:t>
            </a:r>
            <a:r>
              <a:rPr lang="zh-TW" altLang="en-US">
                <a:solidFill>
                  <a:srgbClr val="375B98"/>
                </a:solidFill>
                <a:latin typeface="宋体" panose="02010600030101010101" pitchFamily="2" charset="-122"/>
                <a:ea typeface="宋体" panose="02010600030101010101" pitchFamily="2" charset="-122"/>
                <a:cs typeface="宋体" panose="02010600030101010101" pitchFamily="2" charset="-122"/>
              </a:rPr>
              <a:t>利于加大海南自由贸易港园区管理机构、科研机构、国有航运公司、国有金融机构等 对外籍人才的吸引力度，引入全球更多的先进技术、管理经验，为自由贸易港建设提供强</a:t>
            </a:r>
            <a:r>
              <a:rPr lang="zh-TW" altLang="en-US">
                <a:solidFill>
                  <a:srgbClr val="093177"/>
                </a:solidFill>
                <a:latin typeface="宋体" panose="02010600030101010101" pitchFamily="2" charset="-122"/>
                <a:ea typeface="宋体" panose="02010600030101010101" pitchFamily="2" charset="-122"/>
                <a:cs typeface="宋体" panose="02010600030101010101" pitchFamily="2" charset="-122"/>
                <a:sym typeface="+mn-ea"/>
              </a:rPr>
              <a:t>有力的人才支撑。</a:t>
            </a:r>
            <a:endParaRPr lang="zh-TW" altLang="en-US" sz="1500">
              <a:solidFill>
                <a:srgbClr val="093177"/>
              </a:solidFill>
              <a:latin typeface="宋体" panose="02010600030101010101" pitchFamily="2" charset="-122"/>
              <a:ea typeface="宋体" panose="02010600030101010101" pitchFamily="2" charset="-122"/>
              <a:cs typeface="宋体" panose="02010600030101010101" pitchFamily="2" charset="-122"/>
              <a:sym typeface="+mn-ea"/>
            </a:endParaRPr>
          </a:p>
          <a:p>
            <a:pPr indent="608700" defTabSz="684787">
              <a:lnSpc>
                <a:spcPts val="1500"/>
              </a:lnSpc>
            </a:pPr>
            <a:r>
              <a:rPr lang="zh-CN" altLang="en-US">
                <a:solidFill>
                  <a:prstClr val="black"/>
                </a:solidFill>
              </a:rPr>
              <a:t>It is conducive to attracting more foreign talents to the management institutions, scientific research institutions, state-owned shipping companies and state-owned financial institutions of hainan Free Trade Port Park, introducing more advanced technologies and management experience from all over the world, and providing strong talent support for the construction of the free trade port.</a:t>
            </a:r>
          </a:p>
        </p:txBody>
      </p:sp>
      <p:pic>
        <p:nvPicPr>
          <p:cNvPr id="8" name="图片 7"/>
          <p:cNvPicPr>
            <a:picLocks noChangeAspect="1"/>
          </p:cNvPicPr>
          <p:nvPr/>
        </p:nvPicPr>
        <p:blipFill>
          <a:blip r:embed="rId3"/>
          <a:stretch>
            <a:fillRect/>
          </a:stretch>
        </p:blipFill>
        <p:spPr>
          <a:xfrm>
            <a:off x="7948621" y="73848"/>
            <a:ext cx="1110615" cy="1103471"/>
          </a:xfrm>
          <a:prstGeom prst="rect">
            <a:avLst/>
          </a:prstGeom>
        </p:spPr>
      </p:pic>
    </p:spTree>
    <p:extLst>
      <p:ext uri="{BB962C8B-B14F-4D97-AF65-F5344CB8AC3E}">
        <p14:creationId xmlns:p14="http://schemas.microsoft.com/office/powerpoint/2010/main" val="2362729858"/>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14350" y="2000250"/>
            <a:ext cx="8058150" cy="2571750"/>
          </a:xfrm>
          <a:prstGeom prst="rect">
            <a:avLst/>
          </a:prstGeom>
        </p:spPr>
      </p:pic>
      <p:sp>
        <p:nvSpPr>
          <p:cNvPr id="3" name="矩形 2"/>
          <p:cNvSpPr/>
          <p:nvPr/>
        </p:nvSpPr>
        <p:spPr>
          <a:xfrm>
            <a:off x="283882" y="268131"/>
            <a:ext cx="7664291" cy="1592104"/>
          </a:xfrm>
          <a:prstGeom prst="rect">
            <a:avLst/>
          </a:prstGeom>
          <a:solidFill>
            <a:srgbClr val="FFFFFF"/>
          </a:solidFill>
        </p:spPr>
        <p:txBody>
          <a:bodyPr lIns="0" tIns="0" rIns="0" bIns="0">
            <a:noAutofit/>
          </a:bodyPr>
          <a:lstStyle/>
          <a:p>
            <a:pPr marL="201156" indent="-247286" defTabSz="684787">
              <a:lnSpc>
                <a:spcPts val="1875"/>
              </a:lnSpc>
            </a:pPr>
            <a:r>
              <a:rPr lang="en-US" sz="1500">
                <a:solidFill>
                  <a:srgbClr val="BE0606"/>
                </a:solidFill>
                <a:latin typeface="MingLiU" panose="02020509000000000000" charset="-120"/>
              </a:rPr>
              <a:t>□</a:t>
            </a:r>
            <a:r>
              <a:rPr lang="zh-TW" altLang="en-US" sz="1500" b="1">
                <a:solidFill>
                  <a:prstClr val="black"/>
                </a:solidFill>
                <a:latin typeface="MingLiU" panose="02020509000000000000" charset="-120"/>
                <a:ea typeface="MingLiU" panose="02020509000000000000" charset="-120"/>
              </a:rPr>
              <a:t>对外籍人员赴海南自由贸易港的工作许可实行负面清单管理</a:t>
            </a:r>
            <a:r>
              <a:rPr lang="en-US" altLang="zh-TW" sz="1500" b="1">
                <a:solidFill>
                  <a:prstClr val="black"/>
                </a:solidFill>
                <a:latin typeface="MingLiU" panose="02020509000000000000" charset="-120"/>
                <a:ea typeface="MingLiU" panose="02020509000000000000" charset="-120"/>
              </a:rPr>
              <a:t>,</a:t>
            </a:r>
            <a:r>
              <a:rPr lang="zh-TW" altLang="en-US" sz="1500" b="1">
                <a:solidFill>
                  <a:srgbClr val="BE0606"/>
                </a:solidFill>
                <a:latin typeface="MingLiU" panose="02020509000000000000" charset="-120"/>
                <a:ea typeface="MingLiU" panose="02020509000000000000" charset="-120"/>
              </a:rPr>
              <a:t>放宽外籍专业技术技能人员停居留政策，</a:t>
            </a:r>
            <a:r>
              <a:rPr lang="zh-TW" altLang="en-US" sz="1500" b="1">
                <a:solidFill>
                  <a:prstClr val="black"/>
                </a:solidFill>
                <a:latin typeface="MingLiU" panose="02020509000000000000" charset="-120"/>
                <a:ea typeface="MingLiU" panose="02020509000000000000" charset="-120"/>
              </a:rPr>
              <a:t>遵循</a:t>
            </a:r>
            <a:r>
              <a:rPr lang="en-US" altLang="zh-TW" sz="1500" b="1">
                <a:solidFill>
                  <a:prstClr val="black"/>
                </a:solidFill>
                <a:latin typeface="MingLiU" panose="02020509000000000000" charset="-120"/>
                <a:ea typeface="MingLiU" panose="02020509000000000000" charset="-120"/>
              </a:rPr>
              <a:t>"</a:t>
            </a:r>
            <a:r>
              <a:rPr lang="zh-TW" altLang="en-US" sz="1500" b="1">
                <a:solidFill>
                  <a:prstClr val="black"/>
                </a:solidFill>
                <a:latin typeface="MingLiU" panose="02020509000000000000" charset="-120"/>
                <a:ea typeface="MingLiU" panose="02020509000000000000" charset="-120"/>
              </a:rPr>
              <a:t>非禁即入”原则，最大化减少外籍人员来琼工作限制。</a:t>
            </a:r>
          </a:p>
          <a:p>
            <a:pPr marL="201156" indent="-247286" defTabSz="684787">
              <a:lnSpc>
                <a:spcPts val="1875"/>
              </a:lnSpc>
            </a:pPr>
            <a:r>
              <a:rPr lang="en-US" altLang="zh-TW" sz="900" b="1">
                <a:solidFill>
                  <a:prstClr val="black"/>
                </a:solidFill>
                <a:latin typeface="MingLiU" panose="02020509000000000000" charset="-120"/>
                <a:ea typeface="MingLiU" panose="02020509000000000000" charset="-120"/>
              </a:rPr>
              <a:t>Implement negative list management for foreign nationals' work permits in Hainan Free Trade Port, relax the stop-residence policy for foreign professionals, and follow the principle of "entry or entry" to minimize the restrictions on foreign nationals coming to Hainan to work.</a:t>
            </a:r>
          </a:p>
        </p:txBody>
      </p:sp>
      <p:pic>
        <p:nvPicPr>
          <p:cNvPr id="5" name="图片 4"/>
          <p:cNvPicPr>
            <a:picLocks noChangeAspect="1"/>
          </p:cNvPicPr>
          <p:nvPr/>
        </p:nvPicPr>
        <p:blipFill>
          <a:blip r:embed="rId3"/>
          <a:stretch>
            <a:fillRect/>
          </a:stretch>
        </p:blipFill>
        <p:spPr>
          <a:xfrm>
            <a:off x="7948621" y="73848"/>
            <a:ext cx="1110615" cy="1103471"/>
          </a:xfrm>
          <a:prstGeom prst="rect">
            <a:avLst/>
          </a:prstGeom>
        </p:spPr>
      </p:pic>
    </p:spTree>
    <p:extLst>
      <p:ext uri="{BB962C8B-B14F-4D97-AF65-F5344CB8AC3E}">
        <p14:creationId xmlns:p14="http://schemas.microsoft.com/office/powerpoint/2010/main" val="35916500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21023" y="1919961"/>
            <a:ext cx="7446982" cy="307647"/>
          </a:xfrm>
          <a:prstGeom prst="rect">
            <a:avLst/>
          </a:prstGeom>
          <a:noFill/>
        </p:spPr>
        <p:txBody>
          <a:bodyPr wrap="square" lIns="91306" tIns="45656" rIns="91306" bIns="45656" rtlCol="0">
            <a:spAutoFit/>
          </a:bodyPr>
          <a:lstStyle/>
          <a:p>
            <a:r>
              <a:rPr lang="en-US" altLang="zh-CN" dirty="0">
                <a:latin typeface="华文楷体" pitchFamily="2" charset="-122"/>
                <a:ea typeface="华文楷体" pitchFamily="2" charset="-122"/>
                <a:cs typeface="华文楷体" pitchFamily="2" charset="-122"/>
                <a:sym typeface="+mn-ea"/>
              </a:rPr>
              <a:t>        </a:t>
            </a:r>
          </a:p>
        </p:txBody>
      </p:sp>
      <p:pic>
        <p:nvPicPr>
          <p:cNvPr id="3" name="图片 2" descr="112e4b34d882439a5e5347a40222bb96_"/>
          <p:cNvPicPr>
            <a:picLocks noChangeAspect="1"/>
          </p:cNvPicPr>
          <p:nvPr/>
        </p:nvPicPr>
        <p:blipFill>
          <a:blip r:embed="rId3"/>
          <a:stretch>
            <a:fillRect/>
          </a:stretch>
        </p:blipFill>
        <p:spPr>
          <a:xfrm>
            <a:off x="-475" y="221458"/>
            <a:ext cx="9144476" cy="4481036"/>
          </a:xfrm>
          <a:prstGeom prst="rect">
            <a:avLst/>
          </a:prstGeom>
        </p:spPr>
      </p:pic>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1133485"/>
            <a:ext cx="9144000" cy="2752725"/>
          </a:xfrm>
          <a:prstGeom prst="rect">
            <a:avLst/>
          </a:prstGeom>
        </p:spPr>
      </p:pic>
      <p:sp>
        <p:nvSpPr>
          <p:cNvPr id="3" name="矩形 2"/>
          <p:cNvSpPr/>
          <p:nvPr/>
        </p:nvSpPr>
        <p:spPr>
          <a:xfrm>
            <a:off x="257205" y="152430"/>
            <a:ext cx="7214711" cy="672941"/>
          </a:xfrm>
          <a:prstGeom prst="rect">
            <a:avLst/>
          </a:prstGeom>
          <a:solidFill>
            <a:srgbClr val="FFFFFF"/>
          </a:solidFill>
        </p:spPr>
        <p:txBody>
          <a:bodyPr wrap="none" lIns="0" tIns="0" rIns="0" bIns="0">
            <a:noAutofit/>
          </a:bodyPr>
          <a:lstStyle/>
          <a:p>
            <a:pPr defTabSz="684787"/>
            <a:r>
              <a:rPr lang="zh-TW" altLang="en-US" sz="2400" b="1">
                <a:solidFill>
                  <a:srgbClr val="093177"/>
                </a:solidFill>
                <a:latin typeface="MingLiU" panose="02020509000000000000" charset="-120"/>
                <a:ea typeface="MingLiU" panose="02020509000000000000" charset="-120"/>
              </a:rPr>
              <a:t>人员进出自由便利的其他政策</a:t>
            </a:r>
          </a:p>
          <a:p>
            <a:pPr defTabSz="684787"/>
            <a:r>
              <a:rPr lang="en-US" altLang="zh-TW" sz="1500" b="1">
                <a:solidFill>
                  <a:srgbClr val="093177"/>
                </a:solidFill>
                <a:latin typeface="MingLiU" panose="02020509000000000000" charset="-120"/>
                <a:ea typeface="MingLiU" panose="02020509000000000000" charset="-120"/>
              </a:rPr>
              <a:t>Other policies to facilitate the free entry and exit of persons</a:t>
            </a:r>
          </a:p>
        </p:txBody>
      </p:sp>
      <p:sp>
        <p:nvSpPr>
          <p:cNvPr id="4" name="矩形 3"/>
          <p:cNvSpPr/>
          <p:nvPr/>
        </p:nvSpPr>
        <p:spPr>
          <a:xfrm>
            <a:off x="3962402" y="3257552"/>
            <a:ext cx="1671638" cy="1788795"/>
          </a:xfrm>
          <a:prstGeom prst="rect">
            <a:avLst/>
          </a:prstGeom>
          <a:solidFill>
            <a:srgbClr val="FFFFFF"/>
          </a:solidFill>
        </p:spPr>
        <p:txBody>
          <a:bodyPr lIns="0" tIns="0" rIns="0" bIns="0">
            <a:noAutofit/>
          </a:bodyPr>
          <a:lstStyle/>
          <a:p>
            <a:pPr defTabSz="684787">
              <a:lnSpc>
                <a:spcPts val="1650"/>
              </a:lnSpc>
            </a:pPr>
            <a:r>
              <a:rPr lang="zh-TW" altLang="en-US">
                <a:solidFill>
                  <a:prstClr val="black"/>
                </a:solidFill>
                <a:latin typeface="MingLiU" panose="02020509000000000000" charset="-120"/>
                <a:ea typeface="MingLiU" panose="02020509000000000000" charset="-120"/>
              </a:rPr>
              <a:t>建立健全人才★移民★服务管理制度</a:t>
            </a:r>
          </a:p>
          <a:p>
            <a:pPr defTabSz="684787">
              <a:lnSpc>
                <a:spcPts val="1650"/>
              </a:lnSpc>
            </a:pPr>
            <a:endParaRPr lang="zh-CN" altLang="en-US">
              <a:solidFill>
                <a:prstClr val="black"/>
              </a:solidFill>
            </a:endParaRPr>
          </a:p>
          <a:p>
            <a:pPr defTabSz="684787">
              <a:lnSpc>
                <a:spcPts val="1650"/>
              </a:lnSpc>
            </a:pPr>
            <a:r>
              <a:rPr lang="zh-CN" altLang="en-US">
                <a:solidFill>
                  <a:prstClr val="black"/>
                </a:solidFill>
              </a:rPr>
              <a:t>We will establish and improve the management system for personnel migration and services</a:t>
            </a:r>
            <a:r>
              <a:rPr lang="en-US" altLang="zh-CN">
                <a:solidFill>
                  <a:prstClr val="black"/>
                </a:solidFill>
              </a:rPr>
              <a:t> of talents.</a:t>
            </a:r>
          </a:p>
        </p:txBody>
      </p:sp>
      <p:sp>
        <p:nvSpPr>
          <p:cNvPr id="5" name="矩形 4"/>
          <p:cNvSpPr/>
          <p:nvPr/>
        </p:nvSpPr>
        <p:spPr>
          <a:xfrm>
            <a:off x="989200" y="3267075"/>
            <a:ext cx="1487329" cy="400050"/>
          </a:xfrm>
          <a:prstGeom prst="rect">
            <a:avLst/>
          </a:prstGeom>
          <a:solidFill>
            <a:srgbClr val="FFFFFF"/>
          </a:solidFill>
        </p:spPr>
        <p:txBody>
          <a:bodyPr lIns="0" tIns="0" rIns="0" bIns="0">
            <a:noAutofit/>
          </a:bodyPr>
          <a:lstStyle/>
          <a:p>
            <a:pPr algn="ctr" defTabSz="684787">
              <a:lnSpc>
                <a:spcPts val="1650"/>
              </a:lnSpc>
            </a:pPr>
            <a:r>
              <a:rPr lang="zh-TW" altLang="en-US">
                <a:solidFill>
                  <a:srgbClr val="BE0606"/>
                </a:solidFill>
                <a:latin typeface="MingLiU" panose="02020509000000000000" charset="-120"/>
                <a:ea typeface="MingLiU" panose="02020509000000000000" charset="-120"/>
              </a:rPr>
              <a:t>以薪酬水平</a:t>
            </a:r>
            <a:r>
              <a:rPr lang="zh-TW" altLang="en-US">
                <a:solidFill>
                  <a:prstClr val="black"/>
                </a:solidFill>
                <a:latin typeface="MingLiU" panose="02020509000000000000" charset="-120"/>
                <a:ea typeface="MingLiU" panose="02020509000000000000" charset="-120"/>
              </a:rPr>
              <a:t>为主要 指标评估</a:t>
            </a:r>
            <a:r>
              <a:rPr lang="zh-CN" altLang="zh-TW">
                <a:solidFill>
                  <a:prstClr val="black"/>
                </a:solidFill>
                <a:latin typeface="MingLiU" panose="02020509000000000000" charset="-120"/>
              </a:rPr>
              <a:t>人力</a:t>
            </a:r>
            <a:r>
              <a:rPr lang="zh-TW" altLang="en-US">
                <a:solidFill>
                  <a:prstClr val="black"/>
                </a:solidFill>
                <a:latin typeface="MingLiU" panose="02020509000000000000" charset="-120"/>
                <a:ea typeface="MingLiU" panose="02020509000000000000" charset="-120"/>
              </a:rPr>
              <a:t>资源</a:t>
            </a:r>
          </a:p>
        </p:txBody>
      </p:sp>
      <p:sp>
        <p:nvSpPr>
          <p:cNvPr id="6" name="矩形 5"/>
          <p:cNvSpPr/>
          <p:nvPr/>
        </p:nvSpPr>
        <p:spPr>
          <a:xfrm>
            <a:off x="6848476" y="3267112"/>
            <a:ext cx="1428750" cy="1591151"/>
          </a:xfrm>
          <a:prstGeom prst="rect">
            <a:avLst/>
          </a:prstGeom>
          <a:solidFill>
            <a:srgbClr val="FFFFFF"/>
          </a:solidFill>
        </p:spPr>
        <p:txBody>
          <a:bodyPr lIns="0" tIns="0" rIns="0" bIns="0">
            <a:noAutofit/>
          </a:bodyPr>
          <a:lstStyle/>
          <a:p>
            <a:pPr defTabSz="684787">
              <a:lnSpc>
                <a:spcPts val="1725"/>
              </a:lnSpc>
            </a:pPr>
            <a:r>
              <a:rPr lang="zh-TW" altLang="en-US">
                <a:solidFill>
                  <a:prstClr val="black"/>
                </a:solidFill>
                <a:latin typeface="MingLiU" panose="02020509000000000000" charset="-120"/>
                <a:ea typeface="MingLiU" panose="02020509000000000000" charset="-120"/>
              </a:rPr>
              <a:t>实施更加便利的免签入境政策</a:t>
            </a:r>
          </a:p>
          <a:p>
            <a:pPr defTabSz="684787">
              <a:lnSpc>
                <a:spcPts val="1725"/>
              </a:lnSpc>
            </a:pPr>
            <a:endParaRPr lang="zh-TW" altLang="en-US">
              <a:solidFill>
                <a:prstClr val="black"/>
              </a:solidFill>
              <a:latin typeface="MingLiU" panose="02020509000000000000" charset="-120"/>
              <a:ea typeface="MingLiU" panose="02020509000000000000" charset="-120"/>
            </a:endParaRPr>
          </a:p>
          <a:p>
            <a:pPr defTabSz="684787">
              <a:lnSpc>
                <a:spcPts val="1725"/>
              </a:lnSpc>
            </a:pPr>
            <a:r>
              <a:rPr lang="zh-CN" altLang="en-US">
                <a:solidFill>
                  <a:prstClr val="black"/>
                </a:solidFill>
              </a:rPr>
              <a:t>More convenient visa-free entry policies will be implemented</a:t>
            </a:r>
            <a:r>
              <a:rPr lang="en-US" altLang="zh-CN">
                <a:solidFill>
                  <a:prstClr val="black"/>
                </a:solidFill>
              </a:rPr>
              <a:t>.</a:t>
            </a:r>
          </a:p>
        </p:txBody>
      </p:sp>
      <p:pic>
        <p:nvPicPr>
          <p:cNvPr id="7" name="图片 6"/>
          <p:cNvPicPr>
            <a:picLocks noChangeAspect="1"/>
          </p:cNvPicPr>
          <p:nvPr/>
        </p:nvPicPr>
        <p:blipFill>
          <a:blip r:embed="rId3"/>
          <a:stretch>
            <a:fillRect/>
          </a:stretch>
        </p:blipFill>
        <p:spPr>
          <a:xfrm>
            <a:off x="7974340" y="-20477"/>
            <a:ext cx="1110615" cy="1103471"/>
          </a:xfrm>
          <a:prstGeom prst="rect">
            <a:avLst/>
          </a:prstGeom>
        </p:spPr>
      </p:pic>
      <p:sp>
        <p:nvSpPr>
          <p:cNvPr id="9" name="文本框 8"/>
          <p:cNvSpPr txBox="1"/>
          <p:nvPr/>
        </p:nvSpPr>
        <p:spPr>
          <a:xfrm>
            <a:off x="980608" y="3959075"/>
            <a:ext cx="1701165" cy="966999"/>
          </a:xfrm>
          <a:prstGeom prst="rect">
            <a:avLst/>
          </a:prstGeom>
          <a:noFill/>
        </p:spPr>
        <p:txBody>
          <a:bodyPr wrap="square" lIns="68484" tIns="34263" rIns="68484" bIns="34263" rtlCol="0">
            <a:spAutoFit/>
          </a:bodyPr>
          <a:lstStyle/>
          <a:p>
            <a:pPr defTabSz="684787"/>
            <a:r>
              <a:rPr lang="zh-CN" altLang="en-US">
                <a:solidFill>
                  <a:prstClr val="black"/>
                </a:solidFill>
              </a:rPr>
              <a:t>Evaluate the human resource category with salary level as the main indicator</a:t>
            </a:r>
            <a:r>
              <a:rPr lang="en-US" altLang="zh-CN">
                <a:solidFill>
                  <a:prstClr val="black"/>
                </a:solidFill>
              </a:rPr>
              <a:t>.</a:t>
            </a:r>
          </a:p>
        </p:txBody>
      </p:sp>
    </p:spTree>
    <p:extLst>
      <p:ext uri="{BB962C8B-B14F-4D97-AF65-F5344CB8AC3E}">
        <p14:creationId xmlns:p14="http://schemas.microsoft.com/office/powerpoint/2010/main" val="8816216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BE0FB"/>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857251" y="465781"/>
            <a:ext cx="7467600" cy="1838325"/>
          </a:xfrm>
          <a:prstGeom prst="rect">
            <a:avLst/>
          </a:prstGeom>
        </p:spPr>
      </p:pic>
      <p:sp>
        <p:nvSpPr>
          <p:cNvPr id="3" name="矩形 2"/>
          <p:cNvSpPr/>
          <p:nvPr/>
        </p:nvSpPr>
        <p:spPr>
          <a:xfrm>
            <a:off x="1007748" y="2517970"/>
            <a:ext cx="7153275" cy="1254443"/>
          </a:xfrm>
          <a:prstGeom prst="rect">
            <a:avLst/>
          </a:prstGeom>
          <a:solidFill>
            <a:srgbClr val="FFFFFF"/>
          </a:solidFill>
        </p:spPr>
        <p:txBody>
          <a:bodyPr lIns="0" tIns="0" rIns="0" bIns="0">
            <a:noAutofit/>
          </a:bodyPr>
          <a:lstStyle/>
          <a:p>
            <a:pPr marL="153623" indent="-199728" defTabSz="684787">
              <a:lnSpc>
                <a:spcPts val="1875"/>
              </a:lnSpc>
            </a:pPr>
            <a:r>
              <a:rPr lang="en-US" sz="1700">
                <a:solidFill>
                  <a:prstClr val="black"/>
                </a:solidFill>
                <a:latin typeface="MingLiU" panose="02020509000000000000" charset="-120"/>
              </a:rPr>
              <a:t>■</a:t>
            </a:r>
            <a:r>
              <a:rPr lang="zh-TW" altLang="en-US" sz="1500">
                <a:solidFill>
                  <a:prstClr val="black"/>
                </a:solidFill>
                <a:latin typeface="宋体" panose="02010600030101010101" pitchFamily="2" charset="-122"/>
                <a:ea typeface="宋体" panose="02010600030101010101" pitchFamily="2" charset="-122"/>
                <a:cs typeface="宋体" panose="02010600030101010101" pitchFamily="2" charset="-122"/>
              </a:rPr>
              <a:t>海南正在规划</a:t>
            </a:r>
            <a:r>
              <a:rPr lang="zh-TW" altLang="en-US" sz="1500">
                <a:solidFill>
                  <a:srgbClr val="093177"/>
                </a:solidFill>
                <a:latin typeface="宋体" panose="02010600030101010101" pitchFamily="2" charset="-122"/>
                <a:ea typeface="宋体" panose="02010600030101010101" pitchFamily="2" charset="-122"/>
                <a:cs typeface="宋体" panose="02010600030101010101" pitchFamily="2" charset="-122"/>
              </a:rPr>
              <a:t>建设陵水黎安国际教育创新试验区、三亚崖州湾科教城、 海口桂林洋大学城</a:t>
            </a:r>
            <a:r>
              <a:rPr lang="zh-TW" altLang="en-US" sz="1500">
                <a:solidFill>
                  <a:prstClr val="black"/>
                </a:solidFill>
                <a:latin typeface="宋体" panose="02010600030101010101" pitchFamily="2" charset="-122"/>
                <a:ea typeface="宋体" panose="02010600030101010101" pitchFamily="2" charset="-122"/>
                <a:cs typeface="宋体" panose="02010600030101010101" pitchFamily="2" charset="-122"/>
              </a:rPr>
              <a:t>三大国际教育集聚区；</a:t>
            </a:r>
          </a:p>
          <a:p>
            <a:pPr marL="153623" indent="-199728" defTabSz="684787">
              <a:lnSpc>
                <a:spcPts val="1875"/>
              </a:lnSpc>
            </a:pPr>
            <a:r>
              <a:rPr lang="zh-CN" altLang="en-US">
                <a:solidFill>
                  <a:prstClr val="black"/>
                </a:solidFill>
              </a:rPr>
              <a:t>Hainan is planning to build three international education clusters: Lingshui Li 'an International Education Innovation Pilot Zone, Sanya Yazhou Bay Science and Education City and Haikou Guilin Yang University City.</a:t>
            </a:r>
          </a:p>
        </p:txBody>
      </p:sp>
      <p:sp>
        <p:nvSpPr>
          <p:cNvPr id="4" name="矩形 3"/>
          <p:cNvSpPr/>
          <p:nvPr/>
        </p:nvSpPr>
        <p:spPr>
          <a:xfrm>
            <a:off x="805852" y="3879535"/>
            <a:ext cx="8110061" cy="1257776"/>
          </a:xfrm>
          <a:prstGeom prst="rect">
            <a:avLst/>
          </a:prstGeom>
          <a:solidFill>
            <a:srgbClr val="FFFFFF"/>
          </a:solidFill>
        </p:spPr>
        <p:txBody>
          <a:bodyPr lIns="0" tIns="0" rIns="0" bIns="0">
            <a:noAutofit/>
          </a:bodyPr>
          <a:lstStyle/>
          <a:p>
            <a:pPr marL="153623" indent="-199728" defTabSz="684787">
              <a:lnSpc>
                <a:spcPts val="1875"/>
              </a:lnSpc>
            </a:pPr>
            <a:r>
              <a:rPr lang="en-US" sz="1700">
                <a:solidFill>
                  <a:prstClr val="black"/>
                </a:solidFill>
                <a:latin typeface="MingLiU" panose="02020509000000000000" charset="-120"/>
              </a:rPr>
              <a:t>■</a:t>
            </a:r>
            <a:r>
              <a:rPr lang="zh-TW" altLang="en-US" sz="1500">
                <a:solidFill>
                  <a:srgbClr val="093177"/>
                </a:solidFill>
                <a:latin typeface="宋体" panose="02010600030101010101" pitchFamily="2" charset="-122"/>
                <a:ea typeface="宋体" panose="02010600030101010101" pitchFamily="2" charset="-122"/>
                <a:cs typeface="宋体" panose="02010600030101010101" pitchFamily="2" charset="-122"/>
              </a:rPr>
              <a:t>上海交通大学医学院和爰丁堡大学合作办学项目、中国农业大学与康奈 尔大学等国外</a:t>
            </a:r>
            <a:r>
              <a:rPr lang="en-US" altLang="zh-TW" sz="1500">
                <a:solidFill>
                  <a:srgbClr val="093177"/>
                </a:solidFill>
                <a:latin typeface="宋体" panose="02010600030101010101" pitchFamily="2" charset="-122"/>
                <a:ea typeface="宋体" panose="02010600030101010101" pitchFamily="2" charset="-122"/>
                <a:cs typeface="宋体" panose="02010600030101010101" pitchFamily="2" charset="-122"/>
              </a:rPr>
              <a:t>4</a:t>
            </a:r>
            <a:r>
              <a:rPr lang="zh-TW" altLang="en-US" sz="1500">
                <a:solidFill>
                  <a:srgbClr val="093177"/>
                </a:solidFill>
                <a:latin typeface="宋体" panose="02010600030101010101" pitchFamily="2" charset="-122"/>
                <a:ea typeface="宋体" panose="02010600030101010101" pitchFamily="2" charset="-122"/>
                <a:cs typeface="宋体" panose="02010600030101010101" pitchFamily="2" charset="-122"/>
              </a:rPr>
              <a:t>所顶尖农业高校合作</a:t>
            </a:r>
            <a:r>
              <a:rPr lang="en-US" altLang="zh-TW" sz="1500">
                <a:solidFill>
                  <a:srgbClr val="093177"/>
                </a:solidFill>
                <a:latin typeface="宋体" panose="02010600030101010101" pitchFamily="2" charset="-122"/>
                <a:ea typeface="宋体" panose="02010600030101010101" pitchFamily="2" charset="-122"/>
                <a:cs typeface="宋体" panose="02010600030101010101" pitchFamily="2" charset="-122"/>
              </a:rPr>
              <a:t>A5</a:t>
            </a:r>
            <a:r>
              <a:rPr lang="zh-TW" altLang="en-US" sz="1500">
                <a:solidFill>
                  <a:srgbClr val="093177"/>
                </a:solidFill>
                <a:latin typeface="宋体" panose="02010600030101010101" pitchFamily="2" charset="-122"/>
                <a:ea typeface="宋体" panose="02010600030101010101" pitchFamily="2" charset="-122"/>
                <a:cs typeface="宋体" panose="02010600030101010101" pitchFamily="2" charset="-122"/>
              </a:rPr>
              <a:t>联盟等项目正在推进，哈罗公学已经开始办学。</a:t>
            </a:r>
          </a:p>
          <a:p>
            <a:pPr marL="153623" indent="-199728" defTabSz="684787">
              <a:lnSpc>
                <a:spcPts val="1875"/>
              </a:lnSpc>
            </a:pPr>
            <a:r>
              <a:rPr lang="zh-CN" altLang="en-US">
                <a:solidFill>
                  <a:prstClr val="black"/>
                </a:solidFill>
              </a:rPr>
              <a:t>The school of Medicine of Shanghai Jiao Tong University and The University of Tendinburg are cooperating with each other, and the A5 alliance between China Agricultural University and Cornell University is under way. Harrow School has already started its operation.</a:t>
            </a:r>
          </a:p>
        </p:txBody>
      </p:sp>
      <p:pic>
        <p:nvPicPr>
          <p:cNvPr id="5" name="图片 4"/>
          <p:cNvPicPr>
            <a:picLocks noChangeAspect="1"/>
          </p:cNvPicPr>
          <p:nvPr/>
        </p:nvPicPr>
        <p:blipFill>
          <a:blip r:embed="rId3"/>
          <a:stretch>
            <a:fillRect/>
          </a:stretch>
        </p:blipFill>
        <p:spPr>
          <a:xfrm>
            <a:off x="7948621" y="73848"/>
            <a:ext cx="1110615" cy="1103471"/>
          </a:xfrm>
          <a:prstGeom prst="rect">
            <a:avLst/>
          </a:prstGeom>
        </p:spPr>
      </p:pic>
    </p:spTree>
    <p:extLst>
      <p:ext uri="{BB962C8B-B14F-4D97-AF65-F5344CB8AC3E}">
        <p14:creationId xmlns:p14="http://schemas.microsoft.com/office/powerpoint/2010/main" val="41876374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762510" y="1990735"/>
            <a:ext cx="4086225" cy="2676525"/>
          </a:xfrm>
          <a:prstGeom prst="rect">
            <a:avLst/>
          </a:prstGeom>
        </p:spPr>
      </p:pic>
      <p:sp>
        <p:nvSpPr>
          <p:cNvPr id="3" name="矩形 2"/>
          <p:cNvSpPr/>
          <p:nvPr/>
        </p:nvSpPr>
        <p:spPr>
          <a:xfrm>
            <a:off x="296704" y="190529"/>
            <a:ext cx="7574756" cy="778669"/>
          </a:xfrm>
          <a:prstGeom prst="rect">
            <a:avLst/>
          </a:prstGeom>
          <a:solidFill>
            <a:srgbClr val="1C5ABA"/>
          </a:solidFill>
        </p:spPr>
        <p:txBody>
          <a:bodyPr wrap="none" lIns="0" tIns="0" rIns="0" bIns="0">
            <a:noAutofit/>
          </a:bodyPr>
          <a:lstStyle/>
          <a:p>
            <a:pPr defTabSz="684787"/>
            <a:r>
              <a:rPr lang="zh-TW" altLang="en-US" sz="2000">
                <a:solidFill>
                  <a:srgbClr val="FFFFFF"/>
                </a:solidFill>
                <a:latin typeface="MingLiU" panose="02020509000000000000" charset="-120"/>
                <a:ea typeface="MingLiU" panose="02020509000000000000" charset="-120"/>
              </a:rPr>
              <a:t>允许境外理工农医大学及职业院校在海南独立办学</a:t>
            </a:r>
          </a:p>
          <a:p>
            <a:pPr defTabSz="684787"/>
            <a:r>
              <a:rPr lang="en-US" altLang="zh-TW" sz="1100">
                <a:solidFill>
                  <a:srgbClr val="FFFFFF"/>
                </a:solidFill>
                <a:latin typeface="MingLiU" panose="02020509000000000000" charset="-120"/>
                <a:ea typeface="MingLiU" panose="02020509000000000000" charset="-120"/>
              </a:rPr>
              <a:t>Foreign science, industry, agriculture and medical universities and vocational colleges</a:t>
            </a:r>
            <a:r>
              <a:rPr lang="zh-TW" altLang="en-US" sz="2000">
                <a:solidFill>
                  <a:srgbClr val="FFFFFF"/>
                </a:solidFill>
                <a:latin typeface="MingLiU" panose="02020509000000000000" charset="-120"/>
                <a:ea typeface="MingLiU" panose="02020509000000000000" charset="-120"/>
              </a:rPr>
              <a:t> </a:t>
            </a:r>
            <a:r>
              <a:rPr lang="en-US" altLang="zh-TW" sz="1100">
                <a:solidFill>
                  <a:srgbClr val="FFFFFF"/>
                </a:solidFill>
                <a:latin typeface="MingLiU" panose="02020509000000000000" charset="-120"/>
                <a:ea typeface="MingLiU" panose="02020509000000000000" charset="-120"/>
              </a:rPr>
              <a:t>are allowed </a:t>
            </a:r>
          </a:p>
          <a:p>
            <a:pPr defTabSz="684787"/>
            <a:r>
              <a:rPr lang="en-US" altLang="zh-TW" sz="1100">
                <a:solidFill>
                  <a:srgbClr val="FFFFFF"/>
                </a:solidFill>
                <a:latin typeface="MingLiU" panose="02020509000000000000" charset="-120"/>
                <a:ea typeface="MingLiU" panose="02020509000000000000" charset="-120"/>
              </a:rPr>
              <a:t>to run schools independently in Hainan</a:t>
            </a:r>
          </a:p>
        </p:txBody>
      </p:sp>
      <p:sp>
        <p:nvSpPr>
          <p:cNvPr id="5" name="矩形 4"/>
          <p:cNvSpPr/>
          <p:nvPr/>
        </p:nvSpPr>
        <p:spPr>
          <a:xfrm>
            <a:off x="197645" y="1599724"/>
            <a:ext cx="4489609" cy="2591276"/>
          </a:xfrm>
          <a:prstGeom prst="rect">
            <a:avLst/>
          </a:prstGeom>
          <a:solidFill>
            <a:srgbClr val="5384BF"/>
          </a:solidFill>
        </p:spPr>
        <p:txBody>
          <a:bodyPr lIns="0" tIns="0" rIns="0" bIns="0">
            <a:noAutofit/>
          </a:bodyPr>
          <a:lstStyle/>
          <a:p>
            <a:pPr marL="1076150" defTabSz="684787">
              <a:lnSpc>
                <a:spcPts val="1710"/>
              </a:lnSpc>
            </a:pPr>
            <a:r>
              <a:rPr lang="zh-TW" altLang="en-US" sz="1600" b="1">
                <a:solidFill>
                  <a:srgbClr val="FFFFFF"/>
                </a:solidFill>
                <a:latin typeface="MingLiU" panose="02020509000000000000" charset="-120"/>
                <a:ea typeface="MingLiU" panose="02020509000000000000" charset="-120"/>
              </a:rPr>
              <a:t>理工农医类大学及职业院校</a:t>
            </a:r>
          </a:p>
          <a:p>
            <a:pPr algn="ctr" defTabSz="684787">
              <a:lnSpc>
                <a:spcPts val="1710"/>
              </a:lnSpc>
            </a:pPr>
            <a:r>
              <a:rPr lang="en-US" altLang="zh-TW" sz="1600" b="1">
                <a:solidFill>
                  <a:srgbClr val="FFFFFF"/>
                </a:solidFill>
                <a:latin typeface="MingLiU" panose="02020509000000000000" charset="-120"/>
                <a:ea typeface="MingLiU" panose="02020509000000000000" charset="-120"/>
              </a:rPr>
              <a:t>  </a:t>
            </a:r>
            <a:r>
              <a:rPr lang="zh-TW" altLang="en-US" sz="1600" b="1">
                <a:solidFill>
                  <a:srgbClr val="FFFFFF"/>
                </a:solidFill>
                <a:latin typeface="MingLiU" panose="02020509000000000000" charset="-120"/>
                <a:ea typeface="MingLiU" panose="02020509000000000000" charset="-120"/>
              </a:rPr>
              <a:t>允许独立办学</a:t>
            </a:r>
            <a:r>
              <a:rPr lang="en-US" altLang="zh-TW" sz="1600" b="1">
                <a:solidFill>
                  <a:srgbClr val="FFFFFF"/>
                </a:solidFill>
                <a:latin typeface="MingLiU" panose="02020509000000000000" charset="-120"/>
                <a:ea typeface="MingLiU" panose="02020509000000000000" charset="-120"/>
              </a:rPr>
              <a:t>.</a:t>
            </a:r>
            <a:r>
              <a:rPr lang="zh-TW" altLang="en-US" sz="1600" b="1">
                <a:solidFill>
                  <a:srgbClr val="FFFFFF"/>
                </a:solidFill>
                <a:latin typeface="MingLiU" panose="02020509000000000000" charset="-120"/>
                <a:ea typeface="MingLiU" panose="02020509000000000000" charset="-120"/>
              </a:rPr>
              <a:t>设立国际学校 </a:t>
            </a:r>
          </a:p>
          <a:p>
            <a:pPr defTabSz="684787">
              <a:lnSpc>
                <a:spcPts val="1710"/>
              </a:lnSpc>
            </a:pPr>
            <a:r>
              <a:rPr lang="en-US" altLang="zh-TW" sz="1100" b="1">
                <a:solidFill>
                  <a:srgbClr val="FFFFFF"/>
                </a:solidFill>
                <a:latin typeface="MingLiU" panose="02020509000000000000" charset="-120"/>
                <a:ea typeface="MingLiU" panose="02020509000000000000" charset="-120"/>
              </a:rPr>
              <a:t>Science, industry, agriculture and medical universities and vocational colleges are allowed to run their schools independently</a:t>
            </a:r>
            <a:endParaRPr lang="zh-TW" altLang="en-US" sz="1600" b="1">
              <a:solidFill>
                <a:srgbClr val="FFFFFF"/>
              </a:solidFill>
              <a:latin typeface="MingLiU" panose="02020509000000000000" charset="-120"/>
              <a:ea typeface="MingLiU" panose="02020509000000000000" charset="-120"/>
            </a:endParaRPr>
          </a:p>
          <a:p>
            <a:pPr defTabSz="684787">
              <a:lnSpc>
                <a:spcPts val="1710"/>
              </a:lnSpc>
            </a:pPr>
            <a:r>
              <a:rPr lang="en-US" altLang="zh-TW" sz="1100" b="1">
                <a:solidFill>
                  <a:srgbClr val="FFFFFF"/>
                </a:solidFill>
                <a:latin typeface="MingLiU" panose="02020509000000000000" charset="-120"/>
                <a:ea typeface="MingLiU" panose="02020509000000000000" charset="-120"/>
              </a:rPr>
              <a:t>and establish international schols</a:t>
            </a:r>
            <a:endParaRPr lang="zh-TW" altLang="en-US" sz="1100" b="1">
              <a:solidFill>
                <a:srgbClr val="FFFFFF"/>
              </a:solidFill>
              <a:latin typeface="MingLiU" panose="02020509000000000000" charset="-120"/>
              <a:ea typeface="MingLiU" panose="02020509000000000000" charset="-120"/>
            </a:endParaRPr>
          </a:p>
          <a:p>
            <a:pPr defTabSz="684787">
              <a:lnSpc>
                <a:spcPts val="1838"/>
              </a:lnSpc>
            </a:pPr>
            <a:r>
              <a:rPr lang="zh-TW" altLang="en-US" sz="1600">
                <a:solidFill>
                  <a:srgbClr val="FFFFFF"/>
                </a:solidFill>
                <a:latin typeface="MingLiU" panose="02020509000000000000" charset="-120"/>
                <a:ea typeface="MingLiU" panose="02020509000000000000" charset="-120"/>
              </a:rPr>
              <a:t>德国比勒费尔律应用技术大学（独立办学）落地洋浦经济开发区</a:t>
            </a:r>
          </a:p>
          <a:p>
            <a:pPr defTabSz="684787">
              <a:lnSpc>
                <a:spcPts val="1838"/>
              </a:lnSpc>
            </a:pPr>
            <a:r>
              <a:rPr lang="en-US" altLang="zh-TW" sz="1100" b="1">
                <a:solidFill>
                  <a:srgbClr val="FFFFFF"/>
                </a:solidFill>
                <a:latin typeface="MingLiU" panose="02020509000000000000" charset="-120"/>
                <a:ea typeface="MingLiU" panose="02020509000000000000" charset="-120"/>
              </a:rPr>
              <a:t>Germany Bielefellaw Applied Technology University (independent) settled in Yangpu Economic Development Zone</a:t>
            </a:r>
          </a:p>
        </p:txBody>
      </p:sp>
      <p:pic>
        <p:nvPicPr>
          <p:cNvPr id="4" name="图片 3"/>
          <p:cNvPicPr>
            <a:picLocks noChangeAspect="1"/>
          </p:cNvPicPr>
          <p:nvPr/>
        </p:nvPicPr>
        <p:blipFill>
          <a:blip r:embed="rId3"/>
          <a:stretch>
            <a:fillRect/>
          </a:stretch>
        </p:blipFill>
        <p:spPr>
          <a:xfrm>
            <a:off x="7948621" y="73848"/>
            <a:ext cx="1110615" cy="1103471"/>
          </a:xfrm>
          <a:prstGeom prst="rect">
            <a:avLst/>
          </a:prstGeom>
        </p:spPr>
      </p:pic>
    </p:spTree>
    <p:extLst>
      <p:ext uri="{BB962C8B-B14F-4D97-AF65-F5344CB8AC3E}">
        <p14:creationId xmlns:p14="http://schemas.microsoft.com/office/powerpoint/2010/main" val="1169839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705100" y="0"/>
            <a:ext cx="4191000" cy="3181350"/>
          </a:xfrm>
          <a:prstGeom prst="rect">
            <a:avLst/>
          </a:prstGeom>
        </p:spPr>
      </p:pic>
      <p:pic>
        <p:nvPicPr>
          <p:cNvPr id="3" name="图片 2"/>
          <p:cNvPicPr>
            <a:picLocks noChangeAspect="1"/>
          </p:cNvPicPr>
          <p:nvPr/>
        </p:nvPicPr>
        <p:blipFill>
          <a:blip r:embed="rId3"/>
          <a:stretch>
            <a:fillRect/>
          </a:stretch>
        </p:blipFill>
        <p:spPr>
          <a:xfrm>
            <a:off x="4943475" y="3409960"/>
            <a:ext cx="971550" cy="695325"/>
          </a:xfrm>
          <a:prstGeom prst="rect">
            <a:avLst/>
          </a:prstGeom>
        </p:spPr>
      </p:pic>
      <p:pic>
        <p:nvPicPr>
          <p:cNvPr id="4" name="图片 3"/>
          <p:cNvPicPr>
            <a:picLocks noChangeAspect="1"/>
          </p:cNvPicPr>
          <p:nvPr/>
        </p:nvPicPr>
        <p:blipFill>
          <a:blip r:embed="rId4"/>
          <a:stretch>
            <a:fillRect/>
          </a:stretch>
        </p:blipFill>
        <p:spPr>
          <a:xfrm>
            <a:off x="3390902" y="4029075"/>
            <a:ext cx="1495425" cy="609600"/>
          </a:xfrm>
          <a:prstGeom prst="rect">
            <a:avLst/>
          </a:prstGeom>
        </p:spPr>
      </p:pic>
      <p:sp>
        <p:nvSpPr>
          <p:cNvPr id="5" name="矩形 4"/>
          <p:cNvSpPr/>
          <p:nvPr/>
        </p:nvSpPr>
        <p:spPr>
          <a:xfrm>
            <a:off x="6010277" y="876310"/>
            <a:ext cx="1533525" cy="276225"/>
          </a:xfrm>
          <a:prstGeom prst="rect">
            <a:avLst/>
          </a:prstGeom>
          <a:solidFill>
            <a:srgbClr val="FFFFFF"/>
          </a:solidFill>
        </p:spPr>
        <p:txBody>
          <a:bodyPr wrap="none" lIns="0" tIns="0" rIns="0" bIns="0">
            <a:noAutofit/>
          </a:bodyPr>
          <a:lstStyle/>
          <a:p>
            <a:pPr algn="r" defTabSz="684787"/>
            <a:r>
              <a:rPr lang="zh-TW" altLang="en-US" sz="2000">
                <a:solidFill>
                  <a:srgbClr val="24244B"/>
                </a:solidFill>
                <a:latin typeface="MingLiU" panose="02020509000000000000" charset="-120"/>
                <a:ea typeface="MingLiU" panose="02020509000000000000" charset="-120"/>
              </a:rPr>
              <a:t>建设智慧海南</a:t>
            </a:r>
          </a:p>
        </p:txBody>
      </p:sp>
      <p:sp>
        <p:nvSpPr>
          <p:cNvPr id="6" name="矩形 5"/>
          <p:cNvSpPr/>
          <p:nvPr/>
        </p:nvSpPr>
        <p:spPr>
          <a:xfrm>
            <a:off x="6890747" y="1803925"/>
            <a:ext cx="1516043" cy="266700"/>
          </a:xfrm>
          <a:prstGeom prst="rect">
            <a:avLst/>
          </a:prstGeom>
          <a:solidFill>
            <a:srgbClr val="FFFFFF"/>
          </a:solidFill>
        </p:spPr>
        <p:txBody>
          <a:bodyPr wrap="none" lIns="0" tIns="0" rIns="0" bIns="0">
            <a:noAutofit/>
          </a:bodyPr>
          <a:lstStyle/>
          <a:p>
            <a:pPr algn="ctr" defTabSz="684787"/>
            <a:r>
              <a:rPr lang="zh-TW" altLang="en-US" sz="2000">
                <a:solidFill>
                  <a:srgbClr val="24244B"/>
                </a:solidFill>
                <a:latin typeface="MingLiU" panose="02020509000000000000" charset="-120"/>
                <a:ea typeface="MingLiU" panose="02020509000000000000" charset="-120"/>
              </a:rPr>
              <a:t>化贸易基地</a:t>
            </a:r>
          </a:p>
        </p:txBody>
      </p:sp>
      <p:sp>
        <p:nvSpPr>
          <p:cNvPr id="7" name="矩形 6"/>
          <p:cNvSpPr/>
          <p:nvPr/>
        </p:nvSpPr>
        <p:spPr>
          <a:xfrm>
            <a:off x="575786" y="2262188"/>
            <a:ext cx="4572000" cy="266700"/>
          </a:xfrm>
          <a:prstGeom prst="rect">
            <a:avLst/>
          </a:prstGeom>
          <a:solidFill>
            <a:srgbClr val="FFFFFF"/>
          </a:solidFill>
        </p:spPr>
        <p:txBody>
          <a:bodyPr wrap="none" lIns="0" tIns="0" rIns="0" bIns="0">
            <a:noAutofit/>
          </a:bodyPr>
          <a:lstStyle/>
          <a:p>
            <a:pPr defTabSz="684787"/>
            <a:r>
              <a:rPr lang="zh-TW" altLang="en-US" sz="2000">
                <a:solidFill>
                  <a:srgbClr val="093177"/>
                </a:solidFill>
                <a:latin typeface="MingLiU" panose="02020509000000000000" charset="-120"/>
                <a:ea typeface="MingLiU" panose="02020509000000000000" charset="-120"/>
              </a:rPr>
              <a:t>建设国家区块链技术和产业创新发展基地</a:t>
            </a:r>
          </a:p>
        </p:txBody>
      </p:sp>
      <p:sp>
        <p:nvSpPr>
          <p:cNvPr id="8" name="矩形 7"/>
          <p:cNvSpPr/>
          <p:nvPr/>
        </p:nvSpPr>
        <p:spPr>
          <a:xfrm>
            <a:off x="4495810" y="4371975"/>
            <a:ext cx="3305175" cy="266700"/>
          </a:xfrm>
          <a:prstGeom prst="rect">
            <a:avLst/>
          </a:prstGeom>
          <a:solidFill>
            <a:srgbClr val="FFFFFF"/>
          </a:solidFill>
        </p:spPr>
        <p:txBody>
          <a:bodyPr wrap="none" lIns="0" tIns="0" rIns="0" bIns="0">
            <a:noAutofit/>
          </a:bodyPr>
          <a:lstStyle/>
          <a:p>
            <a:pPr defTabSz="684787"/>
            <a:r>
              <a:rPr lang="zh-TW" altLang="en-US" sz="2000">
                <a:solidFill>
                  <a:srgbClr val="24244B"/>
                </a:solidFill>
                <a:latin typeface="MingLiU" panose="02020509000000000000" charset="-120"/>
                <a:ea typeface="MingLiU" panose="02020509000000000000" charset="-120"/>
              </a:rPr>
              <a:t>游艇产业改革发展创新试验区</a:t>
            </a:r>
          </a:p>
        </p:txBody>
      </p:sp>
      <p:sp>
        <p:nvSpPr>
          <p:cNvPr id="9" name="矩形 8"/>
          <p:cNvSpPr/>
          <p:nvPr/>
        </p:nvSpPr>
        <p:spPr>
          <a:xfrm>
            <a:off x="6057910" y="962035"/>
            <a:ext cx="104775" cy="104775"/>
          </a:xfrm>
          <a:prstGeom prst="rect">
            <a:avLst/>
          </a:prstGeom>
          <a:solidFill>
            <a:srgbClr val="042458"/>
          </a:solidFill>
        </p:spPr>
        <p:txBody>
          <a:bodyPr wrap="none" lIns="0" tIns="0" rIns="0" bIns="0">
            <a:noAutofit/>
          </a:bodyPr>
          <a:lstStyle/>
          <a:p>
            <a:pPr defTabSz="684787"/>
            <a:r>
              <a:rPr lang="en-US" sz="2000">
                <a:solidFill>
                  <a:srgbClr val="FFFFFF"/>
                </a:solidFill>
                <a:latin typeface="MingLiU" panose="02020509000000000000" charset="-120"/>
              </a:rPr>
              <a:t>, ■</a:t>
            </a:r>
          </a:p>
        </p:txBody>
      </p:sp>
      <p:sp>
        <p:nvSpPr>
          <p:cNvPr id="10" name="矩形 9"/>
          <p:cNvSpPr/>
          <p:nvPr/>
        </p:nvSpPr>
        <p:spPr>
          <a:xfrm>
            <a:off x="4943475" y="1304927"/>
            <a:ext cx="152400" cy="85725"/>
          </a:xfrm>
          <a:prstGeom prst="rect">
            <a:avLst/>
          </a:prstGeom>
          <a:solidFill>
            <a:srgbClr val="032258"/>
          </a:solidFill>
        </p:spPr>
        <p:txBody>
          <a:bodyPr wrap="none" lIns="0" tIns="0" rIns="0" bIns="0">
            <a:noAutofit/>
          </a:bodyPr>
          <a:lstStyle/>
          <a:p>
            <a:pPr defTabSz="684787"/>
            <a:r>
              <a:rPr lang="en-US" sz="2500">
                <a:solidFill>
                  <a:srgbClr val="7FCBF1"/>
                </a:solidFill>
                <a:latin typeface="Arial" panose="020B0604020202020204"/>
              </a:rPr>
              <a:t>CL</a:t>
            </a:r>
          </a:p>
        </p:txBody>
      </p:sp>
      <p:sp>
        <p:nvSpPr>
          <p:cNvPr id="12" name="矩形 11"/>
          <p:cNvSpPr/>
          <p:nvPr/>
        </p:nvSpPr>
        <p:spPr>
          <a:xfrm>
            <a:off x="704860" y="3400434"/>
            <a:ext cx="2676525" cy="447675"/>
          </a:xfrm>
          <a:prstGeom prst="rect">
            <a:avLst/>
          </a:prstGeom>
          <a:solidFill>
            <a:srgbClr val="FFFFFF"/>
          </a:solidFill>
        </p:spPr>
        <p:txBody>
          <a:bodyPr wrap="none" lIns="0" tIns="0" rIns="0" bIns="0">
            <a:noAutofit/>
          </a:bodyPr>
          <a:lstStyle/>
          <a:p>
            <a:pPr defTabSz="684787"/>
            <a:r>
              <a:rPr lang="zh-TW" altLang="en-US" sz="2000">
                <a:solidFill>
                  <a:srgbClr val="093177"/>
                </a:solidFill>
                <a:latin typeface="MingLiU" panose="02020509000000000000" charset="-120"/>
                <a:ea typeface="MingLiU" panose="02020509000000000000" charset="-120"/>
              </a:rPr>
              <a:t>建设邮轮旅游试验区</a:t>
            </a:r>
          </a:p>
        </p:txBody>
      </p:sp>
      <p:sp>
        <p:nvSpPr>
          <p:cNvPr id="14" name="矩形 13"/>
          <p:cNvSpPr/>
          <p:nvPr/>
        </p:nvSpPr>
        <p:spPr>
          <a:xfrm>
            <a:off x="3933826" y="2990851"/>
            <a:ext cx="3429000" cy="419100"/>
          </a:xfrm>
          <a:prstGeom prst="rect">
            <a:avLst/>
          </a:prstGeom>
          <a:solidFill>
            <a:srgbClr val="FFFFFF"/>
          </a:solidFill>
        </p:spPr>
        <p:txBody>
          <a:bodyPr wrap="none" lIns="0" tIns="0" rIns="0" bIns="0">
            <a:noAutofit/>
          </a:bodyPr>
          <a:lstStyle/>
          <a:p>
            <a:pPr defTabSz="684787"/>
            <a:r>
              <a:rPr lang="zh-TW" altLang="en-US" sz="2000">
                <a:solidFill>
                  <a:srgbClr val="24244B"/>
                </a:solidFill>
                <a:latin typeface="MingLiU" panose="02020509000000000000" charset="-120"/>
                <a:ea typeface="MingLiU" panose="02020509000000000000" charset="-120"/>
              </a:rPr>
              <a:t>支持海南建该区域医疗中心</a:t>
            </a:r>
          </a:p>
        </p:txBody>
      </p:sp>
      <p:sp>
        <p:nvSpPr>
          <p:cNvPr id="16" name="矩形 15"/>
          <p:cNvSpPr/>
          <p:nvPr/>
        </p:nvSpPr>
        <p:spPr>
          <a:xfrm>
            <a:off x="2466975" y="1076327"/>
            <a:ext cx="2647950" cy="428625"/>
          </a:xfrm>
          <a:prstGeom prst="rect">
            <a:avLst/>
          </a:prstGeom>
          <a:solidFill>
            <a:srgbClr val="FFFFFF"/>
          </a:solidFill>
        </p:spPr>
        <p:txBody>
          <a:bodyPr wrap="none" lIns="0" tIns="0" rIns="0" bIns="0">
            <a:noAutofit/>
          </a:bodyPr>
          <a:lstStyle/>
          <a:p>
            <a:pPr algn="r" defTabSz="684787"/>
            <a:r>
              <a:rPr lang="zh-TW" altLang="en-US" sz="2000">
                <a:solidFill>
                  <a:srgbClr val="24244B"/>
                </a:solidFill>
                <a:latin typeface="MingLiU" panose="02020509000000000000" charset="-120"/>
                <a:ea typeface="MingLiU" panose="02020509000000000000" charset="-120"/>
              </a:rPr>
              <a:t>建设海南国际设计岛</a:t>
            </a:r>
          </a:p>
        </p:txBody>
      </p:sp>
      <p:sp>
        <p:nvSpPr>
          <p:cNvPr id="17" name="矩形 16"/>
          <p:cNvSpPr/>
          <p:nvPr/>
        </p:nvSpPr>
        <p:spPr>
          <a:xfrm>
            <a:off x="1709739" y="1504951"/>
            <a:ext cx="3470434" cy="428625"/>
          </a:xfrm>
          <a:prstGeom prst="rect">
            <a:avLst/>
          </a:prstGeom>
          <a:solidFill>
            <a:srgbClr val="FFFFFF"/>
          </a:solidFill>
        </p:spPr>
        <p:txBody>
          <a:bodyPr wrap="none" lIns="0" tIns="0" rIns="0" bIns="0">
            <a:noAutofit/>
          </a:bodyPr>
          <a:lstStyle/>
          <a:p>
            <a:pPr algn="r" defTabSz="684787"/>
            <a:r>
              <a:rPr lang="zh-CN" altLang="en-US">
                <a:solidFill>
                  <a:prstClr val="black"/>
                </a:solidFill>
              </a:rPr>
              <a:t>Construct Hainan International Design Island</a:t>
            </a:r>
            <a:endParaRPr lang="zh-TW" altLang="en-US" sz="1200">
              <a:solidFill>
                <a:srgbClr val="BE0606"/>
              </a:solidFill>
              <a:latin typeface="MingLiU" panose="02020509000000000000" charset="-120"/>
              <a:ea typeface="MingLiU" panose="02020509000000000000" charset="-120"/>
            </a:endParaRPr>
          </a:p>
        </p:txBody>
      </p:sp>
      <p:pic>
        <p:nvPicPr>
          <p:cNvPr id="11" name="图片 10"/>
          <p:cNvPicPr>
            <a:picLocks noChangeAspect="1"/>
          </p:cNvPicPr>
          <p:nvPr/>
        </p:nvPicPr>
        <p:blipFill>
          <a:blip r:embed="rId5"/>
          <a:stretch>
            <a:fillRect/>
          </a:stretch>
        </p:blipFill>
        <p:spPr>
          <a:xfrm>
            <a:off x="7948621" y="73848"/>
            <a:ext cx="1110615" cy="1103471"/>
          </a:xfrm>
          <a:prstGeom prst="rect">
            <a:avLst/>
          </a:prstGeom>
        </p:spPr>
      </p:pic>
      <p:sp>
        <p:nvSpPr>
          <p:cNvPr id="13" name="文本框 12"/>
          <p:cNvSpPr txBox="1"/>
          <p:nvPr/>
        </p:nvSpPr>
        <p:spPr>
          <a:xfrm>
            <a:off x="5994560" y="1276833"/>
            <a:ext cx="1817846" cy="500082"/>
          </a:xfrm>
          <a:prstGeom prst="rect">
            <a:avLst/>
          </a:prstGeom>
          <a:noFill/>
        </p:spPr>
        <p:txBody>
          <a:bodyPr wrap="square" lIns="68484" tIns="34263" rIns="68484" bIns="34263" rtlCol="0">
            <a:spAutoFit/>
          </a:bodyPr>
          <a:lstStyle/>
          <a:p>
            <a:pPr defTabSz="684787"/>
            <a:r>
              <a:rPr lang="zh-CN" altLang="en-US">
                <a:solidFill>
                  <a:prstClr val="black"/>
                </a:solidFill>
              </a:rPr>
              <a:t>Building a smart Hainan</a:t>
            </a:r>
          </a:p>
        </p:txBody>
      </p:sp>
      <p:sp>
        <p:nvSpPr>
          <p:cNvPr id="18" name="文本框 17"/>
          <p:cNvSpPr txBox="1"/>
          <p:nvPr/>
        </p:nvSpPr>
        <p:spPr>
          <a:xfrm>
            <a:off x="141476" y="2571757"/>
            <a:ext cx="4928711" cy="500082"/>
          </a:xfrm>
          <a:prstGeom prst="rect">
            <a:avLst/>
          </a:prstGeom>
          <a:noFill/>
        </p:spPr>
        <p:txBody>
          <a:bodyPr wrap="square" lIns="68484" tIns="34263" rIns="68484" bIns="34263" rtlCol="0">
            <a:spAutoFit/>
          </a:bodyPr>
          <a:lstStyle/>
          <a:p>
            <a:pPr defTabSz="684787"/>
            <a:r>
              <a:rPr lang="zh-CN" altLang="en-US">
                <a:solidFill>
                  <a:prstClr val="black"/>
                </a:solidFill>
              </a:rPr>
              <a:t>Building a national blockchain technology and industrial innovation and development base</a:t>
            </a:r>
          </a:p>
        </p:txBody>
      </p:sp>
      <p:sp>
        <p:nvSpPr>
          <p:cNvPr id="19" name="文本框 18"/>
          <p:cNvSpPr txBox="1"/>
          <p:nvPr/>
        </p:nvSpPr>
        <p:spPr>
          <a:xfrm>
            <a:off x="48607" y="3868112"/>
            <a:ext cx="3342323" cy="500082"/>
          </a:xfrm>
          <a:prstGeom prst="rect">
            <a:avLst/>
          </a:prstGeom>
          <a:noFill/>
        </p:spPr>
        <p:txBody>
          <a:bodyPr wrap="square" lIns="68484" tIns="34263" rIns="68484" bIns="34263" rtlCol="0">
            <a:spAutoFit/>
          </a:bodyPr>
          <a:lstStyle/>
          <a:p>
            <a:pPr defTabSz="684787"/>
            <a:r>
              <a:rPr lang="zh-CN" altLang="en-US">
                <a:solidFill>
                  <a:prstClr val="black"/>
                </a:solidFill>
              </a:rPr>
              <a:t>Pilot cruise tourism zones will be established</a:t>
            </a:r>
          </a:p>
        </p:txBody>
      </p:sp>
      <p:sp>
        <p:nvSpPr>
          <p:cNvPr id="20" name="文本框 19"/>
          <p:cNvSpPr txBox="1"/>
          <p:nvPr/>
        </p:nvSpPr>
        <p:spPr>
          <a:xfrm>
            <a:off x="3942426" y="3525234"/>
            <a:ext cx="5058251" cy="284639"/>
          </a:xfrm>
          <a:prstGeom prst="rect">
            <a:avLst/>
          </a:prstGeom>
          <a:noFill/>
        </p:spPr>
        <p:txBody>
          <a:bodyPr wrap="square" lIns="68484" tIns="34263" rIns="68484" bIns="34263" rtlCol="0">
            <a:spAutoFit/>
          </a:bodyPr>
          <a:lstStyle/>
          <a:p>
            <a:pPr defTabSz="684787"/>
            <a:r>
              <a:rPr lang="zh-CN" altLang="en-US">
                <a:solidFill>
                  <a:prstClr val="black"/>
                </a:solidFill>
              </a:rPr>
              <a:t>support Hainan in building a medical center in the region</a:t>
            </a:r>
          </a:p>
        </p:txBody>
      </p:sp>
      <p:sp>
        <p:nvSpPr>
          <p:cNvPr id="21" name="文本框 20"/>
          <p:cNvSpPr txBox="1"/>
          <p:nvPr/>
        </p:nvSpPr>
        <p:spPr>
          <a:xfrm>
            <a:off x="5211156" y="2222214"/>
            <a:ext cx="3465671" cy="284639"/>
          </a:xfrm>
          <a:prstGeom prst="rect">
            <a:avLst/>
          </a:prstGeom>
          <a:noFill/>
        </p:spPr>
        <p:txBody>
          <a:bodyPr wrap="square" lIns="68484" tIns="34263" rIns="68484" bIns="34263" rtlCol="0">
            <a:spAutoFit/>
          </a:bodyPr>
          <a:lstStyle/>
          <a:p>
            <a:pPr defTabSz="684787"/>
            <a:r>
              <a:rPr lang="en-US" altLang="zh-CN">
                <a:solidFill>
                  <a:prstClr val="black"/>
                </a:solidFill>
              </a:rPr>
              <a:t>Build national foreign cultural base</a:t>
            </a:r>
          </a:p>
        </p:txBody>
      </p:sp>
      <p:sp>
        <p:nvSpPr>
          <p:cNvPr id="22" name="文本框 21"/>
          <p:cNvSpPr txBox="1"/>
          <p:nvPr/>
        </p:nvSpPr>
        <p:spPr>
          <a:xfrm>
            <a:off x="4035767" y="4785366"/>
            <a:ext cx="4371023" cy="500082"/>
          </a:xfrm>
          <a:prstGeom prst="rect">
            <a:avLst/>
          </a:prstGeom>
          <a:noFill/>
        </p:spPr>
        <p:txBody>
          <a:bodyPr wrap="square" lIns="68484" tIns="34263" rIns="68484" bIns="34263" rtlCol="0">
            <a:spAutoFit/>
          </a:bodyPr>
          <a:lstStyle/>
          <a:p>
            <a:pPr defTabSz="684787"/>
            <a:r>
              <a:rPr lang="en-US" altLang="zh-CN">
                <a:solidFill>
                  <a:prstClr val="black"/>
                </a:solidFill>
              </a:rPr>
              <a:t> Establis pilot zone for yacht industry reform, development and innovation</a:t>
            </a:r>
          </a:p>
        </p:txBody>
      </p:sp>
    </p:spTree>
    <p:extLst>
      <p:ext uri="{BB962C8B-B14F-4D97-AF65-F5344CB8AC3E}">
        <p14:creationId xmlns:p14="http://schemas.microsoft.com/office/powerpoint/2010/main" val="939283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8F9F9"/>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97652" y="152400"/>
            <a:ext cx="5419725" cy="4991100"/>
          </a:xfrm>
          <a:prstGeom prst="rect">
            <a:avLst/>
          </a:prstGeom>
        </p:spPr>
      </p:pic>
      <p:sp>
        <p:nvSpPr>
          <p:cNvPr id="3" name="矩形 2"/>
          <p:cNvSpPr/>
          <p:nvPr/>
        </p:nvSpPr>
        <p:spPr>
          <a:xfrm>
            <a:off x="89563" y="626269"/>
            <a:ext cx="3071813" cy="4412456"/>
          </a:xfrm>
          <a:prstGeom prst="rect">
            <a:avLst/>
          </a:prstGeom>
          <a:solidFill>
            <a:srgbClr val="FFFFFF"/>
          </a:solidFill>
        </p:spPr>
        <p:txBody>
          <a:bodyPr lIns="0" tIns="0" rIns="0" bIns="0">
            <a:noAutofit/>
          </a:bodyPr>
          <a:lstStyle/>
          <a:p>
            <a:pPr defTabSz="684787">
              <a:lnSpc>
                <a:spcPts val="1560"/>
              </a:lnSpc>
              <a:spcAft>
                <a:spcPts val="105"/>
              </a:spcAft>
            </a:pPr>
            <a:r>
              <a:rPr lang="zh-TW" altLang="en-US" sz="1700">
                <a:solidFill>
                  <a:srgbClr val="BE0606"/>
                </a:solidFill>
                <a:latin typeface="宋体" panose="02010600030101010101" pitchFamily="2" charset="-122"/>
                <a:ea typeface="宋体" panose="02010600030101010101" pitchFamily="2" charset="-122"/>
                <a:cs typeface="宋体" panose="02010600030101010101" pitchFamily="2" charset="-122"/>
              </a:rPr>
              <a:t>海南</a:t>
            </a:r>
            <a:r>
              <a:rPr lang="en-US" altLang="zh-TW" sz="1700">
                <a:solidFill>
                  <a:srgbClr val="BE0606"/>
                </a:solidFill>
                <a:latin typeface="宋体" panose="02010600030101010101" pitchFamily="2" charset="-122"/>
                <a:ea typeface="宋体" panose="02010600030101010101" pitchFamily="2" charset="-122"/>
                <a:cs typeface="宋体" panose="02010600030101010101" pitchFamily="2" charset="-122"/>
              </a:rPr>
              <a:t>Hainan</a:t>
            </a:r>
            <a:endParaRPr lang="zh-TW" altLang="en-US" sz="1700">
              <a:solidFill>
                <a:srgbClr val="BE0606"/>
              </a:solidFill>
              <a:latin typeface="宋体" panose="02010600030101010101" pitchFamily="2" charset="-122"/>
              <a:ea typeface="宋体" panose="02010600030101010101" pitchFamily="2" charset="-122"/>
              <a:cs typeface="宋体" panose="02010600030101010101" pitchFamily="2" charset="-122"/>
            </a:endParaRPr>
          </a:p>
          <a:p>
            <a:pPr marL="153623" indent="-199728" defTabSz="684787">
              <a:lnSpc>
                <a:spcPts val="1560"/>
              </a:lnSpc>
              <a:spcAft>
                <a:spcPts val="105"/>
              </a:spcAft>
            </a:pPr>
            <a:r>
              <a:rPr lang="en-US">
                <a:solidFill>
                  <a:prstClr val="black"/>
                </a:solidFill>
                <a:latin typeface="宋体" panose="02010600030101010101" pitchFamily="2" charset="-122"/>
                <a:ea typeface="宋体" panose="02010600030101010101" pitchFamily="2" charset="-122"/>
                <a:cs typeface="宋体" panose="02010600030101010101" pitchFamily="2" charset="-122"/>
              </a:rPr>
              <a:t>•</a:t>
            </a:r>
            <a:r>
              <a:rPr lang="zh-TW" altLang="en-US">
                <a:solidFill>
                  <a:prstClr val="black"/>
                </a:solidFill>
                <a:latin typeface="宋体" panose="02010600030101010101" pitchFamily="2" charset="-122"/>
                <a:ea typeface="宋体" panose="02010600030101010101" pitchFamily="2" charset="-122"/>
                <a:cs typeface="宋体" panose="02010600030101010101" pitchFamily="2" charset="-122"/>
              </a:rPr>
              <a:t>在海南自由贸易港工作的</a:t>
            </a:r>
            <a:r>
              <a:rPr lang="zh-TW" altLang="en-US" b="1">
                <a:solidFill>
                  <a:prstClr val="black"/>
                </a:solidFill>
                <a:latin typeface="宋体" panose="02010600030101010101" pitchFamily="2" charset="-122"/>
                <a:ea typeface="宋体" panose="02010600030101010101" pitchFamily="2" charset="-122"/>
                <a:cs typeface="宋体" panose="02010600030101010101" pitchFamily="2" charset="-122"/>
              </a:rPr>
              <a:t>高端人才和紧缺人才</a:t>
            </a:r>
            <a:r>
              <a:rPr lang="zh-TW" altLang="en-US">
                <a:solidFill>
                  <a:prstClr val="black"/>
                </a:solidFill>
                <a:latin typeface="宋体" panose="02010600030101010101" pitchFamily="2" charset="-122"/>
                <a:ea typeface="宋体" panose="02010600030101010101" pitchFamily="2" charset="-122"/>
                <a:cs typeface="宋体" panose="02010600030101010101" pitchFamily="2" charset="-122"/>
              </a:rPr>
              <a:t>，其个人所得</a:t>
            </a:r>
            <a:r>
              <a:rPr lang="zh-TW" altLang="en-US">
                <a:solidFill>
                  <a:srgbClr val="BE0606"/>
                </a:solidFill>
                <a:latin typeface="宋体" panose="02010600030101010101" pitchFamily="2" charset="-122"/>
                <a:ea typeface="宋体" panose="02010600030101010101" pitchFamily="2" charset="-122"/>
                <a:cs typeface="宋体" panose="02010600030101010101" pitchFamily="2" charset="-122"/>
              </a:rPr>
              <a:t>税实际税负超过</a:t>
            </a:r>
            <a:r>
              <a:rPr lang="en-US" altLang="zh-TW" b="1">
                <a:solidFill>
                  <a:srgbClr val="BE0606"/>
                </a:solidFill>
                <a:latin typeface="宋体" panose="02010600030101010101" pitchFamily="2" charset="-122"/>
                <a:ea typeface="宋体" panose="02010600030101010101" pitchFamily="2" charset="-122"/>
                <a:cs typeface="宋体" panose="02010600030101010101" pitchFamily="2" charset="-122"/>
              </a:rPr>
              <a:t>15%</a:t>
            </a:r>
            <a:r>
              <a:rPr lang="zh-TW" altLang="en-US">
                <a:solidFill>
                  <a:srgbClr val="BE0606"/>
                </a:solidFill>
                <a:latin typeface="宋体" panose="02010600030101010101" pitchFamily="2" charset="-122"/>
                <a:ea typeface="宋体" panose="02010600030101010101" pitchFamily="2" charset="-122"/>
                <a:cs typeface="宋体" panose="02010600030101010101" pitchFamily="2" charset="-122"/>
              </a:rPr>
              <a:t>的部分</a:t>
            </a:r>
            <a:r>
              <a:rPr lang="en-US" altLang="zh-TW">
                <a:solidFill>
                  <a:srgbClr val="BE0606"/>
                </a:solidFill>
                <a:latin typeface="宋体" panose="02010600030101010101" pitchFamily="2" charset="-122"/>
                <a:ea typeface="宋体" panose="02010600030101010101" pitchFamily="2" charset="-122"/>
                <a:cs typeface="宋体" panose="02010600030101010101" pitchFamily="2" charset="-122"/>
              </a:rPr>
              <a:t>,</a:t>
            </a:r>
            <a:r>
              <a:rPr lang="zh-TW" altLang="en-US">
                <a:solidFill>
                  <a:srgbClr val="BE0606"/>
                </a:solidFill>
                <a:latin typeface="宋体" panose="02010600030101010101" pitchFamily="2" charset="-122"/>
                <a:ea typeface="宋体" panose="02010600030101010101" pitchFamily="2" charset="-122"/>
                <a:cs typeface="宋体" panose="02010600030101010101" pitchFamily="2" charset="-122"/>
              </a:rPr>
              <a:t>予以免征。</a:t>
            </a:r>
            <a:r>
              <a:rPr lang="zh-TW" altLang="en-US">
                <a:solidFill>
                  <a:prstClr val="black"/>
                </a:solidFill>
                <a:latin typeface="宋体" panose="02010600030101010101" pitchFamily="2" charset="-122"/>
                <a:ea typeface="宋体" panose="02010600030101010101" pitchFamily="2" charset="-122"/>
                <a:cs typeface="宋体" panose="02010600030101010101" pitchFamily="2" charset="-122"/>
              </a:rPr>
              <a:t>实施清单管理， 将覆盖绝大部分来海南就业的人才。</a:t>
            </a:r>
          </a:p>
          <a:p>
            <a:pPr marL="153623" indent="-199728" defTabSz="684787">
              <a:lnSpc>
                <a:spcPts val="1335"/>
              </a:lnSpc>
              <a:spcAft>
                <a:spcPts val="75"/>
              </a:spcAft>
            </a:pPr>
            <a:r>
              <a:rPr lang="en-US" altLang="zh-CN">
                <a:solidFill>
                  <a:prstClr val="black"/>
                </a:solidFill>
              </a:rPr>
              <a:t>High-end talents and talents in short supply working in Hainan Free Trade Port will be exempted from personal income tax if their actual tax burden exceeds 15%. The implementation of list management will cover the vast majority of talents who come to Hainan for employment.</a:t>
            </a:r>
          </a:p>
          <a:p>
            <a:pPr marL="153623" indent="-199728" algn="just" defTabSz="684787">
              <a:lnSpc>
                <a:spcPts val="1560"/>
              </a:lnSpc>
            </a:pPr>
            <a:r>
              <a:rPr lang="en-US">
                <a:solidFill>
                  <a:prstClr val="black"/>
                </a:solidFill>
                <a:latin typeface="宋体" panose="02010600030101010101" pitchFamily="2" charset="-122"/>
                <a:ea typeface="宋体" panose="02010600030101010101" pitchFamily="2" charset="-122"/>
                <a:cs typeface="宋体" panose="02010600030101010101" pitchFamily="2" charset="-122"/>
              </a:rPr>
              <a:t>•</a:t>
            </a:r>
            <a:r>
              <a:rPr lang="zh-TW" altLang="en-US">
                <a:solidFill>
                  <a:prstClr val="black"/>
                </a:solidFill>
                <a:latin typeface="宋体" panose="02010600030101010101" pitchFamily="2" charset="-122"/>
                <a:ea typeface="宋体" panose="02010600030101010101" pitchFamily="2" charset="-122"/>
                <a:cs typeface="宋体" panose="02010600030101010101" pitchFamily="2" charset="-122"/>
              </a:rPr>
              <a:t>全岛封关运作后，纳税年度内 在海南自贸港累计居住满</a:t>
            </a:r>
            <a:r>
              <a:rPr lang="en-US" altLang="zh-TW" b="1">
                <a:solidFill>
                  <a:prstClr val="black"/>
                </a:solidFill>
                <a:latin typeface="宋体" panose="02010600030101010101" pitchFamily="2" charset="-122"/>
                <a:ea typeface="宋体" panose="02010600030101010101" pitchFamily="2" charset="-122"/>
                <a:cs typeface="宋体" panose="02010600030101010101" pitchFamily="2" charset="-122"/>
              </a:rPr>
              <a:t>183</a:t>
            </a:r>
            <a:r>
              <a:rPr lang="zh-TW" altLang="en-US">
                <a:solidFill>
                  <a:prstClr val="black"/>
                </a:solidFill>
                <a:latin typeface="宋体" panose="02010600030101010101" pitchFamily="2" charset="-122"/>
                <a:ea typeface="宋体" panose="02010600030101010101" pitchFamily="2" charset="-122"/>
                <a:cs typeface="宋体" panose="02010600030101010101" pitchFamily="2" charset="-122"/>
              </a:rPr>
              <a:t>天的个人</a:t>
            </a:r>
            <a:r>
              <a:rPr lang="zh-TW" altLang="en-US">
                <a:solidFill>
                  <a:srgbClr val="BE0606"/>
                </a:solidFill>
                <a:latin typeface="宋体" panose="02010600030101010101" pitchFamily="2" charset="-122"/>
                <a:ea typeface="宋体" panose="02010600030101010101" pitchFamily="2" charset="-122"/>
                <a:cs typeface="宋体" panose="02010600030101010101" pitchFamily="2" charset="-122"/>
              </a:rPr>
              <a:t>，按照</a:t>
            </a:r>
            <a:r>
              <a:rPr lang="en-US" altLang="zh-TW" b="1">
                <a:solidFill>
                  <a:srgbClr val="BE0606"/>
                </a:solidFill>
                <a:latin typeface="宋体" panose="02010600030101010101" pitchFamily="2" charset="-122"/>
                <a:ea typeface="宋体" panose="02010600030101010101" pitchFamily="2" charset="-122"/>
                <a:cs typeface="宋体" panose="02010600030101010101" pitchFamily="2" charset="-122"/>
              </a:rPr>
              <a:t>3%</a:t>
            </a:r>
            <a:r>
              <a:rPr lang="zh-TW" altLang="en-US">
                <a:solidFill>
                  <a:srgbClr val="BE0606"/>
                </a:solidFill>
                <a:latin typeface="宋体" panose="02010600030101010101" pitchFamily="2" charset="-122"/>
                <a:ea typeface="宋体" panose="02010600030101010101" pitchFamily="2" charset="-122"/>
                <a:cs typeface="宋体" panose="02010600030101010101" pitchFamily="2" charset="-122"/>
              </a:rPr>
              <a:t>、</a:t>
            </a:r>
            <a:r>
              <a:rPr lang="en-US" altLang="zh-TW" b="1">
                <a:solidFill>
                  <a:srgbClr val="BE0606"/>
                </a:solidFill>
                <a:latin typeface="宋体" panose="02010600030101010101" pitchFamily="2" charset="-122"/>
                <a:ea typeface="宋体" panose="02010600030101010101" pitchFamily="2" charset="-122"/>
                <a:cs typeface="宋体" panose="02010600030101010101" pitchFamily="2" charset="-122"/>
              </a:rPr>
              <a:t>10%</a:t>
            </a:r>
            <a:r>
              <a:rPr lang="zh-TW" altLang="en-US">
                <a:solidFill>
                  <a:srgbClr val="BE0606"/>
                </a:solidFill>
                <a:latin typeface="宋体" panose="02010600030101010101" pitchFamily="2" charset="-122"/>
                <a:ea typeface="宋体" panose="02010600030101010101" pitchFamily="2" charset="-122"/>
                <a:cs typeface="宋体" panose="02010600030101010101" pitchFamily="2" charset="-122"/>
              </a:rPr>
              <a:t>、</a:t>
            </a:r>
            <a:r>
              <a:rPr lang="en-US" altLang="zh-TW" b="1">
                <a:solidFill>
                  <a:srgbClr val="BE0606"/>
                </a:solidFill>
                <a:latin typeface="宋体" panose="02010600030101010101" pitchFamily="2" charset="-122"/>
                <a:ea typeface="宋体" panose="02010600030101010101" pitchFamily="2" charset="-122"/>
                <a:cs typeface="宋体" panose="02010600030101010101" pitchFamily="2" charset="-122"/>
              </a:rPr>
              <a:t>15%</a:t>
            </a:r>
            <a:r>
              <a:rPr lang="zh-TW" altLang="en-US">
                <a:solidFill>
                  <a:srgbClr val="BE0606"/>
                </a:solidFill>
                <a:latin typeface="宋体" panose="02010600030101010101" pitchFamily="2" charset="-122"/>
                <a:ea typeface="宋体" panose="02010600030101010101" pitchFamily="2" charset="-122"/>
                <a:cs typeface="宋体" panose="02010600030101010101" pitchFamily="2" charset="-122"/>
              </a:rPr>
              <a:t>三档超额累进税率征收个人所得税。</a:t>
            </a:r>
          </a:p>
          <a:p>
            <a:pPr marL="153623" indent="9517" defTabSz="684787">
              <a:lnSpc>
                <a:spcPts val="1560"/>
              </a:lnSpc>
            </a:pPr>
            <a:r>
              <a:rPr lang="en-US" altLang="zh-CN">
                <a:solidFill>
                  <a:prstClr val="black"/>
                </a:solidFill>
              </a:rPr>
              <a:t>After the island-wide closure, individuals who have lived in Hainan Free Trade Port for 183 days in total during the tax year will be charged individual income tax at three progressive tax rates of 3%, 10% and 15%.</a:t>
            </a:r>
          </a:p>
        </p:txBody>
      </p:sp>
      <p:sp>
        <p:nvSpPr>
          <p:cNvPr id="4" name="矩形 3"/>
          <p:cNvSpPr/>
          <p:nvPr/>
        </p:nvSpPr>
        <p:spPr>
          <a:xfrm>
            <a:off x="8867777" y="714377"/>
            <a:ext cx="95250" cy="142875"/>
          </a:xfrm>
          <a:prstGeom prst="rect">
            <a:avLst/>
          </a:prstGeom>
          <a:solidFill>
            <a:srgbClr val="C00302"/>
          </a:solidFill>
        </p:spPr>
        <p:txBody>
          <a:bodyPr wrap="none" lIns="0" tIns="0" rIns="0" bIns="0">
            <a:noAutofit/>
          </a:bodyPr>
          <a:lstStyle/>
          <a:p>
            <a:pPr algn="just" defTabSz="684787"/>
            <a:r>
              <a:rPr lang="en-US" altLang="zh-TW" sz="1100">
                <a:solidFill>
                  <a:srgbClr val="EBDAC9"/>
                </a:solidFill>
                <a:latin typeface="Arial" panose="020B0604020202020204"/>
                <a:ea typeface="Arial" panose="020B0604020202020204"/>
              </a:rPr>
              <a:t>I;</a:t>
            </a:r>
          </a:p>
        </p:txBody>
      </p:sp>
      <p:sp>
        <p:nvSpPr>
          <p:cNvPr id="5" name="矩形 4"/>
          <p:cNvSpPr/>
          <p:nvPr/>
        </p:nvSpPr>
        <p:spPr>
          <a:xfrm>
            <a:off x="6541294" y="805339"/>
            <a:ext cx="2488406" cy="765810"/>
          </a:xfrm>
          <a:prstGeom prst="rect">
            <a:avLst/>
          </a:prstGeom>
          <a:solidFill>
            <a:srgbClr val="FFFFFF"/>
          </a:solidFill>
        </p:spPr>
        <p:txBody>
          <a:bodyPr lIns="0" tIns="0" rIns="0" bIns="0">
            <a:noAutofit/>
          </a:bodyPr>
          <a:lstStyle/>
          <a:p>
            <a:pPr defTabSz="684787"/>
            <a:r>
              <a:rPr lang="zh-TW" altLang="en-US" sz="1700">
                <a:solidFill>
                  <a:srgbClr val="BE0606"/>
                </a:solidFill>
                <a:latin typeface="宋体" panose="02010600030101010101" pitchFamily="2" charset="-122"/>
                <a:ea typeface="宋体" panose="02010600030101010101" pitchFamily="2" charset="-122"/>
                <a:cs typeface="宋体" panose="02010600030101010101" pitchFamily="2" charset="-122"/>
              </a:rPr>
              <a:t>内地</a:t>
            </a:r>
          </a:p>
          <a:p>
            <a:pPr defTabSz="684787"/>
            <a:r>
              <a:rPr lang="zh-TW" altLang="en-US">
                <a:solidFill>
                  <a:srgbClr val="093177"/>
                </a:solidFill>
                <a:latin typeface="宋体" panose="02010600030101010101" pitchFamily="2" charset="-122"/>
                <a:ea typeface="宋体" panose="02010600030101010101" pitchFamily="2" charset="-122"/>
                <a:cs typeface="宋体" panose="02010600030101010101" pitchFamily="2" charset="-122"/>
              </a:rPr>
              <a:t>最高</a:t>
            </a:r>
            <a:r>
              <a:rPr lang="en-US" altLang="zh-TW" sz="1300">
                <a:solidFill>
                  <a:srgbClr val="093177"/>
                </a:solidFill>
                <a:latin typeface="宋体" panose="02010600030101010101" pitchFamily="2" charset="-122"/>
                <a:ea typeface="宋体" panose="02010600030101010101" pitchFamily="2" charset="-122"/>
                <a:cs typeface="宋体" panose="02010600030101010101" pitchFamily="2" charset="-122"/>
              </a:rPr>
              <a:t>45%The mainland up to 45%</a:t>
            </a:r>
          </a:p>
        </p:txBody>
      </p:sp>
      <p:sp>
        <p:nvSpPr>
          <p:cNvPr id="6" name="矩形 5"/>
          <p:cNvSpPr/>
          <p:nvPr/>
        </p:nvSpPr>
        <p:spPr>
          <a:xfrm>
            <a:off x="5734087" y="1571149"/>
            <a:ext cx="3366611" cy="1130618"/>
          </a:xfrm>
          <a:prstGeom prst="rect">
            <a:avLst/>
          </a:prstGeom>
          <a:solidFill>
            <a:srgbClr val="FFFFFF"/>
          </a:solidFill>
        </p:spPr>
        <p:txBody>
          <a:bodyPr lIns="0" tIns="0" rIns="0" bIns="0">
            <a:noAutofit/>
          </a:bodyPr>
          <a:lstStyle/>
          <a:p>
            <a:pPr defTabSz="684787">
              <a:lnSpc>
                <a:spcPts val="1230"/>
              </a:lnSpc>
            </a:pPr>
            <a:r>
              <a:rPr lang="zh-TW" altLang="en-US" sz="1700">
                <a:solidFill>
                  <a:srgbClr val="BE0606"/>
                </a:solidFill>
                <a:latin typeface="宋体" panose="02010600030101010101" pitchFamily="2" charset="-122"/>
                <a:ea typeface="宋体" panose="02010600030101010101" pitchFamily="2" charset="-122"/>
                <a:cs typeface="宋体" panose="02010600030101010101" pitchFamily="2" charset="-122"/>
              </a:rPr>
              <a:t>粤港澳大湾区</a:t>
            </a:r>
          </a:p>
          <a:p>
            <a:pPr defTabSz="684787">
              <a:lnSpc>
                <a:spcPts val="1230"/>
              </a:lnSpc>
            </a:pPr>
            <a:r>
              <a:rPr lang="zh-TW" altLang="en-US">
                <a:solidFill>
                  <a:srgbClr val="093177"/>
                </a:solidFill>
                <a:latin typeface="宋体" panose="02010600030101010101" pitchFamily="2" charset="-122"/>
                <a:ea typeface="宋体" panose="02010600030101010101" pitchFamily="2" charset="-122"/>
                <a:cs typeface="宋体" panose="02010600030101010101" pitchFamily="2" charset="-122"/>
              </a:rPr>
              <a:t>最高</a:t>
            </a:r>
            <a:r>
              <a:rPr lang="en-US" altLang="zh-TW" sz="1300">
                <a:solidFill>
                  <a:srgbClr val="093177"/>
                </a:solidFill>
                <a:latin typeface="宋体" panose="02010600030101010101" pitchFamily="2" charset="-122"/>
                <a:ea typeface="宋体" panose="02010600030101010101" pitchFamily="2" charset="-122"/>
                <a:cs typeface="宋体" panose="02010600030101010101" pitchFamily="2" charset="-122"/>
              </a:rPr>
              <a:t>15% </a:t>
            </a:r>
            <a:r>
              <a:rPr lang="en-US" altLang="zh-TW">
                <a:solidFill>
                  <a:srgbClr val="093177"/>
                </a:solidFill>
                <a:latin typeface="宋体" panose="02010600030101010101" pitchFamily="2" charset="-122"/>
                <a:ea typeface="宋体" panose="02010600030101010101" pitchFamily="2" charset="-122"/>
                <a:cs typeface="宋体" panose="02010600030101010101" pitchFamily="2" charset="-122"/>
              </a:rPr>
              <a:t>,</a:t>
            </a:r>
            <a:r>
              <a:rPr lang="zh-TW" altLang="en-US">
                <a:solidFill>
                  <a:srgbClr val="093177"/>
                </a:solidFill>
                <a:latin typeface="宋体" panose="02010600030101010101" pitchFamily="2" charset="-122"/>
                <a:ea typeface="宋体" panose="02010600030101010101" pitchFamily="2" charset="-122"/>
                <a:cs typeface="宋体" panose="02010600030101010101" pitchFamily="2" charset="-122"/>
              </a:rPr>
              <a:t>超岀部分地方政府补贴</a:t>
            </a:r>
            <a:r>
              <a:rPr lang="en-US" altLang="zh-TW">
                <a:solidFill>
                  <a:srgbClr val="093177"/>
                </a:solidFill>
                <a:latin typeface="宋体" panose="02010600030101010101" pitchFamily="2" charset="-122"/>
                <a:ea typeface="宋体" panose="02010600030101010101" pitchFamily="2" charset="-122"/>
                <a:cs typeface="宋体" panose="02010600030101010101" pitchFamily="2" charset="-122"/>
              </a:rPr>
              <a:t>,</a:t>
            </a:r>
            <a:r>
              <a:rPr lang="zh-TW" altLang="en-US">
                <a:solidFill>
                  <a:srgbClr val="093177"/>
                </a:solidFill>
                <a:latin typeface="宋体" panose="02010600030101010101" pitchFamily="2" charset="-122"/>
                <a:ea typeface="宋体" panose="02010600030101010101" pitchFamily="2" charset="-122"/>
                <a:cs typeface="宋体" panose="02010600030101010101" pitchFamily="2" charset="-122"/>
              </a:rPr>
              <a:t>只适用境外</a:t>
            </a:r>
            <a:r>
              <a:rPr lang="zh-CN" altLang="zh-TW">
                <a:solidFill>
                  <a:srgbClr val="093177"/>
                </a:solidFill>
                <a:latin typeface="宋体" panose="02010600030101010101" pitchFamily="2" charset="-122"/>
                <a:cs typeface="宋体" panose="02010600030101010101" pitchFamily="2" charset="-122"/>
              </a:rPr>
              <a:t>人</a:t>
            </a:r>
            <a:r>
              <a:rPr lang="zh-TW" altLang="en-US">
                <a:solidFill>
                  <a:srgbClr val="093177"/>
                </a:solidFill>
                <a:latin typeface="宋体" panose="02010600030101010101" pitchFamily="2" charset="-122"/>
                <a:ea typeface="宋体" panose="02010600030101010101" pitchFamily="2" charset="-122"/>
                <a:cs typeface="宋体" panose="02010600030101010101" pitchFamily="2" charset="-122"/>
              </a:rPr>
              <a:t>才，至</a:t>
            </a:r>
            <a:r>
              <a:rPr lang="en-US" altLang="zh-TW" sz="1300">
                <a:solidFill>
                  <a:srgbClr val="093177"/>
                </a:solidFill>
                <a:latin typeface="宋体" panose="02010600030101010101" pitchFamily="2" charset="-122"/>
                <a:ea typeface="宋体" panose="02010600030101010101" pitchFamily="2" charset="-122"/>
                <a:cs typeface="宋体" panose="02010600030101010101" pitchFamily="2" charset="-122"/>
              </a:rPr>
              <a:t>2023</a:t>
            </a:r>
            <a:r>
              <a:rPr lang="zh-TW" altLang="en-US">
                <a:solidFill>
                  <a:srgbClr val="093177"/>
                </a:solidFill>
                <a:latin typeface="宋体" panose="02010600030101010101" pitchFamily="2" charset="-122"/>
                <a:ea typeface="宋体" panose="02010600030101010101" pitchFamily="2" charset="-122"/>
                <a:cs typeface="宋体" panose="02010600030101010101" pitchFamily="2" charset="-122"/>
              </a:rPr>
              <a:t>年底。</a:t>
            </a:r>
          </a:p>
          <a:p>
            <a:pPr defTabSz="684787">
              <a:lnSpc>
                <a:spcPts val="1230"/>
              </a:lnSpc>
            </a:pPr>
            <a:r>
              <a:rPr lang="en-US" altLang="zh-CN">
                <a:solidFill>
                  <a:prstClr val="black"/>
                </a:solidFill>
              </a:rPr>
              <a:t>Guangdong-hong Kong-Macao Greater Bay Area</a:t>
            </a:r>
          </a:p>
          <a:p>
            <a:pPr defTabSz="684787">
              <a:lnSpc>
                <a:spcPts val="1230"/>
              </a:lnSpc>
            </a:pPr>
            <a:r>
              <a:rPr lang="en-US" altLang="zh-CN">
                <a:solidFill>
                  <a:prstClr val="black"/>
                </a:solidFill>
              </a:rPr>
              <a:t>Maximum 15%, super report part of local government subsidies, only apply to overseas talents, to the end of 2023.</a:t>
            </a:r>
          </a:p>
        </p:txBody>
      </p:sp>
      <p:sp>
        <p:nvSpPr>
          <p:cNvPr id="7" name="矩形 6"/>
          <p:cNvSpPr/>
          <p:nvPr/>
        </p:nvSpPr>
        <p:spPr>
          <a:xfrm>
            <a:off x="5832193" y="2854195"/>
            <a:ext cx="3311843" cy="1091089"/>
          </a:xfrm>
          <a:prstGeom prst="rect">
            <a:avLst/>
          </a:prstGeom>
          <a:solidFill>
            <a:srgbClr val="FFFFFF"/>
          </a:solidFill>
        </p:spPr>
        <p:txBody>
          <a:bodyPr lIns="0" tIns="0" rIns="0" bIns="0">
            <a:noAutofit/>
          </a:bodyPr>
          <a:lstStyle/>
          <a:p>
            <a:pPr defTabSz="684787">
              <a:lnSpc>
                <a:spcPts val="1230"/>
              </a:lnSpc>
            </a:pPr>
            <a:r>
              <a:rPr lang="zh-TW" altLang="en-US" sz="1700">
                <a:solidFill>
                  <a:srgbClr val="BE0606"/>
                </a:solidFill>
                <a:latin typeface="宋体" panose="02010600030101010101" pitchFamily="2" charset="-122"/>
                <a:ea typeface="宋体" panose="02010600030101010101" pitchFamily="2" charset="-122"/>
                <a:cs typeface="宋体" panose="02010600030101010101" pitchFamily="2" charset="-122"/>
              </a:rPr>
              <a:t>上海临港新片区</a:t>
            </a:r>
          </a:p>
          <a:p>
            <a:pPr defTabSz="684787">
              <a:lnSpc>
                <a:spcPts val="1230"/>
              </a:lnSpc>
            </a:pPr>
            <a:r>
              <a:rPr lang="zh-TW" altLang="en-US">
                <a:solidFill>
                  <a:srgbClr val="093177"/>
                </a:solidFill>
                <a:latin typeface="宋体" panose="02010600030101010101" pitchFamily="2" charset="-122"/>
                <a:ea typeface="宋体" panose="02010600030101010101" pitchFamily="2" charset="-122"/>
                <a:cs typeface="宋体" panose="02010600030101010101" pitchFamily="2" charset="-122"/>
              </a:rPr>
              <a:t>承诺最高</a:t>
            </a:r>
            <a:r>
              <a:rPr lang="en-US" altLang="zh-TW" sz="1300">
                <a:solidFill>
                  <a:srgbClr val="093177"/>
                </a:solidFill>
                <a:latin typeface="宋体" panose="02010600030101010101" pitchFamily="2" charset="-122"/>
                <a:ea typeface="宋体" panose="02010600030101010101" pitchFamily="2" charset="-122"/>
                <a:cs typeface="宋体" panose="02010600030101010101" pitchFamily="2" charset="-122"/>
              </a:rPr>
              <a:t>15% ,</a:t>
            </a:r>
            <a:r>
              <a:rPr lang="zh-TW" altLang="en-US">
                <a:solidFill>
                  <a:srgbClr val="093177"/>
                </a:solidFill>
                <a:latin typeface="宋体" panose="02010600030101010101" pitchFamily="2" charset="-122"/>
                <a:ea typeface="宋体" panose="02010600030101010101" pitchFamily="2" charset="-122"/>
                <a:cs typeface="宋体" panose="02010600030101010101" pitchFamily="2" charset="-122"/>
              </a:rPr>
              <a:t>超岀部分地方政府补贴</a:t>
            </a:r>
            <a:r>
              <a:rPr lang="zh-TW" altLang="en-US" sz="1300" i="1">
                <a:solidFill>
                  <a:srgbClr val="093177"/>
                </a:solidFill>
                <a:latin typeface="宋体" panose="02010600030101010101" pitchFamily="2" charset="-122"/>
                <a:ea typeface="宋体" panose="02010600030101010101" pitchFamily="2" charset="-122"/>
                <a:cs typeface="宋体" panose="02010600030101010101" pitchFamily="2" charset="-122"/>
              </a:rPr>
              <a:t>，</a:t>
            </a:r>
            <a:r>
              <a:rPr lang="zh-TW" altLang="en-US">
                <a:solidFill>
                  <a:srgbClr val="093177"/>
                </a:solidFill>
                <a:latin typeface="宋体" panose="02010600030101010101" pitchFamily="2" charset="-122"/>
                <a:ea typeface="宋体" panose="02010600030101010101" pitchFamily="2" charset="-122"/>
                <a:cs typeface="宋体" panose="02010600030101010101" pitchFamily="2" charset="-122"/>
              </a:rPr>
              <a:t>只适用境外人才。</a:t>
            </a:r>
          </a:p>
          <a:p>
            <a:pPr defTabSz="684787">
              <a:lnSpc>
                <a:spcPts val="1230"/>
              </a:lnSpc>
            </a:pPr>
            <a:r>
              <a:rPr lang="en-US" altLang="zh-CN">
                <a:solidFill>
                  <a:prstClr val="black"/>
                </a:solidFill>
              </a:rPr>
              <a:t>Shanghai Waterfront New Area</a:t>
            </a:r>
          </a:p>
          <a:p>
            <a:pPr defTabSz="684787">
              <a:lnSpc>
                <a:spcPts val="1230"/>
              </a:lnSpc>
            </a:pPr>
            <a:r>
              <a:rPr lang="en-US" altLang="zh-CN">
                <a:solidFill>
                  <a:prstClr val="black"/>
                </a:solidFill>
              </a:rPr>
              <a:t>The commitment is up to 15%, exceeding some local government subsidies, only applicable to overseas talents.</a:t>
            </a:r>
          </a:p>
        </p:txBody>
      </p:sp>
      <p:sp>
        <p:nvSpPr>
          <p:cNvPr id="8" name="矩形 7"/>
          <p:cNvSpPr/>
          <p:nvPr/>
        </p:nvSpPr>
        <p:spPr>
          <a:xfrm>
            <a:off x="5619778" y="3976211"/>
            <a:ext cx="3380899" cy="247650"/>
          </a:xfrm>
          <a:prstGeom prst="rect">
            <a:avLst/>
          </a:prstGeom>
          <a:solidFill>
            <a:srgbClr val="FFFFFF"/>
          </a:solidFill>
        </p:spPr>
        <p:txBody>
          <a:bodyPr wrap="none" lIns="0" tIns="0" rIns="0" bIns="0">
            <a:noAutofit/>
          </a:bodyPr>
          <a:lstStyle/>
          <a:p>
            <a:pPr defTabSz="684787"/>
            <a:r>
              <a:rPr lang="zh-TW" altLang="en-US" sz="1700">
                <a:solidFill>
                  <a:srgbClr val="BE0606"/>
                </a:solidFill>
                <a:latin typeface="MingLiU" panose="02020509000000000000" charset="-120"/>
                <a:ea typeface="MingLiU" panose="02020509000000000000" charset="-120"/>
              </a:rPr>
              <a:t>新加坡</a:t>
            </a:r>
            <a:r>
              <a:rPr lang="zh-TW" altLang="en-US">
                <a:solidFill>
                  <a:srgbClr val="093177"/>
                </a:solidFill>
                <a:latin typeface="宋体" panose="02010600030101010101" pitchFamily="2" charset="-122"/>
                <a:ea typeface="宋体" panose="02010600030101010101" pitchFamily="2" charset="-122"/>
                <a:cs typeface="宋体" panose="02010600030101010101" pitchFamily="2" charset="-122"/>
                <a:sym typeface="+mn-ea"/>
              </a:rPr>
              <a:t>最高</a:t>
            </a:r>
            <a:r>
              <a:rPr lang="en-US" altLang="zh-TW">
                <a:solidFill>
                  <a:srgbClr val="093177"/>
                </a:solidFill>
                <a:latin typeface="宋体" panose="02010600030101010101" pitchFamily="2" charset="-122"/>
                <a:ea typeface="宋体" panose="02010600030101010101" pitchFamily="2" charset="-122"/>
                <a:cs typeface="宋体" panose="02010600030101010101" pitchFamily="2" charset="-122"/>
                <a:sym typeface="+mn-ea"/>
              </a:rPr>
              <a:t>22% </a:t>
            </a:r>
            <a:r>
              <a:rPr lang="en-US" altLang="zh-CN">
                <a:solidFill>
                  <a:prstClr val="black"/>
                </a:solidFill>
                <a:sym typeface="+mn-ea"/>
              </a:rPr>
              <a:t>Singapore up to 22%</a:t>
            </a:r>
            <a:endParaRPr lang="zh-TW" altLang="en-US">
              <a:solidFill>
                <a:srgbClr val="093177"/>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矩形 9"/>
          <p:cNvSpPr/>
          <p:nvPr/>
        </p:nvSpPr>
        <p:spPr>
          <a:xfrm>
            <a:off x="8382001" y="4205288"/>
            <a:ext cx="647700" cy="171450"/>
          </a:xfrm>
          <a:prstGeom prst="rect">
            <a:avLst/>
          </a:prstGeom>
          <a:solidFill>
            <a:srgbClr val="FFFFFF"/>
          </a:solidFill>
        </p:spPr>
        <p:txBody>
          <a:bodyPr wrap="none" lIns="0" tIns="0" rIns="0" bIns="0">
            <a:noAutofit/>
          </a:bodyPr>
          <a:lstStyle/>
          <a:p>
            <a:pPr algn="just" defTabSz="684787"/>
            <a:endParaRPr lang="zh-TW" altLang="en-US" sz="1300">
              <a:solidFill>
                <a:srgbClr val="093177"/>
              </a:solidFill>
              <a:latin typeface="Arial" panose="020B0604020202020204"/>
              <a:ea typeface="Arial" panose="020B0604020202020204"/>
            </a:endParaRPr>
          </a:p>
        </p:txBody>
      </p:sp>
      <p:sp>
        <p:nvSpPr>
          <p:cNvPr id="11" name="矩形 10"/>
          <p:cNvSpPr/>
          <p:nvPr/>
        </p:nvSpPr>
        <p:spPr>
          <a:xfrm>
            <a:off x="6039327" y="4562476"/>
            <a:ext cx="2990374" cy="476250"/>
          </a:xfrm>
          <a:prstGeom prst="rect">
            <a:avLst/>
          </a:prstGeom>
          <a:solidFill>
            <a:srgbClr val="FFFFFF"/>
          </a:solidFill>
        </p:spPr>
        <p:txBody>
          <a:bodyPr lIns="0" tIns="0" rIns="0" bIns="0">
            <a:noAutofit/>
          </a:bodyPr>
          <a:lstStyle/>
          <a:p>
            <a:pPr defTabSz="684787"/>
            <a:r>
              <a:rPr lang="zh-TW" altLang="en-US" sz="1700">
                <a:solidFill>
                  <a:srgbClr val="BE0606"/>
                </a:solidFill>
                <a:latin typeface="宋体" panose="02010600030101010101" pitchFamily="2" charset="-122"/>
                <a:ea typeface="宋体" panose="02010600030101010101" pitchFamily="2" charset="-122"/>
                <a:cs typeface="宋体" panose="02010600030101010101" pitchFamily="2" charset="-122"/>
              </a:rPr>
              <a:t>中国香港</a:t>
            </a:r>
            <a:r>
              <a:rPr lang="en-US" altLang="zh-TW" sz="1700">
                <a:solidFill>
                  <a:srgbClr val="BE0606"/>
                </a:solidFill>
                <a:latin typeface="宋体" panose="02010600030101010101" pitchFamily="2" charset="-122"/>
                <a:ea typeface="宋体" panose="02010600030101010101" pitchFamily="2" charset="-122"/>
                <a:cs typeface="宋体" panose="02010600030101010101" pitchFamily="2" charset="-122"/>
              </a:rPr>
              <a:t>    </a:t>
            </a:r>
            <a:r>
              <a:rPr lang="en-US" altLang="zh-CN">
                <a:solidFill>
                  <a:prstClr val="black"/>
                </a:solidFill>
              </a:rPr>
              <a:t>Hongkong</a:t>
            </a:r>
          </a:p>
          <a:p>
            <a:pPr defTabSz="684787"/>
            <a:r>
              <a:rPr lang="en-US" altLang="zh-CN">
                <a:solidFill>
                  <a:prstClr val="black"/>
                </a:solidFill>
              </a:rPr>
              <a:t>最高 15%-17%    up to </a:t>
            </a:r>
            <a:r>
              <a:rPr lang="en-US" altLang="zh-CN">
                <a:solidFill>
                  <a:prstClr val="black"/>
                </a:solidFill>
                <a:sym typeface="+mn-ea"/>
              </a:rPr>
              <a:t>15%-17% </a:t>
            </a:r>
            <a:r>
              <a:rPr lang="en-US" altLang="zh-TW" sz="1300">
                <a:solidFill>
                  <a:srgbClr val="093177"/>
                </a:solidFill>
                <a:latin typeface="宋体" panose="02010600030101010101" pitchFamily="2" charset="-122"/>
                <a:ea typeface="宋体" panose="02010600030101010101" pitchFamily="2" charset="-122"/>
                <a:cs typeface="宋体" panose="02010600030101010101" pitchFamily="2" charset="-122"/>
                <a:sym typeface="+mn-ea"/>
              </a:rPr>
              <a:t>  </a:t>
            </a:r>
            <a:endParaRPr lang="en-US" altLang="zh-TW" sz="1300">
              <a:solidFill>
                <a:srgbClr val="093177"/>
              </a:solidFill>
              <a:latin typeface="宋体" panose="02010600030101010101" pitchFamily="2" charset="-122"/>
              <a:ea typeface="宋体" panose="02010600030101010101" pitchFamily="2" charset="-122"/>
              <a:cs typeface="宋体" panose="02010600030101010101" pitchFamily="2" charset="-122"/>
            </a:endParaRPr>
          </a:p>
        </p:txBody>
      </p:sp>
      <p:pic>
        <p:nvPicPr>
          <p:cNvPr id="9" name="图片 8"/>
          <p:cNvPicPr>
            <a:picLocks noChangeAspect="1"/>
          </p:cNvPicPr>
          <p:nvPr/>
        </p:nvPicPr>
        <p:blipFill>
          <a:blip r:embed="rId3"/>
          <a:stretch>
            <a:fillRect/>
          </a:stretch>
        </p:blipFill>
        <p:spPr>
          <a:xfrm>
            <a:off x="8033395" y="-31907"/>
            <a:ext cx="1110615" cy="1103471"/>
          </a:xfrm>
          <a:prstGeom prst="rect">
            <a:avLst/>
          </a:prstGeom>
        </p:spPr>
      </p:pic>
    </p:spTree>
    <p:extLst>
      <p:ext uri="{BB962C8B-B14F-4D97-AF65-F5344CB8AC3E}">
        <p14:creationId xmlns:p14="http://schemas.microsoft.com/office/powerpoint/2010/main" val="2670352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ADADA"/>
        </a:solidFill>
        <a:effectLst/>
      </p:bgPr>
    </p:bg>
    <p:spTree>
      <p:nvGrpSpPr>
        <p:cNvPr id="1" name=""/>
        <p:cNvGrpSpPr/>
        <p:nvPr/>
      </p:nvGrpSpPr>
      <p:grpSpPr>
        <a:xfrm>
          <a:off x="0" y="0"/>
          <a:ext cx="0" cy="0"/>
          <a:chOff x="0" y="0"/>
          <a:chExt cx="0" cy="0"/>
        </a:xfrm>
      </p:grpSpPr>
      <p:sp>
        <p:nvSpPr>
          <p:cNvPr id="2" name="矩形 1"/>
          <p:cNvSpPr/>
          <p:nvPr/>
        </p:nvSpPr>
        <p:spPr>
          <a:xfrm>
            <a:off x="571501" y="161961"/>
            <a:ext cx="5950744" cy="386239"/>
          </a:xfrm>
          <a:prstGeom prst="rect">
            <a:avLst/>
          </a:prstGeom>
          <a:solidFill>
            <a:srgbClr val="7B93BB"/>
          </a:solidFill>
        </p:spPr>
        <p:txBody>
          <a:bodyPr wrap="none" lIns="0" tIns="0" rIns="0" bIns="0">
            <a:noAutofit/>
          </a:bodyPr>
          <a:lstStyle/>
          <a:p>
            <a:pPr indent="-427995" defTabSz="684787"/>
            <a:r>
              <a:rPr lang="en-US" sz="2300" b="1">
                <a:solidFill>
                  <a:srgbClr val="FFFFFF"/>
                </a:solidFill>
                <a:latin typeface="Arial" panose="020B0604020202020204"/>
              </a:rPr>
              <a:t> Part II ANALYSIS OF THE MASTER PLAN</a:t>
            </a:r>
          </a:p>
        </p:txBody>
      </p:sp>
      <p:sp>
        <p:nvSpPr>
          <p:cNvPr id="3" name="矩形 2"/>
          <p:cNvSpPr/>
          <p:nvPr/>
        </p:nvSpPr>
        <p:spPr>
          <a:xfrm>
            <a:off x="571501" y="625590"/>
            <a:ext cx="4758690" cy="333375"/>
          </a:xfrm>
          <a:prstGeom prst="rect">
            <a:avLst/>
          </a:prstGeom>
          <a:solidFill>
            <a:srgbClr val="042B61"/>
          </a:solidFill>
        </p:spPr>
        <p:txBody>
          <a:bodyPr wrap="none" lIns="0" tIns="0" rIns="0" bIns="0">
            <a:noAutofit/>
          </a:bodyPr>
          <a:lstStyle/>
          <a:p>
            <a:pPr algn="just" defTabSz="684787"/>
            <a:r>
              <a:rPr lang="zh-TW" altLang="en-US" sz="2400">
                <a:solidFill>
                  <a:srgbClr val="FFFFFF"/>
                </a:solidFill>
                <a:latin typeface="宋体" panose="02010600030101010101" pitchFamily="2" charset="-122"/>
                <a:ea typeface="宋体" panose="02010600030101010101" pitchFamily="2" charset="-122"/>
                <a:cs typeface="宋体" panose="02010600030101010101" pitchFamily="2" charset="-122"/>
              </a:rPr>
              <a:t>税制改革</a:t>
            </a:r>
            <a:r>
              <a:rPr lang="en-US" altLang="zh-TW" sz="2400">
                <a:solidFill>
                  <a:srgbClr val="FFFFFF"/>
                </a:solidFill>
                <a:latin typeface="宋体" panose="02010600030101010101" pitchFamily="2" charset="-122"/>
                <a:ea typeface="宋体" panose="02010600030101010101" pitchFamily="2" charset="-122"/>
                <a:cs typeface="宋体" panose="02010600030101010101" pitchFamily="2" charset="-122"/>
              </a:rPr>
              <a:t> Reform of tax system</a:t>
            </a:r>
          </a:p>
        </p:txBody>
      </p:sp>
      <p:sp>
        <p:nvSpPr>
          <p:cNvPr id="4" name="矩形 3"/>
          <p:cNvSpPr/>
          <p:nvPr/>
        </p:nvSpPr>
        <p:spPr>
          <a:xfrm>
            <a:off x="291801" y="1138602"/>
            <a:ext cx="8314318" cy="3562350"/>
          </a:xfrm>
          <a:prstGeom prst="rect">
            <a:avLst/>
          </a:prstGeom>
          <a:solidFill>
            <a:srgbClr val="FFFFFF"/>
          </a:solidFill>
        </p:spPr>
        <p:txBody>
          <a:bodyPr lIns="0" tIns="0" rIns="0" bIns="0">
            <a:noAutofit/>
          </a:bodyPr>
          <a:lstStyle/>
          <a:p>
            <a:pPr algn="just" defTabSz="684787">
              <a:lnSpc>
                <a:spcPts val="1875"/>
              </a:lnSpc>
            </a:pPr>
            <a:r>
              <a:rPr lang="zh-TW" altLang="en-US" sz="1500">
                <a:solidFill>
                  <a:srgbClr val="093177"/>
                </a:solidFill>
                <a:latin typeface="宋体" panose="02010600030101010101" pitchFamily="2" charset="-122"/>
                <a:ea typeface="宋体" panose="02010600030101010101" pitchFamily="2" charset="-122"/>
                <a:cs typeface="宋体" panose="02010600030101010101" pitchFamily="2" charset="-122"/>
              </a:rPr>
              <a:t>鼓励类产业企业</a:t>
            </a:r>
            <a:r>
              <a:rPr lang="en-US" altLang="zh-TW" sz="1500">
                <a:solidFill>
                  <a:srgbClr val="093177"/>
                </a:solidFill>
                <a:latin typeface="宋体" panose="02010600030101010101" pitchFamily="2" charset="-122"/>
                <a:ea typeface="宋体" panose="02010600030101010101" pitchFamily="2" charset="-122"/>
                <a:cs typeface="宋体" panose="02010600030101010101" pitchFamily="2" charset="-122"/>
              </a:rPr>
              <a:t>,</a:t>
            </a:r>
            <a:r>
              <a:rPr lang="zh-TW" altLang="en-US" sz="1500">
                <a:solidFill>
                  <a:srgbClr val="093177"/>
                </a:solidFill>
                <a:latin typeface="宋体" panose="02010600030101010101" pitchFamily="2" charset="-122"/>
                <a:ea typeface="宋体" panose="02010600030101010101" pitchFamily="2" charset="-122"/>
                <a:cs typeface="宋体" panose="02010600030101010101" pitchFamily="2" charset="-122"/>
              </a:rPr>
              <a:t>减按</a:t>
            </a:r>
            <a:r>
              <a:rPr lang="en-US" altLang="zh-TW" sz="1500" b="1">
                <a:solidFill>
                  <a:srgbClr val="BE0606"/>
                </a:solidFill>
                <a:latin typeface="宋体" panose="02010600030101010101" pitchFamily="2" charset="-122"/>
                <a:ea typeface="宋体" panose="02010600030101010101" pitchFamily="2" charset="-122"/>
                <a:cs typeface="宋体" panose="02010600030101010101" pitchFamily="2" charset="-122"/>
              </a:rPr>
              <a:t>15%</a:t>
            </a:r>
            <a:r>
              <a:rPr lang="zh-TW" altLang="en-US" sz="1500">
                <a:solidFill>
                  <a:srgbClr val="093177"/>
                </a:solidFill>
                <a:latin typeface="宋体" panose="02010600030101010101" pitchFamily="2" charset="-122"/>
                <a:ea typeface="宋体" panose="02010600030101010101" pitchFamily="2" charset="-122"/>
                <a:cs typeface="宋体" panose="02010600030101010101" pitchFamily="2" charset="-122"/>
              </a:rPr>
              <a:t>征收企业</a:t>
            </a:r>
            <a:r>
              <a:rPr lang="zh-TW" altLang="en-US" sz="1500">
                <a:solidFill>
                  <a:srgbClr val="093177"/>
                </a:solidFill>
                <a:latin typeface="宋体" panose="02010600030101010101" pitchFamily="2" charset="-122"/>
                <a:ea typeface="宋体" panose="02010600030101010101" pitchFamily="2" charset="-122"/>
                <a:cs typeface="宋体" panose="02010600030101010101" pitchFamily="2" charset="-122"/>
                <a:sym typeface="+mn-ea"/>
              </a:rPr>
              <a:t>所得税</a:t>
            </a:r>
            <a:r>
              <a:rPr lang="zh-TW" altLang="en-US" sz="1500">
                <a:solidFill>
                  <a:srgbClr val="093177"/>
                </a:solidFill>
                <a:latin typeface="宋体" panose="02010600030101010101" pitchFamily="2" charset="-122"/>
                <a:ea typeface="宋体" panose="02010600030101010101" pitchFamily="2" charset="-122"/>
                <a:cs typeface="宋体" panose="02010600030101010101" pitchFamily="2" charset="-122"/>
              </a:rPr>
              <a:t>。</a:t>
            </a:r>
          </a:p>
          <a:p>
            <a:pPr algn="just" defTabSz="684787">
              <a:lnSpc>
                <a:spcPts val="1875"/>
              </a:lnSpc>
            </a:pPr>
            <a:r>
              <a:rPr lang="zh-TW" altLang="en-US" sz="1500">
                <a:solidFill>
                  <a:srgbClr val="BE0606"/>
                </a:solidFill>
                <a:latin typeface="宋体" panose="02010600030101010101" pitchFamily="2" charset="-122"/>
                <a:ea typeface="宋体" panose="02010600030101010101" pitchFamily="2" charset="-122"/>
                <a:cs typeface="宋体" panose="02010600030101010101" pitchFamily="2" charset="-122"/>
              </a:rPr>
              <a:t>新増</a:t>
            </a:r>
            <a:r>
              <a:rPr lang="zh-TW" altLang="en-US" sz="1500">
                <a:solidFill>
                  <a:srgbClr val="093177"/>
                </a:solidFill>
                <a:latin typeface="宋体" panose="02010600030101010101" pitchFamily="2" charset="-122"/>
                <a:ea typeface="宋体" panose="02010600030101010101" pitchFamily="2" charset="-122"/>
                <a:cs typeface="宋体" panose="02010600030101010101" pitchFamily="2" charset="-122"/>
              </a:rPr>
              <a:t>境外直接投资取得的所得，免征企业所得税。</a:t>
            </a:r>
          </a:p>
          <a:p>
            <a:pPr algn="just" defTabSz="684787">
              <a:lnSpc>
                <a:spcPts val="1875"/>
              </a:lnSpc>
            </a:pPr>
            <a:r>
              <a:rPr lang="zh-TW" altLang="en-US" sz="1500">
                <a:solidFill>
                  <a:srgbClr val="093177"/>
                </a:solidFill>
                <a:latin typeface="宋体" panose="02010600030101010101" pitchFamily="2" charset="-122"/>
                <a:ea typeface="宋体" panose="02010600030101010101" pitchFamily="2" charset="-122"/>
                <a:cs typeface="宋体" panose="02010600030101010101" pitchFamily="2" charset="-122"/>
              </a:rPr>
              <a:t>对企业符合条件</a:t>
            </a:r>
            <a:r>
              <a:rPr lang="zh-TW" altLang="en-US" sz="1500">
                <a:solidFill>
                  <a:srgbClr val="571438"/>
                </a:solidFill>
                <a:latin typeface="宋体" panose="02010600030101010101" pitchFamily="2" charset="-122"/>
                <a:ea typeface="宋体" panose="02010600030101010101" pitchFamily="2" charset="-122"/>
                <a:cs typeface="宋体" panose="02010600030101010101" pitchFamily="2" charset="-122"/>
              </a:rPr>
              <a:t>的资本</a:t>
            </a:r>
            <a:r>
              <a:rPr lang="zh-TW" altLang="en-US" sz="1500">
                <a:solidFill>
                  <a:srgbClr val="BE0606"/>
                </a:solidFill>
                <a:latin typeface="宋体" panose="02010600030101010101" pitchFamily="2" charset="-122"/>
                <a:ea typeface="宋体" panose="02010600030101010101" pitchFamily="2" charset="-122"/>
                <a:cs typeface="宋体" panose="02010600030101010101" pitchFamily="2" charset="-122"/>
              </a:rPr>
              <a:t>性支出</a:t>
            </a:r>
            <a:r>
              <a:rPr lang="zh-TW" altLang="en-US" sz="1500" b="1">
                <a:solidFill>
                  <a:srgbClr val="093177"/>
                </a:solidFill>
                <a:latin typeface="宋体" panose="02010600030101010101" pitchFamily="2" charset="-122"/>
                <a:ea typeface="宋体" panose="02010600030101010101" pitchFamily="2" charset="-122"/>
                <a:cs typeface="宋体" panose="02010600030101010101" pitchFamily="2" charset="-122"/>
              </a:rPr>
              <a:t>，</a:t>
            </a:r>
            <a:r>
              <a:rPr lang="zh-TW" altLang="en-US" sz="1500">
                <a:solidFill>
                  <a:srgbClr val="093177"/>
                </a:solidFill>
                <a:latin typeface="宋体" panose="02010600030101010101" pitchFamily="2" charset="-122"/>
                <a:ea typeface="宋体" panose="02010600030101010101" pitchFamily="2" charset="-122"/>
                <a:cs typeface="宋体" panose="02010600030101010101" pitchFamily="2" charset="-122"/>
              </a:rPr>
              <a:t>允许在支出发生当期一次性税前扣除或加速折旧和摊销。</a:t>
            </a:r>
          </a:p>
          <a:p>
            <a:pPr algn="just" defTabSz="684787">
              <a:lnSpc>
                <a:spcPts val="1875"/>
              </a:lnSpc>
            </a:pPr>
            <a:r>
              <a:rPr lang="zh-TW" altLang="en-US" sz="1500" b="1">
                <a:solidFill>
                  <a:srgbClr val="093177"/>
                </a:solidFill>
                <a:latin typeface="宋体" panose="02010600030101010101" pitchFamily="2" charset="-122"/>
                <a:ea typeface="宋体" panose="02010600030101010101" pitchFamily="2" charset="-122"/>
                <a:cs typeface="宋体" panose="02010600030101010101" pitchFamily="2" charset="-122"/>
              </a:rPr>
              <a:t>对高端人才和紧缺人才，其个人所得税实际税</a:t>
            </a:r>
            <a:r>
              <a:rPr lang="zh-TW" altLang="en-US" sz="1500" b="1">
                <a:solidFill>
                  <a:srgbClr val="571438"/>
                </a:solidFill>
                <a:latin typeface="宋体" panose="02010600030101010101" pitchFamily="2" charset="-122"/>
                <a:ea typeface="宋体" panose="02010600030101010101" pitchFamily="2" charset="-122"/>
                <a:cs typeface="宋体" panose="02010600030101010101" pitchFamily="2" charset="-122"/>
              </a:rPr>
              <a:t>负超过</a:t>
            </a:r>
            <a:r>
              <a:rPr lang="en-US" altLang="zh-TW" sz="1500" b="1">
                <a:solidFill>
                  <a:srgbClr val="BE0606"/>
                </a:solidFill>
                <a:latin typeface="宋体" panose="02010600030101010101" pitchFamily="2" charset="-122"/>
                <a:ea typeface="宋体" panose="02010600030101010101" pitchFamily="2" charset="-122"/>
                <a:cs typeface="宋体" panose="02010600030101010101" pitchFamily="2" charset="-122"/>
              </a:rPr>
              <a:t>15%</a:t>
            </a:r>
            <a:r>
              <a:rPr lang="zh-TW" altLang="en-US" sz="1500" b="1">
                <a:solidFill>
                  <a:srgbClr val="093177"/>
                </a:solidFill>
                <a:latin typeface="宋体" panose="02010600030101010101" pitchFamily="2" charset="-122"/>
                <a:ea typeface="宋体" panose="02010600030101010101" pitchFamily="2" charset="-122"/>
                <a:cs typeface="宋体" panose="02010600030101010101" pitchFamily="2" charset="-122"/>
              </a:rPr>
              <a:t>的部分，予以免征。</a:t>
            </a:r>
            <a:endParaRPr lang="zh-TW" altLang="en-US" sz="1500">
              <a:solidFill>
                <a:srgbClr val="093177"/>
              </a:solidFill>
              <a:latin typeface="宋体" panose="02010600030101010101" pitchFamily="2" charset="-122"/>
              <a:ea typeface="宋体" panose="02010600030101010101" pitchFamily="2" charset="-122"/>
              <a:cs typeface="宋体" panose="02010600030101010101" pitchFamily="2" charset="-122"/>
            </a:endParaRPr>
          </a:p>
          <a:p>
            <a:pPr algn="just" defTabSz="684787">
              <a:lnSpc>
                <a:spcPts val="1875"/>
              </a:lnSpc>
            </a:pPr>
            <a:r>
              <a:rPr lang="zh-TW" altLang="en-US" sz="1500">
                <a:solidFill>
                  <a:srgbClr val="093177"/>
                </a:solidFill>
                <a:latin typeface="宋体" panose="02010600030101010101" pitchFamily="2" charset="-122"/>
                <a:ea typeface="宋体" panose="02010600030101010101" pitchFamily="2" charset="-122"/>
                <a:cs typeface="宋体" panose="02010600030101010101" pitchFamily="2" charset="-122"/>
              </a:rPr>
              <a:t>在全岛封关运作的同时</a:t>
            </a:r>
            <a:r>
              <a:rPr lang="zh-TW" altLang="en-US" sz="1500" b="1">
                <a:solidFill>
                  <a:srgbClr val="093177"/>
                </a:solidFill>
                <a:latin typeface="宋体" panose="02010600030101010101" pitchFamily="2" charset="-122"/>
                <a:ea typeface="宋体" panose="02010600030101010101" pitchFamily="2" charset="-122"/>
                <a:cs typeface="宋体" panose="02010600030101010101" pitchFamily="2" charset="-122"/>
              </a:rPr>
              <a:t>，</a:t>
            </a:r>
            <a:r>
              <a:rPr lang="zh-TW" altLang="en-US" sz="1500">
                <a:solidFill>
                  <a:srgbClr val="093177"/>
                </a:solidFill>
                <a:latin typeface="宋体" panose="02010600030101010101" pitchFamily="2" charset="-122"/>
                <a:ea typeface="宋体" panose="02010600030101010101" pitchFamily="2" charset="-122"/>
                <a:cs typeface="宋体" panose="02010600030101010101" pitchFamily="2" charset="-122"/>
              </a:rPr>
              <a:t>依法将现行増值税，消费税、车辆购置税、城市维护建设税及教育费附加等税奏进行简并，启动在货物和服务零售环节征收销售税相关工作。</a:t>
            </a:r>
          </a:p>
          <a:p>
            <a:pPr algn="just" defTabSz="684787">
              <a:lnSpc>
                <a:spcPts val="1875"/>
              </a:lnSpc>
            </a:pPr>
            <a:r>
              <a:rPr lang="en-US" altLang="zh-CN">
                <a:solidFill>
                  <a:prstClr val="black"/>
                </a:solidFill>
              </a:rPr>
              <a:t>Encourage industrial enterprises, reduced by 15% corporate income tax.</a:t>
            </a:r>
          </a:p>
          <a:p>
            <a:pPr algn="just" defTabSz="684787">
              <a:lnSpc>
                <a:spcPts val="1875"/>
              </a:lnSpc>
            </a:pPr>
            <a:r>
              <a:rPr lang="en-US" altLang="zh-CN">
                <a:solidFill>
                  <a:prstClr val="black"/>
                </a:solidFill>
              </a:rPr>
              <a:t>Income from newly increased overseas direct investment will be exempted from corporate income tax.</a:t>
            </a:r>
          </a:p>
          <a:p>
            <a:pPr algn="just" defTabSz="684787">
              <a:lnSpc>
                <a:spcPts val="1875"/>
              </a:lnSpc>
            </a:pPr>
            <a:r>
              <a:rPr lang="en-US" altLang="zh-CN">
                <a:solidFill>
                  <a:prstClr val="black"/>
                </a:solidFill>
              </a:rPr>
              <a:t>For eligible capital expenditures of enterprises, one-time pre-tax deductions or accelerated depreciation and amortization are allowed in the current period of expenditures.</a:t>
            </a:r>
          </a:p>
          <a:p>
            <a:pPr algn="just" defTabSz="684787">
              <a:lnSpc>
                <a:spcPts val="1875"/>
              </a:lnSpc>
            </a:pPr>
            <a:r>
              <a:rPr lang="en-US" altLang="zh-CN" b="1">
                <a:solidFill>
                  <a:prstClr val="black"/>
                </a:solidFill>
              </a:rPr>
              <a:t>For high-end talents and talents in short supply, the part whose actual personal income tax burden exceeds 15% will be exempted.</a:t>
            </a:r>
          </a:p>
          <a:p>
            <a:pPr algn="just" defTabSz="684787">
              <a:lnSpc>
                <a:spcPts val="1875"/>
              </a:lnSpc>
            </a:pPr>
            <a:r>
              <a:rPr lang="en-US" altLang="zh-CN">
                <a:solidFill>
                  <a:prstClr val="black"/>
                </a:solidFill>
              </a:rPr>
              <a:t>In addition to the island-wide closure operation, the current value-added tax, consumption tax, vehicle purchase tax, urban maintenance and construction tax, education surcharge and other taxes will be simplified according to law, and the collection of sales tax in the retail link of goods and services will be started.</a:t>
            </a:r>
          </a:p>
        </p:txBody>
      </p:sp>
      <p:sp>
        <p:nvSpPr>
          <p:cNvPr id="5" name="矩形 4"/>
          <p:cNvSpPr/>
          <p:nvPr/>
        </p:nvSpPr>
        <p:spPr>
          <a:xfrm>
            <a:off x="5933991" y="608416"/>
            <a:ext cx="1533525" cy="466725"/>
          </a:xfrm>
          <a:prstGeom prst="rect">
            <a:avLst/>
          </a:prstGeom>
          <a:solidFill>
            <a:srgbClr val="FFFFFF"/>
          </a:solidFill>
        </p:spPr>
        <p:txBody>
          <a:bodyPr wrap="none" lIns="0" tIns="0" rIns="0" bIns="0">
            <a:noAutofit/>
          </a:bodyPr>
          <a:lstStyle/>
          <a:p>
            <a:pPr algn="r" defTabSz="684787"/>
            <a:r>
              <a:rPr lang="en-US" altLang="zh-TW" sz="3500">
                <a:solidFill>
                  <a:srgbClr val="BE0606"/>
                </a:solidFill>
                <a:latin typeface="Times New Roman" panose="02020603050405020304"/>
                <a:ea typeface="Times New Roman" panose="02020603050405020304"/>
              </a:rPr>
              <a:t>2025</a:t>
            </a:r>
            <a:r>
              <a:rPr lang="zh-TW" altLang="en-US" sz="3000">
                <a:solidFill>
                  <a:srgbClr val="BE0606"/>
                </a:solidFill>
                <a:latin typeface="MingLiU" panose="02020509000000000000" charset="-120"/>
                <a:ea typeface="MingLiU" panose="02020509000000000000" charset="-120"/>
              </a:rPr>
              <a:t>年</a:t>
            </a:r>
          </a:p>
        </p:txBody>
      </p:sp>
      <p:pic>
        <p:nvPicPr>
          <p:cNvPr id="6" name="图片 5"/>
          <p:cNvPicPr>
            <a:picLocks noChangeAspect="1"/>
          </p:cNvPicPr>
          <p:nvPr/>
        </p:nvPicPr>
        <p:blipFill>
          <a:blip r:embed="rId2"/>
          <a:stretch>
            <a:fillRect/>
          </a:stretch>
        </p:blipFill>
        <p:spPr>
          <a:xfrm>
            <a:off x="7948621" y="73848"/>
            <a:ext cx="1110615" cy="1103471"/>
          </a:xfrm>
          <a:prstGeom prst="rect">
            <a:avLst/>
          </a:prstGeom>
        </p:spPr>
      </p:pic>
    </p:spTree>
    <p:extLst>
      <p:ext uri="{BB962C8B-B14F-4D97-AF65-F5344CB8AC3E}">
        <p14:creationId xmlns:p14="http://schemas.microsoft.com/office/powerpoint/2010/main" val="25632939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矩形 1"/>
          <p:cNvSpPr/>
          <p:nvPr/>
        </p:nvSpPr>
        <p:spPr>
          <a:xfrm>
            <a:off x="771525" y="161926"/>
            <a:ext cx="5581650" cy="304800"/>
          </a:xfrm>
          <a:prstGeom prst="rect">
            <a:avLst/>
          </a:prstGeom>
          <a:solidFill>
            <a:srgbClr val="758CB3"/>
          </a:solidFill>
        </p:spPr>
        <p:txBody>
          <a:bodyPr wrap="none" lIns="0" tIns="0" rIns="0" bIns="0">
            <a:noAutofit/>
          </a:bodyPr>
          <a:lstStyle/>
          <a:p>
            <a:pPr indent="-627733" defTabSz="684787"/>
            <a:r>
              <a:rPr lang="en-US" sz="2300" b="1">
                <a:solidFill>
                  <a:srgbClr val="FFFFFF"/>
                </a:solidFill>
                <a:latin typeface="Arial" panose="020B0604020202020204"/>
              </a:rPr>
              <a:t>Part III ANALYSIS OF THE MASTER PLAN</a:t>
            </a:r>
          </a:p>
        </p:txBody>
      </p:sp>
      <p:sp>
        <p:nvSpPr>
          <p:cNvPr id="4" name="矩形 3"/>
          <p:cNvSpPr/>
          <p:nvPr/>
        </p:nvSpPr>
        <p:spPr>
          <a:xfrm>
            <a:off x="6838952" y="1104910"/>
            <a:ext cx="1323975" cy="390525"/>
          </a:xfrm>
          <a:prstGeom prst="rect">
            <a:avLst/>
          </a:prstGeom>
          <a:solidFill>
            <a:srgbClr val="FFFFFF"/>
          </a:solidFill>
        </p:spPr>
        <p:txBody>
          <a:bodyPr wrap="none" lIns="0" tIns="0" rIns="0" bIns="0">
            <a:noAutofit/>
          </a:bodyPr>
          <a:lstStyle/>
          <a:p>
            <a:pPr algn="r" defTabSz="684787"/>
            <a:r>
              <a:rPr lang="en-US" sz="3500">
                <a:solidFill>
                  <a:srgbClr val="BE0606"/>
                </a:solidFill>
                <a:latin typeface="Times New Roman" panose="02020603050405020304"/>
              </a:rPr>
              <a:t>2035</a:t>
            </a:r>
            <a:r>
              <a:rPr lang="zh-TW" altLang="en-US" sz="3000">
                <a:solidFill>
                  <a:srgbClr val="BE0606"/>
                </a:solidFill>
                <a:latin typeface="MingLiU" panose="02020509000000000000" charset="-120"/>
                <a:ea typeface="MingLiU" panose="02020509000000000000" charset="-120"/>
              </a:rPr>
              <a:t>年</a:t>
            </a:r>
          </a:p>
        </p:txBody>
      </p:sp>
      <p:sp>
        <p:nvSpPr>
          <p:cNvPr id="5" name="矩形 4"/>
          <p:cNvSpPr/>
          <p:nvPr/>
        </p:nvSpPr>
        <p:spPr>
          <a:xfrm>
            <a:off x="781050" y="1699260"/>
            <a:ext cx="7696200" cy="1390174"/>
          </a:xfrm>
          <a:prstGeom prst="rect">
            <a:avLst/>
          </a:prstGeom>
          <a:solidFill>
            <a:srgbClr val="FFFFFF"/>
          </a:solidFill>
        </p:spPr>
        <p:txBody>
          <a:bodyPr lIns="0" tIns="0" rIns="0" bIns="0">
            <a:noAutofit/>
          </a:bodyPr>
          <a:lstStyle/>
          <a:p>
            <a:pPr defTabSz="684787">
              <a:spcAft>
                <a:spcPts val="368"/>
              </a:spcAft>
            </a:pPr>
            <a:r>
              <a:rPr lang="zh-TW" altLang="en-US">
                <a:solidFill>
                  <a:srgbClr val="093177"/>
                </a:solidFill>
                <a:latin typeface="MingLiU" panose="02020509000000000000" charset="-120"/>
                <a:ea typeface="MingLiU" panose="02020509000000000000" charset="-120"/>
              </a:rPr>
              <a:t>对</a:t>
            </a:r>
            <a:r>
              <a:rPr lang="zh-TW" altLang="en-US">
                <a:solidFill>
                  <a:srgbClr val="571438"/>
                </a:solidFill>
                <a:latin typeface="MingLiU" panose="02020509000000000000" charset="-120"/>
                <a:ea typeface="MingLiU" panose="02020509000000000000" charset="-120"/>
              </a:rPr>
              <a:t>注册在</a:t>
            </a:r>
            <a:r>
              <a:rPr lang="zh-TW" altLang="en-US">
                <a:solidFill>
                  <a:srgbClr val="093177"/>
                </a:solidFill>
                <a:latin typeface="MingLiU" panose="02020509000000000000" charset="-120"/>
                <a:ea typeface="MingLiU" panose="02020509000000000000" charset="-120"/>
              </a:rPr>
              <a:t>海南自由贸易港并实</a:t>
            </a:r>
            <a:r>
              <a:rPr lang="zh-TW" altLang="en-US">
                <a:solidFill>
                  <a:srgbClr val="BE0606"/>
                </a:solidFill>
                <a:latin typeface="MingLiU" panose="02020509000000000000" charset="-120"/>
                <a:ea typeface="MingLiU" panose="02020509000000000000" charset="-120"/>
              </a:rPr>
              <a:t>质性运</a:t>
            </a:r>
            <a:r>
              <a:rPr lang="zh-TW" altLang="en-US">
                <a:solidFill>
                  <a:srgbClr val="571438"/>
                </a:solidFill>
                <a:latin typeface="MingLiU" panose="02020509000000000000" charset="-120"/>
                <a:ea typeface="MingLiU" panose="02020509000000000000" charset="-120"/>
              </a:rPr>
              <a:t>营的企</a:t>
            </a:r>
            <a:r>
              <a:rPr lang="zh-TW" altLang="en-US">
                <a:solidFill>
                  <a:srgbClr val="093177"/>
                </a:solidFill>
                <a:latin typeface="MingLiU" panose="02020509000000000000" charset="-120"/>
                <a:ea typeface="MingLiU" panose="02020509000000000000" charset="-120"/>
              </a:rPr>
              <a:t>业（员面清单行业除外），减按</a:t>
            </a:r>
            <a:r>
              <a:rPr lang="en-US" altLang="zh-TW" b="1">
                <a:solidFill>
                  <a:srgbClr val="BE0606"/>
                </a:solidFill>
                <a:latin typeface="Times New Roman" panose="02020603050405020304"/>
                <a:ea typeface="Times New Roman" panose="02020603050405020304"/>
              </a:rPr>
              <a:t>15%</a:t>
            </a:r>
            <a:r>
              <a:rPr lang="zh-TW" altLang="en-US">
                <a:solidFill>
                  <a:srgbClr val="093177"/>
                </a:solidFill>
                <a:latin typeface="MingLiU" panose="02020509000000000000" charset="-120"/>
                <a:ea typeface="MingLiU" panose="02020509000000000000" charset="-120"/>
              </a:rPr>
              <a:t>征收企业所得税。</a:t>
            </a:r>
          </a:p>
          <a:p>
            <a:pPr defTabSz="684787"/>
            <a:r>
              <a:rPr lang="zh-TW" altLang="en-US">
                <a:solidFill>
                  <a:srgbClr val="093177"/>
                </a:solidFill>
                <a:latin typeface="MingLiU" panose="02020509000000000000" charset="-120"/>
                <a:ea typeface="MingLiU" panose="02020509000000000000" charset="-120"/>
              </a:rPr>
              <a:t>累计居住满</a:t>
            </a:r>
            <a:r>
              <a:rPr lang="en-US" altLang="zh-TW" b="1">
                <a:solidFill>
                  <a:srgbClr val="BE0606"/>
                </a:solidFill>
                <a:latin typeface="Times New Roman" panose="02020603050405020304"/>
                <a:ea typeface="Times New Roman" panose="02020603050405020304"/>
              </a:rPr>
              <a:t>183</a:t>
            </a:r>
            <a:r>
              <a:rPr lang="zh-TW" altLang="en-US">
                <a:solidFill>
                  <a:srgbClr val="BE0606"/>
                </a:solidFill>
                <a:latin typeface="MingLiU" panose="02020509000000000000" charset="-120"/>
                <a:ea typeface="MingLiU" panose="02020509000000000000" charset="-120"/>
              </a:rPr>
              <a:t>天</a:t>
            </a:r>
            <a:r>
              <a:rPr lang="zh-TW" altLang="en-US">
                <a:solidFill>
                  <a:srgbClr val="093177"/>
                </a:solidFill>
                <a:latin typeface="MingLiU" panose="02020509000000000000" charset="-120"/>
                <a:ea typeface="MingLiU" panose="02020509000000000000" charset="-120"/>
              </a:rPr>
              <a:t>的个人，按照</a:t>
            </a:r>
            <a:r>
              <a:rPr lang="en-US" altLang="zh-TW" b="1">
                <a:solidFill>
                  <a:srgbClr val="BE0606"/>
                </a:solidFill>
                <a:latin typeface="Times New Roman" panose="02020603050405020304"/>
                <a:ea typeface="Times New Roman" panose="02020603050405020304"/>
              </a:rPr>
              <a:t>3%, 10%, 15%</a:t>
            </a:r>
            <a:r>
              <a:rPr lang="zh-TW" altLang="en-US">
                <a:solidFill>
                  <a:srgbClr val="093177"/>
                </a:solidFill>
                <a:latin typeface="MingLiU" panose="02020509000000000000" charset="-120"/>
                <a:ea typeface="MingLiU" panose="02020509000000000000" charset="-120"/>
              </a:rPr>
              <a:t>三档超额累进税率征收个人所得税。</a:t>
            </a:r>
          </a:p>
          <a:p>
            <a:pPr algn="just" defTabSz="684787">
              <a:lnSpc>
                <a:spcPts val="1875"/>
              </a:lnSpc>
            </a:pPr>
            <a:r>
              <a:rPr lang="en-US" altLang="zh-CN">
                <a:solidFill>
                  <a:prstClr val="black"/>
                </a:solidFill>
              </a:rPr>
              <a:t>For enterprises registered in Hainan Free Trade Port and substantially operating (except for the industries listed on the staff list), the corporate income tax will be reduced by 15%.</a:t>
            </a:r>
          </a:p>
          <a:p>
            <a:pPr algn="just" defTabSz="684787">
              <a:lnSpc>
                <a:spcPts val="1875"/>
              </a:lnSpc>
            </a:pPr>
            <a:r>
              <a:rPr lang="en-US" altLang="zh-CN" b="1">
                <a:solidFill>
                  <a:prstClr val="black"/>
                </a:solidFill>
              </a:rPr>
              <a:t>Individuals who have resided for 183 days in total will be charged individual income tax at three progressive rates of 3%, 10% and 15%.</a:t>
            </a:r>
          </a:p>
        </p:txBody>
      </p:sp>
      <p:sp>
        <p:nvSpPr>
          <p:cNvPr id="6" name="矩形 5"/>
          <p:cNvSpPr/>
          <p:nvPr/>
        </p:nvSpPr>
        <p:spPr>
          <a:xfrm>
            <a:off x="521980" y="4084330"/>
            <a:ext cx="7926705" cy="855345"/>
          </a:xfrm>
          <a:prstGeom prst="rect">
            <a:avLst/>
          </a:prstGeom>
          <a:solidFill>
            <a:srgbClr val="FFFFFF"/>
          </a:solidFill>
        </p:spPr>
        <p:txBody>
          <a:bodyPr wrap="none" lIns="0" tIns="0" rIns="0" bIns="0">
            <a:noAutofit/>
          </a:bodyPr>
          <a:lstStyle/>
          <a:p>
            <a:pPr defTabSz="684787"/>
            <a:r>
              <a:rPr lang="zh-TW" altLang="en-US">
                <a:solidFill>
                  <a:srgbClr val="093177"/>
                </a:solidFill>
                <a:latin typeface="MingLiU" panose="02020509000000000000" charset="-120"/>
                <a:ea typeface="MingLiU" panose="02020509000000000000" charset="-120"/>
              </a:rPr>
              <a:t>企业所得税、个人所</a:t>
            </a:r>
            <a:r>
              <a:rPr lang="zh-CN" altLang="zh-TW">
                <a:solidFill>
                  <a:srgbClr val="093177"/>
                </a:solidFill>
                <a:latin typeface="MingLiU" panose="02020509000000000000" charset="-120"/>
              </a:rPr>
              <a:t>得税</a:t>
            </a:r>
            <a:r>
              <a:rPr lang="zh-TW" altLang="en-US">
                <a:solidFill>
                  <a:srgbClr val="093177"/>
                </a:solidFill>
                <a:latin typeface="MingLiU" panose="02020509000000000000" charset="-120"/>
                <a:ea typeface="MingLiU" panose="02020509000000000000" charset="-120"/>
              </a:rPr>
              <a:t>作为</a:t>
            </a:r>
            <a:r>
              <a:rPr lang="zh-TW" altLang="en-US">
                <a:solidFill>
                  <a:srgbClr val="BE0606"/>
                </a:solidFill>
                <a:latin typeface="MingLiU" panose="02020509000000000000" charset="-120"/>
                <a:ea typeface="MingLiU" panose="02020509000000000000" charset="-120"/>
              </a:rPr>
              <a:t>中央与地方共</a:t>
            </a:r>
            <a:r>
              <a:rPr lang="zh-TW" altLang="en-US">
                <a:solidFill>
                  <a:srgbClr val="571438"/>
                </a:solidFill>
                <a:latin typeface="MingLiU" panose="02020509000000000000" charset="-120"/>
                <a:ea typeface="MingLiU" panose="02020509000000000000" charset="-120"/>
              </a:rPr>
              <a:t>享收入</a:t>
            </a:r>
            <a:r>
              <a:rPr lang="zh-TW" altLang="en-US">
                <a:solidFill>
                  <a:srgbClr val="093177"/>
                </a:solidFill>
                <a:latin typeface="MingLiU" panose="02020509000000000000" charset="-120"/>
                <a:ea typeface="MingLiU" panose="02020509000000000000" charset="-120"/>
              </a:rPr>
              <a:t>，销售税及其他国内税种收入作</a:t>
            </a:r>
            <a:r>
              <a:rPr lang="zh-TW" altLang="en-US">
                <a:solidFill>
                  <a:srgbClr val="571438"/>
                </a:solidFill>
                <a:latin typeface="MingLiU" panose="02020509000000000000" charset="-120"/>
                <a:ea typeface="MingLiU" panose="02020509000000000000" charset="-120"/>
              </a:rPr>
              <a:t>为地方</a:t>
            </a:r>
            <a:r>
              <a:rPr lang="zh-TW" altLang="en-US">
                <a:solidFill>
                  <a:srgbClr val="BE0606"/>
                </a:solidFill>
                <a:latin typeface="MingLiU" panose="02020509000000000000" charset="-120"/>
                <a:ea typeface="MingLiU" panose="02020509000000000000" charset="-120"/>
              </a:rPr>
              <a:t>收</a:t>
            </a:r>
            <a:r>
              <a:rPr lang="zh-CN" altLang="zh-TW">
                <a:solidFill>
                  <a:srgbClr val="BE0606"/>
                </a:solidFill>
                <a:latin typeface="MingLiU" panose="02020509000000000000" charset="-120"/>
              </a:rPr>
              <a:t>入。</a:t>
            </a:r>
            <a:r>
              <a:rPr lang="zh-TW" altLang="en-US">
                <a:solidFill>
                  <a:srgbClr val="BE0606"/>
                </a:solidFill>
                <a:latin typeface="MingLiU" panose="02020509000000000000" charset="-120"/>
                <a:ea typeface="MingLiU" panose="02020509000000000000" charset="-120"/>
              </a:rPr>
              <a:t> </a:t>
            </a:r>
          </a:p>
          <a:p>
            <a:pPr defTabSz="684787"/>
            <a:r>
              <a:rPr lang="en-US" altLang="zh-CN">
                <a:solidFill>
                  <a:prstClr val="black"/>
                </a:solidFill>
              </a:rPr>
              <a:t>Income tax and individual income tax are shared between the central and local governments, and sales tax and</a:t>
            </a:r>
          </a:p>
          <a:p>
            <a:pPr defTabSz="684787"/>
            <a:r>
              <a:rPr lang="en-US" altLang="zh-CN">
                <a:solidFill>
                  <a:prstClr val="black"/>
                </a:solidFill>
              </a:rPr>
              <a:t> other domestic tax revenues are shared between the local governments.入。</a:t>
            </a:r>
          </a:p>
          <a:p>
            <a:pPr defTabSz="684787"/>
            <a:endParaRPr lang="en-US" altLang="zh-CN">
              <a:solidFill>
                <a:prstClr val="black"/>
              </a:solidFill>
            </a:endParaRPr>
          </a:p>
        </p:txBody>
      </p:sp>
      <p:sp>
        <p:nvSpPr>
          <p:cNvPr id="8" name="矩形 7"/>
          <p:cNvSpPr/>
          <p:nvPr/>
        </p:nvSpPr>
        <p:spPr>
          <a:xfrm>
            <a:off x="781060" y="3219451"/>
            <a:ext cx="7667625" cy="665798"/>
          </a:xfrm>
          <a:prstGeom prst="rect">
            <a:avLst/>
          </a:prstGeom>
          <a:solidFill>
            <a:srgbClr val="FFFFFF"/>
          </a:solidFill>
        </p:spPr>
        <p:txBody>
          <a:bodyPr wrap="none" lIns="0" tIns="0" rIns="0" bIns="0">
            <a:noAutofit/>
          </a:bodyPr>
          <a:lstStyle/>
          <a:p>
            <a:pPr defTabSz="684787"/>
            <a:r>
              <a:rPr lang="zh-TW" altLang="en-US">
                <a:solidFill>
                  <a:srgbClr val="BE0606"/>
                </a:solidFill>
                <a:latin typeface="MingLiU" panose="02020509000000000000" charset="-120"/>
                <a:ea typeface="MingLiU" panose="02020509000000000000" charset="-120"/>
              </a:rPr>
              <a:t>自主</a:t>
            </a:r>
            <a:r>
              <a:rPr lang="zh-TW" altLang="en-US">
                <a:solidFill>
                  <a:srgbClr val="093177"/>
                </a:solidFill>
                <a:latin typeface="MingLiU" panose="02020509000000000000" charset="-120"/>
                <a:ea typeface="MingLiU" panose="02020509000000000000" charset="-120"/>
              </a:rPr>
              <a:t>减征，</a:t>
            </a:r>
            <a:r>
              <a:rPr lang="zh-CN" altLang="en-US">
                <a:solidFill>
                  <a:srgbClr val="093177"/>
                </a:solidFill>
                <a:latin typeface="MingLiU" panose="02020509000000000000" charset="-120"/>
                <a:ea typeface="MingLiU" panose="02020509000000000000" charset="-120"/>
              </a:rPr>
              <a:t>免征</a:t>
            </a:r>
            <a:r>
              <a:rPr lang="en-US" altLang="zh-CN">
                <a:solidFill>
                  <a:srgbClr val="093177"/>
                </a:solidFill>
                <a:latin typeface="MingLiU" panose="02020509000000000000" charset="-120"/>
                <a:ea typeface="MingLiU" panose="02020509000000000000" charset="-120"/>
              </a:rPr>
              <a:t>.</a:t>
            </a:r>
            <a:r>
              <a:rPr lang="zh-TW" altLang="en-US">
                <a:solidFill>
                  <a:srgbClr val="093177"/>
                </a:solidFill>
                <a:latin typeface="MingLiU" panose="02020509000000000000" charset="-120"/>
                <a:ea typeface="MingLiU" panose="02020509000000000000" charset="-120"/>
              </a:rPr>
              <a:t>缓征除具有生态补偿性质外的政府性基金，</a:t>
            </a:r>
            <a:r>
              <a:rPr lang="zh-TW" altLang="en-US">
                <a:solidFill>
                  <a:srgbClr val="BE0606"/>
                </a:solidFill>
                <a:latin typeface="MingLiU" panose="02020509000000000000" charset="-120"/>
                <a:ea typeface="MingLiU" panose="02020509000000000000" charset="-120"/>
              </a:rPr>
              <a:t>自主</a:t>
            </a:r>
            <a:r>
              <a:rPr lang="zh-TW" altLang="en-US">
                <a:solidFill>
                  <a:srgbClr val="093177"/>
                </a:solidFill>
                <a:latin typeface="MingLiU" panose="02020509000000000000" charset="-120"/>
                <a:ea typeface="MingLiU" panose="02020509000000000000" charset="-120"/>
              </a:rPr>
              <a:t>设立涉企行政事业性收费项目。</a:t>
            </a:r>
          </a:p>
          <a:p>
            <a:pPr algn="just" defTabSz="684787">
              <a:lnSpc>
                <a:spcPts val="1875"/>
              </a:lnSpc>
            </a:pPr>
            <a:r>
              <a:rPr lang="en-US" altLang="zh-CN">
                <a:solidFill>
                  <a:prstClr val="black"/>
                </a:solidFill>
              </a:rPr>
              <a:t>Voluntary tax reduction and exemption. We will suspend the collection of government-managed funds other</a:t>
            </a:r>
          </a:p>
          <a:p>
            <a:pPr algn="just" defTabSz="684787">
              <a:lnSpc>
                <a:spcPts val="1875"/>
              </a:lnSpc>
            </a:pPr>
            <a:r>
              <a:rPr lang="en-US" altLang="zh-CN">
                <a:solidFill>
                  <a:prstClr val="black"/>
                </a:solidFill>
              </a:rPr>
              <a:t> than those for ecological compensation, and independently set up administrative charges for enterprises.</a:t>
            </a:r>
          </a:p>
        </p:txBody>
      </p:sp>
      <p:pic>
        <p:nvPicPr>
          <p:cNvPr id="7" name="图片 6"/>
          <p:cNvPicPr>
            <a:picLocks noChangeAspect="1"/>
          </p:cNvPicPr>
          <p:nvPr/>
        </p:nvPicPr>
        <p:blipFill>
          <a:blip r:embed="rId2"/>
          <a:stretch>
            <a:fillRect/>
          </a:stretch>
        </p:blipFill>
        <p:spPr>
          <a:xfrm>
            <a:off x="7948621" y="73848"/>
            <a:ext cx="1110615" cy="1103471"/>
          </a:xfrm>
          <a:prstGeom prst="rect">
            <a:avLst/>
          </a:prstGeom>
        </p:spPr>
      </p:pic>
      <p:sp>
        <p:nvSpPr>
          <p:cNvPr id="9" name="矩形 8"/>
          <p:cNvSpPr/>
          <p:nvPr/>
        </p:nvSpPr>
        <p:spPr>
          <a:xfrm>
            <a:off x="764858" y="990610"/>
            <a:ext cx="4758690" cy="333375"/>
          </a:xfrm>
          <a:prstGeom prst="rect">
            <a:avLst/>
          </a:prstGeom>
          <a:solidFill>
            <a:srgbClr val="042B61"/>
          </a:solidFill>
        </p:spPr>
        <p:txBody>
          <a:bodyPr wrap="none" lIns="0" tIns="0" rIns="0" bIns="0">
            <a:noAutofit/>
          </a:bodyPr>
          <a:lstStyle/>
          <a:p>
            <a:pPr algn="just" defTabSz="684787"/>
            <a:r>
              <a:rPr lang="zh-TW" altLang="en-US" sz="2400">
                <a:solidFill>
                  <a:srgbClr val="FFFFFF"/>
                </a:solidFill>
                <a:latin typeface="宋体" panose="02010600030101010101" pitchFamily="2" charset="-122"/>
                <a:ea typeface="宋体" panose="02010600030101010101" pitchFamily="2" charset="-122"/>
                <a:cs typeface="宋体" panose="02010600030101010101" pitchFamily="2" charset="-122"/>
              </a:rPr>
              <a:t>税制改革</a:t>
            </a:r>
            <a:r>
              <a:rPr lang="en-US" altLang="zh-TW" sz="2400">
                <a:solidFill>
                  <a:srgbClr val="FFFFFF"/>
                </a:solidFill>
                <a:latin typeface="宋体" panose="02010600030101010101" pitchFamily="2" charset="-122"/>
                <a:ea typeface="宋体" panose="02010600030101010101" pitchFamily="2" charset="-122"/>
                <a:cs typeface="宋体" panose="02010600030101010101" pitchFamily="2" charset="-122"/>
              </a:rPr>
              <a:t> Reform of tax system</a:t>
            </a:r>
          </a:p>
        </p:txBody>
      </p:sp>
    </p:spTree>
    <p:extLst>
      <p:ext uri="{BB962C8B-B14F-4D97-AF65-F5344CB8AC3E}">
        <p14:creationId xmlns:p14="http://schemas.microsoft.com/office/powerpoint/2010/main" val="17166316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3" name="矩形 2"/>
          <p:cNvSpPr/>
          <p:nvPr/>
        </p:nvSpPr>
        <p:spPr>
          <a:xfrm>
            <a:off x="1115857" y="1491644"/>
            <a:ext cx="6448425" cy="3011329"/>
          </a:xfrm>
          <a:prstGeom prst="rect">
            <a:avLst/>
          </a:prstGeom>
          <a:solidFill>
            <a:srgbClr val="FFFFFF"/>
          </a:solidFill>
        </p:spPr>
        <p:txBody>
          <a:bodyPr lIns="0" tIns="0" rIns="0" bIns="0">
            <a:noAutofit/>
          </a:bodyPr>
          <a:lstStyle/>
          <a:p>
            <a:pPr defTabSz="684787">
              <a:lnSpc>
                <a:spcPts val="1890"/>
              </a:lnSpc>
              <a:spcAft>
                <a:spcPts val="945"/>
              </a:spcAft>
            </a:pPr>
            <a:r>
              <a:rPr lang="zh-CN" altLang="en-US" sz="2000" b="1">
                <a:solidFill>
                  <a:srgbClr val="093177"/>
                </a:solidFill>
                <a:latin typeface="MingLiU" panose="02020509000000000000" charset="-120"/>
              </a:rPr>
              <a:t>海南是</a:t>
            </a:r>
            <a:endParaRPr lang="zh-TW" altLang="en-US" sz="2000" b="1">
              <a:solidFill>
                <a:srgbClr val="093177"/>
              </a:solidFill>
              <a:latin typeface="MingLiU" panose="02020509000000000000" charset="-120"/>
              <a:ea typeface="MingLiU" panose="02020509000000000000" charset="-120"/>
            </a:endParaRPr>
          </a:p>
          <a:p>
            <a:pPr defTabSz="684787">
              <a:lnSpc>
                <a:spcPts val="1890"/>
              </a:lnSpc>
              <a:spcAft>
                <a:spcPts val="945"/>
              </a:spcAft>
            </a:pPr>
            <a:r>
              <a:rPr lang="zh-TW" altLang="en-US" sz="2000">
                <a:solidFill>
                  <a:srgbClr val="093177"/>
                </a:solidFill>
                <a:latin typeface="MingLiU" panose="02020509000000000000" charset="-120"/>
                <a:ea typeface="MingLiU" panose="02020509000000000000" charset="-120"/>
              </a:rPr>
              <a:t>我国开放型经济新高地</a:t>
            </a:r>
          </a:p>
          <a:p>
            <a:pPr defTabSz="684787">
              <a:lnSpc>
                <a:spcPts val="1890"/>
              </a:lnSpc>
              <a:spcAft>
                <a:spcPts val="788"/>
              </a:spcAft>
            </a:pPr>
            <a:r>
              <a:rPr lang="zh-TW" altLang="en-US" sz="2000">
                <a:solidFill>
                  <a:srgbClr val="093177"/>
                </a:solidFill>
                <a:latin typeface="MingLiU" panose="02020509000000000000" charset="-120"/>
                <a:ea typeface="MingLiU" panose="02020509000000000000" charset="-120"/>
              </a:rPr>
              <a:t>具有较强国际影响力的高水平自由贸易港</a:t>
            </a:r>
          </a:p>
          <a:p>
            <a:pPr defTabSz="684787">
              <a:lnSpc>
                <a:spcPts val="1890"/>
              </a:lnSpc>
            </a:pPr>
            <a:r>
              <a:rPr lang="zh-TW" altLang="en-US" sz="2000">
                <a:solidFill>
                  <a:srgbClr val="093177"/>
                </a:solidFill>
                <a:latin typeface="MingLiU" panose="02020509000000000000" charset="-120"/>
                <a:ea typeface="MingLiU" panose="02020509000000000000" charset="-120"/>
              </a:rPr>
              <a:t>引领我国新时代对外开放的鲜明旗帜和重要开放门户</a:t>
            </a:r>
          </a:p>
          <a:p>
            <a:pPr defTabSz="684787">
              <a:lnSpc>
                <a:spcPts val="1890"/>
              </a:lnSpc>
            </a:pPr>
            <a:r>
              <a:rPr lang="en-US" altLang="zh-CN" sz="2100" b="1">
                <a:solidFill>
                  <a:prstClr val="black"/>
                </a:solidFill>
              </a:rPr>
              <a:t>Hainan is</a:t>
            </a:r>
          </a:p>
          <a:p>
            <a:pPr defTabSz="684787">
              <a:lnSpc>
                <a:spcPts val="1890"/>
              </a:lnSpc>
            </a:pPr>
            <a:r>
              <a:rPr lang="en-US" altLang="zh-CN" sz="2100" b="1">
                <a:solidFill>
                  <a:prstClr val="black"/>
                </a:solidFill>
              </a:rPr>
              <a:t>China's open economy up to a new lead;</a:t>
            </a:r>
          </a:p>
          <a:p>
            <a:pPr defTabSz="684787">
              <a:lnSpc>
                <a:spcPts val="1890"/>
              </a:lnSpc>
            </a:pPr>
            <a:r>
              <a:rPr lang="en-US" altLang="zh-CN" sz="2100" b="1">
                <a:solidFill>
                  <a:prstClr val="black"/>
                </a:solidFill>
              </a:rPr>
              <a:t>a high-level free trade port with strong international influence;</a:t>
            </a:r>
          </a:p>
          <a:p>
            <a:pPr defTabSz="684787">
              <a:lnSpc>
                <a:spcPts val="1890"/>
              </a:lnSpc>
            </a:pPr>
            <a:r>
              <a:rPr lang="en-US" altLang="zh-CN" sz="2100" b="1">
                <a:solidFill>
                  <a:prstClr val="black"/>
                </a:solidFill>
              </a:rPr>
              <a:t>A clear banner leading China's opening up in the new era and an important gateway for opening up.</a:t>
            </a:r>
          </a:p>
        </p:txBody>
      </p:sp>
      <p:sp>
        <p:nvSpPr>
          <p:cNvPr id="4" name="矩形 3"/>
          <p:cNvSpPr/>
          <p:nvPr/>
        </p:nvSpPr>
        <p:spPr>
          <a:xfrm>
            <a:off x="121444" y="141477"/>
            <a:ext cx="8937308" cy="828199"/>
          </a:xfrm>
          <a:prstGeom prst="rect">
            <a:avLst/>
          </a:prstGeom>
          <a:solidFill>
            <a:srgbClr val="7A94BB"/>
          </a:solidFill>
        </p:spPr>
        <p:txBody>
          <a:bodyPr lIns="0" tIns="0" rIns="0" bIns="0">
            <a:noAutofit/>
          </a:bodyPr>
          <a:lstStyle/>
          <a:p>
            <a:pPr defTabSz="684787"/>
            <a:r>
              <a:rPr lang="en-US" sz="2300" b="1">
                <a:solidFill>
                  <a:srgbClr val="FFFFFF"/>
                </a:solidFill>
                <a:latin typeface="Arial" panose="020B0604020202020204"/>
              </a:rPr>
              <a:t>Part III ANALYSIS OF BENEFITS FROM STUYING </a:t>
            </a:r>
          </a:p>
          <a:p>
            <a:pPr defTabSz="684787"/>
            <a:r>
              <a:rPr lang="en-US" sz="2300" b="1">
                <a:solidFill>
                  <a:srgbClr val="FFFFFF"/>
                </a:solidFill>
                <a:latin typeface="Arial" panose="020B0604020202020204"/>
              </a:rPr>
              <a:t>IN SANYA, HAINAN</a:t>
            </a:r>
            <a:r>
              <a:rPr lang="zh-TW" altLang="en-US" sz="800" b="1">
                <a:solidFill>
                  <a:srgbClr val="BBD3EA"/>
                </a:solidFill>
                <a:latin typeface="Arial" panose="020B0604020202020204"/>
                <a:ea typeface="Arial" panose="020B0604020202020204"/>
              </a:rPr>
              <a:t> </a:t>
            </a:r>
            <a:r>
              <a:rPr lang="en-US" sz="2300" b="1">
                <a:solidFill>
                  <a:srgbClr val="FFFFFF"/>
                </a:solidFill>
                <a:latin typeface="Arial" panose="020B0604020202020204"/>
              </a:rPr>
              <a:t> FROM ABOARD </a:t>
            </a:r>
          </a:p>
          <a:p>
            <a:pPr marL="990574" defTabSz="684787"/>
            <a:r>
              <a:rPr lang="en-US" sz="900">
                <a:solidFill>
                  <a:srgbClr val="BBD3EA"/>
                </a:solidFill>
                <a:latin typeface="MingLiU" panose="02020509000000000000" charset="-120"/>
              </a:rPr>
              <a:t> </a:t>
            </a:r>
            <a:r>
              <a:rPr lang="zh-CN" altLang="en-US" sz="900">
                <a:solidFill>
                  <a:srgbClr val="BBD3EA"/>
                </a:solidFill>
                <a:latin typeface="MingLiU" panose="02020509000000000000" charset="-120"/>
                <a:ea typeface="MingLiU" panose="02020509000000000000" charset="-120"/>
              </a:rPr>
              <a:t>       </a:t>
            </a:r>
            <a:endParaRPr lang="zh-TW" altLang="en-US" sz="900">
              <a:solidFill>
                <a:srgbClr val="BBD3EA"/>
              </a:solidFill>
              <a:latin typeface="MingLiU" panose="02020509000000000000" charset="-120"/>
              <a:ea typeface="MingLiU" panose="02020509000000000000" charset="-120"/>
            </a:endParaRPr>
          </a:p>
        </p:txBody>
      </p:sp>
      <p:pic>
        <p:nvPicPr>
          <p:cNvPr id="5" name="图片 4"/>
          <p:cNvPicPr>
            <a:picLocks noChangeAspect="1"/>
          </p:cNvPicPr>
          <p:nvPr/>
        </p:nvPicPr>
        <p:blipFill>
          <a:blip r:embed="rId2"/>
          <a:stretch>
            <a:fillRect/>
          </a:stretch>
        </p:blipFill>
        <p:spPr>
          <a:xfrm>
            <a:off x="7948621" y="73848"/>
            <a:ext cx="1110615" cy="1103471"/>
          </a:xfrm>
          <a:prstGeom prst="rect">
            <a:avLst/>
          </a:prstGeom>
        </p:spPr>
      </p:pic>
    </p:spTree>
    <p:extLst>
      <p:ext uri="{BB962C8B-B14F-4D97-AF65-F5344CB8AC3E}">
        <p14:creationId xmlns:p14="http://schemas.microsoft.com/office/powerpoint/2010/main" val="676647178"/>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3" name="矩形 2"/>
          <p:cNvSpPr/>
          <p:nvPr/>
        </p:nvSpPr>
        <p:spPr>
          <a:xfrm>
            <a:off x="431486" y="1103947"/>
            <a:ext cx="8401526" cy="3896678"/>
          </a:xfrm>
          <a:prstGeom prst="rect">
            <a:avLst/>
          </a:prstGeom>
          <a:solidFill>
            <a:srgbClr val="FFFFFF"/>
          </a:solidFill>
        </p:spPr>
        <p:txBody>
          <a:bodyPr lIns="0" tIns="0" rIns="0" bIns="0">
            <a:noAutofit/>
          </a:bodyPr>
          <a:lstStyle/>
          <a:p>
            <a:pPr defTabSz="684804">
              <a:lnSpc>
                <a:spcPts val="1665"/>
              </a:lnSpc>
              <a:spcAft>
                <a:spcPts val="900"/>
              </a:spcAft>
            </a:pPr>
            <a:r>
              <a:rPr lang="zh-CN" altLang="en-US" sz="1500">
                <a:solidFill>
                  <a:srgbClr val="093177"/>
                </a:solidFill>
                <a:latin typeface="MingLiU" panose="02020509000000000000" charset="-120"/>
              </a:rPr>
              <a:t>留学我校，你会享受到海南自贸港政策带来的如下好处：</a:t>
            </a:r>
          </a:p>
          <a:p>
            <a:pPr defTabSz="684804">
              <a:lnSpc>
                <a:spcPts val="1665"/>
              </a:lnSpc>
              <a:spcAft>
                <a:spcPts val="900"/>
              </a:spcAft>
            </a:pPr>
            <a:r>
              <a:rPr lang="en-US" altLang="zh-CN" sz="1500">
                <a:solidFill>
                  <a:srgbClr val="093177"/>
                </a:solidFill>
                <a:latin typeface="MingLiU" panose="02020509000000000000" charset="-120"/>
              </a:rPr>
              <a:t>1</a:t>
            </a:r>
            <a:r>
              <a:rPr lang="zh-CN" altLang="en-US" sz="1500">
                <a:solidFill>
                  <a:srgbClr val="093177"/>
                </a:solidFill>
                <a:latin typeface="MingLiU" panose="02020509000000000000" charset="-120"/>
              </a:rPr>
              <a:t>、享受我校因自贸港政策带来的国际化优质高等教学资源；</a:t>
            </a:r>
          </a:p>
          <a:p>
            <a:pPr defTabSz="684804">
              <a:lnSpc>
                <a:spcPts val="1665"/>
              </a:lnSpc>
              <a:spcAft>
                <a:spcPts val="900"/>
              </a:spcAft>
            </a:pPr>
            <a:r>
              <a:rPr lang="en-US" altLang="zh-CN" sz="1500">
                <a:solidFill>
                  <a:srgbClr val="093177"/>
                </a:solidFill>
                <a:latin typeface="MingLiU" panose="02020509000000000000" charset="-120"/>
              </a:rPr>
              <a:t>2</a:t>
            </a:r>
            <a:r>
              <a:rPr lang="zh-CN" altLang="en-US" sz="1500">
                <a:solidFill>
                  <a:srgbClr val="093177"/>
                </a:solidFill>
                <a:latin typeface="MingLiU" panose="02020509000000000000" charset="-120"/>
              </a:rPr>
              <a:t>、海南自贸港建设的见证者和建设者；</a:t>
            </a:r>
          </a:p>
          <a:p>
            <a:pPr defTabSz="684804">
              <a:lnSpc>
                <a:spcPts val="1665"/>
              </a:lnSpc>
              <a:spcAft>
                <a:spcPts val="900"/>
              </a:spcAft>
            </a:pPr>
            <a:r>
              <a:rPr lang="en-US" altLang="zh-CN" sz="1500">
                <a:solidFill>
                  <a:srgbClr val="093177"/>
                </a:solidFill>
                <a:latin typeface="MingLiU" panose="02020509000000000000" charset="-120"/>
              </a:rPr>
              <a:t>3</a:t>
            </a:r>
            <a:r>
              <a:rPr lang="zh-CN" altLang="en-US" sz="1500">
                <a:solidFill>
                  <a:srgbClr val="093177"/>
                </a:solidFill>
                <a:latin typeface="MingLiU" panose="02020509000000000000" charset="-120"/>
              </a:rPr>
              <a:t>、享受海南自贸港人员自由进出的便利政策；</a:t>
            </a:r>
          </a:p>
          <a:p>
            <a:pPr defTabSz="684804">
              <a:lnSpc>
                <a:spcPts val="1665"/>
              </a:lnSpc>
              <a:spcAft>
                <a:spcPts val="900"/>
              </a:spcAft>
            </a:pPr>
            <a:r>
              <a:rPr lang="en-US" altLang="zh-CN" sz="1500">
                <a:solidFill>
                  <a:srgbClr val="093177"/>
                </a:solidFill>
                <a:latin typeface="MingLiU" panose="02020509000000000000" charset="-120"/>
              </a:rPr>
              <a:t>4</a:t>
            </a:r>
            <a:r>
              <a:rPr lang="zh-CN" altLang="en-US" sz="1500">
                <a:solidFill>
                  <a:srgbClr val="093177"/>
                </a:solidFill>
                <a:latin typeface="MingLiU" panose="02020509000000000000" charset="-120"/>
              </a:rPr>
              <a:t>、硕士毕业生可在海南找工作，办理工作许可证。</a:t>
            </a:r>
          </a:p>
          <a:p>
            <a:pPr defTabSz="684804">
              <a:lnSpc>
                <a:spcPts val="1665"/>
              </a:lnSpc>
              <a:spcAft>
                <a:spcPts val="900"/>
              </a:spcAft>
            </a:pPr>
            <a:r>
              <a:rPr lang="en-US" altLang="zh-CN" sz="1500">
                <a:solidFill>
                  <a:srgbClr val="093177"/>
                </a:solidFill>
                <a:latin typeface="MingLiU" panose="02020509000000000000" charset="-120"/>
              </a:rPr>
              <a:t>5</a:t>
            </a:r>
            <a:r>
              <a:rPr lang="zh-CN" altLang="en-US" sz="1500">
                <a:solidFill>
                  <a:srgbClr val="093177"/>
                </a:solidFill>
                <a:latin typeface="MingLiU" panose="02020509000000000000" charset="-120"/>
              </a:rPr>
              <a:t>、硕士毕业生若在海南投资创业，享受自贸港的宽松投资政策。</a:t>
            </a:r>
          </a:p>
          <a:p>
            <a:pPr defTabSz="684804">
              <a:lnSpc>
                <a:spcPts val="1515"/>
              </a:lnSpc>
              <a:spcAft>
                <a:spcPts val="900"/>
              </a:spcAft>
            </a:pPr>
            <a:r>
              <a:rPr lang="en-US" altLang="zh-CN" b="1">
                <a:solidFill>
                  <a:prstClr val="black"/>
                </a:solidFill>
              </a:rPr>
              <a:t>You will enjoy the following benefits of Hainan Free Trade Port policy:</a:t>
            </a:r>
          </a:p>
          <a:p>
            <a:pPr defTabSz="684804">
              <a:lnSpc>
                <a:spcPts val="1515"/>
              </a:lnSpc>
              <a:spcAft>
                <a:spcPts val="900"/>
              </a:spcAft>
            </a:pPr>
            <a:r>
              <a:rPr lang="en-US" altLang="zh-CN" b="1">
                <a:solidFill>
                  <a:prstClr val="black"/>
                </a:solidFill>
              </a:rPr>
              <a:t>1. Enjoy international high-quality higher teaching resources brought by the free trade port policy to our university;</a:t>
            </a:r>
          </a:p>
          <a:p>
            <a:pPr defTabSz="684804">
              <a:lnSpc>
                <a:spcPts val="1515"/>
              </a:lnSpc>
              <a:spcAft>
                <a:spcPts val="900"/>
              </a:spcAft>
            </a:pPr>
            <a:r>
              <a:rPr lang="en-US" altLang="zh-CN" b="1">
                <a:solidFill>
                  <a:prstClr val="black"/>
                </a:solidFill>
              </a:rPr>
              <a:t>2. Witness and builder of hainan Free Trade Port construction;</a:t>
            </a:r>
          </a:p>
          <a:p>
            <a:pPr defTabSz="684804">
              <a:lnSpc>
                <a:spcPts val="1515"/>
              </a:lnSpc>
              <a:spcAft>
                <a:spcPts val="900"/>
              </a:spcAft>
            </a:pPr>
            <a:r>
              <a:rPr lang="en-US" altLang="zh-CN" b="1">
                <a:solidFill>
                  <a:prstClr val="black"/>
                </a:solidFill>
              </a:rPr>
              <a:t>3. Enjoy the convenient policy of free entry and exit of hainan Free Trade Port;</a:t>
            </a:r>
          </a:p>
          <a:p>
            <a:pPr defTabSz="684804">
              <a:lnSpc>
                <a:spcPts val="1515"/>
              </a:lnSpc>
              <a:spcAft>
                <a:spcPts val="900"/>
              </a:spcAft>
            </a:pPr>
            <a:r>
              <a:rPr lang="en-US" altLang="zh-CN" b="1">
                <a:solidFill>
                  <a:prstClr val="black"/>
                </a:solidFill>
              </a:rPr>
              <a:t>4, Master graduates can find jobs in Hainan, apply for a work permit.</a:t>
            </a:r>
          </a:p>
          <a:p>
            <a:pPr defTabSz="684804">
              <a:lnSpc>
                <a:spcPts val="1515"/>
              </a:lnSpc>
              <a:spcAft>
                <a:spcPts val="900"/>
              </a:spcAft>
            </a:pPr>
            <a:r>
              <a:rPr lang="en-US" altLang="zh-CN" b="1">
                <a:solidFill>
                  <a:prstClr val="black"/>
                </a:solidFill>
              </a:rPr>
              <a:t>5. If master graduates invest and start businesses in Hainan, they can enjoy the loose investment policy of free trade port.</a:t>
            </a:r>
          </a:p>
        </p:txBody>
      </p:sp>
      <p:sp>
        <p:nvSpPr>
          <p:cNvPr id="4" name="矩形 3"/>
          <p:cNvSpPr/>
          <p:nvPr/>
        </p:nvSpPr>
        <p:spPr>
          <a:xfrm>
            <a:off x="121444" y="141474"/>
            <a:ext cx="8937308" cy="828199"/>
          </a:xfrm>
          <a:prstGeom prst="rect">
            <a:avLst/>
          </a:prstGeom>
          <a:solidFill>
            <a:srgbClr val="7A94BB"/>
          </a:solidFill>
        </p:spPr>
        <p:txBody>
          <a:bodyPr lIns="0" tIns="0" rIns="0" bIns="0">
            <a:noAutofit/>
          </a:bodyPr>
          <a:lstStyle/>
          <a:p>
            <a:pPr defTabSz="684804"/>
            <a:r>
              <a:rPr lang="en-US" sz="2300" b="1">
                <a:solidFill>
                  <a:srgbClr val="FFFFFF"/>
                </a:solidFill>
                <a:latin typeface="Arial" panose="020B0604020202020204"/>
              </a:rPr>
              <a:t>Part III ANALYSIS OF BENEFITS FROM STUYING </a:t>
            </a:r>
          </a:p>
          <a:p>
            <a:pPr defTabSz="684804"/>
            <a:r>
              <a:rPr lang="en-US" sz="2300" b="1">
                <a:solidFill>
                  <a:srgbClr val="FFFFFF"/>
                </a:solidFill>
                <a:latin typeface="Arial" panose="020B0604020202020204"/>
              </a:rPr>
              <a:t>IN SANYA, HAINAN</a:t>
            </a:r>
            <a:r>
              <a:rPr lang="zh-TW" altLang="en-US" sz="800" b="1">
                <a:solidFill>
                  <a:srgbClr val="BBD3EA"/>
                </a:solidFill>
                <a:latin typeface="Arial" panose="020B0604020202020204"/>
                <a:ea typeface="Arial" panose="020B0604020202020204"/>
              </a:rPr>
              <a:t> </a:t>
            </a:r>
            <a:r>
              <a:rPr lang="en-US" sz="2300" b="1">
                <a:solidFill>
                  <a:srgbClr val="FFFFFF"/>
                </a:solidFill>
                <a:latin typeface="Arial" panose="020B0604020202020204"/>
              </a:rPr>
              <a:t> FROM ABOARD </a:t>
            </a:r>
          </a:p>
          <a:p>
            <a:pPr marL="990598" defTabSz="684804"/>
            <a:r>
              <a:rPr lang="en-US" sz="900">
                <a:solidFill>
                  <a:srgbClr val="BBD3EA"/>
                </a:solidFill>
                <a:latin typeface="MingLiU" panose="02020509000000000000" charset="-120"/>
              </a:rPr>
              <a:t> </a:t>
            </a:r>
            <a:r>
              <a:rPr lang="zh-CN" altLang="en-US" sz="900">
                <a:solidFill>
                  <a:srgbClr val="BBD3EA"/>
                </a:solidFill>
                <a:latin typeface="MingLiU" panose="02020509000000000000" charset="-120"/>
                <a:ea typeface="MingLiU" panose="02020509000000000000" charset="-120"/>
              </a:rPr>
              <a:t>       </a:t>
            </a:r>
            <a:endParaRPr lang="zh-TW" altLang="en-US" sz="900">
              <a:solidFill>
                <a:srgbClr val="BBD3EA"/>
              </a:solidFill>
              <a:latin typeface="MingLiU" panose="02020509000000000000" charset="-120"/>
              <a:ea typeface="MingLiU" panose="02020509000000000000" charset="-120"/>
            </a:endParaRPr>
          </a:p>
        </p:txBody>
      </p:sp>
      <p:pic>
        <p:nvPicPr>
          <p:cNvPr id="5" name="图片 4"/>
          <p:cNvPicPr>
            <a:picLocks noChangeAspect="1"/>
          </p:cNvPicPr>
          <p:nvPr/>
        </p:nvPicPr>
        <p:blipFill>
          <a:blip r:embed="rId2"/>
          <a:stretch>
            <a:fillRect/>
          </a:stretch>
        </p:blipFill>
        <p:spPr>
          <a:xfrm>
            <a:off x="7948621" y="73848"/>
            <a:ext cx="1110615" cy="1103471"/>
          </a:xfrm>
          <a:prstGeom prst="rect">
            <a:avLst/>
          </a:prstGeom>
        </p:spPr>
      </p:pic>
    </p:spTree>
    <p:extLst>
      <p:ext uri="{BB962C8B-B14F-4D97-AF65-F5344CB8AC3E}">
        <p14:creationId xmlns:p14="http://schemas.microsoft.com/office/powerpoint/2010/main" val="4291662931"/>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1444" y="141474"/>
            <a:ext cx="8937308" cy="828199"/>
          </a:xfrm>
          <a:prstGeom prst="rect">
            <a:avLst/>
          </a:prstGeom>
          <a:solidFill>
            <a:srgbClr val="7A94BB"/>
          </a:solidFill>
        </p:spPr>
        <p:txBody>
          <a:bodyPr lIns="0" tIns="0" rIns="0" bIns="0">
            <a:noAutofit/>
          </a:bodyPr>
          <a:lstStyle/>
          <a:p>
            <a:pPr defTabSz="684804"/>
            <a:r>
              <a:rPr lang="en-US" sz="2300" b="1">
                <a:solidFill>
                  <a:srgbClr val="FFFFFF"/>
                </a:solidFill>
                <a:latin typeface="Arial" panose="020B0604020202020204"/>
              </a:rPr>
              <a:t>Part III ANALYSIS OF BENEFITS FROM STUYING</a:t>
            </a:r>
          </a:p>
          <a:p>
            <a:pPr defTabSz="684804"/>
            <a:r>
              <a:rPr lang="en-US" sz="2300" b="1">
                <a:solidFill>
                  <a:srgbClr val="FFFFFF"/>
                </a:solidFill>
                <a:latin typeface="Arial" panose="020B0604020202020204"/>
              </a:rPr>
              <a:t> IN SANYA, HAINAN</a:t>
            </a:r>
            <a:r>
              <a:rPr lang="zh-TW" altLang="en-US" sz="800" b="1">
                <a:solidFill>
                  <a:srgbClr val="BBD3EA"/>
                </a:solidFill>
                <a:latin typeface="Arial" panose="020B0604020202020204"/>
                <a:ea typeface="Arial" panose="020B0604020202020204"/>
              </a:rPr>
              <a:t> </a:t>
            </a:r>
            <a:r>
              <a:rPr lang="en-US" sz="2300" b="1">
                <a:solidFill>
                  <a:srgbClr val="FFFFFF"/>
                </a:solidFill>
                <a:latin typeface="Arial" panose="020B0604020202020204"/>
              </a:rPr>
              <a:t> FROM ABOARD </a:t>
            </a:r>
          </a:p>
          <a:p>
            <a:pPr marL="990598" defTabSz="684804"/>
            <a:r>
              <a:rPr lang="en-US" sz="900">
                <a:solidFill>
                  <a:srgbClr val="BBD3EA"/>
                </a:solidFill>
                <a:latin typeface="MingLiU" panose="02020509000000000000" charset="-120"/>
              </a:rPr>
              <a:t> </a:t>
            </a:r>
            <a:r>
              <a:rPr lang="zh-CN" altLang="en-US" sz="900">
                <a:solidFill>
                  <a:srgbClr val="BBD3EA"/>
                </a:solidFill>
                <a:latin typeface="MingLiU" panose="02020509000000000000" charset="-120"/>
                <a:ea typeface="MingLiU" panose="02020509000000000000" charset="-120"/>
              </a:rPr>
              <a:t>       </a:t>
            </a:r>
            <a:endParaRPr lang="zh-TW" altLang="en-US" sz="900">
              <a:solidFill>
                <a:srgbClr val="BBD3EA"/>
              </a:solidFill>
              <a:latin typeface="MingLiU" panose="02020509000000000000" charset="-120"/>
              <a:ea typeface="MingLiU" panose="02020509000000000000" charset="-120"/>
            </a:endParaRPr>
          </a:p>
        </p:txBody>
      </p:sp>
      <p:pic>
        <p:nvPicPr>
          <p:cNvPr id="5" name="图片 4"/>
          <p:cNvPicPr>
            <a:picLocks noChangeAspect="1"/>
          </p:cNvPicPr>
          <p:nvPr/>
        </p:nvPicPr>
        <p:blipFill>
          <a:blip r:embed="rId2"/>
          <a:stretch>
            <a:fillRect/>
          </a:stretch>
        </p:blipFill>
        <p:spPr>
          <a:xfrm>
            <a:off x="7948621" y="73848"/>
            <a:ext cx="1110615" cy="1103471"/>
          </a:xfrm>
          <a:prstGeom prst="rect">
            <a:avLst/>
          </a:prstGeom>
        </p:spPr>
      </p:pic>
      <p:sp>
        <p:nvSpPr>
          <p:cNvPr id="2" name="文本框 1"/>
          <p:cNvSpPr txBox="1"/>
          <p:nvPr/>
        </p:nvSpPr>
        <p:spPr>
          <a:xfrm>
            <a:off x="694878" y="1329690"/>
            <a:ext cx="2721293" cy="3270071"/>
          </a:xfrm>
          <a:prstGeom prst="rect">
            <a:avLst/>
          </a:prstGeom>
          <a:noFill/>
        </p:spPr>
        <p:txBody>
          <a:bodyPr wrap="square" lIns="68487" tIns="34263" rIns="68487" bIns="34263" rtlCol="0">
            <a:spAutoFit/>
          </a:bodyPr>
          <a:lstStyle/>
          <a:p>
            <a:pPr algn="ctr" defTabSz="684804"/>
            <a:r>
              <a:rPr lang="zh-CN" altLang="en-US" b="1">
                <a:solidFill>
                  <a:srgbClr val="4F81BD"/>
                </a:solidFill>
                <a:effectLst>
                  <a:outerShdw blurRad="38100" dist="25400" dir="5400000" algn="ctr" rotWithShape="0">
                    <a:srgbClr val="6E747A">
                      <a:alpha val="43000"/>
                    </a:srgbClr>
                  </a:outerShdw>
                </a:effectLst>
              </a:rPr>
              <a:t>出入境便利政策系列三（高校留学生篇）</a:t>
            </a:r>
          </a:p>
          <a:p>
            <a:pPr algn="ctr" defTabSz="684804"/>
            <a:endParaRPr lang="zh-CN" altLang="en-US" sz="1200">
              <a:solidFill>
                <a:prstClr val="black"/>
              </a:solidFill>
            </a:endParaRPr>
          </a:p>
          <a:p>
            <a:pPr defTabSz="684804"/>
            <a:r>
              <a:rPr lang="zh-CN" altLang="en-US" sz="1200">
                <a:solidFill>
                  <a:prstClr val="black"/>
                </a:solidFill>
              </a:rPr>
              <a:t>政策一：在国内重点高等院校获得本科以上学历的外国优秀留学生，毕业后在中国从事创新创业活动的，可凭高校毕业证书和创新创业证明材料，申办有效期2至5年的私人事务类居留许可（加注“创业”）期间被海南省内单位聘雇的可换发工作类居留许可。</a:t>
            </a:r>
          </a:p>
          <a:p>
            <a:pPr defTabSz="684804"/>
            <a:endParaRPr lang="zh-CN" altLang="en-US" sz="1200">
              <a:solidFill>
                <a:prstClr val="black"/>
              </a:solidFill>
            </a:endParaRPr>
          </a:p>
          <a:p>
            <a:pPr defTabSz="684804"/>
            <a:r>
              <a:rPr lang="zh-CN" altLang="en-US"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政策二</a:t>
            </a:r>
          </a:p>
          <a:p>
            <a:pPr defTabSz="684804"/>
            <a:r>
              <a:rPr lang="zh-CN" altLang="en-US"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在中国高等院校获得硕士研究生及以上学历的外国留学生，经所属高校推荐可办理2年有效的私人事务类居留许可在海南创新创业。</a:t>
            </a:r>
          </a:p>
          <a:p>
            <a:pPr defTabSz="684804"/>
            <a:endParaRPr lang="zh-CN" altLang="en-US"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endParaRPr>
          </a:p>
        </p:txBody>
      </p:sp>
      <p:sp>
        <p:nvSpPr>
          <p:cNvPr id="6" name="文本框 5"/>
          <p:cNvSpPr txBox="1"/>
          <p:nvPr/>
        </p:nvSpPr>
        <p:spPr>
          <a:xfrm>
            <a:off x="3699510" y="1275879"/>
            <a:ext cx="4864894" cy="3439349"/>
          </a:xfrm>
          <a:prstGeom prst="rect">
            <a:avLst/>
          </a:prstGeom>
          <a:noFill/>
        </p:spPr>
        <p:txBody>
          <a:bodyPr wrap="square" lIns="68487" tIns="34263" rIns="68487" bIns="34263" rtlCol="0">
            <a:spAutoFit/>
          </a:bodyPr>
          <a:lstStyle/>
          <a:p>
            <a:pPr algn="ctr" defTabSz="684804"/>
            <a:r>
              <a:rPr lang="en-US" altLang="zh-CN" b="1">
                <a:solidFill>
                  <a:srgbClr val="4F81BD"/>
                </a:solidFill>
                <a:effectLst>
                  <a:outerShdw blurRad="38100" dist="25400" dir="5400000" algn="ctr" rotWithShape="0">
                    <a:srgbClr val="6E747A">
                      <a:alpha val="43000"/>
                    </a:srgbClr>
                  </a:outerShdw>
                </a:effectLst>
                <a:sym typeface="+mn-ea"/>
              </a:rPr>
              <a:t>The exit and entry facilitation policies </a:t>
            </a:r>
            <a:endParaRPr lang="en-US" altLang="zh-CN" b="1">
              <a:solidFill>
                <a:srgbClr val="4F81BD"/>
              </a:solidFill>
              <a:effectLst>
                <a:outerShdw blurRad="38100" dist="25400" dir="5400000" algn="ctr" rotWithShape="0">
                  <a:srgbClr val="6E747A">
                    <a:alpha val="43000"/>
                  </a:srgbClr>
                </a:outerShdw>
              </a:effectLst>
            </a:endParaRPr>
          </a:p>
          <a:p>
            <a:pPr algn="ctr" defTabSz="684804"/>
            <a:r>
              <a:rPr lang="en-US" altLang="zh-CN" b="1">
                <a:solidFill>
                  <a:srgbClr val="4F81BD"/>
                </a:solidFill>
                <a:effectLst>
                  <a:outerShdw blurRad="38100" dist="25400" dir="5400000" algn="ctr" rotWithShape="0">
                    <a:srgbClr val="6E747A">
                      <a:alpha val="43000"/>
                    </a:srgbClr>
                  </a:outerShdw>
                </a:effectLst>
                <a:sym typeface="+mn-ea"/>
              </a:rPr>
              <a:t>Section Three  Foreign Students</a:t>
            </a:r>
            <a:endParaRPr lang="zh-CN" altLang="en-US" b="1">
              <a:solidFill>
                <a:srgbClr val="4F81BD"/>
              </a:solidFill>
              <a:effectLst>
                <a:outerShdw blurRad="38100" dist="25400" dir="5400000" algn="ctr" rotWithShape="0">
                  <a:srgbClr val="6E747A">
                    <a:alpha val="43000"/>
                  </a:srgbClr>
                </a:outerShdw>
              </a:effectLst>
            </a:endParaRPr>
          </a:p>
          <a:p>
            <a:pPr defTabSz="684804"/>
            <a:endParaRPr lang="zh-CN" altLang="en-US" sz="1100">
              <a:solidFill>
                <a:prstClr val="black"/>
              </a:solidFill>
            </a:endParaRPr>
          </a:p>
          <a:p>
            <a:pPr defTabSz="684804"/>
            <a:r>
              <a:rPr lang="zh-CN" altLang="en-US" sz="1200">
                <a:solidFill>
                  <a:prstClr val="black"/>
                </a:solidFill>
              </a:rPr>
              <a:t>1. Outstanding foreign students who have received bachelor's degrees or above from well-established Chinese institutions of higher learning and engaged in innovative and entrepreneurial</a:t>
            </a:r>
            <a:r>
              <a:rPr lang="en-US" altLang="zh-CN" sz="1200">
                <a:solidFill>
                  <a:prstClr val="black"/>
                </a:solidFill>
              </a:rPr>
              <a:t> </a:t>
            </a:r>
            <a:r>
              <a:rPr lang="zh-CN" altLang="en-US" sz="1200">
                <a:solidFill>
                  <a:prstClr val="black"/>
                </a:solidFill>
              </a:rPr>
              <a:t>activities</a:t>
            </a:r>
            <a:r>
              <a:rPr lang="en-US" altLang="zh-CN" sz="1200">
                <a:solidFill>
                  <a:prstClr val="black"/>
                </a:solidFill>
              </a:rPr>
              <a:t> </a:t>
            </a:r>
            <a:r>
              <a:rPr lang="zh-CN" altLang="en-US" sz="1200">
                <a:solidFill>
                  <a:prstClr val="black"/>
                </a:solidFill>
              </a:rPr>
              <a:t>in China</a:t>
            </a:r>
            <a:r>
              <a:rPr lang="en-US" altLang="zh-CN" sz="1200">
                <a:solidFill>
                  <a:prstClr val="black"/>
                </a:solidFill>
              </a:rPr>
              <a:t> </a:t>
            </a:r>
            <a:r>
              <a:rPr lang="zh-CN" altLang="en-US" sz="1200">
                <a:solidFill>
                  <a:prstClr val="black"/>
                </a:solidFill>
              </a:rPr>
              <a:t>after graduation can,with</a:t>
            </a:r>
            <a:r>
              <a:rPr lang="en-US" altLang="zh-CN" sz="1200">
                <a:solidFill>
                  <a:prstClr val="black"/>
                </a:solidFill>
              </a:rPr>
              <a:t> </a:t>
            </a:r>
            <a:r>
              <a:rPr lang="zh-CN" altLang="en-US" sz="1200">
                <a:solidFill>
                  <a:prstClr val="black"/>
                </a:solidFill>
              </a:rPr>
              <a:t>their university diplomas</a:t>
            </a:r>
            <a:r>
              <a:rPr lang="en-US" altLang="zh-CN" sz="1200">
                <a:solidFill>
                  <a:prstClr val="black"/>
                </a:solidFill>
              </a:rPr>
              <a:t> </a:t>
            </a:r>
            <a:r>
              <a:rPr lang="zh-CN" altLang="en-US" sz="1200">
                <a:solidFill>
                  <a:prstClr val="black"/>
                </a:solidFill>
              </a:rPr>
              <a:t>and supporting documents proving</a:t>
            </a:r>
            <a:r>
              <a:rPr lang="en-US" altLang="zh-CN" sz="1200">
                <a:solidFill>
                  <a:prstClr val="black"/>
                </a:solidFill>
              </a:rPr>
              <a:t> </a:t>
            </a:r>
            <a:r>
              <a:rPr lang="zh-CN" altLang="en-US" sz="1200">
                <a:solidFill>
                  <a:prstClr val="black"/>
                </a:solidFill>
              </a:rPr>
              <a:t>their engagement</a:t>
            </a:r>
            <a:r>
              <a:rPr lang="en-US" altLang="zh-CN" sz="1200">
                <a:solidFill>
                  <a:prstClr val="black"/>
                </a:solidFill>
              </a:rPr>
              <a:t> </a:t>
            </a:r>
            <a:r>
              <a:rPr lang="zh-CN" altLang="en-US" sz="1200">
                <a:solidFill>
                  <a:prstClr val="black"/>
                </a:solidFill>
              </a:rPr>
              <a:t>in innovative and entrepreneurial activities,</a:t>
            </a:r>
            <a:r>
              <a:rPr lang="en-US" altLang="zh-CN" sz="1200">
                <a:solidFill>
                  <a:prstClr val="black"/>
                </a:solidFill>
              </a:rPr>
              <a:t> </a:t>
            </a:r>
            <a:r>
              <a:rPr lang="zh-CN" altLang="en-US" sz="1200">
                <a:solidFill>
                  <a:prstClr val="black"/>
                </a:solidFill>
              </a:rPr>
              <a:t>apply to the immigration department of China's public</a:t>
            </a:r>
            <a:r>
              <a:rPr lang="en-US" altLang="zh-CN" sz="1200">
                <a:solidFill>
                  <a:prstClr val="black"/>
                </a:solidFill>
              </a:rPr>
              <a:t> </a:t>
            </a:r>
            <a:r>
              <a:rPr lang="zh-CN" altLang="en-US" sz="1200">
                <a:solidFill>
                  <a:prstClr val="black"/>
                </a:solidFill>
              </a:rPr>
              <a:t>security</a:t>
            </a:r>
            <a:r>
              <a:rPr lang="en-US" altLang="zh-CN" sz="1200">
                <a:solidFill>
                  <a:prstClr val="black"/>
                </a:solidFill>
              </a:rPr>
              <a:t> </a:t>
            </a:r>
            <a:r>
              <a:rPr lang="zh-CN" altLang="en-US" sz="1200">
                <a:solidFill>
                  <a:prstClr val="black"/>
                </a:solidFill>
              </a:rPr>
              <a:t>authorities</a:t>
            </a:r>
            <a:r>
              <a:rPr lang="en-US" altLang="zh-CN" sz="1200">
                <a:solidFill>
                  <a:prstClr val="black"/>
                </a:solidFill>
              </a:rPr>
              <a:t> </a:t>
            </a:r>
            <a:r>
              <a:rPr lang="zh-CN" altLang="en-US" sz="1200">
                <a:solidFill>
                  <a:prstClr val="black"/>
                </a:solidFill>
              </a:rPr>
              <a:t>for</a:t>
            </a:r>
            <a:r>
              <a:rPr lang="en-US" altLang="zh-CN" sz="1200">
                <a:solidFill>
                  <a:prstClr val="black"/>
                </a:solidFill>
              </a:rPr>
              <a:t> </a:t>
            </a:r>
            <a:r>
              <a:rPr lang="zh-CN" altLang="en-US" sz="1200">
                <a:solidFill>
                  <a:prstClr val="black"/>
                </a:solidFill>
              </a:rPr>
              <a:t>a</a:t>
            </a:r>
            <a:r>
              <a:rPr lang="en-US" altLang="zh-CN" sz="1200">
                <a:solidFill>
                  <a:prstClr val="black"/>
                </a:solidFill>
              </a:rPr>
              <a:t> </a:t>
            </a:r>
            <a:r>
              <a:rPr lang="zh-CN" altLang="en-US" sz="1200">
                <a:solidFill>
                  <a:prstClr val="black"/>
                </a:solidFill>
              </a:rPr>
              <a:t>residence</a:t>
            </a:r>
            <a:r>
              <a:rPr lang="en-US" altLang="zh-CN" sz="1200">
                <a:solidFill>
                  <a:prstClr val="black"/>
                </a:solidFill>
              </a:rPr>
              <a:t> </a:t>
            </a:r>
            <a:r>
              <a:rPr lang="zh-CN" altLang="en-US" sz="1200">
                <a:solidFill>
                  <a:prstClr val="black"/>
                </a:solidFill>
              </a:rPr>
              <a:t>permit for</a:t>
            </a:r>
            <a:r>
              <a:rPr lang="en-US" altLang="zh-CN" sz="1200">
                <a:solidFill>
                  <a:prstClr val="black"/>
                </a:solidFill>
              </a:rPr>
              <a:t> </a:t>
            </a:r>
            <a:r>
              <a:rPr lang="zh-CN" altLang="en-US" sz="1200">
                <a:solidFill>
                  <a:prstClr val="black"/>
                </a:solidFill>
              </a:rPr>
              <a:t>private</a:t>
            </a:r>
            <a:r>
              <a:rPr lang="en-US" altLang="zh-CN" sz="1200">
                <a:solidFill>
                  <a:prstClr val="black"/>
                </a:solidFill>
              </a:rPr>
              <a:t> </a:t>
            </a:r>
            <a:r>
              <a:rPr lang="zh-CN" altLang="en-US" sz="1200">
                <a:solidFill>
                  <a:prstClr val="black"/>
                </a:solidFill>
              </a:rPr>
              <a:t>affairs</a:t>
            </a:r>
            <a:r>
              <a:rPr lang="en-US" altLang="zh-CN" sz="1200">
                <a:solidFill>
                  <a:prstClr val="black"/>
                </a:solidFill>
              </a:rPr>
              <a:t> </a:t>
            </a:r>
            <a:r>
              <a:rPr lang="zh-CN" altLang="en-US" sz="1200">
                <a:solidFill>
                  <a:prstClr val="black"/>
                </a:solidFill>
              </a:rPr>
              <a:t>(noted</a:t>
            </a:r>
            <a:r>
              <a:rPr lang="en-US" altLang="zh-CN" sz="1200">
                <a:solidFill>
                  <a:prstClr val="black"/>
                </a:solidFill>
              </a:rPr>
              <a:t> </a:t>
            </a:r>
            <a:r>
              <a:rPr lang="zh-CN" altLang="en-US" sz="1200">
                <a:solidFill>
                  <a:prstClr val="black"/>
                </a:solidFill>
              </a:rPr>
              <a:t>"Entrepreneurship</a:t>
            </a:r>
            <a:r>
              <a:rPr lang="en-US" altLang="zh-CN" sz="1200">
                <a:solidFill>
                  <a:prstClr val="black"/>
                </a:solidFill>
              </a:rPr>
              <a:t>) </a:t>
            </a:r>
            <a:r>
              <a:rPr lang="zh-CN" altLang="en-US" sz="1200">
                <a:solidFill>
                  <a:prstClr val="black"/>
                </a:solidFill>
              </a:rPr>
              <a:t>valid for</a:t>
            </a:r>
            <a:r>
              <a:rPr lang="en-US" altLang="zh-CN" sz="1200">
                <a:solidFill>
                  <a:prstClr val="black"/>
                </a:solidFill>
              </a:rPr>
              <a:t> </a:t>
            </a:r>
            <a:r>
              <a:rPr lang="zh-CN" altLang="en-US" sz="1200">
                <a:solidFill>
                  <a:prstClr val="black"/>
                </a:solidFill>
              </a:rPr>
              <a:t>two</a:t>
            </a:r>
            <a:r>
              <a:rPr lang="en-US" altLang="zh-CN" sz="1200">
                <a:solidFill>
                  <a:prstClr val="black"/>
                </a:solidFill>
              </a:rPr>
              <a:t> </a:t>
            </a:r>
            <a:r>
              <a:rPr lang="zh-CN" altLang="en-US" sz="1200">
                <a:solidFill>
                  <a:prstClr val="black"/>
                </a:solidFill>
              </a:rPr>
              <a:t>to</a:t>
            </a:r>
            <a:r>
              <a:rPr lang="en-US" altLang="zh-CN" sz="1200">
                <a:solidFill>
                  <a:prstClr val="black"/>
                </a:solidFill>
              </a:rPr>
              <a:t> </a:t>
            </a:r>
            <a:r>
              <a:rPr lang="zh-CN" altLang="en-US" sz="1200">
                <a:solidFill>
                  <a:prstClr val="black"/>
                </a:solidFill>
              </a:rPr>
              <a:t>five</a:t>
            </a:r>
            <a:r>
              <a:rPr lang="en-US" altLang="zh-CN" sz="1200">
                <a:solidFill>
                  <a:prstClr val="black"/>
                </a:solidFill>
              </a:rPr>
              <a:t> </a:t>
            </a:r>
            <a:r>
              <a:rPr lang="zh-CN" altLang="en-US" sz="1200">
                <a:solidFill>
                  <a:prstClr val="black"/>
                </a:solidFill>
              </a:rPr>
              <a:t>years.</a:t>
            </a:r>
            <a:r>
              <a:rPr lang="en-US" altLang="zh-CN" sz="1200">
                <a:solidFill>
                  <a:prstClr val="black"/>
                </a:solidFill>
              </a:rPr>
              <a:t> E</a:t>
            </a:r>
            <a:r>
              <a:rPr lang="zh-CN" altLang="en-US" sz="1200">
                <a:solidFill>
                  <a:prstClr val="black"/>
                </a:solidFill>
              </a:rPr>
              <a:t>mployment-based</a:t>
            </a:r>
            <a:r>
              <a:rPr lang="en-US" altLang="zh-CN" sz="1200">
                <a:solidFill>
                  <a:prstClr val="black"/>
                </a:solidFill>
              </a:rPr>
              <a:t> </a:t>
            </a:r>
            <a:r>
              <a:rPr lang="zh-CN" altLang="en-US" sz="1200">
                <a:solidFill>
                  <a:prstClr val="black"/>
                </a:solidFill>
              </a:rPr>
              <a:t>residence permit</a:t>
            </a:r>
            <a:r>
              <a:rPr lang="en-US" altLang="zh-CN" sz="1200">
                <a:solidFill>
                  <a:prstClr val="black"/>
                </a:solidFill>
              </a:rPr>
              <a:t> </a:t>
            </a:r>
            <a:r>
              <a:rPr lang="zh-CN" altLang="en-US" sz="1200">
                <a:solidFill>
                  <a:prstClr val="black"/>
                </a:solidFill>
              </a:rPr>
              <a:t>can be</a:t>
            </a:r>
            <a:r>
              <a:rPr lang="en-US" altLang="zh-CN" sz="1200">
                <a:solidFill>
                  <a:prstClr val="black"/>
                </a:solidFill>
              </a:rPr>
              <a:t> </a:t>
            </a:r>
            <a:r>
              <a:rPr lang="zh-CN" altLang="en-US" sz="1200">
                <a:solidFill>
                  <a:prstClr val="black"/>
                </a:solidFill>
              </a:rPr>
              <a:t>obtained</a:t>
            </a:r>
          </a:p>
          <a:p>
            <a:pPr defTabSz="684804"/>
            <a:r>
              <a:rPr lang="zh-CN" altLang="en-US" sz="1200">
                <a:solidFill>
                  <a:prstClr val="black"/>
                </a:solidFill>
              </a:rPr>
              <a:t>after being hired by entities in Hainan province.</a:t>
            </a:r>
          </a:p>
          <a:p>
            <a:pPr defTabSz="684804"/>
            <a:r>
              <a:rPr lang="en-US" altLang="zh-CN"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2</a:t>
            </a:r>
            <a:r>
              <a:rPr lang="zh-CN" altLang="en-US"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 Foreign students who have received master</a:t>
            </a:r>
            <a:r>
              <a:rPr lang="en-US" altLang="zh-CN"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a:t>
            </a:r>
            <a:r>
              <a:rPr lang="zh-CN" altLang="en-US"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s</a:t>
            </a:r>
            <a:r>
              <a:rPr lang="en-US" altLang="zh-CN"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 </a:t>
            </a:r>
            <a:r>
              <a:rPr lang="zh-CN" altLang="en-US"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degrees</a:t>
            </a:r>
            <a:r>
              <a:rPr lang="en-US" altLang="zh-CN"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 </a:t>
            </a:r>
            <a:r>
              <a:rPr lang="zh-CN" altLang="en-US"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or above from well-established Chinese institutions of higher</a:t>
            </a:r>
            <a:r>
              <a:rPr lang="en-US" altLang="zh-CN"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 </a:t>
            </a:r>
            <a:r>
              <a:rPr lang="zh-CN" altLang="en-US"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learning and engaged in innovative and entrepreneurial activities in China after graduation can</a:t>
            </a:r>
            <a:r>
              <a:rPr lang="en-US" altLang="zh-CN"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 </a:t>
            </a:r>
            <a:r>
              <a:rPr lang="zh-CN" altLang="en-US"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upon the recommendation</a:t>
            </a:r>
            <a:r>
              <a:rPr lang="en-US" altLang="zh-CN"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 </a:t>
            </a:r>
            <a:r>
              <a:rPr lang="zh-CN" altLang="en-US"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of the graduated universities,apply</a:t>
            </a:r>
            <a:r>
              <a:rPr lang="en-US" altLang="zh-CN"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 </a:t>
            </a:r>
            <a:r>
              <a:rPr lang="zh-CN" altLang="en-US"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for a residence permit</a:t>
            </a:r>
            <a:r>
              <a:rPr lang="en-US" altLang="zh-CN"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 </a:t>
            </a:r>
            <a:r>
              <a:rPr lang="zh-CN" altLang="en-US"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valid for up to two vears for</a:t>
            </a:r>
            <a:r>
              <a:rPr lang="en-US" altLang="zh-CN"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 </a:t>
            </a:r>
            <a:r>
              <a:rPr lang="zh-CN" altLang="en-US"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innovative and</a:t>
            </a:r>
            <a:r>
              <a:rPr lang="en-US" altLang="zh-CN"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 </a:t>
            </a:r>
            <a:r>
              <a:rPr lang="zh-CN" altLang="en-US"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entrepreneurial</a:t>
            </a:r>
            <a:r>
              <a:rPr lang="en-US" altLang="zh-CN"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 </a:t>
            </a:r>
            <a:r>
              <a:rPr lang="zh-CN" altLang="en-US"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rPr>
              <a:t>activities.</a:t>
            </a:r>
          </a:p>
          <a:p>
            <a:pPr defTabSz="684804"/>
            <a:endParaRPr lang="zh-CN" altLang="en-US" sz="120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endParaRPr>
          </a:p>
        </p:txBody>
      </p:sp>
    </p:spTree>
    <p:extLst>
      <p:ext uri="{BB962C8B-B14F-4D97-AF65-F5344CB8AC3E}">
        <p14:creationId xmlns:p14="http://schemas.microsoft.com/office/powerpoint/2010/main" val="1144776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EDDA"/>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3407" y="158591"/>
            <a:ext cx="9077186" cy="235744"/>
          </a:xfrm>
          <a:prstGeom prst="rect">
            <a:avLst/>
          </a:prstGeom>
        </p:spPr>
      </p:pic>
      <p:pic>
        <p:nvPicPr>
          <p:cNvPr id="3" name="图片 2"/>
          <p:cNvPicPr>
            <a:picLocks noChangeAspect="1"/>
          </p:cNvPicPr>
          <p:nvPr/>
        </p:nvPicPr>
        <p:blipFill>
          <a:blip r:embed="rId3"/>
          <a:stretch>
            <a:fillRect/>
          </a:stretch>
        </p:blipFill>
        <p:spPr>
          <a:xfrm>
            <a:off x="1919953" y="465415"/>
            <a:ext cx="4600635" cy="2228850"/>
          </a:xfrm>
          <a:prstGeom prst="rect">
            <a:avLst/>
          </a:prstGeom>
        </p:spPr>
      </p:pic>
      <p:pic>
        <p:nvPicPr>
          <p:cNvPr id="4" name="图片 3"/>
          <p:cNvPicPr>
            <a:picLocks noChangeAspect="1"/>
          </p:cNvPicPr>
          <p:nvPr/>
        </p:nvPicPr>
        <p:blipFill>
          <a:blip r:embed="rId4"/>
          <a:stretch>
            <a:fillRect/>
          </a:stretch>
        </p:blipFill>
        <p:spPr>
          <a:xfrm>
            <a:off x="47724" y="4736306"/>
            <a:ext cx="9010372" cy="200025"/>
          </a:xfrm>
          <a:prstGeom prst="rect">
            <a:avLst/>
          </a:prstGeom>
        </p:spPr>
      </p:pic>
      <p:sp>
        <p:nvSpPr>
          <p:cNvPr id="7" name="文本框 6"/>
          <p:cNvSpPr txBox="1"/>
          <p:nvPr/>
        </p:nvSpPr>
        <p:spPr>
          <a:xfrm>
            <a:off x="1712354" y="2787849"/>
            <a:ext cx="5457288" cy="431226"/>
          </a:xfrm>
          <a:prstGeom prst="rect">
            <a:avLst/>
          </a:prstGeom>
          <a:noFill/>
        </p:spPr>
        <p:txBody>
          <a:bodyPr wrap="square" lIns="61295" tIns="30648" rIns="61295" bIns="30648" rtlCol="0">
            <a:spAutoFit/>
          </a:bodyPr>
          <a:lstStyle/>
          <a:p>
            <a:pPr defTabSz="612953"/>
            <a:endParaRPr lang="en-US" altLang="zh-CN" sz="2400">
              <a:solidFill>
                <a:prstClr val="black"/>
              </a:solidFill>
            </a:endParaRPr>
          </a:p>
        </p:txBody>
      </p:sp>
      <p:pic>
        <p:nvPicPr>
          <p:cNvPr id="5" name="图片 4"/>
          <p:cNvPicPr>
            <a:picLocks noChangeAspect="1"/>
          </p:cNvPicPr>
          <p:nvPr/>
        </p:nvPicPr>
        <p:blipFill>
          <a:blip r:embed="rId5"/>
          <a:stretch>
            <a:fillRect/>
          </a:stretch>
        </p:blipFill>
        <p:spPr>
          <a:xfrm>
            <a:off x="7965206" y="55366"/>
            <a:ext cx="1112934" cy="827603"/>
          </a:xfrm>
          <a:prstGeom prst="rect">
            <a:avLst/>
          </a:prstGeom>
        </p:spPr>
      </p:pic>
      <p:sp>
        <p:nvSpPr>
          <p:cNvPr id="8" name="双波形 7"/>
          <p:cNvSpPr/>
          <p:nvPr/>
        </p:nvSpPr>
        <p:spPr>
          <a:xfrm>
            <a:off x="1757691" y="2694267"/>
            <a:ext cx="5411950" cy="445413"/>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lIns="61295" tIns="30648" rIns="61295" bIns="30648" rtlCol="0" anchor="ctr"/>
          <a:lstStyle/>
          <a:p>
            <a:pPr algn="ctr" defTabSz="612953"/>
            <a:r>
              <a:rPr lang="en-US" altLang="zh-CN" sz="2400">
                <a:solidFill>
                  <a:prstClr val="white"/>
                </a:solidFill>
                <a:sym typeface="+mn-ea"/>
              </a:rPr>
              <a:t>The advantage of location of Hainan </a:t>
            </a:r>
            <a:endParaRPr lang="zh-CN" altLang="en-US" sz="2400">
              <a:solidFill>
                <a:prstClr val="white"/>
              </a:solidFill>
            </a:endParaRPr>
          </a:p>
        </p:txBody>
      </p:sp>
    </p:spTree>
    <p:extLst>
      <p:ext uri="{BB962C8B-B14F-4D97-AF65-F5344CB8AC3E}">
        <p14:creationId xmlns:p14="http://schemas.microsoft.com/office/powerpoint/2010/main" val="31141355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1444" y="141473"/>
            <a:ext cx="8937308" cy="828199"/>
          </a:xfrm>
          <a:prstGeom prst="rect">
            <a:avLst/>
          </a:prstGeom>
          <a:solidFill>
            <a:srgbClr val="7A94BB"/>
          </a:solidFill>
        </p:spPr>
        <p:txBody>
          <a:bodyPr lIns="0" tIns="0" rIns="0" bIns="0">
            <a:noAutofit/>
          </a:bodyPr>
          <a:lstStyle/>
          <a:p>
            <a:pPr defTabSz="684838"/>
            <a:r>
              <a:rPr lang="en-US" sz="2300" b="1">
                <a:solidFill>
                  <a:srgbClr val="FFFFFF"/>
                </a:solidFill>
                <a:latin typeface="Arial" panose="020B0604020202020204"/>
              </a:rPr>
              <a:t>Part III ANALYSIS OF BENEFITS FROM STUYING</a:t>
            </a:r>
          </a:p>
          <a:p>
            <a:pPr defTabSz="684838"/>
            <a:r>
              <a:rPr lang="en-US" sz="2300" b="1">
                <a:solidFill>
                  <a:srgbClr val="FFFFFF"/>
                </a:solidFill>
                <a:latin typeface="Arial" panose="020B0604020202020204"/>
              </a:rPr>
              <a:t> IN SANYA, HAINAN</a:t>
            </a:r>
            <a:r>
              <a:rPr lang="zh-TW" altLang="en-US" sz="800" b="1">
                <a:solidFill>
                  <a:srgbClr val="BBD3EA"/>
                </a:solidFill>
                <a:latin typeface="Arial" panose="020B0604020202020204"/>
                <a:ea typeface="Arial" panose="020B0604020202020204"/>
              </a:rPr>
              <a:t> </a:t>
            </a:r>
            <a:r>
              <a:rPr lang="en-US" sz="2300" b="1">
                <a:solidFill>
                  <a:srgbClr val="FFFFFF"/>
                </a:solidFill>
                <a:latin typeface="Arial" panose="020B0604020202020204"/>
              </a:rPr>
              <a:t> FROM ABOARD </a:t>
            </a:r>
          </a:p>
          <a:p>
            <a:pPr marL="990645" defTabSz="684838"/>
            <a:r>
              <a:rPr lang="en-US" sz="900">
                <a:solidFill>
                  <a:srgbClr val="BBD3EA"/>
                </a:solidFill>
                <a:latin typeface="MingLiU" panose="02020509000000000000" charset="-120"/>
              </a:rPr>
              <a:t> </a:t>
            </a:r>
            <a:r>
              <a:rPr lang="zh-CN" altLang="en-US" sz="900">
                <a:solidFill>
                  <a:srgbClr val="BBD3EA"/>
                </a:solidFill>
                <a:latin typeface="MingLiU" panose="02020509000000000000" charset="-120"/>
                <a:ea typeface="MingLiU" panose="02020509000000000000" charset="-120"/>
              </a:rPr>
              <a:t>       </a:t>
            </a:r>
            <a:endParaRPr lang="zh-TW" altLang="en-US" sz="900">
              <a:solidFill>
                <a:srgbClr val="BBD3EA"/>
              </a:solidFill>
              <a:latin typeface="MingLiU" panose="02020509000000000000" charset="-120"/>
              <a:ea typeface="MingLiU" panose="02020509000000000000" charset="-120"/>
            </a:endParaRPr>
          </a:p>
        </p:txBody>
      </p:sp>
      <p:pic>
        <p:nvPicPr>
          <p:cNvPr id="5" name="图片 4"/>
          <p:cNvPicPr>
            <a:picLocks noChangeAspect="1"/>
          </p:cNvPicPr>
          <p:nvPr/>
        </p:nvPicPr>
        <p:blipFill>
          <a:blip r:embed="rId2"/>
          <a:stretch>
            <a:fillRect/>
          </a:stretch>
        </p:blipFill>
        <p:spPr>
          <a:xfrm>
            <a:off x="7948621" y="73844"/>
            <a:ext cx="1110615" cy="1103471"/>
          </a:xfrm>
          <a:prstGeom prst="rect">
            <a:avLst/>
          </a:prstGeom>
        </p:spPr>
      </p:pic>
      <p:sp>
        <p:nvSpPr>
          <p:cNvPr id="2" name="文本框 1"/>
          <p:cNvSpPr txBox="1"/>
          <p:nvPr/>
        </p:nvSpPr>
        <p:spPr>
          <a:xfrm>
            <a:off x="820136" y="1329696"/>
            <a:ext cx="2897981" cy="3069431"/>
          </a:xfrm>
          <a:prstGeom prst="rect">
            <a:avLst/>
          </a:prstGeom>
          <a:noFill/>
        </p:spPr>
        <p:txBody>
          <a:bodyPr wrap="square" lIns="68489" tIns="34263" rIns="68489" bIns="34263" rtlCol="0">
            <a:spAutoFit/>
          </a:bodyPr>
          <a:lstStyle/>
          <a:p>
            <a:pPr defTabSz="684838"/>
            <a:r>
              <a:rPr lang="zh-CN" altLang="en-US" b="1">
                <a:solidFill>
                  <a:srgbClr val="4F81BD"/>
                </a:solidFill>
                <a:effectLst>
                  <a:outerShdw blurRad="38100" dist="25400" dir="5400000" algn="ctr" rotWithShape="0">
                    <a:srgbClr val="6E747A">
                      <a:alpha val="43000"/>
                    </a:srgbClr>
                  </a:outerShdw>
                </a:effectLst>
              </a:rPr>
              <a:t>出入境便利政策系列三（高校留学生篇）</a:t>
            </a:r>
            <a:endParaRPr lang="zh-CN" altLang="en-US" sz="1200" b="1">
              <a:solidFill>
                <a:srgbClr val="4F81BD"/>
              </a:solidFill>
              <a:effectLst>
                <a:outerShdw blurRad="38100" dist="25400" dir="5400000" algn="ctr" rotWithShape="0">
                  <a:srgbClr val="6E747A">
                    <a:alpha val="43000"/>
                  </a:srgbClr>
                </a:outerShdw>
              </a:effectLst>
            </a:endParaRPr>
          </a:p>
          <a:p>
            <a:pPr defTabSz="684838"/>
            <a:endParaRPr lang="zh-CN" altLang="en-US" sz="1200">
              <a:solidFill>
                <a:prstClr val="black"/>
              </a:solidFill>
            </a:endParaRPr>
          </a:p>
          <a:p>
            <a:pPr defTabSz="684838"/>
            <a:r>
              <a:rPr lang="zh-CN" altLang="en-US" sz="1200">
                <a:solidFill>
                  <a:prstClr val="black"/>
                </a:solidFill>
              </a:rPr>
              <a:t>政策三：在国际知名高校毕业的外国学生，毕业后2年内来中国创新创业的，可凭学历（学位）证明申办有效期2年以内的私人事务类居留许可（加注“创业”）；期间被海南省内单位聘雇的可换发工作类居留许可。</a:t>
            </a:r>
          </a:p>
          <a:p>
            <a:pPr defTabSz="684838"/>
            <a:r>
              <a:rPr lang="zh-CN" altLang="en-US" sz="1200">
                <a:solidFill>
                  <a:prstClr val="black"/>
                </a:solidFill>
              </a:rPr>
              <a:t>政策四：在境外高等院校学 习的外国学生到国内知名企业和事业位海南星级酒店、医院、国际学校等单位定期实凭相关单位邀请函件、外国高校在读证明申办口岸签证入境或在境内换发私人事务类进行实习。根据政府间协议来华实习的境外高校外国学生，可按规定申办工华类居留许可。</a:t>
            </a:r>
          </a:p>
        </p:txBody>
      </p:sp>
      <p:sp>
        <p:nvSpPr>
          <p:cNvPr id="6" name="文本框 5"/>
          <p:cNvSpPr txBox="1"/>
          <p:nvPr/>
        </p:nvSpPr>
        <p:spPr>
          <a:xfrm>
            <a:off x="3984784" y="1275875"/>
            <a:ext cx="4579620" cy="3639403"/>
          </a:xfrm>
          <a:prstGeom prst="rect">
            <a:avLst/>
          </a:prstGeom>
          <a:noFill/>
        </p:spPr>
        <p:txBody>
          <a:bodyPr wrap="square" lIns="68489" tIns="34263" rIns="68489" bIns="34263" rtlCol="0">
            <a:spAutoFit/>
          </a:bodyPr>
          <a:lstStyle/>
          <a:p>
            <a:pPr algn="ctr" defTabSz="684838"/>
            <a:r>
              <a:rPr lang="en-US" altLang="zh-CN" b="1">
                <a:solidFill>
                  <a:srgbClr val="4F81BD"/>
                </a:solidFill>
                <a:effectLst>
                  <a:outerShdw blurRad="38100" dist="25400" dir="5400000" algn="ctr" rotWithShape="0">
                    <a:srgbClr val="6E747A">
                      <a:alpha val="43000"/>
                    </a:srgbClr>
                  </a:outerShdw>
                </a:effectLst>
              </a:rPr>
              <a:t>The exit and entry facilitation policies </a:t>
            </a:r>
          </a:p>
          <a:p>
            <a:pPr algn="ctr" defTabSz="684838"/>
            <a:r>
              <a:rPr lang="en-US" altLang="zh-CN" b="1">
                <a:solidFill>
                  <a:srgbClr val="4F81BD"/>
                </a:solidFill>
                <a:effectLst>
                  <a:outerShdw blurRad="38100" dist="25400" dir="5400000" algn="ctr" rotWithShape="0">
                    <a:srgbClr val="6E747A">
                      <a:alpha val="43000"/>
                    </a:srgbClr>
                  </a:outerShdw>
                </a:effectLst>
              </a:rPr>
              <a:t>Section Three  Foreign Students</a:t>
            </a:r>
            <a:endParaRPr lang="zh-CN" altLang="en-US" b="1">
              <a:solidFill>
                <a:srgbClr val="4F81BD"/>
              </a:solidFill>
              <a:effectLst>
                <a:outerShdw blurRad="38100" dist="25400" dir="5400000" algn="ctr" rotWithShape="0">
                  <a:srgbClr val="6E747A">
                    <a:alpha val="43000"/>
                  </a:srgbClr>
                </a:outerShdw>
              </a:effectLst>
            </a:endParaRPr>
          </a:p>
          <a:p>
            <a:pPr defTabSz="684838"/>
            <a:r>
              <a:rPr lang="zh-CN" altLang="en-US" sz="1200">
                <a:solidFill>
                  <a:prstClr val="black"/>
                </a:solidFill>
              </a:rPr>
              <a:t>Ill. Foreign students who have graduated from</a:t>
            </a:r>
            <a:r>
              <a:rPr lang="en-US" altLang="zh-CN" sz="1200">
                <a:solidFill>
                  <a:prstClr val="black"/>
                </a:solidFill>
              </a:rPr>
              <a:t> </a:t>
            </a:r>
            <a:r>
              <a:rPr lang="zh-CN" altLang="en-US" sz="1200">
                <a:solidFill>
                  <a:prstClr val="black"/>
                </a:solidFill>
              </a:rPr>
              <a:t>internationally renowned universities and come to China for innovative and entrepreneurial activities within two years after</a:t>
            </a:r>
            <a:r>
              <a:rPr lang="en-US" altLang="zh-CN" sz="1200">
                <a:solidFill>
                  <a:prstClr val="black"/>
                </a:solidFill>
              </a:rPr>
              <a:t> </a:t>
            </a:r>
            <a:r>
              <a:rPr lang="zh-CN" altLang="en-US" sz="1200">
                <a:solidFill>
                  <a:prstClr val="black"/>
                </a:solidFill>
              </a:rPr>
              <a:t>graduation can</a:t>
            </a:r>
            <a:r>
              <a:rPr lang="en-US" altLang="zh-CN" sz="1200">
                <a:solidFill>
                  <a:prstClr val="black"/>
                </a:solidFill>
              </a:rPr>
              <a:t> </a:t>
            </a:r>
            <a:r>
              <a:rPr lang="zh-CN" altLang="en-US" sz="1200">
                <a:solidFill>
                  <a:prstClr val="black"/>
                </a:solidFill>
              </a:rPr>
              <a:t>with documents including their academic certificates</a:t>
            </a:r>
            <a:r>
              <a:rPr lang="en-US" altLang="zh-CN" sz="1200">
                <a:solidFill>
                  <a:prstClr val="black"/>
                </a:solidFill>
              </a:rPr>
              <a:t> </a:t>
            </a:r>
            <a:r>
              <a:rPr lang="zh-CN" altLang="en-US" sz="1200">
                <a:solidFill>
                  <a:prstClr val="black"/>
                </a:solidFill>
              </a:rPr>
              <a:t>(diplomas), apply to the</a:t>
            </a:r>
            <a:r>
              <a:rPr lang="en-US" altLang="zh-CN" sz="1200">
                <a:solidFill>
                  <a:prstClr val="black"/>
                </a:solidFill>
              </a:rPr>
              <a:t> immigra</a:t>
            </a:r>
            <a:r>
              <a:rPr lang="zh-CN" altLang="en-US" sz="1200">
                <a:solidFill>
                  <a:prstClr val="black"/>
                </a:solidFill>
              </a:rPr>
              <a:t>tion department of</a:t>
            </a:r>
            <a:r>
              <a:rPr lang="en-US" altLang="zh-CN" sz="1200">
                <a:solidFill>
                  <a:prstClr val="black"/>
                </a:solidFill>
              </a:rPr>
              <a:t> </a:t>
            </a:r>
            <a:r>
              <a:rPr lang="zh-CN" altLang="en-US" sz="1200">
                <a:solidFill>
                  <a:prstClr val="black"/>
                </a:solidFill>
              </a:rPr>
              <a:t>China's public security authori</a:t>
            </a:r>
            <a:r>
              <a:rPr lang="en-US" altLang="zh-CN" sz="1200">
                <a:solidFill>
                  <a:prstClr val="black"/>
                </a:solidFill>
              </a:rPr>
              <a:t>ties</a:t>
            </a:r>
            <a:r>
              <a:rPr lang="zh-CN" altLang="en-US" sz="1200">
                <a:solidFill>
                  <a:prstClr val="black"/>
                </a:solidFill>
              </a:rPr>
              <a:t> </a:t>
            </a:r>
            <a:r>
              <a:rPr lang="en-US" altLang="zh-CN" sz="1200">
                <a:solidFill>
                  <a:prstClr val="black"/>
                </a:solidFill>
              </a:rPr>
              <a:t>f</a:t>
            </a:r>
            <a:r>
              <a:rPr lang="zh-CN" altLang="en-US" sz="1200">
                <a:solidFill>
                  <a:prstClr val="black"/>
                </a:solidFill>
              </a:rPr>
              <a:t>or</a:t>
            </a:r>
            <a:r>
              <a:rPr lang="en-US" altLang="zh-CN" sz="1200">
                <a:solidFill>
                  <a:prstClr val="black"/>
                </a:solidFill>
              </a:rPr>
              <a:t> </a:t>
            </a:r>
            <a:r>
              <a:rPr lang="zh-CN" altLang="en-US" sz="1200">
                <a:solidFill>
                  <a:prstClr val="black"/>
                </a:solidFill>
              </a:rPr>
              <a:t>a residence permit</a:t>
            </a:r>
            <a:r>
              <a:rPr lang="en-US" altLang="zh-CN" sz="1200">
                <a:solidFill>
                  <a:prstClr val="black"/>
                </a:solidFill>
              </a:rPr>
              <a:t> </a:t>
            </a:r>
            <a:r>
              <a:rPr lang="zh-CN" altLang="en-US" sz="1200">
                <a:solidFill>
                  <a:prstClr val="black"/>
                </a:solidFill>
              </a:rPr>
              <a:t>for private affairs (noted</a:t>
            </a:r>
            <a:r>
              <a:rPr lang="en-US" altLang="zh-CN" sz="1200">
                <a:solidFill>
                  <a:prstClr val="black"/>
                </a:solidFill>
              </a:rPr>
              <a:t> </a:t>
            </a:r>
            <a:r>
              <a:rPr lang="zh-CN" altLang="en-US" sz="1200">
                <a:solidFill>
                  <a:prstClr val="black"/>
                </a:solidFill>
              </a:rPr>
              <a:t>"Ent</a:t>
            </a:r>
            <a:r>
              <a:rPr lang="en-US" altLang="zh-CN" sz="1200">
                <a:solidFill>
                  <a:prstClr val="black"/>
                </a:solidFill>
              </a:rPr>
              <a:t>r</a:t>
            </a:r>
            <a:r>
              <a:rPr lang="zh-CN" altLang="en-US" sz="1200">
                <a:solidFill>
                  <a:prstClr val="black"/>
                </a:solidFill>
              </a:rPr>
              <a:t>eprene</a:t>
            </a:r>
            <a:r>
              <a:rPr lang="en-US" altLang="zh-CN" sz="1200">
                <a:solidFill>
                  <a:prstClr val="black"/>
                </a:solidFill>
              </a:rPr>
              <a:t>urship”) </a:t>
            </a:r>
            <a:r>
              <a:rPr lang="zh-CN" altLang="en-US" sz="1200">
                <a:solidFill>
                  <a:prstClr val="black"/>
                </a:solidFill>
              </a:rPr>
              <a:t>valid for up</a:t>
            </a:r>
            <a:r>
              <a:rPr lang="en-US" altLang="zh-CN" sz="1200">
                <a:solidFill>
                  <a:prstClr val="black"/>
                </a:solidFill>
              </a:rPr>
              <a:t> </a:t>
            </a:r>
            <a:r>
              <a:rPr lang="zh-CN" altLang="en-US" sz="1200">
                <a:solidFill>
                  <a:prstClr val="black"/>
                </a:solidFill>
              </a:rPr>
              <a:t>to</a:t>
            </a:r>
            <a:r>
              <a:rPr lang="en-US" altLang="zh-CN" sz="1200">
                <a:solidFill>
                  <a:prstClr val="black"/>
                </a:solidFill>
              </a:rPr>
              <a:t> </a:t>
            </a:r>
            <a:r>
              <a:rPr lang="zh-CN" altLang="en-US" sz="1200">
                <a:solidFill>
                  <a:prstClr val="black"/>
                </a:solidFill>
              </a:rPr>
              <a:t>two</a:t>
            </a:r>
            <a:r>
              <a:rPr lang="en-US" altLang="zh-CN" sz="1200">
                <a:solidFill>
                  <a:prstClr val="black"/>
                </a:solidFill>
              </a:rPr>
              <a:t> </a:t>
            </a:r>
            <a:r>
              <a:rPr lang="zh-CN" altLang="en-US" sz="1200">
                <a:solidFill>
                  <a:prstClr val="black"/>
                </a:solidFill>
              </a:rPr>
              <a:t>years.</a:t>
            </a:r>
            <a:r>
              <a:rPr lang="en-US" altLang="zh-CN" sz="1200">
                <a:solidFill>
                  <a:prstClr val="black"/>
                </a:solidFill>
              </a:rPr>
              <a:t> E</a:t>
            </a:r>
            <a:r>
              <a:rPr lang="zh-CN" altLang="en-US" sz="1200">
                <a:solidFill>
                  <a:prstClr val="black"/>
                </a:solidFill>
              </a:rPr>
              <a:t>mployment-based</a:t>
            </a:r>
            <a:r>
              <a:rPr lang="en-US" altLang="zh-CN" sz="1200">
                <a:solidFill>
                  <a:prstClr val="black"/>
                </a:solidFill>
              </a:rPr>
              <a:t> </a:t>
            </a:r>
            <a:r>
              <a:rPr lang="zh-CN" altLang="en-US" sz="1200">
                <a:solidFill>
                  <a:prstClr val="black"/>
                </a:solidFill>
              </a:rPr>
              <a:t>repermit</a:t>
            </a:r>
            <a:r>
              <a:rPr lang="en-US" altLang="zh-CN" sz="1200">
                <a:solidFill>
                  <a:prstClr val="black"/>
                </a:solidFill>
              </a:rPr>
              <a:t> </a:t>
            </a:r>
            <a:r>
              <a:rPr lang="zh-CN" altLang="en-US" sz="1200">
                <a:solidFill>
                  <a:prstClr val="black"/>
                </a:solidFill>
              </a:rPr>
              <a:t>can</a:t>
            </a:r>
            <a:r>
              <a:rPr lang="en-US" altLang="zh-CN" sz="1200">
                <a:solidFill>
                  <a:prstClr val="black"/>
                </a:solidFill>
              </a:rPr>
              <a:t> </a:t>
            </a:r>
            <a:r>
              <a:rPr lang="zh-CN" altLang="en-US" sz="1200">
                <a:solidFill>
                  <a:prstClr val="black"/>
                </a:solidFill>
              </a:rPr>
              <a:t>be</a:t>
            </a:r>
            <a:r>
              <a:rPr lang="en-US" altLang="zh-CN" sz="1200">
                <a:solidFill>
                  <a:prstClr val="black"/>
                </a:solidFill>
              </a:rPr>
              <a:t> </a:t>
            </a:r>
            <a:r>
              <a:rPr lang="zh-CN" altLang="en-US" sz="1200">
                <a:solidFill>
                  <a:prstClr val="black"/>
                </a:solidFill>
              </a:rPr>
              <a:t>obtained after being hired by entitie</a:t>
            </a:r>
            <a:r>
              <a:rPr lang="en-US" altLang="zh-CN" sz="1200">
                <a:solidFill>
                  <a:prstClr val="black"/>
                </a:solidFill>
              </a:rPr>
              <a:t>s in Hain</a:t>
            </a:r>
            <a:r>
              <a:rPr lang="zh-CN" altLang="en-US" sz="1200">
                <a:solidFill>
                  <a:prstClr val="black"/>
                </a:solidFill>
              </a:rPr>
              <a:t>an province.</a:t>
            </a:r>
          </a:p>
          <a:p>
            <a:pPr defTabSz="684838"/>
            <a:r>
              <a:rPr lang="zh-CN" altLang="en-US" sz="1200">
                <a:solidFill>
                  <a:prstClr val="black"/>
                </a:solidFill>
              </a:rPr>
              <a:t>IV. Foreign students of overseases who come to</a:t>
            </a:r>
            <a:r>
              <a:rPr lang="en-US" altLang="zh-CN" sz="1200">
                <a:solidFill>
                  <a:prstClr val="black"/>
                </a:solidFill>
              </a:rPr>
              <a:t> </a:t>
            </a:r>
            <a:r>
              <a:rPr lang="zh-CN" altLang="en-US" sz="1200">
                <a:solidFill>
                  <a:prstClr val="black"/>
                </a:solidFill>
              </a:rPr>
              <a:t>China for internship in well-known com</a:t>
            </a:r>
            <a:r>
              <a:rPr lang="en-US" altLang="zh-CN" sz="1200">
                <a:solidFill>
                  <a:prstClr val="black"/>
                </a:solidFill>
              </a:rPr>
              <a:t>panies or public insti</a:t>
            </a:r>
            <a:r>
              <a:rPr lang="zh-CN" altLang="en-US" sz="1200">
                <a:solidFill>
                  <a:prstClr val="black"/>
                </a:solidFill>
              </a:rPr>
              <a:t>tutions</a:t>
            </a:r>
            <a:r>
              <a:rPr lang="en-US" altLang="zh-CN" sz="1200">
                <a:solidFill>
                  <a:prstClr val="black"/>
                </a:solidFill>
              </a:rPr>
              <a:t> </a:t>
            </a:r>
            <a:r>
              <a:rPr lang="zh-CN" altLang="en-US" sz="1200">
                <a:solidFill>
                  <a:prstClr val="black"/>
                </a:solidFill>
              </a:rPr>
              <a:t>such as Star hotel</a:t>
            </a:r>
            <a:r>
              <a:rPr lang="en-US" altLang="zh-CN" sz="1200">
                <a:solidFill>
                  <a:prstClr val="black"/>
                </a:solidFill>
              </a:rPr>
              <a:t>, </a:t>
            </a:r>
            <a:r>
              <a:rPr lang="zh-CN" altLang="en-US" sz="1200">
                <a:solidFill>
                  <a:prstClr val="black"/>
                </a:solidFill>
              </a:rPr>
              <a:t>hospit</a:t>
            </a:r>
            <a:r>
              <a:rPr lang="en-US" altLang="zh-CN" sz="1200">
                <a:solidFill>
                  <a:prstClr val="black"/>
                </a:solidFill>
              </a:rPr>
              <a:t>als and international </a:t>
            </a:r>
            <a:r>
              <a:rPr lang="zh-CN" altLang="en-US" sz="1200">
                <a:solidFill>
                  <a:prstClr val="black"/>
                </a:solidFill>
              </a:rPr>
              <a:t>school in Hainan can apply</a:t>
            </a:r>
            <a:r>
              <a:rPr lang="en-US" altLang="zh-CN" sz="1200">
                <a:solidFill>
                  <a:prstClr val="black"/>
                </a:solidFill>
              </a:rPr>
              <a:t> </a:t>
            </a:r>
            <a:r>
              <a:rPr lang="zh-CN" altLang="en-US" sz="1200">
                <a:solidFill>
                  <a:prstClr val="black"/>
                </a:solidFill>
              </a:rPr>
              <a:t>to the visa</a:t>
            </a:r>
            <a:r>
              <a:rPr lang="en-US" altLang="zh-CN" sz="1200">
                <a:solidFill>
                  <a:prstClr val="black"/>
                </a:solidFill>
              </a:rPr>
              <a:t> de</a:t>
            </a:r>
            <a:r>
              <a:rPr lang="zh-CN" altLang="en-US" sz="1200">
                <a:solidFill>
                  <a:prstClr val="black"/>
                </a:solidFill>
              </a:rPr>
              <a:t>par</a:t>
            </a:r>
            <a:r>
              <a:rPr lang="en-US" altLang="zh-CN" sz="1200">
                <a:solidFill>
                  <a:prstClr val="black"/>
                </a:solidFill>
              </a:rPr>
              <a:t>tment </a:t>
            </a:r>
            <a:r>
              <a:rPr lang="zh-CN" altLang="en-US" sz="1200">
                <a:solidFill>
                  <a:prstClr val="black"/>
                </a:solidFill>
              </a:rPr>
              <a:t>of China</a:t>
            </a:r>
            <a:r>
              <a:rPr lang="en-US" altLang="zh-CN" sz="1200">
                <a:solidFill>
                  <a:prstClr val="black"/>
                </a:solidFill>
              </a:rPr>
              <a:t>’s </a:t>
            </a:r>
            <a:r>
              <a:rPr lang="zh-CN" altLang="en-US" sz="1200">
                <a:solidFill>
                  <a:prstClr val="black"/>
                </a:solidFill>
              </a:rPr>
              <a:t>public security authorities at the por</a:t>
            </a:r>
            <a:r>
              <a:rPr lang="en-US" altLang="zh-CN" sz="1200">
                <a:solidFill>
                  <a:prstClr val="black"/>
                </a:solidFill>
              </a:rPr>
              <a:t>t </a:t>
            </a:r>
            <a:r>
              <a:rPr lang="zh-CN" altLang="en-US" sz="1200">
                <a:solidFill>
                  <a:prstClr val="black"/>
                </a:solidFill>
              </a:rPr>
              <a:t>entry</a:t>
            </a:r>
            <a:r>
              <a:rPr lang="en-US" altLang="zh-CN" sz="1200">
                <a:solidFill>
                  <a:prstClr val="black"/>
                </a:solidFill>
              </a:rPr>
              <a:t> </a:t>
            </a:r>
            <a:r>
              <a:rPr lang="zh-CN" altLang="en-US" sz="1200">
                <a:solidFill>
                  <a:prstClr val="black"/>
                </a:solidFill>
              </a:rPr>
              <a:t>for</a:t>
            </a:r>
            <a:r>
              <a:rPr lang="en-US" altLang="zh-CN" sz="1200">
                <a:solidFill>
                  <a:prstClr val="black"/>
                </a:solidFill>
              </a:rPr>
              <a:t> </a:t>
            </a:r>
            <a:r>
              <a:rPr lang="zh-CN" altLang="en-US" sz="1200">
                <a:solidFill>
                  <a:prstClr val="black"/>
                </a:solidFill>
              </a:rPr>
              <a:t>an entry</a:t>
            </a:r>
            <a:r>
              <a:rPr lang="en-US" altLang="zh-CN" sz="1200">
                <a:solidFill>
                  <a:prstClr val="black"/>
                </a:solidFill>
              </a:rPr>
              <a:t> </a:t>
            </a:r>
            <a:r>
              <a:rPr lang="zh-CN" altLang="en-US" sz="1200">
                <a:solidFill>
                  <a:prstClr val="black"/>
                </a:solidFill>
              </a:rPr>
              <a:t>Visa</a:t>
            </a:r>
            <a:r>
              <a:rPr lang="en-US" altLang="zh-CN" sz="1200">
                <a:solidFill>
                  <a:prstClr val="black"/>
                </a:solidFill>
              </a:rPr>
              <a:t> </a:t>
            </a:r>
            <a:r>
              <a:rPr lang="zh-CN" altLang="en-US" sz="1200">
                <a:solidFill>
                  <a:prstClr val="black"/>
                </a:solidFill>
              </a:rPr>
              <a:t>or</a:t>
            </a:r>
            <a:r>
              <a:rPr lang="en-US" altLang="zh-CN" sz="1200">
                <a:solidFill>
                  <a:prstClr val="black"/>
                </a:solidFill>
              </a:rPr>
              <a:t> </a:t>
            </a:r>
            <a:r>
              <a:rPr lang="zh-CN" altLang="en-US" sz="1200">
                <a:solidFill>
                  <a:prstClr val="black"/>
                </a:solidFill>
              </a:rPr>
              <a:t>da residedee</a:t>
            </a:r>
            <a:r>
              <a:rPr lang="en-US" altLang="zh-CN" sz="1200">
                <a:solidFill>
                  <a:prstClr val="black"/>
                </a:solidFill>
              </a:rPr>
              <a:t> </a:t>
            </a:r>
            <a:r>
              <a:rPr lang="zh-CN" altLang="en-US" sz="1200">
                <a:solidFill>
                  <a:prstClr val="black"/>
                </a:solidFill>
              </a:rPr>
              <a:t>permit for private affairs.Foreign</a:t>
            </a:r>
            <a:r>
              <a:rPr lang="en-US" altLang="zh-CN" sz="1200">
                <a:solidFill>
                  <a:prstClr val="black"/>
                </a:solidFill>
              </a:rPr>
              <a:t> stu</a:t>
            </a:r>
            <a:r>
              <a:rPr lang="zh-CN" altLang="en-US" sz="1200">
                <a:solidFill>
                  <a:prstClr val="black"/>
                </a:solidFill>
              </a:rPr>
              <a:t>dents of overseas universities who come</a:t>
            </a:r>
            <a:r>
              <a:rPr lang="en-US" altLang="zh-CN" sz="1200">
                <a:solidFill>
                  <a:prstClr val="black"/>
                </a:solidFill>
              </a:rPr>
              <a:t> to </a:t>
            </a:r>
            <a:r>
              <a:rPr lang="zh-CN" altLang="en-US" sz="1200">
                <a:solidFill>
                  <a:prstClr val="black"/>
                </a:solidFill>
              </a:rPr>
              <a:t>China for internship under</a:t>
            </a:r>
            <a:r>
              <a:rPr lang="en-US" altLang="zh-CN" sz="1200">
                <a:solidFill>
                  <a:prstClr val="black"/>
                </a:solidFill>
              </a:rPr>
              <a:t> </a:t>
            </a:r>
            <a:r>
              <a:rPr lang="zh-CN" altLang="en-US" sz="1200">
                <a:solidFill>
                  <a:prstClr val="black"/>
                </a:solidFill>
              </a:rPr>
              <a:t>intergovernmental</a:t>
            </a:r>
            <a:r>
              <a:rPr lang="en-US" altLang="zh-CN" sz="1200">
                <a:solidFill>
                  <a:prstClr val="black"/>
                </a:solidFill>
              </a:rPr>
              <a:t> </a:t>
            </a:r>
            <a:r>
              <a:rPr lang="zh-CN" altLang="en-US" sz="1200">
                <a:solidFill>
                  <a:prstClr val="black"/>
                </a:solidFill>
              </a:rPr>
              <a:t>agreements</a:t>
            </a:r>
            <a:r>
              <a:rPr lang="en-US" altLang="zh-CN" sz="1200">
                <a:solidFill>
                  <a:prstClr val="black"/>
                </a:solidFill>
              </a:rPr>
              <a:t> </a:t>
            </a:r>
            <a:r>
              <a:rPr lang="zh-CN" altLang="en-US" sz="1200">
                <a:solidFill>
                  <a:prstClr val="black"/>
                </a:solidFill>
              </a:rPr>
              <a:t>can</a:t>
            </a:r>
            <a:r>
              <a:rPr lang="en-US" altLang="zh-CN" sz="1200">
                <a:solidFill>
                  <a:prstClr val="black"/>
                </a:solidFill>
              </a:rPr>
              <a:t> </a:t>
            </a:r>
            <a:r>
              <a:rPr lang="zh-CN" altLang="en-US" sz="1200">
                <a:solidFill>
                  <a:prstClr val="black"/>
                </a:solidFill>
              </a:rPr>
              <a:t>apply</a:t>
            </a:r>
            <a:r>
              <a:rPr lang="en-US" altLang="zh-CN" sz="1200">
                <a:solidFill>
                  <a:prstClr val="black"/>
                </a:solidFill>
              </a:rPr>
              <a:t> </a:t>
            </a:r>
            <a:r>
              <a:rPr lang="zh-CN" altLang="en-US" sz="1200">
                <a:solidFill>
                  <a:prstClr val="black"/>
                </a:solidFill>
              </a:rPr>
              <a:t>for an emolo</a:t>
            </a:r>
            <a:r>
              <a:rPr lang="en-US" altLang="zh-CN" sz="1200">
                <a:solidFill>
                  <a:prstClr val="black"/>
                </a:solidFill>
              </a:rPr>
              <a:t>y</a:t>
            </a:r>
            <a:r>
              <a:rPr lang="zh-CN" altLang="en-US" sz="1200">
                <a:solidFill>
                  <a:prstClr val="black"/>
                </a:solidFill>
              </a:rPr>
              <a:t>ment-based residence permit according</a:t>
            </a:r>
            <a:r>
              <a:rPr lang="en-US" altLang="zh-CN" sz="1200">
                <a:solidFill>
                  <a:prstClr val="black"/>
                </a:solidFill>
              </a:rPr>
              <a:t> </a:t>
            </a:r>
            <a:r>
              <a:rPr lang="zh-CN" altLang="en-US" sz="1200">
                <a:solidFill>
                  <a:prstClr val="black"/>
                </a:solidFill>
              </a:rPr>
              <a:t>to</a:t>
            </a:r>
            <a:r>
              <a:rPr lang="en-US" altLang="zh-CN" sz="1200">
                <a:solidFill>
                  <a:prstClr val="black"/>
                </a:solidFill>
              </a:rPr>
              <a:t> </a:t>
            </a:r>
            <a:r>
              <a:rPr lang="zh-CN" altLang="en-US" sz="1200">
                <a:solidFill>
                  <a:prstClr val="black"/>
                </a:solidFill>
              </a:rPr>
              <a:t>existed regulations.</a:t>
            </a:r>
          </a:p>
          <a:p>
            <a:pPr defTabSz="684838"/>
            <a:endParaRPr lang="zh-CN" altLang="en-US" sz="1200">
              <a:solidFill>
                <a:prstClr val="black"/>
              </a:solidFill>
            </a:endParaRPr>
          </a:p>
        </p:txBody>
      </p:sp>
    </p:spTree>
    <p:extLst>
      <p:ext uri="{BB962C8B-B14F-4D97-AF65-F5344CB8AC3E}">
        <p14:creationId xmlns:p14="http://schemas.microsoft.com/office/powerpoint/2010/main" val="18053132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1444" y="141469"/>
            <a:ext cx="8937308" cy="828199"/>
          </a:xfrm>
          <a:prstGeom prst="rect">
            <a:avLst/>
          </a:prstGeom>
          <a:solidFill>
            <a:srgbClr val="7A94BB"/>
          </a:solidFill>
        </p:spPr>
        <p:txBody>
          <a:bodyPr lIns="0" tIns="0" rIns="0" bIns="0">
            <a:noAutofit/>
          </a:bodyPr>
          <a:lstStyle/>
          <a:p>
            <a:pPr defTabSz="684889"/>
            <a:r>
              <a:rPr lang="en-US" sz="2300" b="1">
                <a:solidFill>
                  <a:srgbClr val="FFFFFF"/>
                </a:solidFill>
                <a:latin typeface="Arial" panose="020B0604020202020204"/>
              </a:rPr>
              <a:t>Part III ANALYSIS OF BENEFITS FROM STUYING</a:t>
            </a:r>
          </a:p>
          <a:p>
            <a:pPr defTabSz="684889"/>
            <a:r>
              <a:rPr lang="en-US" sz="2300" b="1">
                <a:solidFill>
                  <a:srgbClr val="FFFFFF"/>
                </a:solidFill>
                <a:latin typeface="Arial" panose="020B0604020202020204"/>
              </a:rPr>
              <a:t> IN SANYA, HAINAN</a:t>
            </a:r>
            <a:r>
              <a:rPr lang="zh-TW" altLang="en-US" sz="800" b="1">
                <a:solidFill>
                  <a:srgbClr val="BBD3EA"/>
                </a:solidFill>
                <a:latin typeface="Arial" panose="020B0604020202020204"/>
                <a:ea typeface="Arial" panose="020B0604020202020204"/>
              </a:rPr>
              <a:t> </a:t>
            </a:r>
            <a:r>
              <a:rPr lang="en-US" sz="2300" b="1">
                <a:solidFill>
                  <a:srgbClr val="FFFFFF"/>
                </a:solidFill>
                <a:latin typeface="Arial" panose="020B0604020202020204"/>
              </a:rPr>
              <a:t> FROM ABOARD </a:t>
            </a:r>
          </a:p>
          <a:p>
            <a:pPr marL="990718" defTabSz="684889"/>
            <a:r>
              <a:rPr lang="en-US" sz="900">
                <a:solidFill>
                  <a:srgbClr val="BBD3EA"/>
                </a:solidFill>
                <a:latin typeface="MingLiU" panose="02020509000000000000" charset="-120"/>
              </a:rPr>
              <a:t> </a:t>
            </a:r>
            <a:r>
              <a:rPr lang="zh-CN" altLang="en-US" sz="900">
                <a:solidFill>
                  <a:srgbClr val="BBD3EA"/>
                </a:solidFill>
                <a:latin typeface="MingLiU" panose="02020509000000000000" charset="-120"/>
                <a:ea typeface="MingLiU" panose="02020509000000000000" charset="-120"/>
              </a:rPr>
              <a:t>       </a:t>
            </a:r>
            <a:endParaRPr lang="zh-TW" altLang="en-US" sz="900">
              <a:solidFill>
                <a:srgbClr val="BBD3EA"/>
              </a:solidFill>
              <a:latin typeface="MingLiU" panose="02020509000000000000" charset="-120"/>
              <a:ea typeface="MingLiU" panose="02020509000000000000" charset="-120"/>
            </a:endParaRPr>
          </a:p>
        </p:txBody>
      </p:sp>
      <p:pic>
        <p:nvPicPr>
          <p:cNvPr id="5" name="图片 4"/>
          <p:cNvPicPr>
            <a:picLocks noChangeAspect="1"/>
          </p:cNvPicPr>
          <p:nvPr/>
        </p:nvPicPr>
        <p:blipFill>
          <a:blip r:embed="rId2"/>
          <a:stretch>
            <a:fillRect/>
          </a:stretch>
        </p:blipFill>
        <p:spPr>
          <a:xfrm>
            <a:off x="7948621" y="73843"/>
            <a:ext cx="1110615" cy="1103471"/>
          </a:xfrm>
          <a:prstGeom prst="rect">
            <a:avLst/>
          </a:prstGeom>
        </p:spPr>
      </p:pic>
      <p:sp>
        <p:nvSpPr>
          <p:cNvPr id="2" name="文本框 1"/>
          <p:cNvSpPr txBox="1"/>
          <p:nvPr/>
        </p:nvSpPr>
        <p:spPr>
          <a:xfrm>
            <a:off x="244339" y="1329691"/>
            <a:ext cx="3445669" cy="3162350"/>
          </a:xfrm>
          <a:prstGeom prst="rect">
            <a:avLst/>
          </a:prstGeom>
          <a:noFill/>
        </p:spPr>
        <p:txBody>
          <a:bodyPr wrap="square" lIns="68494" tIns="34263" rIns="68494" bIns="34263" rtlCol="0">
            <a:spAutoFit/>
          </a:bodyPr>
          <a:lstStyle/>
          <a:p>
            <a:pPr defTabSz="684889"/>
            <a:r>
              <a:rPr lang="zh-CN" altLang="en-US"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rPr>
              <a:t>出入境便利政策系列二（引才引智篇）</a:t>
            </a:r>
            <a:endParaRPr lang="zh-CN" altLang="en-US" b="1">
              <a:solidFill>
                <a:prstClr val="black"/>
              </a:solidFill>
            </a:endParaRPr>
          </a:p>
          <a:p>
            <a:pPr defTabSz="684889"/>
            <a:r>
              <a:rPr lang="zh-CN" altLang="en-US" sz="1100">
                <a:solidFill>
                  <a:prstClr val="black"/>
                </a:solidFill>
              </a:rPr>
              <a:t>政策一：国内重点高等院校、科研院所和知名企业邀请的外国专家学者，以及设区的市级议上人民政府人才主管部门、科技创新可办理口岸签证入境。入境后凭邀请单位的证明函件等材料，司由办有效期5年以内的多次签证或私人事务类居留许可，被企业、单位聘雇的可按规定申办有效期5年以内的工作类居留许可</a:t>
            </a:r>
          </a:p>
          <a:p>
            <a:pPr defTabSz="684889"/>
            <a:r>
              <a:rPr lang="zh-CN" altLang="en-US" sz="1100">
                <a:solidFill>
                  <a:prstClr val="black"/>
                </a:solidFill>
              </a:rPr>
              <a:t>政策二：海南重点领域，行业引进的高级技术和管理人才、急需紧缺专门人才和科技创新团队成员等外籍高层次人才，办妥许可证明的，可在入境口岸用请工作签证入境；为办妥工作许可证明的，可凭相关主管部门出具的邀请函件申请人才签证入境。入境后可按规定申请签发有效期5年以丙的长期签证或居留许可。</a:t>
            </a:r>
          </a:p>
          <a:p>
            <a:pPr defTabSz="684889"/>
            <a:r>
              <a:rPr lang="zh-CN" altLang="en-US" sz="1100">
                <a:solidFill>
                  <a:prstClr val="black"/>
                </a:solidFill>
              </a:rPr>
              <a:t>政策三</a:t>
            </a:r>
          </a:p>
          <a:p>
            <a:pPr defTabSz="684889"/>
            <a:r>
              <a:rPr lang="zh-CN" altLang="en-US" sz="1100">
                <a:solidFill>
                  <a:prstClr val="black"/>
                </a:solidFill>
              </a:rPr>
              <a:t>海南引进的境外高层次人才(包括外国人，港澳台人员），提供担保和雇佣合同，可聘雇外籍家政服务人员并为其办理私人事务类居留许可。</a:t>
            </a:r>
          </a:p>
          <a:p>
            <a:pPr defTabSz="684889"/>
            <a:endParaRPr lang="zh-CN" altLang="en-US" sz="1100">
              <a:solidFill>
                <a:prstClr val="black"/>
              </a:solidFill>
            </a:endParaRPr>
          </a:p>
        </p:txBody>
      </p:sp>
      <p:sp>
        <p:nvSpPr>
          <p:cNvPr id="6" name="文本框 5"/>
          <p:cNvSpPr txBox="1"/>
          <p:nvPr/>
        </p:nvSpPr>
        <p:spPr>
          <a:xfrm>
            <a:off x="3688558" y="1275875"/>
            <a:ext cx="5264468" cy="4054902"/>
          </a:xfrm>
          <a:prstGeom prst="rect">
            <a:avLst/>
          </a:prstGeom>
          <a:noFill/>
        </p:spPr>
        <p:txBody>
          <a:bodyPr wrap="square" lIns="68494" tIns="34263" rIns="68494" bIns="34263" rtlCol="0">
            <a:spAutoFit/>
          </a:bodyPr>
          <a:lstStyle/>
          <a:p>
            <a:pPr algn="ctr" defTabSz="684889"/>
            <a:r>
              <a:rPr lang="en-US" altLang="zh-CN">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rPr>
              <a:t>The exit and entry  facilitation policies</a:t>
            </a:r>
          </a:p>
          <a:p>
            <a:pPr algn="ctr" defTabSz="684889"/>
            <a:r>
              <a:rPr lang="en-US" altLang="zh-CN">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rPr>
              <a:t>Section Two Foreign Talents</a:t>
            </a:r>
          </a:p>
          <a:p>
            <a:pPr defTabSz="684889"/>
            <a:r>
              <a:rPr lang="en-US" altLang="zh-CN" sz="1100">
                <a:solidFill>
                  <a:prstClr val="black"/>
                </a:solidFill>
              </a:rPr>
              <a:t>1</a:t>
            </a:r>
            <a:r>
              <a:rPr lang="zh-CN" altLang="en-US" sz="1100">
                <a:solidFill>
                  <a:prstClr val="black"/>
                </a:solidFill>
              </a:rPr>
              <a:t>. Foreign experts and scholars invited by well-established institutions of universities, scientific research institutes or well-known companies in China, high-skilled</a:t>
            </a:r>
            <a:r>
              <a:rPr lang="en-US" altLang="zh-CN" sz="1100">
                <a:solidFill>
                  <a:prstClr val="black"/>
                </a:solidFill>
              </a:rPr>
              <a:t> </a:t>
            </a:r>
            <a:r>
              <a:rPr lang="zh-CN" altLang="en-US" sz="1100">
                <a:solidFill>
                  <a:prstClr val="black"/>
                </a:solidFill>
              </a:rPr>
              <a:t>foreign</a:t>
            </a:r>
            <a:r>
              <a:rPr lang="en-US" altLang="zh-CN" sz="1100">
                <a:solidFill>
                  <a:prstClr val="black"/>
                </a:solidFill>
              </a:rPr>
              <a:t> </a:t>
            </a:r>
            <a:r>
              <a:rPr lang="zh-CN" altLang="en-US" sz="1100">
                <a:solidFill>
                  <a:prstClr val="black"/>
                </a:solidFill>
              </a:rPr>
              <a:t>management and technology professionals identified by the human resource or the technology</a:t>
            </a:r>
            <a:r>
              <a:rPr lang="en-US" altLang="zh-CN" sz="1100">
                <a:solidFill>
                  <a:prstClr val="black"/>
                </a:solidFill>
              </a:rPr>
              <a:t> </a:t>
            </a:r>
            <a:r>
              <a:rPr lang="zh-CN" altLang="en-US" sz="1100">
                <a:solidFill>
                  <a:prstClr val="black"/>
                </a:solidFill>
              </a:rPr>
              <a:t>innovation departments of the people's governments at or above the municipal (with districts</a:t>
            </a:r>
            <a:r>
              <a:rPr lang="en-US" altLang="zh-CN" sz="1100">
                <a:solidFill>
                  <a:prstClr val="black"/>
                </a:solidFill>
              </a:rPr>
              <a:t> </a:t>
            </a:r>
            <a:r>
              <a:rPr lang="zh-CN" altLang="en-US" sz="1100">
                <a:solidFill>
                  <a:prstClr val="black"/>
                </a:solidFill>
              </a:rPr>
              <a:t>underneath) level can apply to the visa department of China's public security authorities</a:t>
            </a:r>
            <a:r>
              <a:rPr lang="en-US" altLang="zh-CN" sz="1100">
                <a:solidFill>
                  <a:prstClr val="black"/>
                </a:solidFill>
              </a:rPr>
              <a:t> </a:t>
            </a:r>
            <a:r>
              <a:rPr lang="zh-CN" altLang="en-US" sz="1100">
                <a:solidFill>
                  <a:prstClr val="black"/>
                </a:solidFill>
              </a:rPr>
              <a:t>at the port of entry for an entry visa. After entering China, they can apply to the immigration department of China's public security authorities for a multiple-entry visa or a</a:t>
            </a:r>
            <a:r>
              <a:rPr lang="en-US" altLang="zh-CN" sz="1100">
                <a:solidFill>
                  <a:prstClr val="black"/>
                </a:solidFill>
              </a:rPr>
              <a:t> </a:t>
            </a:r>
            <a:r>
              <a:rPr lang="zh-CN" altLang="en-US" sz="1100">
                <a:solidFill>
                  <a:prstClr val="black"/>
                </a:solidFill>
              </a:rPr>
              <a:t>residence permit valid for up to five years with documents including certificate letters</a:t>
            </a:r>
            <a:r>
              <a:rPr lang="en-US" altLang="zh-CN" sz="1100">
                <a:solidFill>
                  <a:prstClr val="black"/>
                </a:solidFill>
              </a:rPr>
              <a:t> </a:t>
            </a:r>
            <a:r>
              <a:rPr lang="zh-CN" altLang="en-US" sz="1100">
                <a:solidFill>
                  <a:prstClr val="black"/>
                </a:solidFill>
              </a:rPr>
              <a:t>issued by the organizations that sent the invitation.</a:t>
            </a:r>
          </a:p>
          <a:p>
            <a:pPr defTabSz="684889"/>
            <a:r>
              <a:rPr lang="en-US" altLang="zh-CN" sz="1100">
                <a:solidFill>
                  <a:prstClr val="black"/>
                </a:solidFill>
              </a:rPr>
              <a:t>2</a:t>
            </a:r>
            <a:r>
              <a:rPr lang="zh-CN" altLang="en-US" sz="1100">
                <a:solidFill>
                  <a:prstClr val="black"/>
                </a:solidFill>
              </a:rPr>
              <a:t>. Foreign technical professionals and managerial talents working for key sectors or</a:t>
            </a:r>
            <a:r>
              <a:rPr lang="en-US" altLang="zh-CN" sz="1100">
                <a:solidFill>
                  <a:prstClr val="black"/>
                </a:solidFill>
              </a:rPr>
              <a:t> </a:t>
            </a:r>
            <a:r>
              <a:rPr lang="zh-CN" altLang="en-US" sz="1100">
                <a:solidFill>
                  <a:prstClr val="black"/>
                </a:solidFill>
              </a:rPr>
              <a:t>industries in Hainan, urgently-needed specialists and members of innovative and entrepreneurial teams who have received their work permits can apply to the visa department of</a:t>
            </a:r>
            <a:r>
              <a:rPr lang="en-US" altLang="zh-CN" sz="1100">
                <a:solidFill>
                  <a:prstClr val="black"/>
                </a:solidFill>
              </a:rPr>
              <a:t> </a:t>
            </a:r>
            <a:r>
              <a:rPr lang="zh-CN" altLang="en-US" sz="1100">
                <a:solidFill>
                  <a:prstClr val="black"/>
                </a:solidFill>
              </a:rPr>
              <a:t>China's public security authorities at the port of</a:t>
            </a:r>
            <a:r>
              <a:rPr lang="en-US" altLang="zh-CN" sz="1100">
                <a:solidFill>
                  <a:prstClr val="black"/>
                </a:solidFill>
              </a:rPr>
              <a:t> </a:t>
            </a:r>
            <a:r>
              <a:rPr lang="zh-CN" altLang="en-US" sz="1100">
                <a:solidFill>
                  <a:prstClr val="black"/>
                </a:solidFill>
              </a:rPr>
              <a:t>entry for</a:t>
            </a:r>
            <a:r>
              <a:rPr lang="en-US" altLang="zh-CN" sz="1100">
                <a:solidFill>
                  <a:prstClr val="black"/>
                </a:solidFill>
              </a:rPr>
              <a:t> </a:t>
            </a:r>
            <a:r>
              <a:rPr lang="zh-CN" altLang="en-US" sz="1100">
                <a:solidFill>
                  <a:prstClr val="black"/>
                </a:solidFill>
              </a:rPr>
              <a:t>an entry visa.The above</a:t>
            </a:r>
            <a:r>
              <a:rPr lang="en-US" altLang="zh-CN" sz="1100">
                <a:solidFill>
                  <a:prstClr val="black"/>
                </a:solidFill>
              </a:rPr>
              <a:t> </a:t>
            </a:r>
            <a:r>
              <a:rPr lang="zh-CN" altLang="en-US" sz="1100">
                <a:solidFill>
                  <a:prstClr val="black"/>
                </a:solidFill>
              </a:rPr>
              <a:t>mentioned foreign talents who do not hold work permit can</a:t>
            </a:r>
            <a:r>
              <a:rPr lang="en-US" altLang="zh-CN" sz="1100">
                <a:solidFill>
                  <a:prstClr val="black"/>
                </a:solidFill>
              </a:rPr>
              <a:t> </a:t>
            </a:r>
            <a:r>
              <a:rPr lang="zh-CN" altLang="en-US" sz="1100">
                <a:solidFill>
                  <a:prstClr val="black"/>
                </a:solidFill>
              </a:rPr>
              <a:t>apply talent visa (R-visa) upon</a:t>
            </a:r>
            <a:r>
              <a:rPr lang="en-US" altLang="zh-CN" sz="1100">
                <a:solidFill>
                  <a:prstClr val="black"/>
                </a:solidFill>
              </a:rPr>
              <a:t> </a:t>
            </a:r>
            <a:r>
              <a:rPr lang="zh-CN" altLang="en-US" sz="1100">
                <a:solidFill>
                  <a:prstClr val="black"/>
                </a:solidFill>
              </a:rPr>
              <a:t>the recommendation from competent national authorities and apply for a residence permit</a:t>
            </a:r>
            <a:r>
              <a:rPr lang="en-US" altLang="zh-CN" sz="1100">
                <a:solidFill>
                  <a:prstClr val="black"/>
                </a:solidFill>
              </a:rPr>
              <a:t> </a:t>
            </a:r>
            <a:r>
              <a:rPr lang="zh-CN" altLang="en-US" sz="1100">
                <a:solidFill>
                  <a:prstClr val="black"/>
                </a:solidFill>
              </a:rPr>
              <a:t>valid for up to five years.</a:t>
            </a:r>
          </a:p>
          <a:p>
            <a:pPr defTabSz="684889"/>
            <a:r>
              <a:rPr lang="en-US" altLang="zh-CN" sz="1100">
                <a:solidFill>
                  <a:prstClr val="black"/>
                </a:solidFill>
              </a:rPr>
              <a:t>3</a:t>
            </a:r>
            <a:r>
              <a:rPr lang="zh-CN" altLang="en-US" sz="1100">
                <a:solidFill>
                  <a:prstClr val="black"/>
                </a:solidFill>
              </a:rPr>
              <a:t>. Foreign nationals (and Hong Kong,Macao and Taiwan residents) with advanced</a:t>
            </a:r>
          </a:p>
          <a:p>
            <a:pPr defTabSz="684889"/>
            <a:r>
              <a:rPr lang="zh-CN" altLang="en-US" sz="1100">
                <a:solidFill>
                  <a:prstClr val="black"/>
                </a:solidFill>
              </a:rPr>
              <a:t>professional skills working in Hainan can employ Foreign domestic service staffs and apply</a:t>
            </a:r>
            <a:r>
              <a:rPr lang="en-US" altLang="zh-CN" sz="1100">
                <a:solidFill>
                  <a:prstClr val="black"/>
                </a:solidFill>
              </a:rPr>
              <a:t> </a:t>
            </a:r>
            <a:r>
              <a:rPr lang="zh-CN" altLang="en-US" sz="1100">
                <a:solidFill>
                  <a:prstClr val="black"/>
                </a:solidFill>
              </a:rPr>
              <a:t>a residence permit for private affairs for them with guarantee letter and employment</a:t>
            </a:r>
            <a:r>
              <a:rPr lang="en-US" altLang="zh-CN" sz="1100">
                <a:solidFill>
                  <a:prstClr val="black"/>
                </a:solidFill>
              </a:rPr>
              <a:t> </a:t>
            </a:r>
            <a:r>
              <a:rPr lang="zh-CN" altLang="en-US" sz="1100">
                <a:solidFill>
                  <a:prstClr val="black"/>
                </a:solidFill>
              </a:rPr>
              <a:t>contract.</a:t>
            </a:r>
          </a:p>
          <a:p>
            <a:pPr defTabSz="684889"/>
            <a:endParaRPr lang="en-US" altLang="zh-CN" sz="1100" b="1">
              <a:solidFill>
                <a:srgbClr val="4F81BD"/>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2931370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1444" y="141465"/>
            <a:ext cx="8937308" cy="828199"/>
          </a:xfrm>
          <a:prstGeom prst="rect">
            <a:avLst/>
          </a:prstGeom>
          <a:solidFill>
            <a:srgbClr val="7A94BB"/>
          </a:solidFill>
        </p:spPr>
        <p:txBody>
          <a:bodyPr lIns="0" tIns="0" rIns="0" bIns="0">
            <a:noAutofit/>
          </a:bodyPr>
          <a:lstStyle/>
          <a:p>
            <a:pPr defTabSz="684956"/>
            <a:r>
              <a:rPr lang="en-US" sz="2300" b="1">
                <a:solidFill>
                  <a:srgbClr val="FFFFFF"/>
                </a:solidFill>
                <a:latin typeface="Arial" panose="020B0604020202020204"/>
              </a:rPr>
              <a:t>Part III ANALYSIS OF BENEFITS FROM STUYING</a:t>
            </a:r>
          </a:p>
          <a:p>
            <a:pPr defTabSz="684956"/>
            <a:r>
              <a:rPr lang="en-US" sz="2300" b="1">
                <a:solidFill>
                  <a:srgbClr val="FFFFFF"/>
                </a:solidFill>
                <a:latin typeface="Arial" panose="020B0604020202020204"/>
              </a:rPr>
              <a:t> IN SANYA, HAINAN</a:t>
            </a:r>
            <a:r>
              <a:rPr lang="zh-TW" altLang="en-US" sz="800" b="1">
                <a:solidFill>
                  <a:srgbClr val="BBD3EA"/>
                </a:solidFill>
                <a:latin typeface="Arial" panose="020B0604020202020204"/>
                <a:ea typeface="Arial" panose="020B0604020202020204"/>
              </a:rPr>
              <a:t> </a:t>
            </a:r>
            <a:r>
              <a:rPr lang="en-US" sz="2300" b="1">
                <a:solidFill>
                  <a:srgbClr val="FFFFFF"/>
                </a:solidFill>
                <a:latin typeface="Arial" panose="020B0604020202020204"/>
              </a:rPr>
              <a:t> FROM ABOARD </a:t>
            </a:r>
          </a:p>
          <a:p>
            <a:pPr marL="990814" defTabSz="684956"/>
            <a:r>
              <a:rPr lang="en-US" sz="900">
                <a:solidFill>
                  <a:srgbClr val="BBD3EA"/>
                </a:solidFill>
                <a:latin typeface="MingLiU" panose="02020509000000000000" charset="-120"/>
              </a:rPr>
              <a:t> </a:t>
            </a:r>
            <a:r>
              <a:rPr lang="zh-CN" altLang="en-US" sz="900">
                <a:solidFill>
                  <a:srgbClr val="BBD3EA"/>
                </a:solidFill>
                <a:latin typeface="MingLiU" panose="02020509000000000000" charset="-120"/>
                <a:ea typeface="MingLiU" panose="02020509000000000000" charset="-120"/>
              </a:rPr>
              <a:t>       </a:t>
            </a:r>
            <a:endParaRPr lang="zh-TW" altLang="en-US" sz="900">
              <a:solidFill>
                <a:srgbClr val="BBD3EA"/>
              </a:solidFill>
              <a:latin typeface="MingLiU" panose="02020509000000000000" charset="-120"/>
              <a:ea typeface="MingLiU" panose="02020509000000000000" charset="-120"/>
            </a:endParaRPr>
          </a:p>
        </p:txBody>
      </p:sp>
      <p:pic>
        <p:nvPicPr>
          <p:cNvPr id="5" name="图片 4"/>
          <p:cNvPicPr>
            <a:picLocks noChangeAspect="1"/>
          </p:cNvPicPr>
          <p:nvPr/>
        </p:nvPicPr>
        <p:blipFill>
          <a:blip r:embed="rId2"/>
          <a:stretch>
            <a:fillRect/>
          </a:stretch>
        </p:blipFill>
        <p:spPr>
          <a:xfrm>
            <a:off x="7948621" y="73839"/>
            <a:ext cx="1110615" cy="1103471"/>
          </a:xfrm>
          <a:prstGeom prst="rect">
            <a:avLst/>
          </a:prstGeom>
        </p:spPr>
      </p:pic>
      <p:sp>
        <p:nvSpPr>
          <p:cNvPr id="2" name="文本框 1"/>
          <p:cNvSpPr txBox="1"/>
          <p:nvPr/>
        </p:nvSpPr>
        <p:spPr>
          <a:xfrm>
            <a:off x="601982" y="1329692"/>
            <a:ext cx="3088005" cy="3839458"/>
          </a:xfrm>
          <a:prstGeom prst="rect">
            <a:avLst/>
          </a:prstGeom>
          <a:noFill/>
        </p:spPr>
        <p:txBody>
          <a:bodyPr wrap="square" lIns="68498" tIns="34263" rIns="68498" bIns="34263" rtlCol="0">
            <a:spAutoFit/>
          </a:bodyPr>
          <a:lstStyle/>
          <a:p>
            <a:pPr defTabSz="684956"/>
            <a:r>
              <a:rPr lang="zh-CN" altLang="en-US"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sym typeface="+mn-ea"/>
              </a:rPr>
              <a:t>入境便利政策系列二（引才引智篇）</a:t>
            </a:r>
            <a:endParaRPr lang="zh-CN" altLang="en-US" b="1">
              <a:solidFill>
                <a:prstClr val="black"/>
              </a:solidFill>
            </a:endParaRPr>
          </a:p>
          <a:p>
            <a:pPr defTabSz="684956"/>
            <a:endParaRPr lang="zh-CN" altLang="en-US" sz="1100">
              <a:solidFill>
                <a:prstClr val="black"/>
              </a:solidFill>
              <a:sym typeface="+mn-ea"/>
            </a:endParaRPr>
          </a:p>
          <a:p>
            <a:pPr defTabSz="684956"/>
            <a:r>
              <a:rPr lang="zh-CN" altLang="en-US" sz="1100">
                <a:solidFill>
                  <a:prstClr val="black"/>
                </a:solidFill>
                <a:sym typeface="+mn-ea"/>
              </a:rPr>
              <a:t>政策四：</a:t>
            </a:r>
            <a:endParaRPr lang="zh-CN" altLang="en-US" sz="1100">
              <a:solidFill>
                <a:prstClr val="black"/>
              </a:solidFill>
            </a:endParaRPr>
          </a:p>
          <a:p>
            <a:pPr defTabSz="684956"/>
            <a:r>
              <a:rPr lang="zh-CN" altLang="en-US" sz="1100">
                <a:solidFill>
                  <a:prstClr val="black"/>
                </a:solidFill>
                <a:sym typeface="+mn-ea"/>
              </a:rPr>
              <a:t>国内重点发展领域、行业引进的外籍人才和创新创业团队成员，可凭工作许可和单位函件申办有效期5年以内的工作类居留许可。创新创业团队外籍成员，也可凭团队负责人担保函件办理有效期</a:t>
            </a:r>
            <a:r>
              <a:rPr lang="en-US" altLang="zh-CN" sz="1100">
                <a:solidFill>
                  <a:prstClr val="black"/>
                </a:solidFill>
                <a:sym typeface="+mn-ea"/>
              </a:rPr>
              <a:t>5</a:t>
            </a:r>
            <a:r>
              <a:rPr lang="zh-CN" altLang="en-US" sz="1100">
                <a:solidFill>
                  <a:prstClr val="black"/>
                </a:solidFill>
                <a:sym typeface="+mn-ea"/>
              </a:rPr>
              <a:t>年以内的私人事务类居留许可（加注</a:t>
            </a:r>
            <a:r>
              <a:rPr lang="en-US" altLang="zh-CN" sz="1100">
                <a:solidFill>
                  <a:prstClr val="black"/>
                </a:solidFill>
                <a:sym typeface="+mn-ea"/>
              </a:rPr>
              <a:t>“</a:t>
            </a:r>
            <a:r>
              <a:rPr lang="zh-CN" altLang="en-US" sz="1100">
                <a:solidFill>
                  <a:prstClr val="black"/>
                </a:solidFill>
                <a:sym typeface="+mn-ea"/>
              </a:rPr>
              <a:t>创业</a:t>
            </a:r>
            <a:r>
              <a:rPr lang="en-US" altLang="zh-CN" sz="1100">
                <a:solidFill>
                  <a:prstClr val="black"/>
                </a:solidFill>
                <a:sym typeface="+mn-ea"/>
              </a:rPr>
              <a:t>”</a:t>
            </a:r>
            <a:r>
              <a:rPr lang="zh-CN" altLang="en-US" sz="1100">
                <a:solidFill>
                  <a:prstClr val="black"/>
                </a:solidFill>
                <a:sym typeface="+mn-ea"/>
              </a:rPr>
              <a:t>）</a:t>
            </a:r>
          </a:p>
          <a:p>
            <a:pPr defTabSz="684956"/>
            <a:r>
              <a:rPr lang="zh-CN" altLang="en-US" sz="1100">
                <a:solidFill>
                  <a:prstClr val="black"/>
                </a:solidFill>
              </a:rPr>
              <a:t>政策五：有重大突出贡献以及国家特别需要的外国人可推荐其带领的工作团队外籍成员和科研辅助人员，申办有效期5年以内的长期签证或居留许可。己办妥工作许可为的第三次申请工作类居留许可，可以按规定申办有效期5年的工作类居留许可。</a:t>
            </a:r>
          </a:p>
          <a:p>
            <a:pPr defTabSz="684956"/>
            <a:r>
              <a:rPr lang="zh-CN" altLang="en-US" sz="1100">
                <a:solidFill>
                  <a:prstClr val="black"/>
                </a:solidFill>
                <a:sym typeface="+mn-ea"/>
              </a:rPr>
              <a:t>政策六：中国境内企事业单位解聘的外国人，已办妥工作许可，来不及出境办理工作签证的，可凭工作许可直接申办工作类居留许可；对已连续两次办理</a:t>
            </a:r>
            <a:r>
              <a:rPr lang="en-US" altLang="zh-CN" sz="1100">
                <a:solidFill>
                  <a:prstClr val="black"/>
                </a:solidFill>
                <a:sym typeface="+mn-ea"/>
              </a:rPr>
              <a:t>1</a:t>
            </a:r>
            <a:r>
              <a:rPr lang="zh-CN" altLang="en-US" sz="1100">
                <a:solidFill>
                  <a:prstClr val="black"/>
                </a:solidFill>
                <a:sym typeface="+mn-ea"/>
              </a:rPr>
              <a:t>年以上工作类居留许可且无违法违规行为的，第三次申请工作类居留签证许可，可以按规定申办有效期</a:t>
            </a:r>
            <a:r>
              <a:rPr lang="en-US" altLang="zh-CN" sz="1100">
                <a:solidFill>
                  <a:prstClr val="black"/>
                </a:solidFill>
                <a:sym typeface="+mn-ea"/>
              </a:rPr>
              <a:t>5</a:t>
            </a:r>
            <a:r>
              <a:rPr lang="zh-CN" altLang="en-US" sz="1100">
                <a:solidFill>
                  <a:prstClr val="black"/>
                </a:solidFill>
                <a:sym typeface="+mn-ea"/>
              </a:rPr>
              <a:t>年的工作类居留许可。</a:t>
            </a:r>
            <a:endParaRPr lang="zh-CN" altLang="en-US" sz="1100">
              <a:solidFill>
                <a:prstClr val="black"/>
              </a:solidFill>
            </a:endParaRPr>
          </a:p>
          <a:p>
            <a:pPr defTabSz="684956"/>
            <a:endParaRPr lang="zh-CN" altLang="en-US" sz="1100">
              <a:solidFill>
                <a:prstClr val="black"/>
              </a:solidFill>
            </a:endParaRPr>
          </a:p>
          <a:p>
            <a:pPr defTabSz="684956"/>
            <a:endParaRPr lang="zh-CN" altLang="en-US" sz="1100">
              <a:solidFill>
                <a:prstClr val="black"/>
              </a:solidFill>
            </a:endParaRPr>
          </a:p>
        </p:txBody>
      </p:sp>
      <p:sp>
        <p:nvSpPr>
          <p:cNvPr id="6" name="文本框 5"/>
          <p:cNvSpPr txBox="1"/>
          <p:nvPr/>
        </p:nvSpPr>
        <p:spPr>
          <a:xfrm>
            <a:off x="3924300" y="1113954"/>
            <a:ext cx="4579620" cy="4562733"/>
          </a:xfrm>
          <a:prstGeom prst="rect">
            <a:avLst/>
          </a:prstGeom>
          <a:noFill/>
        </p:spPr>
        <p:txBody>
          <a:bodyPr wrap="square" lIns="68498" tIns="34263" rIns="68498" bIns="34263" rtlCol="0">
            <a:spAutoFit/>
          </a:bodyPr>
          <a:lstStyle/>
          <a:p>
            <a:pPr algn="ctr" defTabSz="684956"/>
            <a:r>
              <a:rPr lang="zh-CN" altLang="en-US"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sym typeface="+mn-ea"/>
              </a:rPr>
              <a:t>The exit and entry  facilitation policies</a:t>
            </a:r>
            <a:endParaRPr lang="zh-CN" altLang="en-US"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endParaRPr>
          </a:p>
          <a:p>
            <a:pPr algn="ctr" defTabSz="684956"/>
            <a:r>
              <a:rPr lang="zh-CN" altLang="en-US"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sym typeface="+mn-ea"/>
              </a:rPr>
              <a:t>Section Two Foreign Talents</a:t>
            </a:r>
            <a:endParaRPr lang="zh-CN" altLang="en-US"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endParaRPr>
          </a:p>
          <a:p>
            <a:pPr defTabSz="684956"/>
            <a:r>
              <a:rPr lang="en-US" altLang="zh-CN" sz="1100">
                <a:solidFill>
                  <a:prstClr val="black"/>
                </a:solidFill>
              </a:rPr>
              <a:t>4</a:t>
            </a:r>
            <a:r>
              <a:rPr lang="zh-CN" altLang="en-US" sz="1100">
                <a:solidFill>
                  <a:prstClr val="black"/>
                </a:solidFill>
              </a:rPr>
              <a:t>. Foreign professionals and members of innovative and entrepreneurial teams working</a:t>
            </a:r>
            <a:r>
              <a:rPr lang="en-US" altLang="zh-CN" sz="1100">
                <a:solidFill>
                  <a:prstClr val="black"/>
                </a:solidFill>
              </a:rPr>
              <a:t> </a:t>
            </a:r>
            <a:r>
              <a:rPr lang="zh-CN" altLang="en-US" sz="1100">
                <a:solidFill>
                  <a:prstClr val="black"/>
                </a:solidFill>
              </a:rPr>
              <a:t>for key sectors or industries in China can, with documents including their work permits and</a:t>
            </a:r>
            <a:r>
              <a:rPr lang="en-US" altLang="zh-CN" sz="1100">
                <a:solidFill>
                  <a:prstClr val="black"/>
                </a:solidFill>
              </a:rPr>
              <a:t> </a:t>
            </a:r>
            <a:r>
              <a:rPr lang="zh-CN" altLang="en-US" sz="1100">
                <a:solidFill>
                  <a:prstClr val="black"/>
                </a:solidFill>
              </a:rPr>
              <a:t>letters issued by the employers, apply for a work type residence permit valid for up to five</a:t>
            </a:r>
            <a:r>
              <a:rPr lang="en-US" altLang="zh-CN" sz="1100">
                <a:solidFill>
                  <a:prstClr val="black"/>
                </a:solidFill>
              </a:rPr>
              <a:t> </a:t>
            </a:r>
            <a:r>
              <a:rPr lang="zh-CN" altLang="en-US" sz="1100">
                <a:solidFill>
                  <a:prstClr val="black"/>
                </a:solidFill>
              </a:rPr>
              <a:t>years. Foreign members of the innovative and entrepreneurial team can also apply for</a:t>
            </a:r>
            <a:r>
              <a:rPr lang="en-US" altLang="zh-CN" sz="1100">
                <a:solidFill>
                  <a:prstClr val="black"/>
                </a:solidFill>
              </a:rPr>
              <a:t> </a:t>
            </a:r>
            <a:r>
              <a:rPr lang="zh-CN" altLang="en-US" sz="1100">
                <a:solidFill>
                  <a:prstClr val="black"/>
                </a:solidFill>
              </a:rPr>
              <a:t>residence permit for private affairs (noted</a:t>
            </a:r>
          </a:p>
          <a:p>
            <a:pPr defTabSz="684956"/>
            <a:r>
              <a:rPr lang="zh-CN" altLang="en-US" sz="1100">
                <a:solidFill>
                  <a:prstClr val="black"/>
                </a:solidFill>
              </a:rPr>
              <a:t>"Entrepreneurship") valid for up to five yearswith guarantee letters issued by the head of the team.</a:t>
            </a:r>
          </a:p>
          <a:p>
            <a:pPr defTabSz="684956"/>
            <a:r>
              <a:rPr lang="en-US" altLang="zh-CN" sz="1100">
                <a:solidFill>
                  <a:prstClr val="black"/>
                </a:solidFill>
              </a:rPr>
              <a:t>5</a:t>
            </a:r>
            <a:r>
              <a:rPr lang="zh-CN" altLang="en-US" sz="1100">
                <a:solidFill>
                  <a:prstClr val="black"/>
                </a:solidFill>
              </a:rPr>
              <a:t>. Foreign nationals who have made outstanding achievements or having exceptional</a:t>
            </a:r>
            <a:r>
              <a:rPr lang="en-US" altLang="zh-CN" sz="1100">
                <a:solidFill>
                  <a:prstClr val="black"/>
                </a:solidFill>
              </a:rPr>
              <a:t> </a:t>
            </a:r>
            <a:r>
              <a:rPr lang="zh-CN" altLang="en-US" sz="1100">
                <a:solidFill>
                  <a:prstClr val="black"/>
                </a:solidFill>
              </a:rPr>
              <a:t>ability needed by China's national development can recommend to the immigration department</a:t>
            </a:r>
            <a:r>
              <a:rPr lang="en-US" altLang="zh-CN" sz="1100">
                <a:solidFill>
                  <a:prstClr val="black"/>
                </a:solidFill>
              </a:rPr>
              <a:t> </a:t>
            </a:r>
            <a:r>
              <a:rPr lang="zh-CN" altLang="en-US" sz="1100">
                <a:solidFill>
                  <a:prstClr val="black"/>
                </a:solidFill>
              </a:rPr>
              <a:t>of China's public security authorities to apply a long-term visa or residence permit valid</a:t>
            </a:r>
            <a:r>
              <a:rPr lang="en-US" altLang="zh-CN" sz="1100">
                <a:solidFill>
                  <a:prstClr val="black"/>
                </a:solidFill>
              </a:rPr>
              <a:t> </a:t>
            </a:r>
            <a:r>
              <a:rPr lang="zh-CN" altLang="en-US" sz="1100">
                <a:solidFill>
                  <a:prstClr val="black"/>
                </a:solidFill>
              </a:rPr>
              <a:t>for up to five years for foreign members of their team and their research assistants.</a:t>
            </a:r>
          </a:p>
          <a:p>
            <a:pPr defTabSz="684956"/>
            <a:r>
              <a:rPr lang="en-US" altLang="zh-CN" sz="1100">
                <a:solidFill>
                  <a:prstClr val="black"/>
                </a:solidFill>
                <a:sym typeface="+mn-ea"/>
              </a:rPr>
              <a:t>6. Foreign nationals employed by companies or  public institutions in China who have  received their work permits but have no time to get their work visa outside China can, with their work permit, apply to the immgration department of China’s public security authorities for an employment-based residence permit.Those who have received two consecutive employment-based residence permits,each vavid for more than one year,and have no recond of violating laws and regulations in China, can at the third application,apply to the immigration department of China’s  public security authorities for an employment-based residence permit valid for five years.</a:t>
            </a:r>
            <a:endParaRPr lang="zh-CN" altLang="en-US" sz="1100">
              <a:solidFill>
                <a:prstClr val="black"/>
              </a:solidFill>
            </a:endParaRPr>
          </a:p>
          <a:p>
            <a:pPr defTabSz="684956"/>
            <a:endParaRPr lang="zh-CN" altLang="en-US" sz="1100">
              <a:solidFill>
                <a:prstClr val="black"/>
              </a:solidFill>
            </a:endParaRPr>
          </a:p>
          <a:p>
            <a:pPr defTabSz="684956"/>
            <a:endParaRPr lang="en-US" altLang="zh-CN" sz="1100" b="1">
              <a:solidFill>
                <a:srgbClr val="4F81BD"/>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192363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1444" y="141460"/>
            <a:ext cx="8937308" cy="828199"/>
          </a:xfrm>
          <a:prstGeom prst="rect">
            <a:avLst/>
          </a:prstGeom>
          <a:solidFill>
            <a:srgbClr val="7A94BB"/>
          </a:solidFill>
        </p:spPr>
        <p:txBody>
          <a:bodyPr lIns="0" tIns="0" rIns="0" bIns="0">
            <a:noAutofit/>
          </a:bodyPr>
          <a:lstStyle/>
          <a:p>
            <a:pPr defTabSz="685042"/>
            <a:r>
              <a:rPr lang="en-US" sz="2300" b="1">
                <a:solidFill>
                  <a:srgbClr val="FFFFFF"/>
                </a:solidFill>
                <a:latin typeface="Arial" panose="020B0604020202020204"/>
              </a:rPr>
              <a:t>Part III ANALYSIS OF BENEFITS FROM STUYING</a:t>
            </a:r>
          </a:p>
          <a:p>
            <a:pPr defTabSz="685042"/>
            <a:r>
              <a:rPr lang="en-US" sz="2300" b="1">
                <a:solidFill>
                  <a:srgbClr val="FFFFFF"/>
                </a:solidFill>
                <a:latin typeface="Arial" panose="020B0604020202020204"/>
              </a:rPr>
              <a:t> IN SANYA, HAINAN</a:t>
            </a:r>
            <a:r>
              <a:rPr lang="zh-TW" altLang="en-US" sz="800" b="1">
                <a:solidFill>
                  <a:srgbClr val="BBD3EA"/>
                </a:solidFill>
                <a:latin typeface="Arial" panose="020B0604020202020204"/>
                <a:ea typeface="Arial" panose="020B0604020202020204"/>
              </a:rPr>
              <a:t> </a:t>
            </a:r>
            <a:r>
              <a:rPr lang="en-US" sz="2300" b="1">
                <a:solidFill>
                  <a:srgbClr val="FFFFFF"/>
                </a:solidFill>
                <a:latin typeface="Arial" panose="020B0604020202020204"/>
              </a:rPr>
              <a:t> FROM ABOARD </a:t>
            </a:r>
          </a:p>
          <a:p>
            <a:pPr marL="990934" defTabSz="685042"/>
            <a:r>
              <a:rPr lang="en-US" sz="900">
                <a:solidFill>
                  <a:srgbClr val="BBD3EA"/>
                </a:solidFill>
                <a:latin typeface="MingLiU" panose="02020509000000000000" charset="-120"/>
              </a:rPr>
              <a:t> </a:t>
            </a:r>
            <a:r>
              <a:rPr lang="zh-CN" altLang="en-US" sz="900">
                <a:solidFill>
                  <a:srgbClr val="BBD3EA"/>
                </a:solidFill>
                <a:latin typeface="MingLiU" panose="02020509000000000000" charset="-120"/>
                <a:ea typeface="MingLiU" panose="02020509000000000000" charset="-120"/>
              </a:rPr>
              <a:t>       </a:t>
            </a:r>
            <a:endParaRPr lang="zh-TW" altLang="en-US" sz="900">
              <a:solidFill>
                <a:srgbClr val="BBD3EA"/>
              </a:solidFill>
              <a:latin typeface="MingLiU" panose="02020509000000000000" charset="-120"/>
              <a:ea typeface="MingLiU" panose="02020509000000000000" charset="-120"/>
            </a:endParaRPr>
          </a:p>
        </p:txBody>
      </p:sp>
      <p:pic>
        <p:nvPicPr>
          <p:cNvPr id="5" name="图片 4"/>
          <p:cNvPicPr>
            <a:picLocks noChangeAspect="1"/>
          </p:cNvPicPr>
          <p:nvPr/>
        </p:nvPicPr>
        <p:blipFill>
          <a:blip r:embed="rId2"/>
          <a:stretch>
            <a:fillRect/>
          </a:stretch>
        </p:blipFill>
        <p:spPr>
          <a:xfrm>
            <a:off x="7948621" y="73834"/>
            <a:ext cx="1110615" cy="1103471"/>
          </a:xfrm>
          <a:prstGeom prst="rect">
            <a:avLst/>
          </a:prstGeom>
        </p:spPr>
      </p:pic>
      <p:sp>
        <p:nvSpPr>
          <p:cNvPr id="2" name="文本框 1"/>
          <p:cNvSpPr txBox="1"/>
          <p:nvPr/>
        </p:nvSpPr>
        <p:spPr>
          <a:xfrm>
            <a:off x="792025" y="1329704"/>
            <a:ext cx="2897981" cy="3131572"/>
          </a:xfrm>
          <a:prstGeom prst="rect">
            <a:avLst/>
          </a:prstGeom>
          <a:noFill/>
        </p:spPr>
        <p:txBody>
          <a:bodyPr wrap="square" lIns="68508" tIns="34263" rIns="68508" bIns="34263" rtlCol="0">
            <a:spAutoFit/>
          </a:bodyPr>
          <a:lstStyle/>
          <a:p>
            <a:pPr defTabSz="685042"/>
            <a:r>
              <a:rPr lang="zh-CN" altLang="en-US" sz="12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sym typeface="+mn-ea"/>
              </a:rPr>
              <a:t>入境便利政策系列二（引才引智篇）</a:t>
            </a:r>
            <a:endParaRPr lang="zh-CN" altLang="en-US" sz="11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sym typeface="+mn-ea"/>
            </a:endParaRPr>
          </a:p>
          <a:p>
            <a:pPr defTabSz="685042"/>
            <a:endParaRPr lang="zh-CN" altLang="en-US" sz="1100">
              <a:solidFill>
                <a:prstClr val="black"/>
              </a:solidFill>
            </a:endParaRPr>
          </a:p>
          <a:p>
            <a:pPr defTabSz="685042"/>
            <a:r>
              <a:rPr lang="zh-CN" altLang="en-US" sz="1100">
                <a:solidFill>
                  <a:prstClr val="black"/>
                </a:solidFill>
              </a:rPr>
              <a:t>政策七：围绕海南旅游、热带特色高效农业、医疗健康高新技术教育文化体育等重点产业发展需要，对在海南就业的高端星级酒店厨师、博鳌乐城医疗旅游先行区医疗医护人员等外籍技术技能人员可发放与工作合同期限一致的工作类居留许可.</a:t>
            </a:r>
          </a:p>
          <a:p>
            <a:pPr defTabSz="685042"/>
            <a:r>
              <a:rPr lang="zh-CN" altLang="en-US" sz="1100">
                <a:solidFill>
                  <a:prstClr val="black"/>
                </a:solidFill>
              </a:rPr>
              <a:t>政策八：在海南任职的外籍嵩层次人才经工作单位和兼职单位同意并向出入境管理部门备案，可在海南兼职工作或创新创业。</a:t>
            </a:r>
          </a:p>
          <a:p>
            <a:pPr defTabSz="685042"/>
            <a:r>
              <a:rPr lang="zh-CN" altLang="en-US" sz="1100">
                <a:solidFill>
                  <a:prstClr val="black"/>
                </a:solidFill>
              </a:rPr>
              <a:t>政策九：</a:t>
            </a:r>
          </a:p>
          <a:p>
            <a:pPr defTabSz="685042"/>
            <a:r>
              <a:rPr lang="zh-CN" altLang="en-US" sz="1100">
                <a:solidFill>
                  <a:prstClr val="black"/>
                </a:solidFill>
              </a:rPr>
              <a:t>支持海南落实博鳌乐城国际医疗旅游先行区政策，对外籍患者及陪护家属凭海南医疔机构出具的医疗服务证明，可申请与医疗服务期限</a:t>
            </a:r>
          </a:p>
          <a:p>
            <a:pPr defTabSz="685042"/>
            <a:r>
              <a:rPr lang="zh-CN" altLang="en-US" sz="1100">
                <a:solidFill>
                  <a:prstClr val="black"/>
                </a:solidFill>
              </a:rPr>
              <a:t>一致的私人事务类签证或居留许可（加注</a:t>
            </a:r>
            <a:r>
              <a:rPr lang="en-US" altLang="zh-CN" sz="1100">
                <a:solidFill>
                  <a:prstClr val="black"/>
                </a:solidFill>
              </a:rPr>
              <a:t>“</a:t>
            </a:r>
            <a:r>
              <a:rPr lang="zh-CN" altLang="en-US" sz="1100">
                <a:solidFill>
                  <a:prstClr val="black"/>
                </a:solidFill>
              </a:rPr>
              <a:t>医疗</a:t>
            </a:r>
            <a:r>
              <a:rPr lang="en-US" altLang="zh-CN" sz="1100">
                <a:solidFill>
                  <a:prstClr val="black"/>
                </a:solidFill>
              </a:rPr>
              <a:t>”</a:t>
            </a:r>
            <a:r>
              <a:rPr lang="zh-CN" altLang="en-US" sz="1100">
                <a:solidFill>
                  <a:prstClr val="black"/>
                </a:solidFill>
              </a:rPr>
              <a:t>）</a:t>
            </a:r>
          </a:p>
        </p:txBody>
      </p:sp>
      <p:sp>
        <p:nvSpPr>
          <p:cNvPr id="6" name="文本框 5"/>
          <p:cNvSpPr txBox="1"/>
          <p:nvPr/>
        </p:nvSpPr>
        <p:spPr>
          <a:xfrm>
            <a:off x="3984784" y="1275878"/>
            <a:ext cx="4579620" cy="3485515"/>
          </a:xfrm>
          <a:prstGeom prst="rect">
            <a:avLst/>
          </a:prstGeom>
          <a:noFill/>
        </p:spPr>
        <p:txBody>
          <a:bodyPr wrap="square" lIns="68508" tIns="34263" rIns="68508" bIns="34263" rtlCol="0">
            <a:spAutoFit/>
          </a:bodyPr>
          <a:lstStyle/>
          <a:p>
            <a:pPr algn="ctr" defTabSz="685042"/>
            <a:r>
              <a:rPr lang="zh-CN" altLang="en-US" sz="12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sym typeface="+mn-ea"/>
              </a:rPr>
              <a:t>The exit and entry  facilitation policies</a:t>
            </a:r>
            <a:endParaRPr lang="zh-CN" altLang="en-US" sz="12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endParaRPr>
          </a:p>
          <a:p>
            <a:pPr algn="ctr" defTabSz="685042"/>
            <a:r>
              <a:rPr lang="zh-CN" altLang="en-US" sz="12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sym typeface="+mn-ea"/>
              </a:rPr>
              <a:t>Section Two Foreign Talents</a:t>
            </a:r>
            <a:endParaRPr lang="zh-CN" altLang="en-US" sz="12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endParaRPr>
          </a:p>
          <a:p>
            <a:pPr defTabSz="685042"/>
            <a:endParaRPr lang="en-US" altLang="zh-CN" sz="1100">
              <a:solidFill>
                <a:prstClr val="black"/>
              </a:solidFill>
            </a:endParaRPr>
          </a:p>
          <a:p>
            <a:pPr defTabSz="685042"/>
            <a:r>
              <a:rPr lang="en-US" altLang="zh-CN" sz="1100">
                <a:solidFill>
                  <a:prstClr val="black"/>
                </a:solidFill>
              </a:rPr>
              <a:t>7</a:t>
            </a:r>
            <a:r>
              <a:rPr lang="zh-CN" altLang="en-US" sz="1100">
                <a:solidFill>
                  <a:prstClr val="black"/>
                </a:solidFill>
              </a:rPr>
              <a:t>. Considering development needs of Hainan's key industries such as</a:t>
            </a:r>
            <a:r>
              <a:rPr lang="en-US" altLang="zh-CN" sz="1100">
                <a:solidFill>
                  <a:prstClr val="black"/>
                </a:solidFill>
              </a:rPr>
              <a:t> </a:t>
            </a:r>
            <a:r>
              <a:rPr lang="zh-CN" altLang="en-US" sz="1100">
                <a:solidFill>
                  <a:prstClr val="black"/>
                </a:solidFill>
              </a:rPr>
              <a:t>tourism,</a:t>
            </a:r>
          </a:p>
          <a:p>
            <a:pPr defTabSz="685042"/>
            <a:r>
              <a:rPr lang="zh-CN" altLang="en-US" sz="1100">
                <a:solidFill>
                  <a:prstClr val="black"/>
                </a:solidFill>
              </a:rPr>
              <a:t>high-efficiency tropical agriculture,health-care,high-tech, education,culture and</a:t>
            </a:r>
          </a:p>
          <a:p>
            <a:pPr defTabSz="685042"/>
            <a:r>
              <a:rPr lang="zh-CN" altLang="en-US" sz="1100">
                <a:solidFill>
                  <a:prstClr val="black"/>
                </a:solidFill>
              </a:rPr>
              <a:t>sports, employment-based residence permit valid for the contracted period might be issued</a:t>
            </a:r>
            <a:r>
              <a:rPr lang="en-US" altLang="zh-CN" sz="1100">
                <a:solidFill>
                  <a:prstClr val="black"/>
                </a:solidFill>
              </a:rPr>
              <a:t> </a:t>
            </a:r>
            <a:r>
              <a:rPr lang="zh-CN" altLang="en-US" sz="1100">
                <a:solidFill>
                  <a:prstClr val="black"/>
                </a:solidFill>
              </a:rPr>
              <a:t>for foreign professionals such as chefs of premium star hotel and medical staffs of Bo ao</a:t>
            </a:r>
            <a:r>
              <a:rPr lang="en-US" altLang="zh-CN" sz="1100">
                <a:solidFill>
                  <a:prstClr val="black"/>
                </a:solidFill>
              </a:rPr>
              <a:t> </a:t>
            </a:r>
            <a:r>
              <a:rPr lang="zh-CN" altLang="en-US" sz="1100">
                <a:solidFill>
                  <a:prstClr val="black"/>
                </a:solidFill>
              </a:rPr>
              <a:t>Lecheng International Medical Tourism Pilot Zone.</a:t>
            </a:r>
          </a:p>
          <a:p>
            <a:pPr defTabSz="685042"/>
            <a:r>
              <a:rPr lang="en-US" altLang="zh-CN" sz="1100">
                <a:solidFill>
                  <a:prstClr val="black"/>
                </a:solidFill>
              </a:rPr>
              <a:t>8</a:t>
            </a:r>
            <a:r>
              <a:rPr lang="zh-CN" altLang="en-US" sz="1100">
                <a:solidFill>
                  <a:prstClr val="black"/>
                </a:solidFill>
              </a:rPr>
              <a:t>. Foreign nationals with advanced professional skills can engage in innovative and</a:t>
            </a:r>
            <a:r>
              <a:rPr lang="en-US" altLang="zh-CN" sz="1100">
                <a:solidFill>
                  <a:prstClr val="black"/>
                </a:solidFill>
              </a:rPr>
              <a:t> </a:t>
            </a:r>
            <a:r>
              <a:rPr lang="zh-CN" altLang="en-US" sz="1100">
                <a:solidFill>
                  <a:prstClr val="black"/>
                </a:solidFill>
              </a:rPr>
              <a:t>entrepreneurial activities on a part-time basis upon the consent</a:t>
            </a:r>
            <a:r>
              <a:rPr lang="en-US" altLang="zh-CN" sz="1100">
                <a:solidFill>
                  <a:prstClr val="black"/>
                </a:solidFill>
              </a:rPr>
              <a:t> </a:t>
            </a:r>
            <a:r>
              <a:rPr lang="zh-CN" altLang="en-US" sz="1100">
                <a:solidFill>
                  <a:prstClr val="black"/>
                </a:solidFill>
              </a:rPr>
              <a:t>of both their full-time and part-time employers and after reporting to the entry-exit administration authorities of China's</a:t>
            </a:r>
            <a:r>
              <a:rPr lang="en-US" altLang="zh-CN" sz="1100">
                <a:solidFill>
                  <a:prstClr val="black"/>
                </a:solidFill>
              </a:rPr>
              <a:t> </a:t>
            </a:r>
            <a:r>
              <a:rPr lang="zh-CN" altLang="en-US" sz="1100">
                <a:solidFill>
                  <a:prstClr val="black"/>
                </a:solidFill>
              </a:rPr>
              <a:t>public security authorities for record-keeping.</a:t>
            </a:r>
          </a:p>
          <a:p>
            <a:pPr defTabSz="685042"/>
            <a:r>
              <a:rPr lang="en-US" altLang="zh-CN" sz="1100">
                <a:solidFill>
                  <a:prstClr val="black"/>
                </a:solidFill>
              </a:rPr>
              <a:t>9</a:t>
            </a:r>
            <a:r>
              <a:rPr lang="zh-CN" altLang="en-US" sz="1100">
                <a:solidFill>
                  <a:prstClr val="black"/>
                </a:solidFill>
              </a:rPr>
              <a:t>. To Support the implementation policy of Bo</a:t>
            </a:r>
            <a:r>
              <a:rPr lang="en-US" altLang="zh-CN" sz="1100">
                <a:solidFill>
                  <a:prstClr val="black"/>
                </a:solidFill>
              </a:rPr>
              <a:t>a</a:t>
            </a:r>
            <a:r>
              <a:rPr lang="zh-CN" altLang="en-US" sz="1100">
                <a:solidFill>
                  <a:prstClr val="black"/>
                </a:solidFill>
              </a:rPr>
              <a:t>o Lecheng</a:t>
            </a:r>
            <a:r>
              <a:rPr lang="en-US" altLang="zh-CN" sz="1100">
                <a:solidFill>
                  <a:prstClr val="black"/>
                </a:solidFill>
              </a:rPr>
              <a:t> </a:t>
            </a:r>
            <a:r>
              <a:rPr lang="zh-CN" altLang="en-US" sz="1100">
                <a:solidFill>
                  <a:prstClr val="black"/>
                </a:solidFill>
              </a:rPr>
              <a:t>International Medical Tourism Pilot Zone, foreign patients and</a:t>
            </a:r>
            <a:r>
              <a:rPr lang="en-US" altLang="zh-CN" sz="1100">
                <a:solidFill>
                  <a:prstClr val="black"/>
                </a:solidFill>
              </a:rPr>
              <a:t> </a:t>
            </a:r>
            <a:r>
              <a:rPr lang="zh-CN" altLang="en-US" sz="1100">
                <a:solidFill>
                  <a:prstClr val="black"/>
                </a:solidFill>
              </a:rPr>
              <a:t>accompanying family members can with the supporting documents</a:t>
            </a:r>
            <a:r>
              <a:rPr lang="en-US" altLang="zh-CN" sz="1100">
                <a:solidFill>
                  <a:prstClr val="black"/>
                </a:solidFill>
              </a:rPr>
              <a:t> </a:t>
            </a:r>
            <a:r>
              <a:rPr lang="zh-CN" altLang="en-US" sz="1100">
                <a:solidFill>
                  <a:prstClr val="black"/>
                </a:solidFill>
              </a:rPr>
              <a:t>for medical service issued hy medical institutions in Hainan,apply for visa or residence permit of private affair valid during</a:t>
            </a:r>
            <a:r>
              <a:rPr lang="en-US" altLang="zh-CN" sz="1100">
                <a:solidFill>
                  <a:prstClr val="black"/>
                </a:solidFill>
              </a:rPr>
              <a:t> </a:t>
            </a:r>
            <a:r>
              <a:rPr lang="zh-CN" altLang="en-US" sz="1100">
                <a:solidFill>
                  <a:prstClr val="black"/>
                </a:solidFill>
              </a:rPr>
              <a:t>the medical treatment period.</a:t>
            </a:r>
          </a:p>
          <a:p>
            <a:pPr algn="ctr" defTabSz="685042"/>
            <a:endParaRPr lang="en-US" altLang="zh-CN" sz="1100" b="1">
              <a:solidFill>
                <a:srgbClr val="4F81BD"/>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6307443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1444" y="141455"/>
            <a:ext cx="8937308" cy="828199"/>
          </a:xfrm>
          <a:prstGeom prst="rect">
            <a:avLst/>
          </a:prstGeom>
          <a:solidFill>
            <a:srgbClr val="7A94BB"/>
          </a:solidFill>
        </p:spPr>
        <p:txBody>
          <a:bodyPr lIns="0" tIns="0" rIns="0" bIns="0">
            <a:noAutofit/>
          </a:bodyPr>
          <a:lstStyle/>
          <a:p>
            <a:pPr defTabSz="685143"/>
            <a:r>
              <a:rPr lang="en-US" sz="2300" b="1">
                <a:solidFill>
                  <a:srgbClr val="FFFFFF"/>
                </a:solidFill>
                <a:latin typeface="Arial" panose="020B0604020202020204"/>
              </a:rPr>
              <a:t>Part III ANALYSIS OF BENEFITS FROM STUYING</a:t>
            </a:r>
          </a:p>
          <a:p>
            <a:pPr defTabSz="685143"/>
            <a:r>
              <a:rPr lang="en-US" sz="2300" b="1">
                <a:solidFill>
                  <a:srgbClr val="FFFFFF"/>
                </a:solidFill>
                <a:latin typeface="Arial" panose="020B0604020202020204"/>
              </a:rPr>
              <a:t> IN SANYA, HAINAN</a:t>
            </a:r>
            <a:r>
              <a:rPr lang="zh-TW" altLang="en-US" sz="800" b="1">
                <a:solidFill>
                  <a:srgbClr val="BBD3EA"/>
                </a:solidFill>
                <a:latin typeface="Arial" panose="020B0604020202020204"/>
                <a:ea typeface="Arial" panose="020B0604020202020204"/>
              </a:rPr>
              <a:t> </a:t>
            </a:r>
            <a:r>
              <a:rPr lang="en-US" sz="2300" b="1">
                <a:solidFill>
                  <a:srgbClr val="FFFFFF"/>
                </a:solidFill>
                <a:latin typeface="Arial" panose="020B0604020202020204"/>
              </a:rPr>
              <a:t> FROM ABOARD </a:t>
            </a:r>
          </a:p>
          <a:p>
            <a:pPr marL="991078" defTabSz="685143"/>
            <a:r>
              <a:rPr lang="en-US" sz="900">
                <a:solidFill>
                  <a:srgbClr val="BBD3EA"/>
                </a:solidFill>
                <a:latin typeface="MingLiU" panose="02020509000000000000" charset="-120"/>
              </a:rPr>
              <a:t> </a:t>
            </a:r>
            <a:r>
              <a:rPr lang="zh-CN" altLang="en-US" sz="900">
                <a:solidFill>
                  <a:srgbClr val="BBD3EA"/>
                </a:solidFill>
                <a:latin typeface="MingLiU" panose="02020509000000000000" charset="-120"/>
                <a:ea typeface="MingLiU" panose="02020509000000000000" charset="-120"/>
              </a:rPr>
              <a:t>       </a:t>
            </a:r>
            <a:endParaRPr lang="zh-TW" altLang="en-US" sz="900">
              <a:solidFill>
                <a:srgbClr val="BBD3EA"/>
              </a:solidFill>
              <a:latin typeface="MingLiU" panose="02020509000000000000" charset="-120"/>
              <a:ea typeface="MingLiU" panose="02020509000000000000" charset="-120"/>
            </a:endParaRPr>
          </a:p>
        </p:txBody>
      </p:sp>
      <p:pic>
        <p:nvPicPr>
          <p:cNvPr id="5" name="图片 4"/>
          <p:cNvPicPr>
            <a:picLocks noChangeAspect="1"/>
          </p:cNvPicPr>
          <p:nvPr/>
        </p:nvPicPr>
        <p:blipFill>
          <a:blip r:embed="rId2"/>
          <a:stretch>
            <a:fillRect/>
          </a:stretch>
        </p:blipFill>
        <p:spPr>
          <a:xfrm>
            <a:off x="7948621" y="73826"/>
            <a:ext cx="1110615" cy="1103471"/>
          </a:xfrm>
          <a:prstGeom prst="rect">
            <a:avLst/>
          </a:prstGeom>
        </p:spPr>
      </p:pic>
      <p:sp>
        <p:nvSpPr>
          <p:cNvPr id="2" name="文本框 1"/>
          <p:cNvSpPr txBox="1"/>
          <p:nvPr/>
        </p:nvSpPr>
        <p:spPr>
          <a:xfrm>
            <a:off x="238125" y="1234447"/>
            <a:ext cx="5916930" cy="500082"/>
          </a:xfrm>
          <a:prstGeom prst="rect">
            <a:avLst/>
          </a:prstGeom>
          <a:noFill/>
        </p:spPr>
        <p:txBody>
          <a:bodyPr wrap="square" lIns="68516" tIns="34263" rIns="68516" bIns="34263" rtlCol="0">
            <a:spAutoFit/>
          </a:bodyPr>
          <a:lstStyle/>
          <a:p>
            <a:pPr defTabSz="685143"/>
            <a:r>
              <a:rPr lang="zh-CN" altLang="en-US">
                <a:solidFill>
                  <a:prstClr val="black"/>
                </a:solidFill>
              </a:rPr>
              <a:t>各国在琼留学生:爱上海南生活 感受自贸港蓬勃发展</a:t>
            </a:r>
          </a:p>
          <a:p>
            <a:pPr defTabSz="685143"/>
            <a:r>
              <a:rPr lang="zh-CN" altLang="en-US">
                <a:solidFill>
                  <a:prstClr val="black"/>
                </a:solidFill>
              </a:rPr>
              <a:t>http://www.hi.chinanews.com.cn/hnnew/2021-07-01/588506.html</a:t>
            </a:r>
          </a:p>
        </p:txBody>
      </p:sp>
    </p:spTree>
    <p:extLst>
      <p:ext uri="{BB962C8B-B14F-4D97-AF65-F5344CB8AC3E}">
        <p14:creationId xmlns:p14="http://schemas.microsoft.com/office/powerpoint/2010/main" val="35828022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dirty="0"/>
          </a:p>
        </p:txBody>
      </p:sp>
      <p:sp>
        <p:nvSpPr>
          <p:cNvPr id="7" name="内容占位符 6"/>
          <p:cNvSpPr>
            <a:spLocks noGrp="1"/>
          </p:cNvSpPr>
          <p:nvPr>
            <p:ph idx="1"/>
          </p:nvPr>
        </p:nvSpPr>
        <p:spPr/>
        <p:txBody>
          <a:bodyPr/>
          <a:lstStyle/>
          <a:p>
            <a:endParaRPr lang="zh-CN" altLang="en-US"/>
          </a:p>
        </p:txBody>
      </p:sp>
      <p:sp>
        <p:nvSpPr>
          <p:cNvPr id="4" name="PA_矩形 3"/>
          <p:cNvSpPr/>
          <p:nvPr>
            <p:custDataLst>
              <p:tags r:id="rId1"/>
            </p:custDataLst>
          </p:nvPr>
        </p:nvSpPr>
        <p:spPr>
          <a:xfrm>
            <a:off x="0" y="-20562"/>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63" rIns="68480" bIns="34263" spcCol="0" rtlCol="0" anchor="ctr"/>
          <a:lstStyle/>
          <a:p>
            <a:pPr algn="ctr"/>
            <a:endParaRPr lang="zh-CN" altLang="en-US" dirty="0"/>
          </a:p>
        </p:txBody>
      </p:sp>
      <p:sp>
        <p:nvSpPr>
          <p:cNvPr id="71" name="PA_矩形 82"/>
          <p:cNvSpPr/>
          <p:nvPr>
            <p:custDataLst>
              <p:tags r:id="rId2"/>
            </p:custDataLst>
          </p:nvPr>
        </p:nvSpPr>
        <p:spPr>
          <a:xfrm>
            <a:off x="4940937" y="1452276"/>
            <a:ext cx="2950210" cy="307647"/>
          </a:xfrm>
          <a:prstGeom prst="rect">
            <a:avLst/>
          </a:prstGeom>
        </p:spPr>
        <p:txBody>
          <a:bodyPr wrap="square" lIns="91306" tIns="45656" rIns="91306" bIns="45656">
            <a:spAutoFit/>
          </a:bodyPr>
          <a:lstStyle/>
          <a:p>
            <a:pPr algn="ctr"/>
            <a:r>
              <a:rPr lang="zh-CN" altLang="en-US" dirty="0">
                <a:solidFill>
                  <a:schemeClr val="bg1"/>
                </a:solidFill>
                <a:latin typeface="微软雅黑" panose="020B0503020204020204" charset="-122"/>
                <a:ea typeface="微软雅黑" panose="020B0503020204020204" charset="-122"/>
              </a:rPr>
              <a:t>旅游学院</a:t>
            </a:r>
          </a:p>
        </p:txBody>
      </p:sp>
      <p:pic>
        <p:nvPicPr>
          <p:cNvPr id="5" name="PA_图片 2" descr="F:\案例二\394\1.png"/>
          <p:cNvPicPr>
            <a:picLocks noChangeAspect="1" noChangeArrowheads="1"/>
          </p:cNvPicPr>
          <p:nvPr>
            <p:custDataLst>
              <p:tags r:id="rId3"/>
            </p:custDataLst>
          </p:nvPr>
        </p:nvPicPr>
        <p:blipFill rotWithShape="1">
          <a:blip r:embed="rId6" cstate="print">
            <a:extLst>
              <a:ext uri="{28A0092B-C50C-407E-A947-70E740481C1C}">
                <a14:useLocalDpi xmlns:a14="http://schemas.microsoft.com/office/drawing/2010/main" val="0"/>
              </a:ext>
            </a:extLst>
          </a:blip>
          <a:srcRect l="-9919" t="31282" r="51052" b="31477"/>
          <a:stretch>
            <a:fillRect/>
          </a:stretch>
        </p:blipFill>
        <p:spPr bwMode="auto">
          <a:xfrm flipH="1">
            <a:off x="1" y="-2056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PA_矩形 13"/>
          <p:cNvSpPr/>
          <p:nvPr>
            <p:custDataLst>
              <p:tags r:id="rId4"/>
            </p:custDataLst>
          </p:nvPr>
        </p:nvSpPr>
        <p:spPr>
          <a:xfrm>
            <a:off x="1473874" y="788071"/>
            <a:ext cx="6571615"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dirty="0">
                <a:solidFill>
                  <a:schemeClr val="bg1"/>
                </a:solidFill>
                <a:ea typeface="楷体_GB2312" pitchFamily="1" charset="-122"/>
                <a:sym typeface="+mn-ea"/>
              </a:rPr>
              <a:t>Brief Introduction of International Education School</a:t>
            </a:r>
            <a:endParaRPr lang="en-US" altLang="zh-CN" sz="2000" b="1" dirty="0">
              <a:solidFill>
                <a:schemeClr val="bg1"/>
              </a:solidFill>
              <a:latin typeface="微软雅黑" panose="020B0503020204020204" charset="-122"/>
              <a:ea typeface="楷体_GB2312" pitchFamily="1" charset="-122"/>
              <a:sym typeface="+mn-ea"/>
            </a:endParaRPr>
          </a:p>
        </p:txBody>
      </p:sp>
      <p:sp>
        <p:nvSpPr>
          <p:cNvPr id="17" name="TextBox 16"/>
          <p:cNvSpPr txBox="1"/>
          <p:nvPr/>
        </p:nvSpPr>
        <p:spPr>
          <a:xfrm>
            <a:off x="457201" y="1385575"/>
            <a:ext cx="8604250" cy="3000692"/>
          </a:xfrm>
          <a:prstGeom prst="rect">
            <a:avLst/>
          </a:prstGeom>
          <a:noFill/>
        </p:spPr>
        <p:txBody>
          <a:bodyPr wrap="square" lIns="91306" tIns="45656" rIns="91306" bIns="45656" rtlCol="0">
            <a:spAutoFit/>
          </a:bodyPr>
          <a:lstStyle/>
          <a:p>
            <a:pPr>
              <a:lnSpc>
                <a:spcPct val="150000"/>
              </a:lnSpc>
            </a:pPr>
            <a:r>
              <a:rPr lang="en-US" altLang="zh-CN" dirty="0"/>
              <a:t> </a:t>
            </a:r>
            <a:r>
              <a:rPr lang="en-US" altLang="zh-CN" dirty="0" smtClean="0"/>
              <a:t>        </a:t>
            </a:r>
            <a:r>
              <a:rPr dirty="0"/>
              <a:t>The School of International Education is a secondary school which is </a:t>
            </a:r>
            <a:r>
              <a:rPr b="1" dirty="0">
                <a:solidFill>
                  <a:srgbClr val="FF0000"/>
                </a:solidFill>
              </a:rPr>
              <a:t>responsible for the recruitment, management and preparatory Chinese language education of international students</a:t>
            </a:r>
            <a:r>
              <a:rPr dirty="0"/>
              <a:t>. The school consists of three departments ,which is</a:t>
            </a:r>
            <a:r>
              <a:rPr i="1" dirty="0"/>
              <a:t> Party and Government Department, Student Management Department,Department of enrollment and teaching and training</a:t>
            </a:r>
            <a:r>
              <a:rPr/>
              <a:t>. </a:t>
            </a:r>
            <a:endParaRPr lang="en-US" smtClean="0"/>
          </a:p>
          <a:p>
            <a:pPr>
              <a:lnSpc>
                <a:spcPct val="150000"/>
              </a:lnSpc>
            </a:pPr>
            <a:endParaRPr dirty="0"/>
          </a:p>
          <a:p>
            <a:pPr>
              <a:lnSpc>
                <a:spcPct val="150000"/>
              </a:lnSpc>
            </a:pPr>
            <a:r>
              <a:rPr dirty="0"/>
              <a:t> </a:t>
            </a:r>
            <a:r>
              <a:rPr lang="en-US" dirty="0"/>
              <a:t>     </a:t>
            </a:r>
            <a:r>
              <a:rPr dirty="0"/>
              <a:t>We provide all-round support and service to international students during the time they spending at university. "</a:t>
            </a:r>
            <a:r>
              <a:rPr b="1" dirty="0">
                <a:solidFill>
                  <a:srgbClr val="FF0000"/>
                </a:solidFill>
              </a:rPr>
              <a:t>All for the students</a:t>
            </a:r>
            <a:r>
              <a:rPr dirty="0"/>
              <a:t>" is the aim of us , standardized management, professional service, international conduct is the goal for development of the school, Everything is working towards the goal.</a:t>
            </a:r>
          </a:p>
          <a:p>
            <a:pPr>
              <a:lnSpc>
                <a:spcPct val="150000"/>
              </a:lnSpc>
            </a:pPr>
            <a:endParaRPr dirty="0"/>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270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71" grpId="0"/>
      <p:bldP spid="14" grpId="0" bldLvl="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dirty="0"/>
          </a:p>
        </p:txBody>
      </p:sp>
      <p:sp>
        <p:nvSpPr>
          <p:cNvPr id="7" name="内容占位符 6"/>
          <p:cNvSpPr>
            <a:spLocks noGrp="1"/>
          </p:cNvSpPr>
          <p:nvPr>
            <p:ph idx="1"/>
          </p:nvPr>
        </p:nvSpPr>
        <p:spPr/>
        <p:txBody>
          <a:bodyPr/>
          <a:lstStyle/>
          <a:p>
            <a:endParaRPr lang="zh-CN" altLang="en-US"/>
          </a:p>
        </p:txBody>
      </p:sp>
      <p:sp>
        <p:nvSpPr>
          <p:cNvPr id="4" name="PA_矩形 3"/>
          <p:cNvSpPr/>
          <p:nvPr>
            <p:custDataLst>
              <p:tags r:id="rId1"/>
            </p:custDataLst>
          </p:nvPr>
        </p:nvSpPr>
        <p:spPr>
          <a:xfrm>
            <a:off x="0" y="-20562"/>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63" rIns="68480" bIns="34263" spcCol="0" rtlCol="0" anchor="ctr"/>
          <a:lstStyle/>
          <a:p>
            <a:pPr algn="ctr"/>
            <a:endParaRPr lang="zh-CN" altLang="en-US" dirty="0"/>
          </a:p>
        </p:txBody>
      </p:sp>
      <p:pic>
        <p:nvPicPr>
          <p:cNvPr id="5" name="PA_图片 2" descr="F:\案例二\394\1.png"/>
          <p:cNvPicPr>
            <a:picLocks noChangeAspect="1" noChangeArrowheads="1"/>
          </p:cNvPicPr>
          <p:nvPr>
            <p:custDataLst>
              <p:tags r:id="rId2"/>
            </p:custDataLst>
          </p:nvPr>
        </p:nvPicPr>
        <p:blipFill rotWithShape="1">
          <a:blip r:embed="rId9"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 name="PA_组合 8"/>
          <p:cNvGrpSpPr/>
          <p:nvPr>
            <p:custDataLst>
              <p:tags r:id="rId3"/>
            </p:custDataLst>
          </p:nvPr>
        </p:nvGrpSpPr>
        <p:grpSpPr>
          <a:xfrm>
            <a:off x="273534" y="260274"/>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1475143" y="986827"/>
            <a:ext cx="6571615"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dirty="0">
                <a:solidFill>
                  <a:schemeClr val="bg1"/>
                </a:solidFill>
                <a:ea typeface="楷体_GB2312" pitchFamily="1" charset="-122"/>
                <a:sym typeface="+mn-ea"/>
              </a:rPr>
              <a:t>Brief Introduction of International Education School</a:t>
            </a:r>
            <a:endParaRPr lang="en-US" altLang="zh-CN" sz="2000" b="1" dirty="0">
              <a:solidFill>
                <a:schemeClr val="bg1"/>
              </a:solidFill>
              <a:latin typeface="微软雅黑" panose="020B0503020204020204" charset="-122"/>
              <a:ea typeface="楷体_GB2312" pitchFamily="1" charset="-122"/>
              <a:sym typeface="+mn-ea"/>
            </a:endParaRPr>
          </a:p>
        </p:txBody>
      </p:sp>
      <p:pic>
        <p:nvPicPr>
          <p:cNvPr id="15" name="PA_图片 2" descr="F:\案例二\394\1.png"/>
          <p:cNvPicPr preferRelativeResize="0">
            <a:picLocks noChangeArrowheads="1"/>
          </p:cNvPicPr>
          <p:nvPr>
            <p:custDataLst>
              <p:tags r:id="rId5"/>
            </p:custDataLst>
          </p:nvPr>
        </p:nvPicPr>
        <p:blipFill rotWithShape="1">
          <a:blip r:embed="rId10" cstate="print">
            <a:extLst>
              <a:ext uri="{28A0092B-C50C-407E-A947-70E740481C1C}">
                <a14:useLocalDpi xmlns:a14="http://schemas.microsoft.com/office/drawing/2010/main" val="0"/>
              </a:ext>
            </a:extLst>
          </a:blip>
          <a:srcRect l="414" t="29347" r="41232" b="70030"/>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flipV="1">
            <a:off x="0" y="4733926"/>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71" name="PA_矩形 82"/>
          <p:cNvSpPr/>
          <p:nvPr>
            <p:custDataLst>
              <p:tags r:id="rId7"/>
            </p:custDataLst>
          </p:nvPr>
        </p:nvSpPr>
        <p:spPr>
          <a:xfrm>
            <a:off x="4940937" y="1452276"/>
            <a:ext cx="2950210" cy="307647"/>
          </a:xfrm>
          <a:prstGeom prst="rect">
            <a:avLst/>
          </a:prstGeom>
        </p:spPr>
        <p:txBody>
          <a:bodyPr wrap="square" lIns="91306" tIns="45656" rIns="91306" bIns="45656">
            <a:spAutoFit/>
          </a:bodyPr>
          <a:lstStyle/>
          <a:p>
            <a:pPr algn="ctr"/>
            <a:r>
              <a:rPr lang="zh-CN" altLang="en-US" dirty="0">
                <a:solidFill>
                  <a:schemeClr val="bg1"/>
                </a:solidFill>
                <a:latin typeface="微软雅黑" panose="020B0503020204020204" charset="-122"/>
                <a:ea typeface="微软雅黑" panose="020B0503020204020204" charset="-122"/>
              </a:rPr>
              <a:t>旅游学院</a:t>
            </a:r>
          </a:p>
        </p:txBody>
      </p:sp>
      <p:sp>
        <p:nvSpPr>
          <p:cNvPr id="17" name="TextBox 16"/>
          <p:cNvSpPr txBox="1"/>
          <p:nvPr/>
        </p:nvSpPr>
        <p:spPr>
          <a:xfrm>
            <a:off x="459106" y="1560867"/>
            <a:ext cx="8604250" cy="2677527"/>
          </a:xfrm>
          <a:prstGeom prst="rect">
            <a:avLst/>
          </a:prstGeom>
          <a:noFill/>
        </p:spPr>
        <p:txBody>
          <a:bodyPr wrap="square" lIns="91306" tIns="45656" rIns="91306" bIns="45656" rtlCol="0">
            <a:spAutoFit/>
          </a:bodyPr>
          <a:lstStyle/>
          <a:p>
            <a:pPr>
              <a:lnSpc>
                <a:spcPct val="150000"/>
              </a:lnSpc>
            </a:pPr>
            <a:r>
              <a:rPr lang="en-US" altLang="zh-CN" dirty="0"/>
              <a:t> </a:t>
            </a:r>
            <a:r>
              <a:rPr lang="en-US" altLang="zh-CN" dirty="0" smtClean="0"/>
              <a:t>     </a:t>
            </a:r>
            <a:endParaRPr dirty="0"/>
          </a:p>
          <a:p>
            <a:pPr>
              <a:lnSpc>
                <a:spcPct val="150000"/>
              </a:lnSpc>
            </a:pPr>
            <a:r>
              <a:rPr dirty="0"/>
              <a:t> </a:t>
            </a:r>
            <a:r>
              <a:rPr lang="en-US" dirty="0"/>
              <a:t>    </a:t>
            </a:r>
            <a:r>
              <a:rPr dirty="0"/>
              <a:t>Students come from</a:t>
            </a:r>
            <a:r>
              <a:rPr b="1" dirty="0"/>
              <a:t> </a:t>
            </a:r>
            <a:r>
              <a:rPr lang="en-US" b="1" dirty="0">
                <a:solidFill>
                  <a:srgbClr val="FF0000"/>
                </a:solidFill>
              </a:rPr>
              <a:t>24</a:t>
            </a:r>
            <a:r>
              <a:rPr b="1" dirty="0">
                <a:solidFill>
                  <a:srgbClr val="FF0000"/>
                </a:solidFill>
              </a:rPr>
              <a:t> </a:t>
            </a:r>
            <a:r>
              <a:rPr dirty="0"/>
              <a:t>countries including</a:t>
            </a:r>
            <a:r>
              <a:rPr b="1" dirty="0"/>
              <a:t> </a:t>
            </a:r>
            <a:r>
              <a:rPr b="1" dirty="0">
                <a:solidFill>
                  <a:srgbClr val="FF0000"/>
                </a:solidFill>
              </a:rPr>
              <a:t> Asia </a:t>
            </a:r>
            <a:r>
              <a:rPr lang="en-US" b="1" dirty="0">
                <a:solidFill>
                  <a:srgbClr val="FF0000"/>
                </a:solidFill>
              </a:rPr>
              <a:t>,</a:t>
            </a:r>
            <a:r>
              <a:rPr b="1" dirty="0">
                <a:solidFill>
                  <a:srgbClr val="FF0000"/>
                </a:solidFill>
                <a:sym typeface="+mn-ea"/>
              </a:rPr>
              <a:t>Africa,</a:t>
            </a:r>
            <a:r>
              <a:rPr lang="en-US" b="1" dirty="0">
                <a:solidFill>
                  <a:srgbClr val="FF0000"/>
                </a:solidFill>
              </a:rPr>
              <a:t>America </a:t>
            </a:r>
            <a:r>
              <a:rPr b="1" dirty="0">
                <a:solidFill>
                  <a:srgbClr val="FF0000"/>
                </a:solidFill>
              </a:rPr>
              <a:t>and Europe</a:t>
            </a:r>
            <a:r>
              <a:rPr dirty="0"/>
              <a:t>. The School of International Education organizes a variety of extracurricular activities for international students regularly, so that students can understand China better, experience China better, then become a bond of friendship between China and foreign countries</a:t>
            </a:r>
            <a:r>
              <a:rPr/>
              <a:t>. </a:t>
            </a:r>
            <a:endParaRPr lang="en-US" smtClean="0"/>
          </a:p>
          <a:p>
            <a:pPr>
              <a:lnSpc>
                <a:spcPct val="150000"/>
              </a:lnSpc>
            </a:pPr>
            <a:endParaRPr dirty="0"/>
          </a:p>
          <a:p>
            <a:pPr>
              <a:lnSpc>
                <a:spcPct val="150000"/>
              </a:lnSpc>
            </a:pPr>
            <a:r>
              <a:rPr lang="en-US" dirty="0"/>
              <a:t>   </a:t>
            </a:r>
            <a:r>
              <a:rPr lang="en-US" dirty="0">
                <a:ln/>
                <a:solidFill>
                  <a:schemeClr val="tx1"/>
                </a:solidFill>
                <a:effectLst>
                  <a:outerShdw blurRad="38100" dist="19050" dir="2700000" algn="tl" rotWithShape="0">
                    <a:schemeClr val="dk1">
                      <a:alpha val="40000"/>
                    </a:schemeClr>
                  </a:outerShdw>
                </a:effectLst>
              </a:rPr>
              <a:t>  </a:t>
            </a:r>
            <a:r>
              <a:rPr b="1" dirty="0">
                <a:ln/>
                <a:solidFill>
                  <a:schemeClr val="tx1"/>
                </a:solidFill>
                <a:effectLst>
                  <a:outerShdw blurRad="38100" dist="19050" dir="2700000" algn="tl" rotWithShape="0">
                    <a:schemeClr val="dk1">
                      <a:alpha val="40000"/>
                    </a:schemeClr>
                  </a:outerShdw>
                </a:effectLst>
              </a:rPr>
              <a:t>Warmly welcomes to students from all over the world to study in our university . Experience the wonderful time study in China!</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270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14" grpId="0" bldLvl="0" animBg="1"/>
      <p:bldP spid="7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dirty="0"/>
          </a:p>
        </p:txBody>
      </p:sp>
      <p:graphicFrame>
        <p:nvGraphicFramePr>
          <p:cNvPr id="13" name="内容占位符 12"/>
          <p:cNvGraphicFramePr>
            <a:graphicFrameLocks noGrp="1"/>
          </p:cNvGraphicFramePr>
          <p:nvPr>
            <p:ph idx="1"/>
          </p:nvPr>
        </p:nvGraphicFramePr>
        <p:xfrm>
          <a:off x="457200" y="1451000"/>
          <a:ext cx="8229600" cy="32924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63" rIns="68480" bIns="34263" spcCol="0" rtlCol="0" anchor="ctr"/>
          <a:lstStyle/>
          <a:p>
            <a:pPr algn="ctr"/>
            <a:endParaRPr lang="zh-CN" altLang="en-US" dirty="0"/>
          </a:p>
        </p:txBody>
      </p:sp>
      <p:sp>
        <p:nvSpPr>
          <p:cNvPr id="14" name="PA_矩形 13"/>
          <p:cNvSpPr/>
          <p:nvPr>
            <p:custDataLst>
              <p:tags r:id="rId2"/>
            </p:custDataLst>
          </p:nvPr>
        </p:nvSpPr>
        <p:spPr>
          <a:xfrm>
            <a:off x="1773880" y="360363"/>
            <a:ext cx="6334125" cy="523091"/>
          </a:xfrm>
          <a:prstGeom prst="rect">
            <a:avLst/>
          </a:prstGeom>
          <a:solidFill>
            <a:schemeClr val="accent1">
              <a:lumMod val="50000"/>
            </a:schemeClr>
          </a:solidFill>
        </p:spPr>
        <p:txBody>
          <a:bodyPr wrap="square" lIns="91306" tIns="45656" rIns="91306" bIns="45656">
            <a:spAutoFit/>
          </a:bodyPr>
          <a:lstStyle/>
          <a:p>
            <a:pPr algn="ctr"/>
            <a:r>
              <a:rPr lang="en-US" altLang="zh-CN" sz="2800" b="1" dirty="0">
                <a:solidFill>
                  <a:schemeClr val="bg1"/>
                </a:solidFill>
                <a:sym typeface="+mn-ea"/>
              </a:rPr>
              <a:t>Programs we offered</a:t>
            </a:r>
            <a:endParaRPr lang="en-US" altLang="zh-CN" sz="2800" b="1" dirty="0">
              <a:solidFill>
                <a:schemeClr val="bg1"/>
              </a:solidFill>
              <a:latin typeface="微软雅黑" panose="020B0503020204020204" charset="-122"/>
              <a:ea typeface="楷体_GB2312" pitchFamily="1" charset="-122"/>
              <a:sym typeface="+mn-ea"/>
            </a:endParaRPr>
          </a:p>
        </p:txBody>
      </p:sp>
      <p:graphicFrame>
        <p:nvGraphicFramePr>
          <p:cNvPr id="18" name="图示 17"/>
          <p:cNvGraphicFramePr/>
          <p:nvPr>
            <p:extLst>
              <p:ext uri="{D42A27DB-BD31-4B8C-83A1-F6EECF244321}">
                <p14:modId xmlns:p14="http://schemas.microsoft.com/office/powerpoint/2010/main" val="3517797425"/>
              </p:ext>
            </p:extLst>
          </p:nvPr>
        </p:nvGraphicFramePr>
        <p:xfrm>
          <a:off x="2091729" y="859155"/>
          <a:ext cx="5513705" cy="376936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 name="PA_图片 2" descr="F:\案例二\394\1.png"/>
          <p:cNvPicPr>
            <a:picLocks noChangeAspect="1" noChangeArrowheads="1"/>
          </p:cNvPicPr>
          <p:nvPr>
            <p:custDataLst>
              <p:tags r:id="rId3"/>
            </p:custDataLst>
          </p:nvPr>
        </p:nvPicPr>
        <p:blipFill rotWithShape="1">
          <a:blip r:embed="rId15"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14" grpId="0" bldLvl="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dirty="0"/>
          </a:p>
        </p:txBody>
      </p:sp>
      <p:graphicFrame>
        <p:nvGraphicFramePr>
          <p:cNvPr id="13" name="内容占位符 12"/>
          <p:cNvGraphicFramePr>
            <a:graphicFrameLocks noGrp="1"/>
          </p:cNvGraphicFramePr>
          <p:nvPr>
            <p:ph idx="1"/>
          </p:nvPr>
        </p:nvGraphicFramePr>
        <p:xfrm>
          <a:off x="457200" y="1451000"/>
          <a:ext cx="8229600" cy="32924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63" rIns="68480" bIns="34263" spcCol="0" rtlCol="0" anchor="ctr"/>
          <a:lstStyle/>
          <a:p>
            <a:pPr algn="ctr"/>
            <a:endParaRPr lang="zh-CN" altLang="en-US" dirty="0">
              <a:solidFill>
                <a:prstClr val="white"/>
              </a:solidFill>
            </a:endParaRPr>
          </a:p>
        </p:txBody>
      </p:sp>
      <p:graphicFrame>
        <p:nvGraphicFramePr>
          <p:cNvPr id="10" name="表格 9"/>
          <p:cNvGraphicFramePr>
            <a:graphicFrameLocks noGrp="1"/>
          </p:cNvGraphicFramePr>
          <p:nvPr>
            <p:extLst>
              <p:ext uri="{D42A27DB-BD31-4B8C-83A1-F6EECF244321}">
                <p14:modId xmlns:p14="http://schemas.microsoft.com/office/powerpoint/2010/main" val="1131578193"/>
              </p:ext>
            </p:extLst>
          </p:nvPr>
        </p:nvGraphicFramePr>
        <p:xfrm>
          <a:off x="1552527" y="1033203"/>
          <a:ext cx="6776816" cy="3304589"/>
        </p:xfrm>
        <a:graphic>
          <a:graphicData uri="http://schemas.openxmlformats.org/drawingml/2006/table">
            <a:tbl>
              <a:tblPr firstRow="1" bandRow="1">
                <a:tableStyleId>{22838BEF-8BB2-4498-84A7-C5851F593DF1}</a:tableStyleId>
              </a:tblPr>
              <a:tblGrid>
                <a:gridCol w="1239141"/>
                <a:gridCol w="5537675"/>
              </a:tblGrid>
              <a:tr h="675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1" u="none" strike="noStrike" kern="1200" cap="none" normalizeH="0" baseline="0" dirty="0" smtClean="0">
                        <a:ln>
                          <a:noFill/>
                        </a:ln>
                        <a:solidFill>
                          <a:srgbClr val="FF0000"/>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u="none" strike="noStrike" kern="1200" cap="none" normalizeH="0" baseline="0" dirty="0" smtClean="0">
                          <a:ln>
                            <a:noFill/>
                          </a:ln>
                          <a:solidFill>
                            <a:srgbClr val="FF0000"/>
                          </a:solidFill>
                          <a:effectLst/>
                          <a:latin typeface="+mn-lt"/>
                          <a:ea typeface="+mn-ea"/>
                          <a:cs typeface="+mn-cs"/>
                        </a:rPr>
                        <a:t>Africa</a:t>
                      </a:r>
                      <a:endParaRPr kumimoji="0" lang="zh-CN" altLang="en-US" sz="1800" b="1" u="none" strike="noStrike" kern="1200" cap="none" normalizeH="0" baseline="0" dirty="0" smtClean="0">
                        <a:ln>
                          <a:noFill/>
                        </a:ln>
                        <a:solidFill>
                          <a:srgbClr val="FF0000"/>
                        </a:solidFill>
                        <a:effectLst/>
                        <a:latin typeface="+mn-lt"/>
                        <a:ea typeface="+mn-ea"/>
                        <a:cs typeface="+mn-cs"/>
                      </a:endParaRP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kern="1200" smtClean="0">
                          <a:solidFill>
                            <a:schemeClr val="dk1"/>
                          </a:solidFill>
                          <a:latin typeface="+mn-lt"/>
                          <a:ea typeface="+mn-ea"/>
                          <a:cs typeface="+mn-cs"/>
                        </a:rPr>
                        <a:t>Comoros,Cape </a:t>
                      </a:r>
                      <a:r>
                        <a:rPr kumimoji="0" lang="en-US" altLang="zh-CN" sz="1800" b="0" kern="1200" dirty="0" err="1" smtClean="0">
                          <a:solidFill>
                            <a:schemeClr val="dk1"/>
                          </a:solidFill>
                          <a:latin typeface="+mn-lt"/>
                          <a:ea typeface="+mn-ea"/>
                          <a:cs typeface="+mn-cs"/>
                        </a:rPr>
                        <a:t>Verde,Nigeria</a:t>
                      </a:r>
                      <a:r>
                        <a:rPr kumimoji="0" lang="en-US" altLang="zh-CN" sz="1800" b="0" kern="1200" dirty="0" smtClean="0">
                          <a:solidFill>
                            <a:schemeClr val="dk1"/>
                          </a:solidFill>
                          <a:latin typeface="+mn-lt"/>
                          <a:ea typeface="+mn-ea"/>
                          <a:cs typeface="+mn-cs"/>
                        </a:rPr>
                        <a:t>, Zimbabwe, South Africa, Ghana, Cameroon</a:t>
                      </a:r>
                      <a:endParaRPr kumimoji="0" lang="zh-CN" altLang="zh-CN" sz="1800" b="0" kern="1200" dirty="0" smtClean="0">
                        <a:solidFill>
                          <a:schemeClr val="dk1"/>
                        </a:solidFill>
                        <a:latin typeface="+mn-lt"/>
                        <a:ea typeface="+mn-ea"/>
                        <a:cs typeface="+mn-cs"/>
                      </a:endParaRPr>
                    </a:p>
                  </a:txBody>
                  <a:tcPr marL="68580" marR="68580" marT="0" marB="0" horzOverflow="overflow"/>
                </a:tc>
              </a:tr>
              <a:tr h="914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1" u="none" strike="noStrike" kern="1200" cap="none" normalizeH="0" baseline="0" dirty="0" smtClean="0">
                        <a:ln>
                          <a:noFill/>
                        </a:ln>
                        <a:solidFill>
                          <a:srgbClr val="FF0000"/>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u="none" strike="noStrike" kern="1200" cap="none" normalizeH="0" baseline="0" dirty="0" smtClean="0">
                          <a:ln>
                            <a:noFill/>
                          </a:ln>
                          <a:solidFill>
                            <a:srgbClr val="FF0000"/>
                          </a:solidFill>
                          <a:effectLst/>
                          <a:latin typeface="+mn-lt"/>
                          <a:ea typeface="+mn-ea"/>
                          <a:cs typeface="+mn-cs"/>
                        </a:rPr>
                        <a:t>Asia</a:t>
                      </a:r>
                      <a:endParaRPr kumimoji="0" lang="zh-CN" altLang="en-US" sz="1800" b="1" u="none" strike="noStrike" kern="1200" cap="none" normalizeH="0" baseline="0" dirty="0" smtClean="0">
                        <a:ln>
                          <a:noFill/>
                        </a:ln>
                        <a:solidFill>
                          <a:srgbClr val="FF0000"/>
                        </a:solidFill>
                        <a:effectLst/>
                        <a:latin typeface="+mn-lt"/>
                        <a:ea typeface="+mn-ea"/>
                        <a:cs typeface="+mn-cs"/>
                      </a:endParaRPr>
                    </a:p>
                  </a:txBody>
                  <a:tcPr/>
                </a:tc>
                <a:tc>
                  <a:txBody>
                    <a:bodyPr/>
                    <a:lstStyle/>
                    <a:p>
                      <a:r>
                        <a:rPr lang="en-US" altLang="zh-CN" sz="1800" dirty="0" smtClean="0"/>
                        <a:t>Uzbekistan, Kazakhstan, Kyrgyzstan, Cambodia, Bangladesh, Thailand, Afghanistan, Philippines</a:t>
                      </a:r>
                      <a:endParaRPr lang="zh-CN" altLang="en-US" sz="1800" dirty="0"/>
                    </a:p>
                  </a:txBody>
                  <a:tcPr/>
                </a:tc>
              </a:tr>
              <a:tr h="8006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1" u="none" strike="noStrike" kern="1200" cap="none" normalizeH="0" baseline="0" dirty="0" smtClean="0">
                        <a:ln>
                          <a:noFill/>
                        </a:ln>
                        <a:solidFill>
                          <a:srgbClr val="FF0000"/>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u="none" strike="noStrike" kern="1200" cap="none" normalizeH="0" baseline="0" dirty="0" smtClean="0">
                          <a:ln>
                            <a:noFill/>
                          </a:ln>
                          <a:solidFill>
                            <a:srgbClr val="FF0000"/>
                          </a:solidFill>
                          <a:effectLst/>
                          <a:latin typeface="+mn-lt"/>
                          <a:ea typeface="+mn-ea"/>
                          <a:cs typeface="+mn-cs"/>
                        </a:rPr>
                        <a:t>Europe</a:t>
                      </a:r>
                      <a:endParaRPr kumimoji="0" lang="zh-CN" altLang="en-US" sz="1800" b="1" u="none" strike="noStrike" kern="1200" cap="none" normalizeH="0" baseline="0" dirty="0" smtClean="0">
                        <a:ln>
                          <a:noFill/>
                        </a:ln>
                        <a:solidFill>
                          <a:srgbClr val="FF0000"/>
                        </a:solidFill>
                        <a:effectLst/>
                        <a:latin typeface="+mn-lt"/>
                        <a:ea typeface="+mn-ea"/>
                        <a:cs typeface="+mn-cs"/>
                      </a:endParaRPr>
                    </a:p>
                  </a:txBody>
                  <a:tcPr/>
                </a:tc>
                <a:tc>
                  <a:txBody>
                    <a:bodyPr/>
                    <a:lstStyle/>
                    <a:p>
                      <a:r>
                        <a:rPr lang="en-US" altLang="zh-CN" sz="1800" dirty="0" smtClean="0"/>
                        <a:t>Russia, Ukraine, The United Kingdom, Germany, Austria, Poland</a:t>
                      </a:r>
                      <a:endParaRPr lang="zh-CN" altLang="en-US" sz="1800" dirty="0"/>
                    </a:p>
                  </a:txBody>
                  <a:tcPr/>
                </a:tc>
              </a:tr>
              <a:tr h="914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1" u="none" strike="noStrike" kern="1200" cap="none" normalizeH="0" baseline="0" dirty="0" smtClean="0">
                        <a:ln>
                          <a:noFill/>
                        </a:ln>
                        <a:solidFill>
                          <a:srgbClr val="FF0000"/>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u="none" strike="noStrike" kern="1200" cap="none" normalizeH="0" baseline="0" dirty="0" smtClean="0">
                          <a:ln>
                            <a:noFill/>
                          </a:ln>
                          <a:solidFill>
                            <a:srgbClr val="FF0000"/>
                          </a:solidFill>
                          <a:effectLst/>
                          <a:latin typeface="+mn-lt"/>
                          <a:ea typeface="+mn-ea"/>
                          <a:cs typeface="+mn-cs"/>
                        </a:rPr>
                        <a:t>America</a:t>
                      </a:r>
                      <a:endParaRPr kumimoji="0" lang="zh-CN" altLang="en-US" sz="1800" b="1" u="none" strike="noStrike" kern="1200" cap="none" normalizeH="0" baseline="0" dirty="0" smtClean="0">
                        <a:ln>
                          <a:noFill/>
                        </a:ln>
                        <a:solidFill>
                          <a:srgbClr val="FF0000"/>
                        </a:solidFill>
                        <a:effectLst/>
                        <a:latin typeface="+mn-lt"/>
                        <a:ea typeface="+mn-ea"/>
                        <a:cs typeface="+mn-cs"/>
                      </a:endParaRPr>
                    </a:p>
                  </a:txBody>
                  <a:tcPr/>
                </a:tc>
                <a:tc>
                  <a:txBody>
                    <a:bodyPr/>
                    <a:lstStyle/>
                    <a:p>
                      <a:r>
                        <a:rPr lang="en-US" altLang="zh-CN" sz="1800" dirty="0" smtClean="0"/>
                        <a:t>Canada, Barbados, Ecuador</a:t>
                      </a:r>
                      <a:endParaRPr lang="zh-CN" altLang="en-US" sz="1800" dirty="0"/>
                    </a:p>
                  </a:txBody>
                  <a:tcPr/>
                </a:tc>
              </a:tr>
            </a:tbl>
          </a:graphicData>
        </a:graphic>
      </p:graphicFrame>
      <p:sp>
        <p:nvSpPr>
          <p:cNvPr id="14" name="PA_矩形 13"/>
          <p:cNvSpPr/>
          <p:nvPr>
            <p:custDataLst>
              <p:tags r:id="rId2"/>
            </p:custDataLst>
          </p:nvPr>
        </p:nvSpPr>
        <p:spPr>
          <a:xfrm>
            <a:off x="1773880" y="360362"/>
            <a:ext cx="6334125"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a:solidFill>
                  <a:schemeClr val="bg1"/>
                </a:solidFill>
                <a:latin typeface="微软雅黑" panose="020B0503020204020204" charset="-122"/>
                <a:ea typeface="楷体_GB2312" pitchFamily="1" charset="-122"/>
                <a:sym typeface="+mn-ea"/>
              </a:rPr>
              <a:t>Our Students are come from 24 countries </a:t>
            </a:r>
            <a:endParaRPr lang="en-US" altLang="zh-CN" sz="2000" b="1" dirty="0">
              <a:solidFill>
                <a:schemeClr val="bg1"/>
              </a:solidFill>
              <a:latin typeface="微软雅黑" panose="020B0503020204020204" charset="-122"/>
              <a:ea typeface="楷体_GB2312" pitchFamily="1" charset="-122"/>
              <a:sym typeface="+mn-ea"/>
            </a:endParaRPr>
          </a:p>
        </p:txBody>
      </p:sp>
      <p:pic>
        <p:nvPicPr>
          <p:cNvPr id="5" name="PA_图片 2" descr="F:\案例二\394\1.png"/>
          <p:cNvPicPr>
            <a:picLocks noChangeAspect="1" noChangeArrowheads="1"/>
          </p:cNvPicPr>
          <p:nvPr>
            <p:custDataLst>
              <p:tags r:id="rId3"/>
            </p:custDataLst>
          </p:nvPr>
        </p:nvPicPr>
        <p:blipFill rotWithShape="1">
          <a:blip r:embed="rId10"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41508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14" grpId="0" bldLvl="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graphicFrame>
        <p:nvGraphicFramePr>
          <p:cNvPr id="13" name="内容占位符 12"/>
          <p:cNvGraphicFramePr>
            <a:graphicFrameLocks noGrp="1"/>
          </p:cNvGraphicFramePr>
          <p:nvPr>
            <p:ph idx="1"/>
          </p:nvPr>
        </p:nvGraphicFramePr>
        <p:xfrm>
          <a:off x="457200" y="1451000"/>
          <a:ext cx="8229600" cy="32924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63" rIns="68480" bIns="34263" spcCol="0" rtlCol="0" anchor="ctr"/>
          <a:lstStyle/>
          <a:p>
            <a:pPr algn="ctr"/>
            <a:endParaRPr lang="zh-CN" altLang="en-US" dirty="0"/>
          </a:p>
        </p:txBody>
      </p:sp>
      <p:pic>
        <p:nvPicPr>
          <p:cNvPr id="5" name="PA_图片 2" descr="F:\案例二\394\1.png"/>
          <p:cNvPicPr>
            <a:picLocks noChangeAspect="1" noChangeArrowheads="1"/>
          </p:cNvPicPr>
          <p:nvPr>
            <p:custDataLst>
              <p:tags r:id="rId2"/>
            </p:custDataLst>
          </p:nvPr>
        </p:nvPicPr>
        <p:blipFill rotWithShape="1">
          <a:blip r:embed="rId13"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 name="PA_组合 8"/>
          <p:cNvGrpSpPr/>
          <p:nvPr>
            <p:custDataLst>
              <p:tags r:id="rId3"/>
            </p:custDataLst>
          </p:nvPr>
        </p:nvGrpSpPr>
        <p:grpSpPr>
          <a:xfrm>
            <a:off x="273534" y="260274"/>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2085667" y="157795"/>
            <a:ext cx="6334125"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dirty="0">
                <a:solidFill>
                  <a:schemeClr val="bg1"/>
                </a:solidFill>
                <a:ea typeface="楷体_GB2312" pitchFamily="1" charset="-122"/>
                <a:sym typeface="+mn-ea"/>
              </a:rPr>
              <a:t>Chinese Language And Culture Program</a:t>
            </a:r>
            <a:endParaRPr lang="en-US" altLang="zh-CN" sz="2000" b="1" dirty="0">
              <a:solidFill>
                <a:schemeClr val="bg1"/>
              </a:solidFill>
              <a:latin typeface="微软雅黑" panose="020B0503020204020204" charset="-122"/>
              <a:ea typeface="楷体_GB2312" pitchFamily="1" charset="-122"/>
              <a:sym typeface="+mn-ea"/>
            </a:endParaRPr>
          </a:p>
        </p:txBody>
      </p:sp>
      <p:pic>
        <p:nvPicPr>
          <p:cNvPr id="15" name="PA_图片 2" descr="F:\案例二\394\1.png"/>
          <p:cNvPicPr preferRelativeResize="0">
            <a:picLocks noChangeArrowheads="1"/>
          </p:cNvPicPr>
          <p:nvPr>
            <p:custDataLst>
              <p:tags r:id="rId5"/>
            </p:custDataLst>
          </p:nvPr>
        </p:nvPicPr>
        <p:blipFill rotWithShape="1">
          <a:blip r:embed="rId14" cstate="print">
            <a:extLst>
              <a:ext uri="{28A0092B-C50C-407E-A947-70E740481C1C}">
                <a14:useLocalDpi xmlns:a14="http://schemas.microsoft.com/office/drawing/2010/main" val="0"/>
              </a:ext>
            </a:extLst>
          </a:blip>
          <a:srcRect l="414" t="29347" r="41232" b="70030"/>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flipV="1">
            <a:off x="0" y="4733926"/>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54101" y="556290"/>
            <a:ext cx="7632700" cy="4524253"/>
          </a:xfrm>
          <a:prstGeom prst="rect">
            <a:avLst/>
          </a:prstGeom>
          <a:noFill/>
        </p:spPr>
        <p:txBody>
          <a:bodyPr wrap="square" lIns="91306" tIns="45656" rIns="91306" bIns="45656" rtlCol="0">
            <a:spAutoFit/>
          </a:bodyPr>
          <a:lstStyle/>
          <a:p>
            <a:pPr>
              <a:lnSpc>
                <a:spcPct val="150000"/>
              </a:lnSpc>
            </a:pPr>
            <a:r>
              <a:rPr lang="zh-CN" altLang="en-US" sz="1600" b="1" dirty="0">
                <a:ln/>
                <a:solidFill>
                  <a:schemeClr val="accent1"/>
                </a:solidFill>
                <a:effectLst>
                  <a:outerShdw blurRad="38100" dist="25400" dir="5400000" algn="ctr" rotWithShape="0">
                    <a:srgbClr val="6E747A">
                      <a:alpha val="43000"/>
                    </a:srgbClr>
                  </a:outerShdw>
                </a:effectLst>
              </a:rPr>
              <a:t>Language Class  (Preparatory)</a:t>
            </a:r>
          </a:p>
          <a:p>
            <a:pPr>
              <a:lnSpc>
                <a:spcPct val="150000"/>
              </a:lnSpc>
            </a:pPr>
            <a:r>
              <a:rPr lang="en-US" altLang="zh-CN" sz="1600" b="1" dirty="0"/>
              <a:t>     </a:t>
            </a:r>
            <a:r>
              <a:rPr lang="zh-CN" altLang="en-US" sz="1600" b="1" dirty="0"/>
              <a:t>According to the Chinese proficiency of international students, the School of International Education offers beginner, intermediate and advanced classes .</a:t>
            </a:r>
          </a:p>
          <a:p>
            <a:pPr>
              <a:lnSpc>
                <a:spcPct val="150000"/>
              </a:lnSpc>
            </a:pPr>
            <a:r>
              <a:rPr lang="zh-CN" altLang="en-US" sz="1600" b="1" dirty="0">
                <a:ln/>
                <a:solidFill>
                  <a:schemeClr val="accent1"/>
                </a:solidFill>
                <a:effectLst>
                  <a:outerShdw blurRad="38100" dist="25400" dir="5400000" algn="ctr" rotWithShape="0">
                    <a:srgbClr val="6E747A">
                      <a:alpha val="43000"/>
                    </a:srgbClr>
                  </a:outerShdw>
                </a:effectLst>
              </a:rPr>
              <a:t>Beginner class:</a:t>
            </a:r>
            <a:r>
              <a:rPr lang="zh-CN" altLang="en-US" sz="1600" b="1" dirty="0">
                <a:ln/>
                <a:effectLst>
                  <a:outerShdw blurRad="38100" dist="25400" dir="5400000" algn="ctr" rotWithShape="0">
                    <a:srgbClr val="6E747A">
                      <a:alpha val="43000"/>
                    </a:srgbClr>
                  </a:outerShdw>
                </a:effectLst>
              </a:rPr>
              <a:t> </a:t>
            </a:r>
            <a:r>
              <a:rPr lang="en-US" altLang="zh-CN" sz="1600" b="1" dirty="0">
                <a:ln/>
                <a:effectLst>
                  <a:outerShdw blurRad="38100" dist="25400" dir="5400000" algn="ctr" rotWithShape="0">
                    <a:srgbClr val="6E747A">
                      <a:alpha val="43000"/>
                    </a:srgbClr>
                  </a:outerShdw>
                </a:effectLst>
              </a:rPr>
              <a:t>f</a:t>
            </a:r>
            <a:r>
              <a:rPr lang="zh-CN" altLang="en-US" sz="1600" b="1" dirty="0"/>
              <a:t>or students who have no basic knowledge</a:t>
            </a:r>
            <a:r>
              <a:rPr lang="en-US" altLang="zh-CN" sz="1600" b="1" dirty="0"/>
              <a:t> about Chinese</a:t>
            </a:r>
            <a:r>
              <a:rPr lang="zh-CN" altLang="en-US" sz="1600" b="1" dirty="0"/>
              <a:t>, it offers  comprehensive</a:t>
            </a:r>
            <a:r>
              <a:rPr lang="en-US" altLang="zh-CN" sz="1600" b="1" dirty="0"/>
              <a:t> </a:t>
            </a:r>
            <a:r>
              <a:rPr lang="zh-CN" altLang="en-US" sz="1600" b="1" dirty="0">
                <a:sym typeface="+mn-ea"/>
              </a:rPr>
              <a:t>Chinese</a:t>
            </a:r>
            <a:r>
              <a:rPr lang="en-US" altLang="zh-CN" sz="1600" b="1" dirty="0"/>
              <a:t> </a:t>
            </a:r>
            <a:r>
              <a:rPr lang="zh-CN" altLang="en-US" sz="1600" b="1" dirty="0"/>
              <a:t>, listening, reading </a:t>
            </a:r>
            <a:r>
              <a:rPr lang="en-US" altLang="zh-CN" sz="1600" b="1" dirty="0"/>
              <a:t>,</a:t>
            </a:r>
            <a:r>
              <a:rPr lang="zh-CN" altLang="en-US" sz="1600" b="1" dirty="0"/>
              <a:t> writing courses</a:t>
            </a:r>
            <a:r>
              <a:rPr lang="en-US" altLang="zh-CN" sz="1600" b="1" dirty="0"/>
              <a:t> and culture courses</a:t>
            </a:r>
            <a:r>
              <a:rPr lang="zh-CN" altLang="en-US" sz="1600" b="1" dirty="0"/>
              <a:t>.</a:t>
            </a:r>
          </a:p>
          <a:p>
            <a:pPr>
              <a:lnSpc>
                <a:spcPct val="150000"/>
              </a:lnSpc>
            </a:pPr>
            <a:r>
              <a:rPr lang="zh-CN" altLang="en-US" sz="1600" b="1" dirty="0">
                <a:ln/>
                <a:solidFill>
                  <a:schemeClr val="accent1"/>
                </a:solidFill>
                <a:effectLst>
                  <a:outerShdw blurRad="38100" dist="25400" dir="5400000" algn="ctr" rotWithShape="0">
                    <a:srgbClr val="6E747A">
                      <a:alpha val="43000"/>
                    </a:srgbClr>
                  </a:outerShdw>
                </a:effectLst>
              </a:rPr>
              <a:t>Intermediate class:</a:t>
            </a:r>
            <a:r>
              <a:rPr lang="zh-CN" altLang="en-US" sz="1600" b="1" dirty="0"/>
              <a:t> for students with </a:t>
            </a:r>
            <a:r>
              <a:rPr lang="zh-CN" altLang="en-US" sz="1600" b="1" dirty="0">
                <a:solidFill>
                  <a:srgbClr val="FF0000"/>
                </a:solidFill>
              </a:rPr>
              <a:t>HSK level 2-3</a:t>
            </a:r>
            <a:r>
              <a:rPr lang="zh-CN" altLang="en-US" sz="1600" b="1" dirty="0"/>
              <a:t>, it offers comprehensive</a:t>
            </a:r>
            <a:r>
              <a:rPr lang="en-US" altLang="zh-CN" sz="1600" b="1" dirty="0"/>
              <a:t> </a:t>
            </a:r>
            <a:r>
              <a:rPr lang="zh-CN" altLang="en-US" sz="1600" b="1" dirty="0">
                <a:sym typeface="+mn-ea"/>
              </a:rPr>
              <a:t>Chinese </a:t>
            </a:r>
            <a:r>
              <a:rPr lang="en-US" altLang="zh-CN" sz="1600" b="1" dirty="0"/>
              <a:t> </a:t>
            </a:r>
            <a:r>
              <a:rPr lang="zh-CN" altLang="en-US" sz="1600" b="1" dirty="0"/>
              <a:t>, listening, conversation, writing, culture and other courses.</a:t>
            </a:r>
          </a:p>
          <a:p>
            <a:pPr>
              <a:lnSpc>
                <a:spcPct val="150000"/>
              </a:lnSpc>
            </a:pPr>
            <a:r>
              <a:rPr lang="zh-CN" altLang="en-US" sz="1600" b="1" dirty="0">
                <a:ln/>
                <a:solidFill>
                  <a:schemeClr val="accent1"/>
                </a:solidFill>
                <a:effectLst>
                  <a:outerShdw blurRad="38100" dist="25400" dir="5400000" algn="ctr" rotWithShape="0">
                    <a:srgbClr val="6E747A">
                      <a:alpha val="43000"/>
                    </a:srgbClr>
                  </a:outerShdw>
                </a:effectLst>
              </a:rPr>
              <a:t>Advanced class:</a:t>
            </a:r>
            <a:r>
              <a:rPr lang="zh-CN" altLang="en-US" sz="1600" b="1" dirty="0"/>
              <a:t> for students with </a:t>
            </a:r>
            <a:r>
              <a:rPr lang="zh-CN" altLang="en-US" sz="1600" b="1" dirty="0">
                <a:solidFill>
                  <a:srgbClr val="FF0000"/>
                </a:solidFill>
              </a:rPr>
              <a:t>HSK level 3-4</a:t>
            </a:r>
            <a:r>
              <a:rPr lang="zh-CN" altLang="en-US" sz="1600" b="1" dirty="0"/>
              <a:t>, it offers Chinese comprehensive, listening, writing, reading </a:t>
            </a:r>
            <a:r>
              <a:rPr lang="en-US" altLang="zh-CN" sz="1600" b="1" dirty="0"/>
              <a:t>,culture </a:t>
            </a:r>
            <a:r>
              <a:rPr lang="zh-CN" altLang="en-US" sz="1600" b="1" dirty="0"/>
              <a:t>and other courses.</a:t>
            </a:r>
          </a:p>
          <a:p>
            <a:pPr>
              <a:lnSpc>
                <a:spcPct val="150000"/>
              </a:lnSpc>
            </a:pPr>
            <a:endParaRPr lang="zh-CN" altLang="en-US" sz="1600" b="1" dirty="0"/>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1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EDDA"/>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524275" y="21432"/>
            <a:ext cx="4591090" cy="4786313"/>
          </a:xfrm>
          <a:prstGeom prst="rect">
            <a:avLst/>
          </a:prstGeom>
        </p:spPr>
      </p:pic>
      <p:sp>
        <p:nvSpPr>
          <p:cNvPr id="12" name="矩形 11"/>
          <p:cNvSpPr/>
          <p:nvPr/>
        </p:nvSpPr>
        <p:spPr>
          <a:xfrm>
            <a:off x="4906071" y="1828800"/>
            <a:ext cx="839950" cy="185738"/>
          </a:xfrm>
          <a:prstGeom prst="rect">
            <a:avLst/>
          </a:prstGeom>
          <a:solidFill>
            <a:srgbClr val="FFFFFF"/>
          </a:solidFill>
        </p:spPr>
        <p:txBody>
          <a:bodyPr wrap="none" lIns="0" tIns="0" rIns="0" bIns="0">
            <a:noAutofit/>
          </a:bodyPr>
          <a:lstStyle/>
          <a:p>
            <a:pPr algn="just" defTabSz="612953"/>
            <a:r>
              <a:rPr lang="zh-TW" altLang="en-US" sz="1500">
                <a:solidFill>
                  <a:srgbClr val="123B5F"/>
                </a:solidFill>
                <a:latin typeface="MingLiU" panose="02020509000000000000" charset="-120"/>
                <a:ea typeface="MingLiU" panose="02020509000000000000" charset="-120"/>
              </a:rPr>
              <a:t>北部湾</a:t>
            </a:r>
          </a:p>
        </p:txBody>
      </p:sp>
      <p:pic>
        <p:nvPicPr>
          <p:cNvPr id="3" name="图片 2"/>
          <p:cNvPicPr>
            <a:picLocks noChangeAspect="1"/>
          </p:cNvPicPr>
          <p:nvPr/>
        </p:nvPicPr>
        <p:blipFill>
          <a:blip r:embed="rId3"/>
          <a:stretch>
            <a:fillRect/>
          </a:stretch>
        </p:blipFill>
        <p:spPr>
          <a:xfrm>
            <a:off x="7965206" y="55366"/>
            <a:ext cx="1112934" cy="827603"/>
          </a:xfrm>
          <a:prstGeom prst="rect">
            <a:avLst/>
          </a:prstGeom>
        </p:spPr>
      </p:pic>
      <p:sp>
        <p:nvSpPr>
          <p:cNvPr id="8" name="流程图: 顺序访问存储器 7"/>
          <p:cNvSpPr/>
          <p:nvPr/>
        </p:nvSpPr>
        <p:spPr>
          <a:xfrm>
            <a:off x="238622" y="131088"/>
            <a:ext cx="4066121" cy="1106041"/>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lIns="61295" tIns="30648" rIns="61295" bIns="30648" rtlCol="0" anchor="ctr"/>
          <a:lstStyle/>
          <a:p>
            <a:pPr indent="323503" defTabSz="612953">
              <a:spcAft>
                <a:spcPts val="657"/>
              </a:spcAft>
            </a:pPr>
            <a:r>
              <a:rPr lang="en-US" altLang="zh-CN" sz="1900" smtClean="0">
                <a:solidFill>
                  <a:prstClr val="white"/>
                </a:solidFill>
                <a:sym typeface="+mn-ea"/>
              </a:rPr>
              <a:t>Hainan Island</a:t>
            </a:r>
          </a:p>
          <a:p>
            <a:pPr indent="323503" defTabSz="612953">
              <a:spcAft>
                <a:spcPts val="657"/>
              </a:spcAft>
            </a:pPr>
            <a:r>
              <a:rPr lang="en-US" altLang="zh-CN" sz="1900" smtClean="0">
                <a:solidFill>
                  <a:prstClr val="white"/>
                </a:solidFill>
                <a:sym typeface="+mn-ea"/>
              </a:rPr>
              <a:t>The </a:t>
            </a:r>
            <a:r>
              <a:rPr lang="en-US" altLang="zh-CN" sz="1900">
                <a:solidFill>
                  <a:prstClr val="white"/>
                </a:solidFill>
                <a:sym typeface="+mn-ea"/>
              </a:rPr>
              <a:t>advantage of the location</a:t>
            </a:r>
            <a:r>
              <a:rPr lang="zh-CN" altLang="zh-CN" sz="1900">
                <a:solidFill>
                  <a:prstClr val="white"/>
                </a:solidFill>
                <a:sym typeface="+mn-ea"/>
              </a:rPr>
              <a:t>: </a:t>
            </a:r>
            <a:endParaRPr lang="en-US" altLang="zh-CN" sz="1900">
              <a:solidFill>
                <a:prstClr val="white"/>
              </a:solidFill>
              <a:sym typeface="+mn-ea"/>
            </a:endParaRPr>
          </a:p>
        </p:txBody>
      </p:sp>
      <p:sp>
        <p:nvSpPr>
          <p:cNvPr id="14" name="流程图: 库存数据 13"/>
          <p:cNvSpPr/>
          <p:nvPr/>
        </p:nvSpPr>
        <p:spPr>
          <a:xfrm>
            <a:off x="478" y="1470898"/>
            <a:ext cx="4738558" cy="322504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lIns="61295" tIns="30648" rIns="61295" bIns="30648" rtlCol="0" anchor="ctr"/>
          <a:lstStyle/>
          <a:p>
            <a:pPr algn="just" defTabSz="612953">
              <a:lnSpc>
                <a:spcPts val="1676"/>
              </a:lnSpc>
            </a:pPr>
            <a:r>
              <a:rPr lang="en-US" altLang="zh-CN" sz="1600" smtClean="0">
                <a:solidFill>
                  <a:prstClr val="white"/>
                </a:solidFill>
                <a:sym typeface="+mn-ea"/>
              </a:rPr>
              <a:t>The</a:t>
            </a:r>
            <a:r>
              <a:rPr lang="zh-CN" altLang="zh-CN" sz="1600" smtClean="0">
                <a:solidFill>
                  <a:prstClr val="white"/>
                </a:solidFill>
                <a:sym typeface="+mn-ea"/>
              </a:rPr>
              <a:t> </a:t>
            </a:r>
            <a:r>
              <a:rPr lang="zh-CN" altLang="zh-CN" sz="1600">
                <a:solidFill>
                  <a:prstClr val="white"/>
                </a:solidFill>
                <a:sym typeface="+mn-ea"/>
              </a:rPr>
              <a:t>location </a:t>
            </a:r>
            <a:r>
              <a:rPr lang="en-US" altLang="zh-CN" sz="1600">
                <a:solidFill>
                  <a:prstClr val="white"/>
                </a:solidFill>
                <a:sym typeface="+mn-ea"/>
              </a:rPr>
              <a:t>of </a:t>
            </a:r>
            <a:r>
              <a:rPr lang="zh-CN" altLang="zh-CN" sz="1600">
                <a:solidFill>
                  <a:prstClr val="white"/>
                </a:solidFill>
                <a:sym typeface="+mn-ea"/>
              </a:rPr>
              <a:t>Land and sea: Hainan Island is located in the southern border of China, surrounded by the sea, backed by the Mainland of China, and separated from Leizhou Peninsula of Guangdong by qiongzhou Strait, which is about 30 kilometers wide, with obvious geographical location advantages：</a:t>
            </a:r>
          </a:p>
          <a:p>
            <a:pPr algn="just" defTabSz="612953">
              <a:lnSpc>
                <a:spcPts val="1676"/>
              </a:lnSpc>
            </a:pPr>
            <a:r>
              <a:rPr lang="en-US" altLang="zh-CN" sz="1600">
                <a:solidFill>
                  <a:prstClr val="white"/>
                </a:solidFill>
                <a:sym typeface="+mn-ea"/>
              </a:rPr>
              <a:t>1.The forefront from southwest part to the </a:t>
            </a:r>
            <a:r>
              <a:rPr lang="en-US" altLang="zh-CN" sz="1600" smtClean="0">
                <a:solidFill>
                  <a:prstClr val="white"/>
                </a:solidFill>
                <a:sym typeface="+mn-ea"/>
              </a:rPr>
              <a:t>the </a:t>
            </a:r>
            <a:r>
              <a:rPr lang="en-US" altLang="zh-CN" sz="1600">
                <a:solidFill>
                  <a:prstClr val="white"/>
                </a:solidFill>
                <a:sym typeface="+mn-ea"/>
              </a:rPr>
              <a:t>world.</a:t>
            </a:r>
          </a:p>
          <a:p>
            <a:pPr algn="just" defTabSz="612953">
              <a:lnSpc>
                <a:spcPts val="1676"/>
              </a:lnSpc>
            </a:pPr>
            <a:r>
              <a:rPr lang="en-US" altLang="zh-CN" sz="1600">
                <a:solidFill>
                  <a:prstClr val="white"/>
                </a:solidFill>
                <a:sym typeface="+mn-ea"/>
              </a:rPr>
              <a:t>2.Bases to develop and utilize the resources of the South China Sea</a:t>
            </a:r>
          </a:p>
          <a:p>
            <a:pPr algn="just" defTabSz="612953">
              <a:lnSpc>
                <a:spcPts val="1676"/>
              </a:lnSpc>
            </a:pPr>
            <a:endParaRPr lang="en-US" altLang="zh-CN" sz="1600">
              <a:solidFill>
                <a:prstClr val="white"/>
              </a:solidFill>
              <a:sym typeface="+mn-ea"/>
            </a:endParaRPr>
          </a:p>
        </p:txBody>
      </p:sp>
    </p:spTree>
    <p:extLst>
      <p:ext uri="{BB962C8B-B14F-4D97-AF65-F5344CB8AC3E}">
        <p14:creationId xmlns:p14="http://schemas.microsoft.com/office/powerpoint/2010/main" val="21700739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graphicFrame>
        <p:nvGraphicFramePr>
          <p:cNvPr id="13" name="内容占位符 12"/>
          <p:cNvGraphicFramePr>
            <a:graphicFrameLocks noGrp="1"/>
          </p:cNvGraphicFramePr>
          <p:nvPr>
            <p:ph idx="1"/>
          </p:nvPr>
        </p:nvGraphicFramePr>
        <p:xfrm>
          <a:off x="457200" y="1451000"/>
          <a:ext cx="8229600" cy="32924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63" rIns="68480" bIns="34263" spcCol="0" rtlCol="0" anchor="ctr"/>
          <a:lstStyle/>
          <a:p>
            <a:pPr algn="ctr"/>
            <a:endParaRPr lang="zh-CN" altLang="en-US" dirty="0"/>
          </a:p>
        </p:txBody>
      </p:sp>
      <p:pic>
        <p:nvPicPr>
          <p:cNvPr id="5" name="PA_图片 2" descr="F:\案例二\394\1.png"/>
          <p:cNvPicPr>
            <a:picLocks noChangeAspect="1" noChangeArrowheads="1"/>
          </p:cNvPicPr>
          <p:nvPr>
            <p:custDataLst>
              <p:tags r:id="rId2"/>
            </p:custDataLst>
          </p:nvPr>
        </p:nvPicPr>
        <p:blipFill rotWithShape="1">
          <a:blip r:embed="rId13"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 name="PA_组合 8"/>
          <p:cNvGrpSpPr/>
          <p:nvPr>
            <p:custDataLst>
              <p:tags r:id="rId3"/>
            </p:custDataLst>
          </p:nvPr>
        </p:nvGrpSpPr>
        <p:grpSpPr>
          <a:xfrm>
            <a:off x="273534" y="260274"/>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1634182" y="360362"/>
            <a:ext cx="6334125"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dirty="0">
                <a:solidFill>
                  <a:schemeClr val="bg1"/>
                </a:solidFill>
                <a:ea typeface="楷体_GB2312" pitchFamily="1" charset="-122"/>
                <a:sym typeface="+mn-ea"/>
              </a:rPr>
              <a:t>Chinese Language And Culture Program</a:t>
            </a:r>
            <a:endParaRPr lang="zh-CN" altLang="en-US" sz="2000" b="1" dirty="0">
              <a:solidFill>
                <a:schemeClr val="bg1"/>
              </a:solidFill>
              <a:latin typeface="微软雅黑" panose="020B0503020204020204" charset="-122"/>
              <a:ea typeface="楷体_GB2312" pitchFamily="1" charset="-122"/>
              <a:sym typeface="+mn-ea"/>
            </a:endParaRPr>
          </a:p>
        </p:txBody>
      </p:sp>
      <p:pic>
        <p:nvPicPr>
          <p:cNvPr id="15" name="PA_图片 2" descr="F:\案例二\394\1.png"/>
          <p:cNvPicPr preferRelativeResize="0">
            <a:picLocks noChangeArrowheads="1"/>
          </p:cNvPicPr>
          <p:nvPr>
            <p:custDataLst>
              <p:tags r:id="rId5"/>
            </p:custDataLst>
          </p:nvPr>
        </p:nvPicPr>
        <p:blipFill rotWithShape="1">
          <a:blip r:embed="rId14" cstate="print">
            <a:extLst>
              <a:ext uri="{28A0092B-C50C-407E-A947-70E740481C1C}">
                <a14:useLocalDpi xmlns:a14="http://schemas.microsoft.com/office/drawing/2010/main" val="0"/>
              </a:ext>
            </a:extLst>
          </a:blip>
          <a:srcRect l="414" t="29347" r="41232" b="70030"/>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flipV="1">
            <a:off x="0" y="4733926"/>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22941" y="1205237"/>
            <a:ext cx="8355965" cy="2308195"/>
          </a:xfrm>
          <a:prstGeom prst="rect">
            <a:avLst/>
          </a:prstGeom>
          <a:noFill/>
        </p:spPr>
        <p:txBody>
          <a:bodyPr wrap="square" lIns="91306" tIns="45656" rIns="91306" bIns="45656" rtlCol="0">
            <a:spAutoFit/>
          </a:bodyPr>
          <a:lstStyle/>
          <a:p>
            <a:pPr>
              <a:lnSpc>
                <a:spcPct val="150000"/>
              </a:lnSpc>
            </a:pPr>
            <a:r>
              <a:rPr lang="en-US" altLang="zh-CN" sz="1600" b="1" dirty="0"/>
              <a:t>Every</a:t>
            </a:r>
            <a:r>
              <a:rPr lang="zh-CN" altLang="en-US" sz="1600" b="1" dirty="0"/>
              <a:t> class has</a:t>
            </a:r>
            <a:r>
              <a:rPr lang="zh-CN" altLang="en-US" sz="1600" b="1" dirty="0">
                <a:solidFill>
                  <a:srgbClr val="FF0000"/>
                </a:solidFill>
              </a:rPr>
              <a:t> </a:t>
            </a:r>
            <a:r>
              <a:rPr lang="en-US" altLang="zh-CN" sz="1600" b="1" dirty="0">
                <a:solidFill>
                  <a:srgbClr val="FF0000"/>
                </a:solidFill>
              </a:rPr>
              <a:t>14-</a:t>
            </a:r>
            <a:r>
              <a:rPr lang="zh-CN" altLang="en-US" sz="1600" b="1" dirty="0">
                <a:solidFill>
                  <a:srgbClr val="FF0000"/>
                </a:solidFill>
              </a:rPr>
              <a:t>1</a:t>
            </a:r>
            <a:r>
              <a:rPr lang="en-US" altLang="zh-CN" sz="1600" b="1" dirty="0">
                <a:solidFill>
                  <a:srgbClr val="FF0000"/>
                </a:solidFill>
              </a:rPr>
              <a:t>8 study </a:t>
            </a:r>
            <a:r>
              <a:rPr lang="zh-CN" altLang="en-US" sz="1600" b="1" dirty="0">
                <a:solidFill>
                  <a:srgbClr val="FF0000"/>
                </a:solidFill>
              </a:rPr>
              <a:t>hours per week</a:t>
            </a:r>
            <a:r>
              <a:rPr lang="en-US" altLang="zh-CN" sz="1600" b="1" dirty="0"/>
              <a:t>.</a:t>
            </a:r>
          </a:p>
          <a:p>
            <a:pPr>
              <a:lnSpc>
                <a:spcPct val="150000"/>
              </a:lnSpc>
            </a:pPr>
            <a:endParaRPr lang="zh-CN" altLang="en-US" sz="1600" b="1" dirty="0"/>
          </a:p>
          <a:p>
            <a:pPr>
              <a:lnSpc>
                <a:spcPct val="150000"/>
              </a:lnSpc>
            </a:pPr>
            <a:r>
              <a:rPr lang="zh-CN" altLang="en-US" sz="1600" b="1" dirty="0"/>
              <a:t>According to the characteristics and requirements of the major, the School of International Education provides the same courses for international students as those for Chinese students: Advanced Chinese, Overview of China, etc., and basically implements assimilation teaching management.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14" grpId="0" bldLvl="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graphicFrame>
        <p:nvGraphicFramePr>
          <p:cNvPr id="13" name="内容占位符 12"/>
          <p:cNvGraphicFramePr>
            <a:graphicFrameLocks noGrp="1"/>
          </p:cNvGraphicFramePr>
          <p:nvPr>
            <p:ph idx="1"/>
          </p:nvPr>
        </p:nvGraphicFramePr>
        <p:xfrm>
          <a:off x="457200" y="1451000"/>
          <a:ext cx="8229600" cy="329247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63" rIns="68480" bIns="34263" spcCol="0" rtlCol="0" anchor="ctr"/>
          <a:lstStyle/>
          <a:p>
            <a:pPr algn="ctr"/>
            <a:endParaRPr lang="zh-CN" altLang="en-US" dirty="0"/>
          </a:p>
        </p:txBody>
      </p:sp>
      <p:pic>
        <p:nvPicPr>
          <p:cNvPr id="5" name="PA_图片 2" descr="F:\案例二\394\1.png"/>
          <p:cNvPicPr>
            <a:picLocks noChangeAspect="1" noChangeArrowheads="1"/>
          </p:cNvPicPr>
          <p:nvPr>
            <p:custDataLst>
              <p:tags r:id="rId2"/>
            </p:custDataLst>
          </p:nvPr>
        </p:nvPicPr>
        <p:blipFill rotWithShape="1">
          <a:blip r:embed="rId14"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 name="PA_组合 8"/>
          <p:cNvGrpSpPr/>
          <p:nvPr>
            <p:custDataLst>
              <p:tags r:id="rId3"/>
            </p:custDataLst>
          </p:nvPr>
        </p:nvGrpSpPr>
        <p:grpSpPr>
          <a:xfrm>
            <a:off x="273534" y="260274"/>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1634182" y="360362"/>
            <a:ext cx="6334125"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dirty="0">
                <a:solidFill>
                  <a:schemeClr val="bg1"/>
                </a:solidFill>
                <a:ea typeface="楷体_GB2312" pitchFamily="1" charset="-122"/>
                <a:sym typeface="+mn-ea"/>
              </a:rPr>
              <a:t>Bachelor And Master  Program</a:t>
            </a:r>
            <a:endParaRPr lang="en-US" altLang="zh-CN" sz="2000" b="1" dirty="0">
              <a:solidFill>
                <a:schemeClr val="bg1"/>
              </a:solidFill>
              <a:latin typeface="微软雅黑" panose="020B0503020204020204" charset="-122"/>
              <a:ea typeface="楷体_GB2312" pitchFamily="1" charset="-122"/>
              <a:sym typeface="+mn-ea"/>
            </a:endParaRPr>
          </a:p>
        </p:txBody>
      </p:sp>
      <p:pic>
        <p:nvPicPr>
          <p:cNvPr id="15" name="PA_图片 2" descr="F:\案例二\394\1.png"/>
          <p:cNvPicPr preferRelativeResize="0">
            <a:picLocks noChangeArrowheads="1"/>
          </p:cNvPicPr>
          <p:nvPr>
            <p:custDataLst>
              <p:tags r:id="rId5"/>
            </p:custDataLst>
          </p:nvPr>
        </p:nvPicPr>
        <p:blipFill rotWithShape="1">
          <a:blip r:embed="rId15" cstate="print">
            <a:extLst>
              <a:ext uri="{28A0092B-C50C-407E-A947-70E740481C1C}">
                <a14:useLocalDpi xmlns:a14="http://schemas.microsoft.com/office/drawing/2010/main" val="0"/>
              </a:ext>
            </a:extLst>
          </a:blip>
          <a:srcRect l="414" t="29347" r="41232" b="70030"/>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0" y="4733926"/>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36944" y="859160"/>
            <a:ext cx="8507095" cy="1938863"/>
          </a:xfrm>
          <a:prstGeom prst="rect">
            <a:avLst/>
          </a:prstGeom>
          <a:noFill/>
        </p:spPr>
        <p:txBody>
          <a:bodyPr wrap="square" lIns="91306" tIns="45656" rIns="91306" bIns="45656" rtlCol="0">
            <a:spAutoFit/>
          </a:bodyPr>
          <a:lstStyle/>
          <a:p>
            <a:pPr>
              <a:lnSpc>
                <a:spcPct val="150000"/>
              </a:lnSpc>
            </a:pPr>
            <a:r>
              <a:rPr lang="zh-CN" altLang="en-US" sz="1600" b="1" dirty="0">
                <a:solidFill>
                  <a:srgbClr val="FF0000"/>
                </a:solidFill>
              </a:rPr>
              <a:t>Undergraduate and </a:t>
            </a:r>
            <a:r>
              <a:rPr lang="en-US" altLang="zh-CN" sz="1600" b="1" dirty="0">
                <a:solidFill>
                  <a:srgbClr val="FF0000"/>
                </a:solidFill>
              </a:rPr>
              <a:t>M</a:t>
            </a:r>
            <a:r>
              <a:rPr lang="zh-CN" altLang="en-US" sz="1600" b="1" dirty="0">
                <a:solidFill>
                  <a:srgbClr val="FF0000"/>
                </a:solidFill>
              </a:rPr>
              <a:t>aster students </a:t>
            </a:r>
            <a:r>
              <a:rPr lang="zh-CN" altLang="en-US" sz="1600" b="1" dirty="0"/>
              <a:t>are organized into the school of </a:t>
            </a:r>
            <a:r>
              <a:rPr lang="en-US" altLang="zh-CN" sz="1600" b="1" dirty="0"/>
              <a:t>their maojor</a:t>
            </a:r>
            <a:r>
              <a:rPr lang="zh-CN" altLang="en-US" sz="1600" b="1" dirty="0"/>
              <a:t>, which is jointly managed and trained by the School of International Education and the school of</a:t>
            </a:r>
            <a:r>
              <a:rPr lang="en-US" altLang="zh-CN" sz="1600" b="1" dirty="0"/>
              <a:t> </a:t>
            </a:r>
            <a:r>
              <a:rPr lang="en-US" altLang="zh-CN" sz="1600" b="1" dirty="0">
                <a:sym typeface="+mn-ea"/>
              </a:rPr>
              <a:t>their maojor</a:t>
            </a:r>
            <a:r>
              <a:rPr lang="zh-CN" altLang="en-US" sz="1600" b="1" dirty="0"/>
              <a:t>. </a:t>
            </a:r>
          </a:p>
          <a:p>
            <a:pPr>
              <a:lnSpc>
                <a:spcPct val="150000"/>
              </a:lnSpc>
            </a:pPr>
            <a:r>
              <a:rPr lang="zh-CN" altLang="en-US" sz="1600" b="1" dirty="0"/>
              <a:t>In 2022, </a:t>
            </a:r>
            <a:r>
              <a:rPr lang="en-US" altLang="zh-CN" sz="1600" b="1" dirty="0"/>
              <a:t>their are</a:t>
            </a:r>
            <a:r>
              <a:rPr lang="en-US" altLang="zh-CN" sz="1600" b="1" i="1" dirty="0"/>
              <a:t> </a:t>
            </a:r>
            <a:r>
              <a:rPr lang="zh-CN" altLang="en-US" sz="1600" b="1" i="1" dirty="0">
                <a:solidFill>
                  <a:srgbClr val="FF0000"/>
                </a:solidFill>
              </a:rPr>
              <a:t>17</a:t>
            </a:r>
            <a:r>
              <a:rPr lang="zh-CN" altLang="en-US" sz="1600" b="1" i="1" dirty="0"/>
              <a:t> colleges,</a:t>
            </a:r>
            <a:r>
              <a:rPr lang="zh-CN" altLang="en-US" sz="1600" b="1" i="1" dirty="0">
                <a:solidFill>
                  <a:srgbClr val="FF0000"/>
                </a:solidFill>
              </a:rPr>
              <a:t> 56</a:t>
            </a:r>
            <a:r>
              <a:rPr lang="zh-CN" altLang="en-US" sz="1600" b="1" i="1" dirty="0"/>
              <a:t> undergraduate programs and </a:t>
            </a:r>
            <a:r>
              <a:rPr lang="zh-CN" altLang="en-US" sz="1600" b="1" i="1" dirty="0">
                <a:solidFill>
                  <a:srgbClr val="FF0000"/>
                </a:solidFill>
              </a:rPr>
              <a:t>3</a:t>
            </a:r>
            <a:r>
              <a:rPr lang="zh-CN" altLang="en-US" sz="1600" b="1" i="1" dirty="0"/>
              <a:t> master programs </a:t>
            </a:r>
            <a:r>
              <a:rPr lang="zh-CN" altLang="en-US" sz="1600" b="1" dirty="0"/>
              <a:t>will be open to international students.</a:t>
            </a:r>
          </a:p>
        </p:txBody>
      </p:sp>
      <p:graphicFrame>
        <p:nvGraphicFramePr>
          <p:cNvPr id="6" name="表格 5"/>
          <p:cNvGraphicFramePr/>
          <p:nvPr>
            <p:custDataLst>
              <p:tags r:id="rId7"/>
            </p:custDataLst>
            <p:extLst>
              <p:ext uri="{D42A27DB-BD31-4B8C-83A1-F6EECF244321}">
                <p14:modId xmlns:p14="http://schemas.microsoft.com/office/powerpoint/2010/main" val="2376147509"/>
              </p:ext>
            </p:extLst>
          </p:nvPr>
        </p:nvGraphicFramePr>
        <p:xfrm>
          <a:off x="494853" y="2897505"/>
          <a:ext cx="8014446" cy="1501140"/>
        </p:xfrm>
        <a:graphic>
          <a:graphicData uri="http://schemas.openxmlformats.org/drawingml/2006/table">
            <a:tbl>
              <a:tblPr firstRow="1" bandRow="1">
                <a:tableStyleId>{5940675A-B579-460E-94D1-54222C63F5DA}</a:tableStyleId>
              </a:tblPr>
              <a:tblGrid>
                <a:gridCol w="4250118"/>
                <a:gridCol w="3764328"/>
              </a:tblGrid>
              <a:tr h="317500">
                <a:tc>
                  <a:txBody>
                    <a:bodyPr/>
                    <a:lstStyle/>
                    <a:p>
                      <a:pPr indent="0" algn="ctr">
                        <a:buNone/>
                      </a:pPr>
                      <a:r>
                        <a:rPr lang="en-US" sz="1400" b="1">
                          <a:latin typeface="幼圆" charset="0"/>
                          <a:cs typeface="幼圆" charset="0"/>
                        </a:rPr>
                        <a:t>Program</a:t>
                      </a:r>
                      <a:endParaRPr lang="en-US" altLang="en-US" sz="1400" b="1">
                        <a:latin typeface="幼圆" charset="0"/>
                        <a:ea typeface="幼圆" charset="0"/>
                        <a:cs typeface="幼圆"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Calibri Light" panose="020F0302020204030204" charset="0"/>
                          <a:cs typeface="Calibri Light" panose="020F0302020204030204" charset="0"/>
                        </a:rPr>
                        <a:t>Duration of </a:t>
                      </a:r>
                      <a:r>
                        <a:rPr lang="en-US" sz="1400" b="1">
                          <a:latin typeface="幼圆" charset="0"/>
                          <a:cs typeface="幼圆" charset="0"/>
                        </a:rPr>
                        <a:t>S</a:t>
                      </a:r>
                      <a:r>
                        <a:rPr lang="en-US" sz="1400" b="1">
                          <a:latin typeface="Calibri Light" panose="020F0302020204030204" charset="0"/>
                          <a:cs typeface="Calibri Light" panose="020F0302020204030204" charset="0"/>
                        </a:rPr>
                        <a:t>tudy</a:t>
                      </a:r>
                      <a:endParaRPr lang="en-US" altLang="en-US" sz="1400" b="1">
                        <a:latin typeface="Calibri Light" panose="020F0302020204030204" charset="0"/>
                        <a:ea typeface="Calibri Light" panose="020F0302020204030204" charset="0"/>
                        <a:cs typeface="Calibri Light" panose="020F03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48640">
                <a:tc>
                  <a:txBody>
                    <a:bodyPr/>
                    <a:lstStyle/>
                    <a:p>
                      <a:pPr indent="0" algn="ctr">
                        <a:buNone/>
                      </a:pPr>
                      <a:r>
                        <a:rPr lang="en-US" sz="1600" b="0">
                          <a:latin typeface="Calibri Light" panose="020F0302020204030204" charset="0"/>
                          <a:cs typeface="Calibri Light" panose="020F0302020204030204" charset="0"/>
                        </a:rPr>
                        <a:t>Chinese Language and Culture Course       </a:t>
                      </a:r>
                      <a:r>
                        <a:rPr lang="en-US" sz="1600" b="0" smtClean="0">
                          <a:latin typeface="Calibri Light" panose="020F0302020204030204" charset="0"/>
                          <a:cs typeface="Calibri Light" panose="020F0302020204030204" charset="0"/>
                        </a:rPr>
                        <a:t>      </a:t>
                      </a:r>
                      <a:r>
                        <a:rPr lang="en-US" sz="1800" b="0">
                          <a:latin typeface="Calibri Light" panose="020F0302020204030204" charset="0"/>
                          <a:cs typeface="Calibri Light" panose="020F0302020204030204" charset="0"/>
                        </a:rPr>
                        <a:t>(non-degree) </a:t>
                      </a:r>
                      <a:endParaRPr lang="en-US" altLang="en-US" sz="1600" b="0">
                        <a:latin typeface="Calibri Light" panose="020F0302020204030204" charset="0"/>
                        <a:ea typeface="Calibri Light" panose="020F0302020204030204" charset="0"/>
                        <a:cs typeface="Calibri Light" panose="020F03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latin typeface="Calibri Light" panose="020F0302020204030204" charset="0"/>
                          <a:cs typeface="Calibri Light" panose="020F0302020204030204" charset="0"/>
                        </a:rPr>
                        <a:t>Flexible</a:t>
                      </a:r>
                      <a:r>
                        <a:rPr lang="en-US" sz="1400" b="0">
                          <a:latin typeface="Calibri Light" panose="020F0302020204030204" charset="0"/>
                          <a:cs typeface="Calibri Light" panose="020F0302020204030204" charset="0"/>
                        </a:rPr>
                        <a:t>(short/long term)</a:t>
                      </a:r>
                      <a:endParaRPr lang="en-US" altLang="en-US" sz="1200" b="0">
                        <a:latin typeface="Calibri Light" panose="020F0302020204030204" charset="0"/>
                        <a:ea typeface="Calibri Light" panose="020F0302020204030204" charset="0"/>
                        <a:cs typeface="Calibri Light" panose="020F03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7500">
                <a:tc>
                  <a:txBody>
                    <a:bodyPr/>
                    <a:lstStyle/>
                    <a:p>
                      <a:pPr indent="0" algn="ctr">
                        <a:buNone/>
                      </a:pPr>
                      <a:r>
                        <a:rPr lang="en-US" sz="1800" b="0">
                          <a:latin typeface="Calibri Light" panose="020F0302020204030204" charset="0"/>
                          <a:cs typeface="Calibri Light" panose="020F0302020204030204" charset="0"/>
                        </a:rPr>
                        <a:t>Bachelor </a:t>
                      </a:r>
                      <a:r>
                        <a:rPr lang="en-US" sz="1800" b="0">
                          <a:latin typeface="幼圆" charset="0"/>
                          <a:cs typeface="幼圆" charset="0"/>
                        </a:rPr>
                        <a:t>D</a:t>
                      </a:r>
                      <a:r>
                        <a:rPr lang="en-US" sz="1800" b="0">
                          <a:latin typeface="Calibri Light" panose="020F0302020204030204" charset="0"/>
                          <a:cs typeface="Calibri Light" panose="020F0302020204030204" charset="0"/>
                        </a:rPr>
                        <a:t>egree</a:t>
                      </a:r>
                      <a:endParaRPr lang="en-US" altLang="en-US" sz="1800" b="0">
                        <a:latin typeface="Calibri Light" panose="020F0302020204030204" charset="0"/>
                        <a:ea typeface="Calibri Light" panose="020F0302020204030204" charset="0"/>
                        <a:cs typeface="Calibri Light" panose="020F03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Calibri Light" panose="020F0302020204030204" charset="0"/>
                          <a:cs typeface="Calibri Light" panose="020F0302020204030204" charset="0"/>
                        </a:rPr>
                        <a:t>4 years</a:t>
                      </a:r>
                      <a:endParaRPr lang="en-US" altLang="en-US" sz="1400" b="0">
                        <a:latin typeface="Calibri Light" panose="020F0302020204030204" charset="0"/>
                        <a:ea typeface="Calibri Light" panose="020F0302020204030204" charset="0"/>
                        <a:cs typeface="Calibri Light" panose="020F03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7500">
                <a:tc>
                  <a:txBody>
                    <a:bodyPr/>
                    <a:lstStyle/>
                    <a:p>
                      <a:pPr indent="0" algn="ctr">
                        <a:buNone/>
                      </a:pPr>
                      <a:r>
                        <a:rPr lang="en-US" sz="1800" b="0">
                          <a:latin typeface="Calibri Light" panose="020F0302020204030204" charset="0"/>
                          <a:cs typeface="Calibri Light" panose="020F0302020204030204" charset="0"/>
                        </a:rPr>
                        <a:t>Master's </a:t>
                      </a:r>
                      <a:r>
                        <a:rPr lang="en-US" sz="1800" b="0">
                          <a:latin typeface="幼圆" charset="0"/>
                          <a:cs typeface="幼圆" charset="0"/>
                        </a:rPr>
                        <a:t>D</a:t>
                      </a:r>
                      <a:r>
                        <a:rPr lang="en-US" sz="1800" b="0">
                          <a:latin typeface="Calibri Light" panose="020F0302020204030204" charset="0"/>
                          <a:cs typeface="Calibri Light" panose="020F0302020204030204" charset="0"/>
                        </a:rPr>
                        <a:t>egree</a:t>
                      </a:r>
                      <a:endParaRPr lang="en-US" altLang="en-US" sz="1800" b="0">
                        <a:latin typeface="Calibri Light" panose="020F0302020204030204" charset="0"/>
                        <a:ea typeface="Calibri Light" panose="020F0302020204030204" charset="0"/>
                        <a:cs typeface="Calibri Light" panose="020F03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Calibri Light" panose="020F0302020204030204" charset="0"/>
                          <a:cs typeface="Calibri Light" panose="020F0302020204030204" charset="0"/>
                        </a:rPr>
                        <a:t>2-3 years</a:t>
                      </a:r>
                      <a:endParaRPr lang="en-US" altLang="en-US" sz="1400" b="0">
                        <a:latin typeface="Calibri Light" panose="020F0302020204030204" charset="0"/>
                        <a:ea typeface="Calibri Light" panose="020F0302020204030204" charset="0"/>
                        <a:cs typeface="Calibri Light" panose="020F03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14" grpId="0" bldLvl="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63" rIns="68480" bIns="34263" spcCol="0" rtlCol="0" anchor="ctr"/>
          <a:lstStyle/>
          <a:p>
            <a:pPr algn="ctr"/>
            <a:endParaRPr lang="zh-CN" altLang="en-US" dirty="0"/>
          </a:p>
        </p:txBody>
      </p:sp>
      <p:pic>
        <p:nvPicPr>
          <p:cNvPr id="5" name="PA_图片 2" descr="F:\案例二\394\1.png"/>
          <p:cNvPicPr>
            <a:picLocks noChangeAspect="1" noChangeArrowheads="1"/>
          </p:cNvPicPr>
          <p:nvPr>
            <p:custDataLst>
              <p:tags r:id="rId2"/>
            </p:custDataLst>
          </p:nvPr>
        </p:nvPicPr>
        <p:blipFill rotWithShape="1">
          <a:blip r:embed="rId9"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 name="PA_组合 8"/>
          <p:cNvGrpSpPr/>
          <p:nvPr>
            <p:custDataLst>
              <p:tags r:id="rId3"/>
            </p:custDataLst>
          </p:nvPr>
        </p:nvGrpSpPr>
        <p:grpSpPr>
          <a:xfrm>
            <a:off x="273534" y="260274"/>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1634182" y="360362"/>
            <a:ext cx="6334125"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a:solidFill>
                  <a:schemeClr val="bg1"/>
                </a:solidFill>
                <a:ea typeface="楷体_GB2312" pitchFamily="1" charset="-122"/>
                <a:sym typeface="+mn-ea"/>
              </a:rPr>
              <a:t>Bachelor Degree Program</a:t>
            </a:r>
            <a:endParaRPr lang="en-US" altLang="zh-CN" sz="2000" b="1" dirty="0">
              <a:solidFill>
                <a:schemeClr val="bg1"/>
              </a:solidFill>
              <a:latin typeface="微软雅黑" panose="020B0503020204020204" charset="-122"/>
              <a:ea typeface="楷体_GB2312" pitchFamily="1" charset="-122"/>
              <a:sym typeface="+mn-ea"/>
            </a:endParaRPr>
          </a:p>
        </p:txBody>
      </p:sp>
      <p:pic>
        <p:nvPicPr>
          <p:cNvPr id="15" name="PA_图片 2" descr="F:\案例二\394\1.png"/>
          <p:cNvPicPr preferRelativeResize="0">
            <a:picLocks noChangeArrowheads="1"/>
          </p:cNvPicPr>
          <p:nvPr>
            <p:custDataLst>
              <p:tags r:id="rId5"/>
            </p:custDataLst>
          </p:nvPr>
        </p:nvPicPr>
        <p:blipFill rotWithShape="1">
          <a:blip r:embed="rId10" cstate="print">
            <a:extLst>
              <a:ext uri="{28A0092B-C50C-407E-A947-70E740481C1C}">
                <a14:useLocalDpi xmlns:a14="http://schemas.microsoft.com/office/drawing/2010/main" val="0"/>
              </a:ext>
            </a:extLst>
          </a:blip>
          <a:srcRect l="414" t="29347" r="41232" b="70030"/>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flipV="1">
            <a:off x="0" y="4733926"/>
            <a:ext cx="9144000" cy="3735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216026" y="1100472"/>
            <a:ext cx="6897370" cy="830867"/>
          </a:xfrm>
          <a:prstGeom prst="rect">
            <a:avLst/>
          </a:prstGeom>
          <a:noFill/>
        </p:spPr>
        <p:txBody>
          <a:bodyPr wrap="square" lIns="91306" tIns="45656" rIns="91306" bIns="45656" rtlCol="0">
            <a:spAutoFit/>
          </a:bodyPr>
          <a:lstStyle/>
          <a:p>
            <a:pPr>
              <a:lnSpc>
                <a:spcPct val="150000"/>
              </a:lnSpc>
            </a:pPr>
            <a:r>
              <a:rPr sz="1600" b="1" dirty="0"/>
              <a:t>Marine and tourism majors are </a:t>
            </a:r>
            <a:r>
              <a:rPr lang="en-US" sz="1600" b="1" dirty="0"/>
              <a:t>our</a:t>
            </a:r>
            <a:r>
              <a:rPr sz="1600" b="1" dirty="0"/>
              <a:t> advantage</a:t>
            </a:r>
            <a:r>
              <a:rPr lang="en-US" sz="1600" b="1" dirty="0"/>
              <a:t> professions</a:t>
            </a:r>
            <a:r>
              <a:rPr sz="1600" b="1" dirty="0"/>
              <a:t>.</a:t>
            </a:r>
          </a:p>
          <a:p>
            <a:pPr>
              <a:lnSpc>
                <a:spcPct val="150000"/>
              </a:lnSpc>
            </a:pPr>
            <a:r>
              <a:rPr lang="en-US" sz="1600" b="1" dirty="0"/>
              <a:t>The professions below are also very popular by international stusents.</a:t>
            </a:r>
          </a:p>
        </p:txBody>
      </p:sp>
      <p:graphicFrame>
        <p:nvGraphicFramePr>
          <p:cNvPr id="6" name="表格 5"/>
          <p:cNvGraphicFramePr/>
          <p:nvPr>
            <p:custDataLst>
              <p:tags r:id="rId7"/>
            </p:custDataLst>
            <p:extLst>
              <p:ext uri="{D42A27DB-BD31-4B8C-83A1-F6EECF244321}">
                <p14:modId xmlns:p14="http://schemas.microsoft.com/office/powerpoint/2010/main" val="3316658836"/>
              </p:ext>
            </p:extLst>
          </p:nvPr>
        </p:nvGraphicFramePr>
        <p:xfrm>
          <a:off x="1066843" y="2099907"/>
          <a:ext cx="6807759" cy="2278456"/>
        </p:xfrm>
        <a:graphic>
          <a:graphicData uri="http://schemas.openxmlformats.org/drawingml/2006/table">
            <a:tbl>
              <a:tblPr firstRow="1" bandRow="1">
                <a:tableStyleId>{5940675A-B579-460E-94D1-54222C63F5DA}</a:tableStyleId>
              </a:tblPr>
              <a:tblGrid>
                <a:gridCol w="3814556"/>
                <a:gridCol w="2993203"/>
              </a:tblGrid>
              <a:tr h="481093">
                <a:tc>
                  <a:txBody>
                    <a:bodyPr/>
                    <a:lstStyle/>
                    <a:p>
                      <a:pPr indent="0" algn="ctr">
                        <a:buNone/>
                      </a:pPr>
                      <a:r>
                        <a:rPr lang="en-US" sz="1600" b="1">
                          <a:latin typeface="幼圆" charset="0"/>
                          <a:cs typeface="幼圆" charset="0"/>
                        </a:rPr>
                        <a:t>The top </a:t>
                      </a:r>
                      <a:r>
                        <a:rPr lang="en-US" sz="1600" b="1">
                          <a:solidFill>
                            <a:srgbClr val="FF0000"/>
                          </a:solidFill>
                          <a:latin typeface="幼圆" charset="0"/>
                          <a:cs typeface="幼圆" charset="0"/>
                        </a:rPr>
                        <a:t>3</a:t>
                      </a:r>
                      <a:r>
                        <a:rPr lang="en-US" sz="1600" b="1">
                          <a:latin typeface="幼圆" charset="0"/>
                          <a:cs typeface="幼圆" charset="0"/>
                        </a:rPr>
                        <a:t> popular </a:t>
                      </a:r>
                      <a:r>
                        <a:rPr lang="en-US" sz="1600" b="1">
                          <a:latin typeface="幼圆" charset="0"/>
                          <a:cs typeface="幼圆" charset="0"/>
                          <a:sym typeface="+mn-ea"/>
                        </a:rPr>
                        <a:t>professions</a:t>
                      </a:r>
                      <a:endParaRPr lang="en-US" altLang="en-US" sz="1600" b="1">
                        <a:latin typeface="幼圆" charset="0"/>
                        <a:ea typeface="幼圆" charset="0"/>
                        <a:cs typeface="幼圆"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Calibri Light" panose="020F0302020204030204" charset="0"/>
                          <a:cs typeface="Calibri Light" panose="020F0302020204030204" charset="0"/>
                        </a:rPr>
                        <a:t>School of the </a:t>
                      </a:r>
                      <a:r>
                        <a:rPr lang="en-US" altLang="zh-CN" sz="1600" b="1" smtClean="0"/>
                        <a:t>profession</a:t>
                      </a:r>
                      <a:endParaRPr lang="en-US" altLang="en-US" sz="1600" b="1">
                        <a:latin typeface="Calibri Light" panose="020F0302020204030204" charset="0"/>
                        <a:ea typeface="Calibri Light" panose="020F0302020204030204" charset="0"/>
                        <a:cs typeface="Calibri Light" panose="020F03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1093">
                <a:tc>
                  <a:txBody>
                    <a:bodyPr/>
                    <a:lstStyle/>
                    <a:p>
                      <a:pPr indent="0" algn="ctr">
                        <a:buNone/>
                      </a:pPr>
                      <a:r>
                        <a:rPr lang="en-US" sz="1800" b="1">
                          <a:latin typeface="Calibri Light" panose="020F0302020204030204" charset="0"/>
                          <a:cs typeface="Calibri Light" panose="020F0302020204030204" charset="0"/>
                        </a:rPr>
                        <a:t>Tourism Management</a:t>
                      </a:r>
                      <a:endParaRPr lang="en-US" altLang="en-US" sz="1800" b="1">
                        <a:latin typeface="Calibri Light" panose="020F0302020204030204" charset="0"/>
                        <a:ea typeface="Calibri Light" panose="020F0302020204030204" charset="0"/>
                        <a:cs typeface="Calibri Light" panose="020F03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a:latin typeface="Calibri Light" panose="020F0302020204030204" charset="0"/>
                          <a:cs typeface="Calibri Light" panose="020F0302020204030204" charset="0"/>
                          <a:sym typeface="+mn-ea"/>
                        </a:rPr>
                        <a:t>School of </a:t>
                      </a:r>
                      <a:r>
                        <a:rPr lang="en-US" sz="1600" b="0">
                          <a:latin typeface="Calibri Light" panose="020F0302020204030204" charset="0"/>
                          <a:cs typeface="Calibri Light" panose="020F0302020204030204" charset="0"/>
                        </a:rPr>
                        <a:t>Tourism </a:t>
                      </a:r>
                      <a:endParaRPr lang="en-US" altLang="en-US" sz="1600" b="0">
                        <a:latin typeface="Calibri Light" panose="020F0302020204030204" charset="0"/>
                        <a:ea typeface="Calibri Light" panose="020F0302020204030204" charset="0"/>
                        <a:cs typeface="Calibri Light" panose="020F03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58135">
                <a:tc>
                  <a:txBody>
                    <a:bodyPr/>
                    <a:lstStyle/>
                    <a:p>
                      <a:pPr indent="0" algn="ctr">
                        <a:buNone/>
                      </a:pPr>
                      <a:r>
                        <a:rPr lang="en-US" sz="1800" b="1">
                          <a:latin typeface="Calibri Light" panose="020F0302020204030204" charset="0"/>
                          <a:cs typeface="Calibri Light" panose="020F0302020204030204" charset="0"/>
                        </a:rPr>
                        <a:t>Teaching Chinese As A Second Language</a:t>
                      </a:r>
                      <a:endParaRPr lang="en-US" altLang="en-US" sz="1800" b="1">
                        <a:latin typeface="Calibri Light" panose="020F0302020204030204" charset="0"/>
                        <a:ea typeface="Calibri Light" panose="020F0302020204030204" charset="0"/>
                        <a:cs typeface="Calibri Light" panose="020F03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Calibri Light" panose="020F0302020204030204" charset="0"/>
                          <a:cs typeface="Calibri Light" panose="020F0302020204030204" charset="0"/>
                        </a:rPr>
                        <a:t>School of Humanities and Social Sciences </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58135">
                <a:tc>
                  <a:txBody>
                    <a:bodyPr/>
                    <a:lstStyle/>
                    <a:p>
                      <a:pPr indent="0" algn="ctr">
                        <a:buNone/>
                      </a:pPr>
                      <a:r>
                        <a:rPr lang="en-US" sz="1800" b="1">
                          <a:latin typeface="Calibri Light" panose="020F0302020204030204" charset="0"/>
                          <a:cs typeface="Calibri Light" panose="020F0302020204030204" charset="0"/>
                        </a:rPr>
                        <a:t>Computer Science And Technology</a:t>
                      </a:r>
                      <a:endParaRPr lang="en-US" altLang="en-US" sz="1800" b="1">
                        <a:latin typeface="Calibri Light" panose="020F0302020204030204" charset="0"/>
                        <a:ea typeface="Calibri Light" panose="020F0302020204030204" charset="0"/>
                        <a:cs typeface="Calibri Light" panose="020F03020202040302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Calibri Light" panose="020F0302020204030204" charset="0"/>
                          <a:cs typeface="Calibri Light" panose="020F0302020204030204" charset="0"/>
                        </a:rPr>
                        <a:t>School of Computer Science and Technology</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14" grpId="0" bldLvl="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descr="F:\案例二\394\1.png"/>
          <p:cNvPicPr>
            <a:picLocks noChangeAspect="1" noChangeArrowheads="1"/>
          </p:cNvPicPr>
          <p:nvPr>
            <p:custDataLst>
              <p:tags r:id="rId1"/>
            </p:custDataLst>
          </p:nvPr>
        </p:nvPicPr>
        <p:blipFill rotWithShape="1">
          <a:blip r:embed="rId7"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 name="PA_组合 8"/>
          <p:cNvGrpSpPr/>
          <p:nvPr>
            <p:custDataLst>
              <p:tags r:id="rId2"/>
            </p:custDataLst>
          </p:nvPr>
        </p:nvGrpSpPr>
        <p:grpSpPr>
          <a:xfrm>
            <a:off x="273534" y="260274"/>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3"/>
            </p:custDataLst>
          </p:nvPr>
        </p:nvSpPr>
        <p:spPr>
          <a:xfrm>
            <a:off x="1634182" y="360362"/>
            <a:ext cx="6334125"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a:solidFill>
                  <a:schemeClr val="bg1"/>
                </a:solidFill>
                <a:ea typeface="楷体_GB2312" pitchFamily="1" charset="-122"/>
                <a:sym typeface="+mn-ea"/>
              </a:rPr>
              <a:t>Master  Degree Program</a:t>
            </a:r>
            <a:endParaRPr lang="en-US" altLang="zh-CN" sz="2000" b="1" dirty="0">
              <a:solidFill>
                <a:schemeClr val="bg1"/>
              </a:solidFill>
              <a:latin typeface="微软雅黑" panose="020B0503020204020204" charset="-122"/>
              <a:ea typeface="楷体_GB2312" pitchFamily="1" charset="-122"/>
              <a:sym typeface="+mn-ea"/>
            </a:endParaRPr>
          </a:p>
        </p:txBody>
      </p:sp>
      <p:pic>
        <p:nvPicPr>
          <p:cNvPr id="15" name="PA_图片 2" descr="F:\案例二\394\1.png"/>
          <p:cNvPicPr preferRelativeResize="0">
            <a:picLocks noChangeArrowheads="1"/>
          </p:cNvPicPr>
          <p:nvPr>
            <p:custDataLst>
              <p:tags r:id="rId4"/>
            </p:custDataLst>
          </p:nvPr>
        </p:nvPicPr>
        <p:blipFill rotWithShape="1">
          <a:blip r:embed="rId8" cstate="print">
            <a:extLst>
              <a:ext uri="{28A0092B-C50C-407E-A947-70E740481C1C}">
                <a14:useLocalDpi xmlns:a14="http://schemas.microsoft.com/office/drawing/2010/main" val="0"/>
              </a:ext>
            </a:extLst>
          </a:blip>
          <a:srcRect l="414" t="29347" r="41232" b="70030"/>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5"/>
            </p:custDataLst>
          </p:nvPr>
        </p:nvPicPr>
        <p:blipFill>
          <a:blip r:embed="rId9" cstate="print">
            <a:extLst>
              <a:ext uri="{28A0092B-C50C-407E-A947-70E740481C1C}">
                <a14:useLocalDpi xmlns:a14="http://schemas.microsoft.com/office/drawing/2010/main" val="0"/>
              </a:ext>
            </a:extLst>
          </a:blip>
          <a:srcRect/>
          <a:stretch>
            <a:fillRect/>
          </a:stretch>
        </p:blipFill>
        <p:spPr bwMode="auto">
          <a:xfrm flipV="1">
            <a:off x="0" y="4733926"/>
            <a:ext cx="9144000" cy="3735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表格 5"/>
          <p:cNvGraphicFramePr>
            <a:graphicFrameLocks noGrp="1"/>
          </p:cNvGraphicFramePr>
          <p:nvPr>
            <p:extLst>
              <p:ext uri="{D42A27DB-BD31-4B8C-83A1-F6EECF244321}">
                <p14:modId xmlns:p14="http://schemas.microsoft.com/office/powerpoint/2010/main" val="3615625192"/>
              </p:ext>
            </p:extLst>
          </p:nvPr>
        </p:nvGraphicFramePr>
        <p:xfrm>
          <a:off x="1011247" y="1043493"/>
          <a:ext cx="7272169" cy="3713034"/>
        </p:xfrm>
        <a:graphic>
          <a:graphicData uri="http://schemas.openxmlformats.org/drawingml/2006/table">
            <a:tbl>
              <a:tblPr firstRow="1" firstCol="1" bandRow="1">
                <a:tableStyleId>{5C22544A-7EE6-4342-B048-85BDC9FD1C3A}</a:tableStyleId>
              </a:tblPr>
              <a:tblGrid>
                <a:gridCol w="3273563"/>
                <a:gridCol w="3998606"/>
              </a:tblGrid>
              <a:tr h="822960">
                <a:tc>
                  <a:txBody>
                    <a:bodyPr/>
                    <a:lstStyle/>
                    <a:p>
                      <a:pPr algn="ctr">
                        <a:lnSpc>
                          <a:spcPct val="150000"/>
                        </a:lnSpc>
                        <a:spcAft>
                          <a:spcPts val="0"/>
                        </a:spcAft>
                      </a:pPr>
                      <a:r>
                        <a:rPr lang="en-US" sz="1800" kern="100" smtClean="0">
                          <a:effectLst/>
                        </a:rPr>
                        <a:t>SCHOOL</a:t>
                      </a:r>
                      <a:endParaRPr lang="zh-CN" sz="1400" kern="100">
                        <a:effectLst/>
                        <a:latin typeface="Calibri"/>
                        <a:ea typeface="宋体"/>
                        <a:cs typeface="Times New Roman"/>
                      </a:endParaRPr>
                    </a:p>
                  </a:txBody>
                  <a:tcPr marL="68580" marR="68580" marT="0" marB="0"/>
                </a:tc>
                <a:tc>
                  <a:txBody>
                    <a:bodyPr/>
                    <a:lstStyle/>
                    <a:p>
                      <a:pPr algn="ctr">
                        <a:lnSpc>
                          <a:spcPct val="150000"/>
                        </a:lnSpc>
                        <a:spcAft>
                          <a:spcPts val="0"/>
                        </a:spcAft>
                      </a:pPr>
                      <a:r>
                        <a:rPr lang="en-US" sz="1800" kern="100">
                          <a:solidFill>
                            <a:schemeClr val="bg1"/>
                          </a:solidFill>
                          <a:effectLst/>
                        </a:rPr>
                        <a:t>MA/MSC PROGRAMS OFFERED</a:t>
                      </a:r>
                      <a:endParaRPr lang="zh-CN" sz="1400" kern="100">
                        <a:solidFill>
                          <a:schemeClr val="bg1"/>
                        </a:solidFill>
                        <a:effectLst/>
                        <a:latin typeface="Calibri"/>
                        <a:ea typeface="宋体"/>
                        <a:cs typeface="Times New Roman"/>
                      </a:endParaRPr>
                    </a:p>
                  </a:txBody>
                  <a:tcPr marL="68580" marR="68580" marT="0" marB="0"/>
                </a:tc>
              </a:tr>
              <a:tr h="1033557">
                <a:tc>
                  <a:txBody>
                    <a:bodyPr/>
                    <a:lstStyle/>
                    <a:p>
                      <a:pPr algn="ctr">
                        <a:lnSpc>
                          <a:spcPct val="150000"/>
                        </a:lnSpc>
                        <a:spcAft>
                          <a:spcPts val="0"/>
                        </a:spcAft>
                      </a:pPr>
                      <a:r>
                        <a:rPr lang="en-US" sz="1800" kern="100">
                          <a:effectLst/>
                        </a:rPr>
                        <a:t>School of Ecological Environment </a:t>
                      </a:r>
                      <a:endParaRPr lang="zh-CN" sz="1400" kern="100">
                        <a:effectLst/>
                        <a:latin typeface="Calibri"/>
                        <a:ea typeface="宋体"/>
                        <a:cs typeface="Times New Roman"/>
                      </a:endParaRPr>
                    </a:p>
                  </a:txBody>
                  <a:tcPr marL="68580" marR="68580" marT="0" marB="0"/>
                </a:tc>
                <a:tc>
                  <a:txBody>
                    <a:bodyPr/>
                    <a:lstStyle/>
                    <a:p>
                      <a:pPr marL="0" lvl="0" indent="0" algn="ctr">
                        <a:lnSpc>
                          <a:spcPct val="150000"/>
                        </a:lnSpc>
                        <a:spcAft>
                          <a:spcPts val="0"/>
                        </a:spcAft>
                        <a:buFont typeface="+mj-lt"/>
                        <a:buNone/>
                      </a:pPr>
                      <a:r>
                        <a:rPr kumimoji="0" lang="en-US" sz="1800" b="1" kern="100">
                          <a:solidFill>
                            <a:schemeClr val="tx1"/>
                          </a:solidFill>
                          <a:effectLst/>
                          <a:latin typeface="+mn-lt"/>
                          <a:ea typeface="+mn-ea"/>
                          <a:cs typeface="+mn-cs"/>
                        </a:rPr>
                        <a:t>Master of Resources and Environment (MRE) </a:t>
                      </a:r>
                      <a:endParaRPr kumimoji="0" lang="zh-CN" sz="1800" b="1" kern="100">
                        <a:solidFill>
                          <a:schemeClr val="tx1"/>
                        </a:solidFill>
                        <a:effectLst/>
                        <a:latin typeface="+mn-lt"/>
                        <a:ea typeface="+mn-ea"/>
                        <a:cs typeface="+mn-cs"/>
                      </a:endParaRPr>
                    </a:p>
                  </a:txBody>
                  <a:tcPr marL="68580" marR="68580" marT="0" marB="0"/>
                </a:tc>
              </a:tr>
              <a:tr h="822960">
                <a:tc>
                  <a:txBody>
                    <a:bodyPr/>
                    <a:lstStyle/>
                    <a:p>
                      <a:pPr marL="0" algn="ctr" rtl="0" eaLnBrk="1" latinLnBrk="0" hangingPunct="1">
                        <a:lnSpc>
                          <a:spcPct val="150000"/>
                        </a:lnSpc>
                        <a:spcAft>
                          <a:spcPts val="0"/>
                        </a:spcAft>
                      </a:pPr>
                      <a:r>
                        <a:rPr kumimoji="0" lang="en-US" sz="1800" b="1" kern="100">
                          <a:solidFill>
                            <a:schemeClr val="lt1"/>
                          </a:solidFill>
                          <a:effectLst/>
                          <a:latin typeface="+mn-lt"/>
                          <a:ea typeface="+mn-ea"/>
                          <a:cs typeface="+mn-cs"/>
                        </a:rPr>
                        <a:t>School of Tourism Management</a:t>
                      </a:r>
                      <a:endParaRPr kumimoji="0" lang="zh-CN" sz="1800" b="1" kern="100">
                        <a:solidFill>
                          <a:schemeClr val="lt1"/>
                        </a:solidFill>
                        <a:effectLst/>
                        <a:latin typeface="+mn-lt"/>
                        <a:ea typeface="+mn-ea"/>
                        <a:cs typeface="+mn-cs"/>
                      </a:endParaRPr>
                    </a:p>
                  </a:txBody>
                  <a:tcPr marL="68580" marR="68580" marT="0" marB="0"/>
                </a:tc>
                <a:tc>
                  <a:txBody>
                    <a:bodyPr/>
                    <a:lstStyle/>
                    <a:p>
                      <a:pPr marL="0" lvl="0" indent="0" algn="ctr" rtl="0" eaLnBrk="1" latinLnBrk="0" hangingPunct="1">
                        <a:lnSpc>
                          <a:spcPct val="150000"/>
                        </a:lnSpc>
                        <a:spcAft>
                          <a:spcPts val="0"/>
                        </a:spcAft>
                        <a:buFont typeface="+mj-lt"/>
                        <a:buNone/>
                      </a:pPr>
                      <a:r>
                        <a:rPr kumimoji="0" lang="en-US" sz="1800" b="1" kern="100">
                          <a:solidFill>
                            <a:schemeClr val="tx1"/>
                          </a:solidFill>
                          <a:effectLst/>
                          <a:latin typeface="+mn-lt"/>
                          <a:ea typeface="+mn-ea"/>
                          <a:cs typeface="+mn-cs"/>
                        </a:rPr>
                        <a:t>Master of Tourism Administration (MTA)</a:t>
                      </a:r>
                      <a:endParaRPr kumimoji="0" lang="zh-CN" sz="1800" b="1" kern="100">
                        <a:solidFill>
                          <a:schemeClr val="tx1"/>
                        </a:solidFill>
                        <a:effectLst/>
                        <a:latin typeface="+mn-lt"/>
                        <a:ea typeface="+mn-ea"/>
                        <a:cs typeface="+mn-cs"/>
                      </a:endParaRPr>
                    </a:p>
                  </a:txBody>
                  <a:tcPr marL="68580" marR="68580" marT="0" marB="0"/>
                </a:tc>
              </a:tr>
              <a:tr h="1033557">
                <a:tc>
                  <a:txBody>
                    <a:bodyPr/>
                    <a:lstStyle/>
                    <a:p>
                      <a:pPr marL="0" algn="ctr" rtl="0" eaLnBrk="1" latinLnBrk="0" hangingPunct="1">
                        <a:lnSpc>
                          <a:spcPct val="150000"/>
                        </a:lnSpc>
                        <a:spcAft>
                          <a:spcPts val="0"/>
                        </a:spcAft>
                      </a:pPr>
                      <a:r>
                        <a:rPr kumimoji="0" lang="en-US" sz="1800" b="1" kern="100">
                          <a:solidFill>
                            <a:schemeClr val="lt1"/>
                          </a:solidFill>
                          <a:effectLst/>
                          <a:latin typeface="+mn-lt"/>
                          <a:ea typeface="+mn-ea"/>
                          <a:cs typeface="+mn-cs"/>
                        </a:rPr>
                        <a:t>School of Humanities and Social Sciences </a:t>
                      </a:r>
                      <a:endParaRPr kumimoji="0" lang="zh-CN" sz="1800" b="1" kern="100">
                        <a:solidFill>
                          <a:schemeClr val="lt1"/>
                        </a:solidFill>
                        <a:effectLst/>
                        <a:latin typeface="+mn-lt"/>
                        <a:ea typeface="+mn-ea"/>
                        <a:cs typeface="+mn-cs"/>
                      </a:endParaRPr>
                    </a:p>
                  </a:txBody>
                  <a:tcPr marL="68580" marR="68580" marT="0" marB="0"/>
                </a:tc>
                <a:tc>
                  <a:txBody>
                    <a:bodyPr/>
                    <a:lstStyle/>
                    <a:p>
                      <a:pPr marL="0" lvl="0" indent="0" algn="ctr" rtl="0" eaLnBrk="1" latinLnBrk="0" hangingPunct="1">
                        <a:lnSpc>
                          <a:spcPct val="150000"/>
                        </a:lnSpc>
                        <a:spcAft>
                          <a:spcPts val="0"/>
                        </a:spcAft>
                        <a:buFont typeface="+mj-lt"/>
                        <a:buNone/>
                      </a:pPr>
                      <a:r>
                        <a:rPr kumimoji="0" lang="en-US" sz="1800" b="1" kern="100">
                          <a:solidFill>
                            <a:schemeClr val="tx1"/>
                          </a:solidFill>
                          <a:effectLst/>
                          <a:latin typeface="+mn-lt"/>
                          <a:ea typeface="+mn-ea"/>
                          <a:cs typeface="+mn-cs"/>
                        </a:rPr>
                        <a:t>Master of Social Work (MSW)</a:t>
                      </a:r>
                      <a:endParaRPr kumimoji="0" lang="zh-CN" sz="1800" b="1" kern="100">
                        <a:solidFill>
                          <a:schemeClr val="tx1"/>
                        </a:solidFill>
                        <a:effectLst/>
                        <a:latin typeface="+mn-lt"/>
                        <a:ea typeface="+mn-ea"/>
                        <a:cs typeface="+mn-cs"/>
                      </a:endParaRPr>
                    </a:p>
                  </a:txBody>
                  <a:tcPr marL="68580" marR="68580" marT="0" marB="0"/>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2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4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81511" y="149500"/>
            <a:ext cx="8792105" cy="1509590"/>
          </a:xfrm>
          <a:prstGeom prst="rect">
            <a:avLst/>
          </a:prstGeom>
          <a:noFill/>
          <a:ln w="9525">
            <a:noFill/>
          </a:ln>
        </p:spPr>
        <p:txBody>
          <a:bodyPr wrap="square" lIns="68480" tIns="34263" rIns="68480" bIns="34263">
            <a:spAutoFit/>
          </a:bodyPr>
          <a:lstStyle/>
          <a:p>
            <a:pPr indent="199712">
              <a:lnSpc>
                <a:spcPct val="130000"/>
              </a:lnSpc>
            </a:pPr>
            <a:r>
              <a:rPr lang="en-US" altLang="zh-CN" sz="1800" b="1">
                <a:solidFill>
                  <a:srgbClr val="000000"/>
                </a:solidFill>
                <a:latin typeface="Times New Roman" pitchFamily="18" charset="0"/>
                <a:ea typeface="华文楷体" panose="02010600040101010101" charset="-122"/>
                <a:cs typeface="Times New Roman" pitchFamily="18" charset="0"/>
                <a:sym typeface="+mn-ea"/>
              </a:rPr>
              <a:t>We offer single rooms for international students ,one room for one person,O</a:t>
            </a:r>
            <a:r>
              <a:rPr lang="en-US" altLang="zh-CN" sz="1800" b="1">
                <a:solidFill>
                  <a:srgbClr val="000000"/>
                </a:solidFill>
                <a:latin typeface="Times New Roman" pitchFamily="18" charset="0"/>
                <a:ea typeface="华文楷体" panose="02010600040101010101" charset="-122"/>
                <a:cs typeface="Times New Roman" pitchFamily="18" charset="0"/>
              </a:rPr>
              <a:t>ur International student apartment is equipped with washing machine and shared kitchen (including ordinary kitchen and halal kitchen), so students can enjoy the convenience of life and relax their study.      </a:t>
            </a:r>
          </a:p>
        </p:txBody>
      </p:sp>
      <p:pic>
        <p:nvPicPr>
          <p:cNvPr id="3075" name="Picture 3"/>
          <p:cNvPicPr>
            <a:picLocks noChangeAspect="1" noChangeArrowheads="1"/>
          </p:cNvPicPr>
          <p:nvPr/>
        </p:nvPicPr>
        <p:blipFill>
          <a:blip r:embed="rId3"/>
          <a:srcRect/>
          <a:stretch>
            <a:fillRect/>
          </a:stretch>
        </p:blipFill>
        <p:spPr bwMode="auto">
          <a:xfrm>
            <a:off x="4206238" y="1659179"/>
            <a:ext cx="4464426" cy="3310843"/>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553752" y="1648898"/>
            <a:ext cx="3179183" cy="3440843"/>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5346478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75304" y="150638"/>
            <a:ext cx="9316122" cy="789392"/>
          </a:xfrm>
          <a:prstGeom prst="rect">
            <a:avLst/>
          </a:prstGeom>
          <a:noFill/>
          <a:ln w="9525">
            <a:noFill/>
          </a:ln>
        </p:spPr>
        <p:txBody>
          <a:bodyPr wrap="square" lIns="68480" tIns="34263" rIns="68480" bIns="34263">
            <a:spAutoFit/>
          </a:bodyPr>
          <a:lstStyle/>
          <a:p>
            <a:pPr indent="199712">
              <a:lnSpc>
                <a:spcPct val="130000"/>
              </a:lnSpc>
            </a:pPr>
            <a:r>
              <a:rPr lang="en-US" altLang="zh-CN" sz="1800" b="1">
                <a:solidFill>
                  <a:srgbClr val="000000"/>
                </a:solidFill>
                <a:latin typeface="Times New Roman" pitchFamily="18" charset="0"/>
                <a:ea typeface="华文楷体" panose="02010600040101010101" charset="-122"/>
                <a:cs typeface="Times New Roman" pitchFamily="18" charset="0"/>
              </a:rPr>
              <a:t>Our international students have rich extracurricular life, with those activities,students can experience China and the wonderful life of studying abroad better , and enrich their life.</a:t>
            </a:r>
            <a:endParaRPr lang="zh-CN" altLang="en-US" sz="1800" b="1" dirty="0">
              <a:solidFill>
                <a:srgbClr val="000000"/>
              </a:solidFill>
              <a:latin typeface="Times New Roman" pitchFamily="18" charset="0"/>
              <a:ea typeface="华文楷体" panose="02010600040101010101" charset="-122"/>
              <a:cs typeface="Times New Roman" pitchFamily="18" charset="0"/>
            </a:endParaRPr>
          </a:p>
        </p:txBody>
      </p:sp>
      <p:pic>
        <p:nvPicPr>
          <p:cNvPr id="1026" name="Picture 2" descr="D:\黎宗荔\2022\CUCAS在线展会\CUCAS在线展会\宣传图片\国际教育学院图片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019" y="931889"/>
            <a:ext cx="5615491" cy="42116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0027553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descr="F:\案例二\394\1.png"/>
          <p:cNvPicPr>
            <a:picLocks noChangeAspect="1" noChangeArrowheads="1"/>
          </p:cNvPicPr>
          <p:nvPr>
            <p:custDataLst>
              <p:tags r:id="rId1"/>
            </p:custDataLst>
          </p:nvPr>
        </p:nvPicPr>
        <p:blipFill rotWithShape="1">
          <a:blip r:embed="rId4"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036102" y="770371"/>
            <a:ext cx="4961241" cy="4154921"/>
          </a:xfrm>
          <a:prstGeom prst="rect">
            <a:avLst/>
          </a:prstGeom>
          <a:noFill/>
        </p:spPr>
        <p:txBody>
          <a:bodyPr wrap="square" lIns="91306" tIns="45656" rIns="91306" bIns="45656" rtlCol="0">
            <a:spAutoFit/>
          </a:bodyPr>
          <a:lstStyle/>
          <a:p>
            <a:pPr>
              <a:lnSpc>
                <a:spcPct val="150000"/>
              </a:lnSpc>
            </a:pPr>
            <a:r>
              <a:rPr lang="en-US" altLang="zh-CN" b="1" smtClean="0"/>
              <a:t>TOSHPULATOV SULTONMUROD </a:t>
            </a:r>
            <a:r>
              <a:rPr lang="en-US" altLang="zh-CN" sz="1200"/>
              <a:t>, </a:t>
            </a:r>
            <a:r>
              <a:rPr lang="en-US" altLang="zh-CN" b="1"/>
              <a:t>outstanding graduate of </a:t>
            </a:r>
            <a:r>
              <a:rPr lang="en-US" altLang="zh-CN" b="1" smtClean="0"/>
              <a:t>TCSOL </a:t>
            </a:r>
            <a:r>
              <a:rPr lang="en-US" altLang="zh-CN" sz="1200"/>
              <a:t>major of School of Humanities and Social Sciences:</a:t>
            </a:r>
          </a:p>
          <a:p>
            <a:pPr marL="228240" indent="-228240">
              <a:lnSpc>
                <a:spcPct val="150000"/>
              </a:lnSpc>
              <a:buAutoNum type="arabicPeriod"/>
            </a:pPr>
            <a:r>
              <a:rPr lang="en-US" altLang="zh-CN" sz="1200"/>
              <a:t>Awarded the 8th SYTYC College English Series of Hainan Tropical Ocean University in July.</a:t>
            </a:r>
          </a:p>
          <a:p>
            <a:pPr marL="228240" indent="-228240">
              <a:lnSpc>
                <a:spcPct val="150000"/>
              </a:lnSpc>
              <a:buAutoNum type="arabicPeriod"/>
            </a:pPr>
            <a:r>
              <a:rPr lang="en-US" altLang="zh-CN" sz="1200"/>
              <a:t>Awarded Hainan Tropical Ocean University Third prize of English drama  skill competition;</a:t>
            </a:r>
          </a:p>
          <a:p>
            <a:pPr marL="228240" indent="-228240">
              <a:lnSpc>
                <a:spcPct val="150000"/>
              </a:lnSpc>
              <a:buAutoNum type="arabicPeriod"/>
            </a:pPr>
            <a:r>
              <a:rPr lang="en-US" altLang="zh-CN" sz="1200"/>
              <a:t> Won the title of "Outstanding Volunteer of the Fifth China Enterprise Globalization Forum" in 2018,2019,2020.</a:t>
            </a:r>
          </a:p>
          <a:p>
            <a:pPr marL="228240" indent="-228240">
              <a:lnSpc>
                <a:spcPct val="150000"/>
              </a:lnSpc>
              <a:buAutoNum type="arabicPeriod"/>
            </a:pPr>
            <a:r>
              <a:rPr lang="en-US" altLang="zh-CN" sz="1200"/>
              <a:t> Participated in the 2021 Intercollegiate Football Cup of Hainan Tropical Ocean University on behalf of the School of International Education, and won the first place together with other partners of the school.In June 2021;</a:t>
            </a:r>
          </a:p>
          <a:p>
            <a:pPr marL="228240" indent="-228240">
              <a:lnSpc>
                <a:spcPct val="150000"/>
              </a:lnSpc>
              <a:buAutoNum type="arabicPeriod"/>
            </a:pPr>
            <a:r>
              <a:rPr lang="en-US" altLang="zh-CN" sz="1200"/>
              <a:t> he was </a:t>
            </a:r>
            <a:r>
              <a:rPr lang="en-US" altLang="zh-CN" b="1"/>
              <a:t>admitted to Shanghai Jiao Tong University</a:t>
            </a:r>
            <a:r>
              <a:rPr lang="en-US" altLang="zh-CN" sz="1200"/>
              <a:t> majoring in </a:t>
            </a:r>
            <a:r>
              <a:rPr lang="en-US" altLang="zh-CN" b="1"/>
              <a:t>Political Science (Master's degree)</a:t>
            </a:r>
            <a:r>
              <a:rPr lang="en-US" altLang="zh-CN" sz="1200"/>
              <a:t>.</a:t>
            </a:r>
            <a:endParaRPr lang="zh-CN" altLang="en-US" sz="1200" b="1" dirty="0">
              <a:solidFill>
                <a:srgbClr val="FF0000"/>
              </a:solidFill>
            </a:endParaRPr>
          </a:p>
        </p:txBody>
      </p:sp>
      <p:sp>
        <p:nvSpPr>
          <p:cNvPr id="14" name="PA_矩形 13"/>
          <p:cNvSpPr/>
          <p:nvPr>
            <p:custDataLst>
              <p:tags r:id="rId2"/>
            </p:custDataLst>
          </p:nvPr>
        </p:nvSpPr>
        <p:spPr>
          <a:xfrm>
            <a:off x="1812010" y="233363"/>
            <a:ext cx="6392227"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a:solidFill>
                  <a:schemeClr val="bg1"/>
                </a:solidFill>
                <a:ea typeface="楷体_GB2312" pitchFamily="1" charset="-122"/>
                <a:sym typeface="+mn-ea"/>
              </a:rPr>
              <a:t>Outstanding Alumni</a:t>
            </a:r>
            <a:endParaRPr lang="zh-CN" altLang="en-US" sz="2000" b="1" dirty="0">
              <a:solidFill>
                <a:schemeClr val="bg1"/>
              </a:solidFill>
              <a:latin typeface="微软雅黑" panose="020B0503020204020204" charset="-122"/>
              <a:ea typeface="楷体_GB2312" pitchFamily="1" charset="-122"/>
              <a:sym typeface="+mn-ea"/>
            </a:endParaRPr>
          </a:p>
        </p:txBody>
      </p:sp>
      <p:pic>
        <p:nvPicPr>
          <p:cNvPr id="17" name="Picture 2"/>
          <p:cNvPicPr>
            <a:picLocks noChangeAspect="1" noChangeArrowheads="1"/>
          </p:cNvPicPr>
          <p:nvPr/>
        </p:nvPicPr>
        <p:blipFill>
          <a:blip r:embed="rId5" cstate="print"/>
          <a:srcRect/>
          <a:stretch>
            <a:fillRect/>
          </a:stretch>
        </p:blipFill>
        <p:spPr bwMode="auto">
          <a:xfrm>
            <a:off x="82289" y="1560830"/>
            <a:ext cx="3831115" cy="2794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descr="F:\案例二\394\1.png"/>
          <p:cNvPicPr>
            <a:picLocks noChangeAspect="1" noChangeArrowheads="1"/>
          </p:cNvPicPr>
          <p:nvPr>
            <p:custDataLst>
              <p:tags r:id="rId1"/>
            </p:custDataLst>
          </p:nvPr>
        </p:nvPicPr>
        <p:blipFill rotWithShape="1">
          <a:blip r:embed="rId5"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 name="PA_组合 8"/>
          <p:cNvGrpSpPr/>
          <p:nvPr>
            <p:custDataLst>
              <p:tags r:id="rId2"/>
            </p:custDataLst>
          </p:nvPr>
        </p:nvGrpSpPr>
        <p:grpSpPr>
          <a:xfrm>
            <a:off x="273534" y="260274"/>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3"/>
            </p:custDataLst>
          </p:nvPr>
        </p:nvSpPr>
        <p:spPr>
          <a:xfrm>
            <a:off x="1812010" y="233363"/>
            <a:ext cx="6392227"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a:solidFill>
                  <a:schemeClr val="bg1"/>
                </a:solidFill>
                <a:ea typeface="楷体_GB2312" pitchFamily="1" charset="-122"/>
                <a:sym typeface="+mn-ea"/>
              </a:rPr>
              <a:t>Outstanding Alumni</a:t>
            </a:r>
            <a:endParaRPr lang="zh-CN" altLang="en-US" sz="2000" b="1" dirty="0">
              <a:solidFill>
                <a:schemeClr val="bg1"/>
              </a:solidFill>
              <a:latin typeface="微软雅黑" panose="020B0503020204020204" charset="-122"/>
              <a:ea typeface="楷体_GB2312" pitchFamily="1" charset="-122"/>
              <a:sym typeface="+mn-ea"/>
            </a:endParaRPr>
          </a:p>
        </p:txBody>
      </p:sp>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1339" y="758994"/>
            <a:ext cx="3072264" cy="4003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0320" y="788219"/>
            <a:ext cx="3479733" cy="3914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2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descr="F:\案例二\394\1.png"/>
          <p:cNvPicPr>
            <a:picLocks noChangeAspect="1" noChangeArrowheads="1"/>
          </p:cNvPicPr>
          <p:nvPr>
            <p:custDataLst>
              <p:tags r:id="rId1"/>
            </p:custDataLst>
          </p:nvPr>
        </p:nvPicPr>
        <p:blipFill rotWithShape="1">
          <a:blip r:embed="rId4"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PA_矩形 13"/>
          <p:cNvSpPr/>
          <p:nvPr>
            <p:custDataLst>
              <p:tags r:id="rId2"/>
            </p:custDataLst>
          </p:nvPr>
        </p:nvSpPr>
        <p:spPr>
          <a:xfrm>
            <a:off x="1812010" y="233363"/>
            <a:ext cx="6392227"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a:solidFill>
                  <a:schemeClr val="bg1"/>
                </a:solidFill>
                <a:ea typeface="楷体_GB2312" pitchFamily="1" charset="-122"/>
                <a:sym typeface="+mn-ea"/>
              </a:rPr>
              <a:t>Outstanding Alumni</a:t>
            </a:r>
            <a:endParaRPr lang="zh-CN" altLang="en-US" sz="2000" b="1" dirty="0">
              <a:solidFill>
                <a:schemeClr val="bg1"/>
              </a:solidFill>
              <a:latin typeface="微软雅黑" panose="020B0503020204020204" charset="-122"/>
              <a:ea typeface="楷体_GB2312" pitchFamily="1" charset="-122"/>
              <a:sym typeface="+mn-ea"/>
            </a:endParaRPr>
          </a:p>
        </p:txBody>
      </p:sp>
      <p:sp>
        <p:nvSpPr>
          <p:cNvPr id="20" name="TextBox 19"/>
          <p:cNvSpPr txBox="1"/>
          <p:nvPr/>
        </p:nvSpPr>
        <p:spPr>
          <a:xfrm>
            <a:off x="4038600" y="770405"/>
            <a:ext cx="4922520" cy="3970255"/>
          </a:xfrm>
          <a:prstGeom prst="rect">
            <a:avLst/>
          </a:prstGeom>
          <a:noFill/>
        </p:spPr>
        <p:txBody>
          <a:bodyPr wrap="square" lIns="91306" tIns="45656" rIns="91306" bIns="45656" rtlCol="0">
            <a:spAutoFit/>
          </a:bodyPr>
          <a:lstStyle/>
          <a:p>
            <a:pPr>
              <a:lnSpc>
                <a:spcPct val="150000"/>
              </a:lnSpc>
            </a:pPr>
            <a:r>
              <a:rPr lang="en-US" altLang="zh-CN" b="1" smtClean="0"/>
              <a:t>KADAFI SAID </a:t>
            </a:r>
            <a:r>
              <a:rPr lang="en-US" altLang="zh-CN" b="1"/>
              <a:t>YOUSSOUF </a:t>
            </a:r>
            <a:r>
              <a:rPr lang="en-US" altLang="zh-CN" b="1" smtClean="0"/>
              <a:t> </a:t>
            </a:r>
          </a:p>
          <a:p>
            <a:pPr>
              <a:lnSpc>
                <a:spcPct val="150000"/>
              </a:lnSpc>
            </a:pPr>
            <a:r>
              <a:rPr lang="en-US" altLang="zh-CN" smtClean="0"/>
              <a:t>Excellent Graduate of </a:t>
            </a:r>
            <a:r>
              <a:rPr lang="en-US" altLang="zh-CN" b="1" smtClean="0"/>
              <a:t>Network Engineering </a:t>
            </a:r>
            <a:r>
              <a:rPr lang="en-US" altLang="zh-CN" smtClean="0"/>
              <a:t>major of School of Computer Science and Technology </a:t>
            </a:r>
          </a:p>
          <a:p>
            <a:pPr>
              <a:lnSpc>
                <a:spcPct val="150000"/>
              </a:lnSpc>
            </a:pPr>
            <a:r>
              <a:rPr lang="en-US" altLang="zh-CN" smtClean="0"/>
              <a:t>1.First prize of the first "Coconut Wind Cup" International Student Essay Contest in Hainan province in 2018;</a:t>
            </a:r>
          </a:p>
          <a:p>
            <a:pPr>
              <a:lnSpc>
                <a:spcPct val="150000"/>
              </a:lnSpc>
            </a:pPr>
            <a:r>
              <a:rPr lang="en-US" altLang="zh-CN" smtClean="0"/>
              <a:t>2. The third prize of the 7th International Chinese and Talent Competition of Hainan Province in 2017;</a:t>
            </a:r>
          </a:p>
          <a:p>
            <a:pPr>
              <a:lnSpc>
                <a:spcPct val="150000"/>
              </a:lnSpc>
            </a:pPr>
            <a:r>
              <a:rPr lang="en-US" altLang="zh-CN" smtClean="0"/>
              <a:t>3.2019-2021 Hainan Provincial Government Scholarship;</a:t>
            </a:r>
          </a:p>
          <a:p>
            <a:pPr>
              <a:lnSpc>
                <a:spcPct val="150000"/>
              </a:lnSpc>
            </a:pPr>
            <a:r>
              <a:rPr lang="en-US" altLang="zh-CN" smtClean="0"/>
              <a:t>4. Awarded Agile Scholarship of Hainan Tropical Ocean University in 2021 in June .</a:t>
            </a:r>
          </a:p>
          <a:p>
            <a:pPr>
              <a:lnSpc>
                <a:spcPct val="150000"/>
              </a:lnSpc>
            </a:pPr>
            <a:r>
              <a:rPr lang="en-US" altLang="zh-CN" smtClean="0"/>
              <a:t>5.2021, he was admitted to </a:t>
            </a:r>
            <a:r>
              <a:rPr lang="en-US" altLang="zh-CN" b="1" smtClean="0"/>
              <a:t>the industrial Design (Master's degree) </a:t>
            </a:r>
            <a:r>
              <a:rPr lang="en-US" altLang="zh-CN" smtClean="0"/>
              <a:t>major of </a:t>
            </a:r>
            <a:r>
              <a:rPr lang="en-US" altLang="zh-CN" b="1" smtClean="0"/>
              <a:t>Zhejiang University</a:t>
            </a:r>
            <a:r>
              <a:rPr lang="en-US" altLang="zh-CN" smtClean="0"/>
              <a:t>.</a:t>
            </a:r>
          </a:p>
        </p:txBody>
      </p:sp>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728" y="802068"/>
            <a:ext cx="2824169" cy="3639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graphicFrame>
        <p:nvGraphicFramePr>
          <p:cNvPr id="13" name="内容占位符 12"/>
          <p:cNvGraphicFramePr>
            <a:graphicFrameLocks noGrp="1"/>
          </p:cNvGraphicFramePr>
          <p:nvPr>
            <p:ph idx="1"/>
          </p:nvPr>
        </p:nvGraphicFramePr>
        <p:xfrm>
          <a:off x="457200" y="1451000"/>
          <a:ext cx="8229600" cy="32924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PA_矩形 3"/>
          <p:cNvSpPr/>
          <p:nvPr>
            <p:custDataLst>
              <p:tags r:id="rId1"/>
            </p:custDataLst>
          </p:nvPr>
        </p:nvSpPr>
        <p:spPr>
          <a:xfrm>
            <a:off x="0" y="0"/>
            <a:ext cx="9144000" cy="51435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63" rIns="68480" bIns="34263" spcCol="0" rtlCol="0" anchor="ctr"/>
          <a:lstStyle/>
          <a:p>
            <a:pPr algn="ctr"/>
            <a:endParaRPr lang="zh-CN" altLang="en-US" dirty="0"/>
          </a:p>
        </p:txBody>
      </p:sp>
      <p:pic>
        <p:nvPicPr>
          <p:cNvPr id="5" name="PA_图片 2" descr="F:\案例二\394\1.png"/>
          <p:cNvPicPr>
            <a:picLocks noChangeAspect="1" noChangeArrowheads="1"/>
          </p:cNvPicPr>
          <p:nvPr>
            <p:custDataLst>
              <p:tags r:id="rId2"/>
            </p:custDataLst>
          </p:nvPr>
        </p:nvPicPr>
        <p:blipFill rotWithShape="1">
          <a:blip r:embed="rId13" cstate="print">
            <a:extLst>
              <a:ext uri="{28A0092B-C50C-407E-A947-70E740481C1C}">
                <a14:useLocalDpi xmlns:a14="http://schemas.microsoft.com/office/drawing/2010/main" val="0"/>
              </a:ext>
            </a:extLst>
          </a:blip>
          <a:srcRect l="-9919" t="31282" r="51052" b="31477"/>
          <a:stretch>
            <a:fillRect/>
          </a:stretch>
        </p:blipFill>
        <p:spPr bwMode="auto">
          <a:xfrm flipH="1">
            <a:off x="-3809" y="-20092"/>
            <a:ext cx="2442770" cy="1580922"/>
          </a:xfrm>
          <a:prstGeom prst="rect">
            <a:avLst/>
          </a:prstGeom>
          <a:noFill/>
          <a:effectLst>
            <a:outerShdw blurRad="3429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 name="PA_组合 8"/>
          <p:cNvGrpSpPr/>
          <p:nvPr>
            <p:custDataLst>
              <p:tags r:id="rId3"/>
            </p:custDataLst>
          </p:nvPr>
        </p:nvGrpSpPr>
        <p:grpSpPr>
          <a:xfrm>
            <a:off x="273534" y="260274"/>
            <a:ext cx="598948" cy="598948"/>
            <a:chOff x="2494238" y="1545926"/>
            <a:chExt cx="1170130" cy="1170130"/>
          </a:xfrm>
        </p:grpSpPr>
        <p:sp>
          <p:nvSpPr>
            <p:cNvPr id="10" name="椭圆 9"/>
            <p:cNvSpPr/>
            <p:nvPr/>
          </p:nvSpPr>
          <p:spPr>
            <a:xfrm>
              <a:off x="2494238" y="1545926"/>
              <a:ext cx="1170130" cy="1170130"/>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33023" y="1684711"/>
              <a:ext cx="892559" cy="892559"/>
            </a:xfrm>
            <a:prstGeom prst="ellipse">
              <a:avLst/>
            </a:prstGeom>
            <a:solidFill>
              <a:srgbClr val="0A4776"/>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_矩形 13"/>
          <p:cNvSpPr/>
          <p:nvPr>
            <p:custDataLst>
              <p:tags r:id="rId4"/>
            </p:custDataLst>
          </p:nvPr>
        </p:nvSpPr>
        <p:spPr>
          <a:xfrm>
            <a:off x="1812010" y="233363"/>
            <a:ext cx="6392227" cy="399980"/>
          </a:xfrm>
          <a:prstGeom prst="rect">
            <a:avLst/>
          </a:prstGeom>
          <a:solidFill>
            <a:schemeClr val="accent1">
              <a:lumMod val="50000"/>
            </a:schemeClr>
          </a:solidFill>
        </p:spPr>
        <p:txBody>
          <a:bodyPr wrap="square" lIns="91306" tIns="45656" rIns="91306" bIns="45656">
            <a:spAutoFit/>
          </a:bodyPr>
          <a:lstStyle/>
          <a:p>
            <a:pPr algn="ctr"/>
            <a:r>
              <a:rPr lang="en-US" altLang="zh-CN" sz="2000" b="1">
                <a:solidFill>
                  <a:schemeClr val="bg1"/>
                </a:solidFill>
                <a:ea typeface="楷体_GB2312" pitchFamily="1" charset="-122"/>
                <a:sym typeface="+mn-ea"/>
              </a:rPr>
              <a:t>Outstanding Alumni</a:t>
            </a:r>
            <a:endParaRPr lang="zh-CN" altLang="en-US" sz="2000" b="1" dirty="0">
              <a:solidFill>
                <a:schemeClr val="bg1"/>
              </a:solidFill>
              <a:latin typeface="微软雅黑" panose="020B0503020204020204" charset="-122"/>
              <a:ea typeface="楷体_GB2312" pitchFamily="1" charset="-122"/>
              <a:sym typeface="+mn-ea"/>
            </a:endParaRPr>
          </a:p>
        </p:txBody>
      </p:sp>
      <p:pic>
        <p:nvPicPr>
          <p:cNvPr id="15" name="PA_图片 2" descr="F:\案例二\394\1.png"/>
          <p:cNvPicPr preferRelativeResize="0">
            <a:picLocks noChangeArrowheads="1"/>
          </p:cNvPicPr>
          <p:nvPr>
            <p:custDataLst>
              <p:tags r:id="rId5"/>
            </p:custDataLst>
          </p:nvPr>
        </p:nvPicPr>
        <p:blipFill rotWithShape="1">
          <a:blip r:embed="rId14" cstate="print">
            <a:extLst>
              <a:ext uri="{28A0092B-C50C-407E-A947-70E740481C1C}">
                <a14:useLocalDpi xmlns:a14="http://schemas.microsoft.com/office/drawing/2010/main" val="0"/>
              </a:ext>
            </a:extLst>
          </a:blip>
          <a:srcRect l="414" t="29347" r="41232" b="70030"/>
          <a:stretch>
            <a:fillRect/>
          </a:stretch>
        </p:blipFill>
        <p:spPr bwMode="auto">
          <a:xfrm>
            <a:off x="0" y="5107500"/>
            <a:ext cx="9144000" cy="54000"/>
          </a:xfrm>
          <a:prstGeom prst="rect">
            <a:avLst/>
          </a:prstGeom>
          <a:noFill/>
          <a:effectLst>
            <a:outerShdw blurRad="342900" dist="139700" dir="1206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A_图片 4" descr="G:\稻壳儿\5\miracomunicazione\shadow3.png"/>
          <p:cNvPicPr>
            <a:picLocks noChangeAspect="1" noChangeArrowheads="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flipV="1">
            <a:off x="0" y="4733926"/>
            <a:ext cx="9144000" cy="37357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77475" y="731545"/>
            <a:ext cx="2757830" cy="3986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65000" y="1123805"/>
            <a:ext cx="4112473" cy="3084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14"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585"/>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6"/>
  <p:tag name="KSO_WM_UNIT_ID" val="_11*i*46"/>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SLIDE_BACKGROUND_TYPE" val="frame"/>
  <p:tag name="KSO_WM_SLIDE_BK_DARK_LIGHT" val="2"/>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9.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3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SLIDE_BACKGROUND_TYPE" val="leftRight"/>
  <p:tag name="KSO_WM_UNIT_SUBTYPE" val="h"/>
  <p:tag name="KSO_WM_UNIT_TYPE" val="i"/>
  <p:tag name="KSO_WM_UNIT_INDEX" val="1"/>
  <p:tag name="KSO_WM_UNIT_BK_DARK_LIGHT" val="2"/>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 name="KSO_WM_SLIDE_BACKGROUND_TYPE" val="bottomTop"/>
  <p:tag name="KSO_WM_SLIDE_BK_DARK_LIGHT" val="2"/>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6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 name="KSO_WM_SLIDE_BACKGROUND_TYPE" val="navigation"/>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SLIDE_BACKGROUND_TYPE" val="belt"/>
  <p:tag name="KSO_WM_SLIDE_BK_DARK_LIGHT" val="2"/>
</p:tagLst>
</file>

<file path=ppt/tags/tag178.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7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585"/>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585"/>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585"/>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2.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COLOR_TYPE" val="1"/>
  <p:tag name="KSO_WM_TEMPLATE_THUMBS_INDEX" val="1、4、5、14"/>
  <p:tag name="KSO_WM_TAG_VERSION" val="1.0"/>
  <p:tag name="KSO_WM_BEAUTIFY_FLAG" val="#wm#"/>
  <p:tag name="KSO_WM_TEMPLATE_CATEGORY" val="custom"/>
  <p:tag name="KSO_WM_TEMPLATE_INDEX" val="20202585"/>
  <p:tag name="KSO_WM_TEMPLATE_MASTER_TYPE" val="1"/>
  <p:tag name="KSO_WM_TEMPLATE_MASTER_THUMB_INDEX" val="12"/>
</p:tagLst>
</file>

<file path=ppt/tags/tag2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2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2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2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2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2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2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2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2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2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2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6"/>
  <p:tag name="KSO_WM_UNIT_ID" val="_3*i*46"/>
  <p:tag name="KSO_WM_UNIT_LAYERLEVEL" val="1"/>
  <p:tag name="KSO_WM_TAG_VERSION" val="1.0"/>
  <p:tag name="KSO_WM_BEAUTIFY_FLAG" val="#wm#"/>
</p:tagLst>
</file>

<file path=ppt/tags/tag2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2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2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2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2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2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2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2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2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2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2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2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2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2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2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2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2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2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2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2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2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2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2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2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2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6"/>
  <p:tag name="KSO_WM_UNIT_ID" val="_6*i*46"/>
  <p:tag name="KSO_WM_UNIT_LAYERLEVEL" val="1"/>
  <p:tag name="KSO_WM_TAG_VERSION" val="1.0"/>
  <p:tag name="KSO_WM_BEAUTIFY_FLAG" val="#wm#"/>
</p:tagLst>
</file>

<file path=ppt/tags/tag2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6"/>
  <p:tag name="KSO_WM_UNIT_ID" val="_3*i*46"/>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2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2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2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2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2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2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2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2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2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2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2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2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2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2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2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2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2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2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2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2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2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ags/tag2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ags/tag2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ags/tag3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ags/tag3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ags/tag3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ags/tag3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ags/tag3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ags/tag3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ags/tag3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6"/>
  <p:tag name="KSO_WM_UNIT_ID" val="_11*i*46"/>
  <p:tag name="KSO_WM_UNIT_LAYERLEVEL" val="1"/>
  <p:tag name="KSO_WM_TAG_VERSION" val="1.0"/>
  <p:tag name="KSO_WM_BEAUTIFY_FLAG" val="#wm#"/>
</p:tagLst>
</file>

<file path=ppt/tags/tag3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SLIDE_BACKGROUND_TYPE" val="frame"/>
  <p:tag name="KSO_WM_SLIDE_BK_DARK_LIGHT" val="2"/>
</p:tagLst>
</file>

<file path=ppt/tags/tag3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2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3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3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SLIDE_BACKGROUND_TYPE" val="leftRight"/>
  <p:tag name="KSO_WM_UNIT_SUBTYPE" val="h"/>
  <p:tag name="KSO_WM_UNIT_TYPE" val="i"/>
  <p:tag name="KSO_WM_UNIT_INDEX" val="1"/>
  <p:tag name="KSO_WM_UNIT_BK_DARK_LIGHT" val="2"/>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3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3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3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3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3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3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34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Lst>
</file>

<file path=ppt/tags/tag3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3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3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3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3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3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3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 name="KSO_WM_SLIDE_BACKGROUND_TYPE" val="bottomTop"/>
  <p:tag name="KSO_WM_SLIDE_BK_DARK_LIGHT" val="2"/>
</p:tagLst>
</file>

<file path=ppt/tags/tag3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3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3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7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 name="KSO_WM_SLIDE_BACKGROUND_TYPE" val="navigation"/>
</p:tagLst>
</file>

<file path=ppt/tags/tag3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3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3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3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3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3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3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3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3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SLIDE_BACKGROUND_TYPE" val="belt"/>
  <p:tag name="KSO_WM_SLIDE_BK_DARK_LIGHT" val="2"/>
</p:tagLst>
</file>

<file path=ppt/tags/tag38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85.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3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4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4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13.xml><?xml version="1.0" encoding="utf-8"?>
<p:tagLst xmlns:a="http://schemas.openxmlformats.org/drawingml/2006/main" xmlns:r="http://schemas.openxmlformats.org/officeDocument/2006/relationships" xmlns:p="http://schemas.openxmlformats.org/presentationml/2006/main">
  <p:tag name="KSO_WM_CHIP_INFOS" val="{&quot;layout_type&quot;:&quot;forleft3&quot;,&quot;slide_type&quot;:[&quot;contents&quot;],&quot;aspect_ratio&quot;:&quot;16:9&quot;}"/>
  <p:tag name="KSO_WM_CHIP_XID" val="5ebe041a0ac41c4a0a525588"/>
  <p:tag name="KSO_WM_CHIP_FILLPROP" val="[[{&quot;fill_id&quot;:&quot;f5297bd01eca4e94b2690b65a39b14f8&quot;,&quot;fill_align&quot;:&quot;lm&quot;,&quot;text_align&quot;:&quot;lm&quot;,&quot;text_direction&quot;:&quot;horizontal&quot;,&quot;chip_types&quot;:[&quot;catalogtitle&quot;]},{&quot;fill_id&quot;:&quot;5dbbaf60967f4f62a1b4ab0c3a0df768&quot;,&quot;fill_align&quot;:&quot;lm&quot;,&quot;text_align&quot;:&quot;lm&quot;,&quot;text_direction&quot;:&quot;horizontal&quot;,&quot;chip_types&quot;:[&quot;diagram&quot;]}],[{&quot;fill_id&quot;:&quot;f5297bd01eca4e94b2690b65a39b14f8&quot;,&quot;fill_align&quot;:&quot;cm&quot;,&quot;text_align&quot;:&quot;cm&quot;,&quot;text_direction&quot;:&quot;horizontal&quot;,&quot;chip_types&quot;:[&quot;catalogtitle&quot;]},{&quot;fill_id&quot;:&quot;5dbbaf60967f4f62a1b4ab0c3a0df768&quot;,&quot;fill_align&quot;:&quot;lm&quot;,&quot;text_align&quot;:&quot;lm&quot;,&quot;text_direction&quot;:&quot;horizontal&quot;,&quot;chip_types&quot;:[&quot;diagram&quot;]}],[{&quot;fill_id&quot;:&quot;f5297bd01eca4e94b2690b65a39b14f8&quot;,&quot;fill_align&quot;:&quot;cm&quot;,&quot;text_align&quot;:&quot;cm&quot;,&quot;text_direction&quot;:&quot;horizontal&quot;,&quot;chip_types&quot;:[&quot;catalogtitle&quot;]},{&quot;fill_id&quot;:&quot;5dbbaf60967f4f62a1b4ab0c3a0df768&quot;,&quot;fill_align&quot;:&quot;cm&quot;,&quot;text_align&quot;:&quot;lm&quot;,&quot;text_direction&quot;:&quot;horizontal&quot;,&quot;chip_types&quot;:[&quot;diagram&quot;]}]]"/>
  <p:tag name="KSO_WM_SLIDE_ID" val="custom20204540_4"/>
  <p:tag name="KSO_WM_TEMPLATE_SUBCATEGORY" val="21"/>
  <p:tag name="KSO_WM_TEMPLATE_MASTER_TYPE" val="1"/>
  <p:tag name="KSO_WM_TEMPLATE_COLOR_TYPE" val="1"/>
  <p:tag name="KSO_WM_SLIDE_TYPE" val="contents"/>
  <p:tag name="KSO_WM_SLIDE_SUBTYPE" val="diag"/>
  <p:tag name="KSO_WM_SLIDE_ITEM_CNT" val="4"/>
  <p:tag name="KSO_WM_SLIDE_INDEX" val="4"/>
  <p:tag name="KSO_WM_SLIDE_SIZE" val="348*384"/>
  <p:tag name="KSO_WM_SLIDE_POSITION" val="66*36"/>
  <p:tag name="KSO_WM_TAG_VERSION" val="1.0"/>
  <p:tag name="KSO_WM_BEAUTIFY_FLAG" val="#wm#"/>
  <p:tag name="KSO_WM_TEMPLATE_CATEGORY" val="custom"/>
  <p:tag name="KSO_WM_TEMPLATE_INDEX" val="20204540"/>
  <p:tag name="KSO_WM_SLIDE_LAYOUT" val="a_l"/>
  <p:tag name="KSO_WM_SLIDE_LAYOUT_CNT" val="1_1"/>
  <p:tag name="KSO_WM_SLIDE_RATIO" val="1.777778"/>
  <p:tag name="KSO_WM_CHIP_GROUPID" val="5ebf6661ddc3daf3fef3f760"/>
  <p:tag name="KSO_WM_SLIDE_BK_DARK_LIGHT" val="2"/>
  <p:tag name="KSO_WM_SLIDE_BACKGROUND_TYPE" val="general"/>
  <p:tag name="KSO_WM_DIAGRAM_GROUP_CODE" val="l1-1"/>
  <p:tag name="KSO_WM_SLIDE_DIAGTYPE" val="l"/>
  <p:tag name="KSO_WM_SLIDE_SUPPORT_FEATURE_TYPE" val="0"/>
  <p:tag name="KSO_WM_TEMPLATE_ASSEMBLE_XID" val="5f7158d50ff15d9a40ecc675"/>
  <p:tag name="KSO_WM_TEMPLATE_ASSEMBLE_GROUPID" val="5f7158d50ff15d9a40ecc675"/>
  <p:tag name="KSO_WM_SPECIAL_SOURCE" val="bdnul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1385"/>
  <p:tag name="KSO_WM_SPECIAL_SOURCE" val="bdnul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196511"/>
  <p:tag name="KSO_WM_SLIDE_COLORSCHEME_VERSION" val="3.2"/>
  <p:tag name="KSO_WM_SLIDE_ID" val="diagram20196511_3"/>
  <p:tag name="KSO_WM_TEMPLATE_SUBCATEGORY" val="22"/>
  <p:tag name="KSO_WM_TEMPLATE_MASTER_TYPE" val="1"/>
  <p:tag name="KSO_WM_TEMPLATE_COLOR_TYPE" val="1"/>
  <p:tag name="KSO_WM_SLIDE_TYPE" val="text"/>
  <p:tag name="KSO_WM_SLIDE_SUBTYPE" val="diag"/>
  <p:tag name="KSO_WM_SLIDE_ITEM_CNT" val="4"/>
  <p:tag name="KSO_WM_SLIDE_INDEX" val="3"/>
  <p:tag name="KSO_WM_SLIDE_SIZE" val="851.35*386.368"/>
  <p:tag name="KSO_WM_SLIDE_POSITION" val="54.325*76.8158"/>
  <p:tag name="KSO_WM_DIAGRAM_GROUP_CODE" val="l1-1"/>
  <p:tag name="KSO_WM_SLIDE_DIAGTYPE" val="l"/>
  <p:tag name="KSO_WM_TAG_VERSION" val="1.0"/>
  <p:tag name="KSO_WM_SLIDE_LAYOUT" val="l"/>
  <p:tag name="KSO_WM_SLIDE_LAYOUT_CNT" val="1"/>
  <p:tag name="KSO_WM_SPECIAL_SOURCE" val="bdnull"/>
</p:tagLst>
</file>

<file path=ppt/tags/tag4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09,&quot;width&quot;:2122}"/>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1385"/>
  <p:tag name="KSO_WM_SPECIAL_SOURCE" val="bdnul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1385"/>
  <p:tag name="KSO_WM_SPECIAL_SOURCE" val="bdnul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1385"/>
  <p:tag name="KSO_WM_SPECIAL_SOURCE" val="bdnull"/>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1385"/>
  <p:tag name="KSO_WM_SPECIAL_SOURCE" val="bdnull"/>
</p:tagLst>
</file>

<file path=ppt/tags/tag421.xml><?xml version="1.0" encoding="utf-8"?>
<p:tagLst xmlns:a="http://schemas.openxmlformats.org/drawingml/2006/main" xmlns:r="http://schemas.openxmlformats.org/officeDocument/2006/relationships" xmlns:p="http://schemas.openxmlformats.org/presentationml/2006/main">
  <p:tag name="PA" val="v3.0.1"/>
</p:tagLst>
</file>

<file path=ppt/tags/tag422.xml><?xml version="1.0" encoding="utf-8"?>
<p:tagLst xmlns:a="http://schemas.openxmlformats.org/drawingml/2006/main" xmlns:r="http://schemas.openxmlformats.org/officeDocument/2006/relationships" xmlns:p="http://schemas.openxmlformats.org/presentationml/2006/main">
  <p:tag name="PA" val="v3.0.1"/>
</p:tagLst>
</file>

<file path=ppt/tags/tag423.xml><?xml version="1.0" encoding="utf-8"?>
<p:tagLst xmlns:a="http://schemas.openxmlformats.org/drawingml/2006/main" xmlns:r="http://schemas.openxmlformats.org/officeDocument/2006/relationships" xmlns:p="http://schemas.openxmlformats.org/presentationml/2006/main">
  <p:tag name="PA" val="v3.0.1"/>
</p:tagLst>
</file>

<file path=ppt/tags/tag424.xml><?xml version="1.0" encoding="utf-8"?>
<p:tagLst xmlns:a="http://schemas.openxmlformats.org/drawingml/2006/main" xmlns:r="http://schemas.openxmlformats.org/officeDocument/2006/relationships" xmlns:p="http://schemas.openxmlformats.org/presentationml/2006/main">
  <p:tag name="PA" val="v3.0.1"/>
</p:tagLst>
</file>

<file path=ppt/tags/tag425.xml><?xml version="1.0" encoding="utf-8"?>
<p:tagLst xmlns:a="http://schemas.openxmlformats.org/drawingml/2006/main" xmlns:r="http://schemas.openxmlformats.org/officeDocument/2006/relationships" xmlns:p="http://schemas.openxmlformats.org/presentationml/2006/main">
  <p:tag name="PA" val="v3.0.1"/>
</p:tagLst>
</file>

<file path=ppt/tags/tag426.xml><?xml version="1.0" encoding="utf-8"?>
<p:tagLst xmlns:a="http://schemas.openxmlformats.org/drawingml/2006/main" xmlns:r="http://schemas.openxmlformats.org/officeDocument/2006/relationships" xmlns:p="http://schemas.openxmlformats.org/presentationml/2006/main">
  <p:tag name="PA" val="v3.0.1"/>
</p:tagLst>
</file>

<file path=ppt/tags/tag427.xml><?xml version="1.0" encoding="utf-8"?>
<p:tagLst xmlns:a="http://schemas.openxmlformats.org/drawingml/2006/main" xmlns:r="http://schemas.openxmlformats.org/officeDocument/2006/relationships" xmlns:p="http://schemas.openxmlformats.org/presentationml/2006/main">
  <p:tag name="PA" val="v3.0.1"/>
</p:tagLst>
</file>

<file path=ppt/tags/tag428.xml><?xml version="1.0" encoding="utf-8"?>
<p:tagLst xmlns:a="http://schemas.openxmlformats.org/drawingml/2006/main" xmlns:r="http://schemas.openxmlformats.org/officeDocument/2006/relationships" xmlns:p="http://schemas.openxmlformats.org/presentationml/2006/main">
  <p:tag name="PA" val="v3.0.1"/>
</p:tagLst>
</file>

<file path=ppt/tags/tag429.xml><?xml version="1.0" encoding="utf-8"?>
<p:tagLst xmlns:a="http://schemas.openxmlformats.org/drawingml/2006/main" xmlns:r="http://schemas.openxmlformats.org/officeDocument/2006/relationships" xmlns:p="http://schemas.openxmlformats.org/presentationml/2006/main">
  <p:tag name="PA" val="v3.0.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430.xml><?xml version="1.0" encoding="utf-8"?>
<p:tagLst xmlns:a="http://schemas.openxmlformats.org/drawingml/2006/main" xmlns:r="http://schemas.openxmlformats.org/officeDocument/2006/relationships" xmlns:p="http://schemas.openxmlformats.org/presentationml/2006/main">
  <p:tag name="PA" val="v3.0.1"/>
</p:tagLst>
</file>

<file path=ppt/tags/tag431.xml><?xml version="1.0" encoding="utf-8"?>
<p:tagLst xmlns:a="http://schemas.openxmlformats.org/drawingml/2006/main" xmlns:r="http://schemas.openxmlformats.org/officeDocument/2006/relationships" xmlns:p="http://schemas.openxmlformats.org/presentationml/2006/main">
  <p:tag name="PA" val="v3.0.1"/>
</p:tagLst>
</file>

<file path=ppt/tags/tag432.xml><?xml version="1.0" encoding="utf-8"?>
<p:tagLst xmlns:a="http://schemas.openxmlformats.org/drawingml/2006/main" xmlns:r="http://schemas.openxmlformats.org/officeDocument/2006/relationships" xmlns:p="http://schemas.openxmlformats.org/presentationml/2006/main">
  <p:tag name="PA" val="v3.0.1"/>
</p:tagLst>
</file>

<file path=ppt/tags/tag433.xml><?xml version="1.0" encoding="utf-8"?>
<p:tagLst xmlns:a="http://schemas.openxmlformats.org/drawingml/2006/main" xmlns:r="http://schemas.openxmlformats.org/officeDocument/2006/relationships" xmlns:p="http://schemas.openxmlformats.org/presentationml/2006/main">
  <p:tag name="PA" val="v3.0.1"/>
</p:tagLst>
</file>

<file path=ppt/tags/tag434.xml><?xml version="1.0" encoding="utf-8"?>
<p:tagLst xmlns:a="http://schemas.openxmlformats.org/drawingml/2006/main" xmlns:r="http://schemas.openxmlformats.org/officeDocument/2006/relationships" xmlns:p="http://schemas.openxmlformats.org/presentationml/2006/main">
  <p:tag name="PA" val="v3.0.1"/>
</p:tagLst>
</file>

<file path=ppt/tags/tag435.xml><?xml version="1.0" encoding="utf-8"?>
<p:tagLst xmlns:a="http://schemas.openxmlformats.org/drawingml/2006/main" xmlns:r="http://schemas.openxmlformats.org/officeDocument/2006/relationships" xmlns:p="http://schemas.openxmlformats.org/presentationml/2006/main">
  <p:tag name="PA" val="v3.0.1"/>
</p:tagLst>
</file>

<file path=ppt/tags/tag436.xml><?xml version="1.0" encoding="utf-8"?>
<p:tagLst xmlns:a="http://schemas.openxmlformats.org/drawingml/2006/main" xmlns:r="http://schemas.openxmlformats.org/officeDocument/2006/relationships" xmlns:p="http://schemas.openxmlformats.org/presentationml/2006/main">
  <p:tag name="PA" val="v3.0.1"/>
</p:tagLst>
</file>

<file path=ppt/tags/tag437.xml><?xml version="1.0" encoding="utf-8"?>
<p:tagLst xmlns:a="http://schemas.openxmlformats.org/drawingml/2006/main" xmlns:r="http://schemas.openxmlformats.org/officeDocument/2006/relationships" xmlns:p="http://schemas.openxmlformats.org/presentationml/2006/main">
  <p:tag name="PA" val="v3.0.1"/>
</p:tagLst>
</file>

<file path=ppt/tags/tag438.xml><?xml version="1.0" encoding="utf-8"?>
<p:tagLst xmlns:a="http://schemas.openxmlformats.org/drawingml/2006/main" xmlns:r="http://schemas.openxmlformats.org/officeDocument/2006/relationships" xmlns:p="http://schemas.openxmlformats.org/presentationml/2006/main">
  <p:tag name="PA" val="v3.0.1"/>
</p:tagLst>
</file>

<file path=ppt/tags/tag439.xml><?xml version="1.0" encoding="utf-8"?>
<p:tagLst xmlns:a="http://schemas.openxmlformats.org/drawingml/2006/main" xmlns:r="http://schemas.openxmlformats.org/officeDocument/2006/relationships" xmlns:p="http://schemas.openxmlformats.org/presentationml/2006/main">
  <p:tag name="PA" val="v3.0.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1"/>
</p:tagLst>
</file>

<file path=ppt/tags/tag440.xml><?xml version="1.0" encoding="utf-8"?>
<p:tagLst xmlns:a="http://schemas.openxmlformats.org/drawingml/2006/main" xmlns:r="http://schemas.openxmlformats.org/officeDocument/2006/relationships" xmlns:p="http://schemas.openxmlformats.org/presentationml/2006/main">
  <p:tag name="PA" val="v3.0.1"/>
</p:tagLst>
</file>

<file path=ppt/tags/tag441.xml><?xml version="1.0" encoding="utf-8"?>
<p:tagLst xmlns:a="http://schemas.openxmlformats.org/drawingml/2006/main" xmlns:r="http://schemas.openxmlformats.org/officeDocument/2006/relationships" xmlns:p="http://schemas.openxmlformats.org/presentationml/2006/main">
  <p:tag name="PA" val="v3.0.1"/>
</p:tagLst>
</file>

<file path=ppt/tags/tag442.xml><?xml version="1.0" encoding="utf-8"?>
<p:tagLst xmlns:a="http://schemas.openxmlformats.org/drawingml/2006/main" xmlns:r="http://schemas.openxmlformats.org/officeDocument/2006/relationships" xmlns:p="http://schemas.openxmlformats.org/presentationml/2006/main">
  <p:tag name="PA" val="v3.0.1"/>
</p:tagLst>
</file>

<file path=ppt/tags/tag443.xml><?xml version="1.0" encoding="utf-8"?>
<p:tagLst xmlns:a="http://schemas.openxmlformats.org/drawingml/2006/main" xmlns:r="http://schemas.openxmlformats.org/officeDocument/2006/relationships" xmlns:p="http://schemas.openxmlformats.org/presentationml/2006/main">
  <p:tag name="PA" val="v3.0.1"/>
</p:tagLst>
</file>

<file path=ppt/tags/tag444.xml><?xml version="1.0" encoding="utf-8"?>
<p:tagLst xmlns:a="http://schemas.openxmlformats.org/drawingml/2006/main" xmlns:r="http://schemas.openxmlformats.org/officeDocument/2006/relationships" xmlns:p="http://schemas.openxmlformats.org/presentationml/2006/main">
  <p:tag name="PA" val="v3.0.1"/>
</p:tagLst>
</file>

<file path=ppt/tags/tag445.xml><?xml version="1.0" encoding="utf-8"?>
<p:tagLst xmlns:a="http://schemas.openxmlformats.org/drawingml/2006/main" xmlns:r="http://schemas.openxmlformats.org/officeDocument/2006/relationships" xmlns:p="http://schemas.openxmlformats.org/presentationml/2006/main">
  <p:tag name="PA" val="v3.0.1"/>
</p:tagLst>
</file>

<file path=ppt/tags/tag446.xml><?xml version="1.0" encoding="utf-8"?>
<p:tagLst xmlns:a="http://schemas.openxmlformats.org/drawingml/2006/main" xmlns:r="http://schemas.openxmlformats.org/officeDocument/2006/relationships" xmlns:p="http://schemas.openxmlformats.org/presentationml/2006/main">
  <p:tag name="PA" val="v3.0.1"/>
</p:tagLst>
</file>

<file path=ppt/tags/tag447.xml><?xml version="1.0" encoding="utf-8"?>
<p:tagLst xmlns:a="http://schemas.openxmlformats.org/drawingml/2006/main" xmlns:r="http://schemas.openxmlformats.org/officeDocument/2006/relationships" xmlns:p="http://schemas.openxmlformats.org/presentationml/2006/main">
  <p:tag name="PA" val="v3.0.1"/>
</p:tagLst>
</file>

<file path=ppt/tags/tag448.xml><?xml version="1.0" encoding="utf-8"?>
<p:tagLst xmlns:a="http://schemas.openxmlformats.org/drawingml/2006/main" xmlns:r="http://schemas.openxmlformats.org/officeDocument/2006/relationships" xmlns:p="http://schemas.openxmlformats.org/presentationml/2006/main">
  <p:tag name="PA" val="v3.0.1"/>
</p:tagLst>
</file>

<file path=ppt/tags/tag449.xml><?xml version="1.0" encoding="utf-8"?>
<p:tagLst xmlns:a="http://schemas.openxmlformats.org/drawingml/2006/main" xmlns:r="http://schemas.openxmlformats.org/officeDocument/2006/relationships" xmlns:p="http://schemas.openxmlformats.org/presentationml/2006/main">
  <p:tag name="PA" val="v3.0.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450.xml><?xml version="1.0" encoding="utf-8"?>
<p:tagLst xmlns:a="http://schemas.openxmlformats.org/drawingml/2006/main" xmlns:r="http://schemas.openxmlformats.org/officeDocument/2006/relationships" xmlns:p="http://schemas.openxmlformats.org/presentationml/2006/main">
  <p:tag name="PA" val="v3.0.1"/>
</p:tagLst>
</file>

<file path=ppt/tags/tag451.xml><?xml version="1.0" encoding="utf-8"?>
<p:tagLst xmlns:a="http://schemas.openxmlformats.org/drawingml/2006/main" xmlns:r="http://schemas.openxmlformats.org/officeDocument/2006/relationships" xmlns:p="http://schemas.openxmlformats.org/presentationml/2006/main">
  <p:tag name="PA" val="v3.0.1"/>
</p:tagLst>
</file>

<file path=ppt/tags/tag452.xml><?xml version="1.0" encoding="utf-8"?>
<p:tagLst xmlns:a="http://schemas.openxmlformats.org/drawingml/2006/main" xmlns:r="http://schemas.openxmlformats.org/officeDocument/2006/relationships" xmlns:p="http://schemas.openxmlformats.org/presentationml/2006/main">
  <p:tag name="PA" val="v3.0.1"/>
</p:tagLst>
</file>

<file path=ppt/tags/tag453.xml><?xml version="1.0" encoding="utf-8"?>
<p:tagLst xmlns:a="http://schemas.openxmlformats.org/drawingml/2006/main" xmlns:r="http://schemas.openxmlformats.org/officeDocument/2006/relationships" xmlns:p="http://schemas.openxmlformats.org/presentationml/2006/main">
  <p:tag name="PA" val="v3.0.1"/>
</p:tagLst>
</file>

<file path=ppt/tags/tag454.xml><?xml version="1.0" encoding="utf-8"?>
<p:tagLst xmlns:a="http://schemas.openxmlformats.org/drawingml/2006/main" xmlns:r="http://schemas.openxmlformats.org/officeDocument/2006/relationships" xmlns:p="http://schemas.openxmlformats.org/presentationml/2006/main">
  <p:tag name="PA" val="v3.0.1"/>
</p:tagLst>
</file>

<file path=ppt/tags/tag455.xml><?xml version="1.0" encoding="utf-8"?>
<p:tagLst xmlns:a="http://schemas.openxmlformats.org/drawingml/2006/main" xmlns:r="http://schemas.openxmlformats.org/officeDocument/2006/relationships" xmlns:p="http://schemas.openxmlformats.org/presentationml/2006/main">
  <p:tag name="PA" val="v3.0.1"/>
</p:tagLst>
</file>

<file path=ppt/tags/tag456.xml><?xml version="1.0" encoding="utf-8"?>
<p:tagLst xmlns:a="http://schemas.openxmlformats.org/drawingml/2006/main" xmlns:r="http://schemas.openxmlformats.org/officeDocument/2006/relationships" xmlns:p="http://schemas.openxmlformats.org/presentationml/2006/main">
  <p:tag name="KSO_WM_UNIT_TABLE_BEAUTIFY" val="smartTable{1aef009e-beb9-4bf6-9b6d-a12428a46fc2}"/>
</p:tagLst>
</file>

<file path=ppt/tags/tag457.xml><?xml version="1.0" encoding="utf-8"?>
<p:tagLst xmlns:a="http://schemas.openxmlformats.org/drawingml/2006/main" xmlns:r="http://schemas.openxmlformats.org/officeDocument/2006/relationships" xmlns:p="http://schemas.openxmlformats.org/presentationml/2006/main">
  <p:tag name="PA" val="v3.0.1"/>
</p:tagLst>
</file>

<file path=ppt/tags/tag458.xml><?xml version="1.0" encoding="utf-8"?>
<p:tagLst xmlns:a="http://schemas.openxmlformats.org/drawingml/2006/main" xmlns:r="http://schemas.openxmlformats.org/officeDocument/2006/relationships" xmlns:p="http://schemas.openxmlformats.org/presentationml/2006/main">
  <p:tag name="PA" val="v3.0.1"/>
</p:tagLst>
</file>

<file path=ppt/tags/tag459.xml><?xml version="1.0" encoding="utf-8"?>
<p:tagLst xmlns:a="http://schemas.openxmlformats.org/drawingml/2006/main" xmlns:r="http://schemas.openxmlformats.org/officeDocument/2006/relationships" xmlns:p="http://schemas.openxmlformats.org/presentationml/2006/main">
  <p:tag name="PA" val="v3.0.1"/>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460.xml><?xml version="1.0" encoding="utf-8"?>
<p:tagLst xmlns:a="http://schemas.openxmlformats.org/drawingml/2006/main" xmlns:r="http://schemas.openxmlformats.org/officeDocument/2006/relationships" xmlns:p="http://schemas.openxmlformats.org/presentationml/2006/main">
  <p:tag name="PA" val="v3.0.1"/>
</p:tagLst>
</file>

<file path=ppt/tags/tag461.xml><?xml version="1.0" encoding="utf-8"?>
<p:tagLst xmlns:a="http://schemas.openxmlformats.org/drawingml/2006/main" xmlns:r="http://schemas.openxmlformats.org/officeDocument/2006/relationships" xmlns:p="http://schemas.openxmlformats.org/presentationml/2006/main">
  <p:tag name="PA" val="v3.0.1"/>
</p:tagLst>
</file>

<file path=ppt/tags/tag462.xml><?xml version="1.0" encoding="utf-8"?>
<p:tagLst xmlns:a="http://schemas.openxmlformats.org/drawingml/2006/main" xmlns:r="http://schemas.openxmlformats.org/officeDocument/2006/relationships" xmlns:p="http://schemas.openxmlformats.org/presentationml/2006/main">
  <p:tag name="PA" val="v3.0.1"/>
</p:tagLst>
</file>

<file path=ppt/tags/tag463.xml><?xml version="1.0" encoding="utf-8"?>
<p:tagLst xmlns:a="http://schemas.openxmlformats.org/drawingml/2006/main" xmlns:r="http://schemas.openxmlformats.org/officeDocument/2006/relationships" xmlns:p="http://schemas.openxmlformats.org/presentationml/2006/main">
  <p:tag name="KSO_WM_UNIT_TABLE_BEAUTIFY" val="smartTable{1aef009e-beb9-4bf6-9b6d-a12428a46fc2}"/>
  <p:tag name="TABLE_ENDDRAG_ORIGIN_RECT" val="492*117"/>
  <p:tag name="TABLE_ENDDRAG_RECT" val="128*178*492*117"/>
</p:tagLst>
</file>

<file path=ppt/tags/tag464.xml><?xml version="1.0" encoding="utf-8"?>
<p:tagLst xmlns:a="http://schemas.openxmlformats.org/drawingml/2006/main" xmlns:r="http://schemas.openxmlformats.org/officeDocument/2006/relationships" xmlns:p="http://schemas.openxmlformats.org/presentationml/2006/main">
  <p:tag name="PA" val="v3.0.1"/>
</p:tagLst>
</file>

<file path=ppt/tags/tag465.xml><?xml version="1.0" encoding="utf-8"?>
<p:tagLst xmlns:a="http://schemas.openxmlformats.org/drawingml/2006/main" xmlns:r="http://schemas.openxmlformats.org/officeDocument/2006/relationships" xmlns:p="http://schemas.openxmlformats.org/presentationml/2006/main">
  <p:tag name="PA" val="v3.0.1"/>
</p:tagLst>
</file>

<file path=ppt/tags/tag466.xml><?xml version="1.0" encoding="utf-8"?>
<p:tagLst xmlns:a="http://schemas.openxmlformats.org/drawingml/2006/main" xmlns:r="http://schemas.openxmlformats.org/officeDocument/2006/relationships" xmlns:p="http://schemas.openxmlformats.org/presentationml/2006/main">
  <p:tag name="PA" val="v3.0.1"/>
</p:tagLst>
</file>

<file path=ppt/tags/tag467.xml><?xml version="1.0" encoding="utf-8"?>
<p:tagLst xmlns:a="http://schemas.openxmlformats.org/drawingml/2006/main" xmlns:r="http://schemas.openxmlformats.org/officeDocument/2006/relationships" xmlns:p="http://schemas.openxmlformats.org/presentationml/2006/main">
  <p:tag name="PA" val="v3.0.1"/>
</p:tagLst>
</file>

<file path=ppt/tags/tag468.xml><?xml version="1.0" encoding="utf-8"?>
<p:tagLst xmlns:a="http://schemas.openxmlformats.org/drawingml/2006/main" xmlns:r="http://schemas.openxmlformats.org/officeDocument/2006/relationships" xmlns:p="http://schemas.openxmlformats.org/presentationml/2006/main">
  <p:tag name="PA" val="v3.0.1"/>
</p:tagLst>
</file>

<file path=ppt/tags/tag4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diagram"/>
  <p:tag name="KSO_WM_TEMPLATE_INDEX" val="20201385"/>
  <p:tag name="KSO_WM_SLIDE_LAYOUT" val="a_b"/>
  <p:tag name="KSO_WM_SLIDE_LAYOUT_CNT" val="1_1"/>
  <p:tag name="KSO_WM_UNIT_SHOW_EDIT_AREA_INDICATION" val="1"/>
  <p:tag name="KSO_WM_TEMPLATE_THUMBS_INDEX" val="1、4、7、12、13、14、15、16、17、18、20、24、25、28、33、36、40、43、44"/>
  <p:tag name="KSO_WM_SPECIAL_SOURCE" val="bdnull"/>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4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diagram"/>
  <p:tag name="KSO_WM_TEMPLATE_INDEX" val="20201385"/>
  <p:tag name="KSO_WM_SLIDE_LAYOUT" val="a_b"/>
  <p:tag name="KSO_WM_SLIDE_LAYOUT_CNT" val="1_1"/>
  <p:tag name="KSO_WM_UNIT_SHOW_EDIT_AREA_INDICATION" val="1"/>
  <p:tag name="KSO_WM_TEMPLATE_THUMBS_INDEX" val="1、4、7、12、13、14、15、16、17、18、20、24、25、28、33、36、40、43、44"/>
  <p:tag name="KSO_WM_SPECIAL_SOURCE" val="bdnull"/>
</p:tagLst>
</file>

<file path=ppt/tags/tag471.xml><?xml version="1.0" encoding="utf-8"?>
<p:tagLst xmlns:a="http://schemas.openxmlformats.org/drawingml/2006/main" xmlns:r="http://schemas.openxmlformats.org/officeDocument/2006/relationships" xmlns:p="http://schemas.openxmlformats.org/presentationml/2006/main">
  <p:tag name="PA" val="v3.0.1"/>
</p:tagLst>
</file>

<file path=ppt/tags/tag472.xml><?xml version="1.0" encoding="utf-8"?>
<p:tagLst xmlns:a="http://schemas.openxmlformats.org/drawingml/2006/main" xmlns:r="http://schemas.openxmlformats.org/officeDocument/2006/relationships" xmlns:p="http://schemas.openxmlformats.org/presentationml/2006/main">
  <p:tag name="PA" val="v3.0.1"/>
</p:tagLst>
</file>

<file path=ppt/tags/tag473.xml><?xml version="1.0" encoding="utf-8"?>
<p:tagLst xmlns:a="http://schemas.openxmlformats.org/drawingml/2006/main" xmlns:r="http://schemas.openxmlformats.org/officeDocument/2006/relationships" xmlns:p="http://schemas.openxmlformats.org/presentationml/2006/main">
  <p:tag name="PA" val="v3.0.1"/>
</p:tagLst>
</file>

<file path=ppt/tags/tag474.xml><?xml version="1.0" encoding="utf-8"?>
<p:tagLst xmlns:a="http://schemas.openxmlformats.org/drawingml/2006/main" xmlns:r="http://schemas.openxmlformats.org/officeDocument/2006/relationships" xmlns:p="http://schemas.openxmlformats.org/presentationml/2006/main">
  <p:tag name="PA" val="v3.0.1"/>
</p:tagLst>
</file>

<file path=ppt/tags/tag475.xml><?xml version="1.0" encoding="utf-8"?>
<p:tagLst xmlns:a="http://schemas.openxmlformats.org/drawingml/2006/main" xmlns:r="http://schemas.openxmlformats.org/officeDocument/2006/relationships" xmlns:p="http://schemas.openxmlformats.org/presentationml/2006/main">
  <p:tag name="PA" val="v3.0.1"/>
</p:tagLst>
</file>

<file path=ppt/tags/tag476.xml><?xml version="1.0" encoding="utf-8"?>
<p:tagLst xmlns:a="http://schemas.openxmlformats.org/drawingml/2006/main" xmlns:r="http://schemas.openxmlformats.org/officeDocument/2006/relationships" xmlns:p="http://schemas.openxmlformats.org/presentationml/2006/main">
  <p:tag name="PA" val="v3.0.1"/>
</p:tagLst>
</file>

<file path=ppt/tags/tag477.xml><?xml version="1.0" encoding="utf-8"?>
<p:tagLst xmlns:a="http://schemas.openxmlformats.org/drawingml/2006/main" xmlns:r="http://schemas.openxmlformats.org/officeDocument/2006/relationships" xmlns:p="http://schemas.openxmlformats.org/presentationml/2006/main">
  <p:tag name="PA" val="v3.0.1"/>
</p:tagLst>
</file>

<file path=ppt/tags/tag478.xml><?xml version="1.0" encoding="utf-8"?>
<p:tagLst xmlns:a="http://schemas.openxmlformats.org/drawingml/2006/main" xmlns:r="http://schemas.openxmlformats.org/officeDocument/2006/relationships" xmlns:p="http://schemas.openxmlformats.org/presentationml/2006/main">
  <p:tag name="PA" val="v3.0.1"/>
</p:tagLst>
</file>

<file path=ppt/tags/tag479.xml><?xml version="1.0" encoding="utf-8"?>
<p:tagLst xmlns:a="http://schemas.openxmlformats.org/drawingml/2006/main" xmlns:r="http://schemas.openxmlformats.org/officeDocument/2006/relationships" xmlns:p="http://schemas.openxmlformats.org/presentationml/2006/main">
  <p:tag name="PA" val="v3.0.1"/>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480.xml><?xml version="1.0" encoding="utf-8"?>
<p:tagLst xmlns:a="http://schemas.openxmlformats.org/drawingml/2006/main" xmlns:r="http://schemas.openxmlformats.org/officeDocument/2006/relationships" xmlns:p="http://schemas.openxmlformats.org/presentationml/2006/main">
  <p:tag name="PA" val="v3.0.1"/>
</p:tagLst>
</file>

<file path=ppt/tags/tag481.xml><?xml version="1.0" encoding="utf-8"?>
<p:tagLst xmlns:a="http://schemas.openxmlformats.org/drawingml/2006/main" xmlns:r="http://schemas.openxmlformats.org/officeDocument/2006/relationships" xmlns:p="http://schemas.openxmlformats.org/presentationml/2006/main">
  <p:tag name="PA" val="v3.0.1"/>
</p:tagLst>
</file>

<file path=ppt/tags/tag482.xml><?xml version="1.0" encoding="utf-8"?>
<p:tagLst xmlns:a="http://schemas.openxmlformats.org/drawingml/2006/main" xmlns:r="http://schemas.openxmlformats.org/officeDocument/2006/relationships" xmlns:p="http://schemas.openxmlformats.org/presentationml/2006/main">
  <p:tag name="PA" val="v3.0.1"/>
</p:tagLst>
</file>

<file path=ppt/tags/tag483.xml><?xml version="1.0" encoding="utf-8"?>
<p:tagLst xmlns:a="http://schemas.openxmlformats.org/drawingml/2006/main" xmlns:r="http://schemas.openxmlformats.org/officeDocument/2006/relationships" xmlns:p="http://schemas.openxmlformats.org/presentationml/2006/main">
  <p:tag name="PA" val="v3.0.1"/>
</p:tagLst>
</file>

<file path=ppt/tags/tag484.xml><?xml version="1.0" encoding="utf-8"?>
<p:tagLst xmlns:a="http://schemas.openxmlformats.org/drawingml/2006/main" xmlns:r="http://schemas.openxmlformats.org/officeDocument/2006/relationships" xmlns:p="http://schemas.openxmlformats.org/presentationml/2006/main">
  <p:tag name="PA" val="v3.0.1"/>
</p:tagLst>
</file>

<file path=ppt/tags/tag485.xml><?xml version="1.0" encoding="utf-8"?>
<p:tagLst xmlns:a="http://schemas.openxmlformats.org/drawingml/2006/main" xmlns:r="http://schemas.openxmlformats.org/officeDocument/2006/relationships" xmlns:p="http://schemas.openxmlformats.org/presentationml/2006/main">
  <p:tag name="PA" val="v3.0.1"/>
</p:tagLst>
</file>

<file path=ppt/tags/tag486.xml><?xml version="1.0" encoding="utf-8"?>
<p:tagLst xmlns:a="http://schemas.openxmlformats.org/drawingml/2006/main" xmlns:r="http://schemas.openxmlformats.org/officeDocument/2006/relationships" xmlns:p="http://schemas.openxmlformats.org/presentationml/2006/main">
  <p:tag name="PA" val="v3.0.1"/>
</p:tagLst>
</file>

<file path=ppt/tags/tag487.xml><?xml version="1.0" encoding="utf-8"?>
<p:tagLst xmlns:a="http://schemas.openxmlformats.org/drawingml/2006/main" xmlns:r="http://schemas.openxmlformats.org/officeDocument/2006/relationships" xmlns:p="http://schemas.openxmlformats.org/presentationml/2006/main">
  <p:tag name="PA" val="v3.0.1"/>
</p:tagLst>
</file>

<file path=ppt/tags/tag488.xml><?xml version="1.0" encoding="utf-8"?>
<p:tagLst xmlns:a="http://schemas.openxmlformats.org/drawingml/2006/main" xmlns:r="http://schemas.openxmlformats.org/officeDocument/2006/relationships" xmlns:p="http://schemas.openxmlformats.org/presentationml/2006/main">
  <p:tag name="PA" val="v3.0.1"/>
</p:tagLst>
</file>

<file path=ppt/tags/tag489.xml><?xml version="1.0" encoding="utf-8"?>
<p:tagLst xmlns:a="http://schemas.openxmlformats.org/drawingml/2006/main" xmlns:r="http://schemas.openxmlformats.org/officeDocument/2006/relationships" xmlns:p="http://schemas.openxmlformats.org/presentationml/2006/main">
  <p:tag name="PA" val="v3.0.1"/>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490.xml><?xml version="1.0" encoding="utf-8"?>
<p:tagLst xmlns:a="http://schemas.openxmlformats.org/drawingml/2006/main" xmlns:r="http://schemas.openxmlformats.org/officeDocument/2006/relationships" xmlns:p="http://schemas.openxmlformats.org/presentationml/2006/main">
  <p:tag name="PA" val="v3.0.1"/>
</p:tagLst>
</file>

<file path=ppt/tags/tag491.xml><?xml version="1.0" encoding="utf-8"?>
<p:tagLst xmlns:a="http://schemas.openxmlformats.org/drawingml/2006/main" xmlns:r="http://schemas.openxmlformats.org/officeDocument/2006/relationships" xmlns:p="http://schemas.openxmlformats.org/presentationml/2006/main">
  <p:tag name="PA" val="v3.0.1"/>
</p:tagLst>
</file>

<file path=ppt/tags/tag492.xml><?xml version="1.0" encoding="utf-8"?>
<p:tagLst xmlns:a="http://schemas.openxmlformats.org/drawingml/2006/main" xmlns:r="http://schemas.openxmlformats.org/officeDocument/2006/relationships" xmlns:p="http://schemas.openxmlformats.org/presentationml/2006/main">
  <p:tag name="PA" val="v3.0.1"/>
</p:tagLst>
</file>

<file path=ppt/tags/tag493.xml><?xml version="1.0" encoding="utf-8"?>
<p:tagLst xmlns:a="http://schemas.openxmlformats.org/drawingml/2006/main" xmlns:r="http://schemas.openxmlformats.org/officeDocument/2006/relationships" xmlns:p="http://schemas.openxmlformats.org/presentationml/2006/main">
  <p:tag name="PA" val="v3.0.1"/>
</p:tagLst>
</file>

<file path=ppt/tags/tag494.xml><?xml version="1.0" encoding="utf-8"?>
<p:tagLst xmlns:a="http://schemas.openxmlformats.org/drawingml/2006/main" xmlns:r="http://schemas.openxmlformats.org/officeDocument/2006/relationships" xmlns:p="http://schemas.openxmlformats.org/presentationml/2006/main">
  <p:tag name="PA" val="v3.0.1"/>
</p:tagLst>
</file>

<file path=ppt/tags/tag495.xml><?xml version="1.0" encoding="utf-8"?>
<p:tagLst xmlns:a="http://schemas.openxmlformats.org/drawingml/2006/main" xmlns:r="http://schemas.openxmlformats.org/officeDocument/2006/relationships" xmlns:p="http://schemas.openxmlformats.org/presentationml/2006/main">
  <p:tag name="PA" val="v3.0.1"/>
</p:tagLst>
</file>

<file path=ppt/tags/tag496.xml><?xml version="1.0" encoding="utf-8"?>
<p:tagLst xmlns:a="http://schemas.openxmlformats.org/drawingml/2006/main" xmlns:r="http://schemas.openxmlformats.org/officeDocument/2006/relationships" xmlns:p="http://schemas.openxmlformats.org/presentationml/2006/main">
  <p:tag name="PA" val="v3.0.1"/>
</p:tagLst>
</file>

<file path=ppt/tags/tag497.xml><?xml version="1.0" encoding="utf-8"?>
<p:tagLst xmlns:a="http://schemas.openxmlformats.org/drawingml/2006/main" xmlns:r="http://schemas.openxmlformats.org/officeDocument/2006/relationships" xmlns:p="http://schemas.openxmlformats.org/presentationml/2006/main">
  <p:tag name="PA" val="v3.0.1"/>
</p:tagLst>
</file>

<file path=ppt/tags/tag498.xml><?xml version="1.0" encoding="utf-8"?>
<p:tagLst xmlns:a="http://schemas.openxmlformats.org/drawingml/2006/main" xmlns:r="http://schemas.openxmlformats.org/officeDocument/2006/relationships" xmlns:p="http://schemas.openxmlformats.org/presentationml/2006/main">
  <p:tag name="PA" val="v3.0.1"/>
</p:tagLst>
</file>

<file path=ppt/tags/tag499.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500.xml><?xml version="1.0" encoding="utf-8"?>
<p:tagLst xmlns:a="http://schemas.openxmlformats.org/drawingml/2006/main" xmlns:r="http://schemas.openxmlformats.org/officeDocument/2006/relationships" xmlns:p="http://schemas.openxmlformats.org/presentationml/2006/main">
  <p:tag name="PA" val="v3.0.1"/>
</p:tagLst>
</file>

<file path=ppt/tags/tag501.xml><?xml version="1.0" encoding="utf-8"?>
<p:tagLst xmlns:a="http://schemas.openxmlformats.org/drawingml/2006/main" xmlns:r="http://schemas.openxmlformats.org/officeDocument/2006/relationships" xmlns:p="http://schemas.openxmlformats.org/presentationml/2006/main">
  <p:tag name="PA" val="v3.0.1"/>
</p:tagLst>
</file>

<file path=ppt/tags/tag502.xml><?xml version="1.0" encoding="utf-8"?>
<p:tagLst xmlns:a="http://schemas.openxmlformats.org/drawingml/2006/main" xmlns:r="http://schemas.openxmlformats.org/officeDocument/2006/relationships" xmlns:p="http://schemas.openxmlformats.org/presentationml/2006/main">
  <p:tag name="PA" val="v3.0.1"/>
</p:tagLst>
</file>

<file path=ppt/tags/tag503.xml><?xml version="1.0" encoding="utf-8"?>
<p:tagLst xmlns:a="http://schemas.openxmlformats.org/drawingml/2006/main" xmlns:r="http://schemas.openxmlformats.org/officeDocument/2006/relationships" xmlns:p="http://schemas.openxmlformats.org/presentationml/2006/main">
  <p:tag name="PA" val="v3.0.1"/>
</p:tagLst>
</file>

<file path=ppt/tags/tag504.xml><?xml version="1.0" encoding="utf-8"?>
<p:tagLst xmlns:a="http://schemas.openxmlformats.org/drawingml/2006/main" xmlns:r="http://schemas.openxmlformats.org/officeDocument/2006/relationships" xmlns:p="http://schemas.openxmlformats.org/presentationml/2006/main">
  <p:tag name="PA" val="v3.0.1"/>
</p:tagLst>
</file>

<file path=ppt/tags/tag505.xml><?xml version="1.0" encoding="utf-8"?>
<p:tagLst xmlns:a="http://schemas.openxmlformats.org/drawingml/2006/main" xmlns:r="http://schemas.openxmlformats.org/officeDocument/2006/relationships" xmlns:p="http://schemas.openxmlformats.org/presentationml/2006/main">
  <p:tag name="PA" val="v3.0.1"/>
</p:tagLst>
</file>

<file path=ppt/tags/tag506.xml><?xml version="1.0" encoding="utf-8"?>
<p:tagLst xmlns:a="http://schemas.openxmlformats.org/drawingml/2006/main" xmlns:r="http://schemas.openxmlformats.org/officeDocument/2006/relationships" xmlns:p="http://schemas.openxmlformats.org/presentationml/2006/main">
  <p:tag name="PA" val="v3.0.1"/>
</p:tagLst>
</file>

<file path=ppt/tags/tag507.xml><?xml version="1.0" encoding="utf-8"?>
<p:tagLst xmlns:a="http://schemas.openxmlformats.org/drawingml/2006/main" xmlns:r="http://schemas.openxmlformats.org/officeDocument/2006/relationships" xmlns:p="http://schemas.openxmlformats.org/presentationml/2006/main">
  <p:tag name="PA" val="v3.0.1"/>
</p:tagLst>
</file>

<file path=ppt/tags/tag508.xml><?xml version="1.0" encoding="utf-8"?>
<p:tagLst xmlns:a="http://schemas.openxmlformats.org/drawingml/2006/main" xmlns:r="http://schemas.openxmlformats.org/officeDocument/2006/relationships" xmlns:p="http://schemas.openxmlformats.org/presentationml/2006/main">
  <p:tag name="PA" val="v3.0.1"/>
</p:tagLst>
</file>

<file path=ppt/tags/tag509.xml><?xml version="1.0" encoding="utf-8"?>
<p:tagLst xmlns:a="http://schemas.openxmlformats.org/drawingml/2006/main" xmlns:r="http://schemas.openxmlformats.org/officeDocument/2006/relationships" xmlns:p="http://schemas.openxmlformats.org/presentationml/2006/main">
  <p:tag name="PA" val="v3.0.1"/>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510.xml><?xml version="1.0" encoding="utf-8"?>
<p:tagLst xmlns:a="http://schemas.openxmlformats.org/drawingml/2006/main" xmlns:r="http://schemas.openxmlformats.org/officeDocument/2006/relationships" xmlns:p="http://schemas.openxmlformats.org/presentationml/2006/main">
  <p:tag name="PA" val="v3.0.1"/>
</p:tagLst>
</file>

<file path=ppt/tags/tag511.xml><?xml version="1.0" encoding="utf-8"?>
<p:tagLst xmlns:a="http://schemas.openxmlformats.org/drawingml/2006/main" xmlns:r="http://schemas.openxmlformats.org/officeDocument/2006/relationships" xmlns:p="http://schemas.openxmlformats.org/presentationml/2006/main">
  <p:tag name="PA" val="v3.0.1"/>
</p:tagLst>
</file>

<file path=ppt/tags/tag512.xml><?xml version="1.0" encoding="utf-8"?>
<p:tagLst xmlns:a="http://schemas.openxmlformats.org/drawingml/2006/main" xmlns:r="http://schemas.openxmlformats.org/officeDocument/2006/relationships" xmlns:p="http://schemas.openxmlformats.org/presentationml/2006/main">
  <p:tag name="PA" val="v3.0.1"/>
</p:tagLst>
</file>

<file path=ppt/tags/tag513.xml><?xml version="1.0" encoding="utf-8"?>
<p:tagLst xmlns:a="http://schemas.openxmlformats.org/drawingml/2006/main" xmlns:r="http://schemas.openxmlformats.org/officeDocument/2006/relationships" xmlns:p="http://schemas.openxmlformats.org/presentationml/2006/main">
  <p:tag name="PA" val="v3.0.1"/>
</p:tagLst>
</file>

<file path=ppt/tags/tag514.xml><?xml version="1.0" encoding="utf-8"?>
<p:tagLst xmlns:a="http://schemas.openxmlformats.org/drawingml/2006/main" xmlns:r="http://schemas.openxmlformats.org/officeDocument/2006/relationships" xmlns:p="http://schemas.openxmlformats.org/presentationml/2006/main">
  <p:tag name="PA" val="v3.0.1"/>
</p:tagLst>
</file>

<file path=ppt/tags/tag515.xml><?xml version="1.0" encoding="utf-8"?>
<p:tagLst xmlns:a="http://schemas.openxmlformats.org/drawingml/2006/main" xmlns:r="http://schemas.openxmlformats.org/officeDocument/2006/relationships" xmlns:p="http://schemas.openxmlformats.org/presentationml/2006/main">
  <p:tag name="PA" val="v3.0.1"/>
</p:tagLst>
</file>

<file path=ppt/tags/tag516.xml><?xml version="1.0" encoding="utf-8"?>
<p:tagLst xmlns:a="http://schemas.openxmlformats.org/drawingml/2006/main" xmlns:r="http://schemas.openxmlformats.org/officeDocument/2006/relationships" xmlns:p="http://schemas.openxmlformats.org/presentationml/2006/main">
  <p:tag name="PA" val="v3.0.1"/>
</p:tagLst>
</file>

<file path=ppt/tags/tag517.xml><?xml version="1.0" encoding="utf-8"?>
<p:tagLst xmlns:a="http://schemas.openxmlformats.org/drawingml/2006/main" xmlns:r="http://schemas.openxmlformats.org/officeDocument/2006/relationships" xmlns:p="http://schemas.openxmlformats.org/presentationml/2006/main">
  <p:tag name="PA" val="v3.0.1"/>
</p:tagLst>
</file>

<file path=ppt/tags/tag518.xml><?xml version="1.0" encoding="utf-8"?>
<p:tagLst xmlns:a="http://schemas.openxmlformats.org/drawingml/2006/main" xmlns:r="http://schemas.openxmlformats.org/officeDocument/2006/relationships" xmlns:p="http://schemas.openxmlformats.org/presentationml/2006/main">
  <p:tag name="PA" val="v3.0.1"/>
</p:tagLst>
</file>

<file path=ppt/tags/tag519.xml><?xml version="1.0" encoding="utf-8"?>
<p:tagLst xmlns:a="http://schemas.openxmlformats.org/drawingml/2006/main" xmlns:r="http://schemas.openxmlformats.org/officeDocument/2006/relationships" xmlns:p="http://schemas.openxmlformats.org/presentationml/2006/main">
  <p:tag name="PA" val="v3.0.1"/>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520.xml><?xml version="1.0" encoding="utf-8"?>
<p:tagLst xmlns:a="http://schemas.openxmlformats.org/drawingml/2006/main" xmlns:r="http://schemas.openxmlformats.org/officeDocument/2006/relationships" xmlns:p="http://schemas.openxmlformats.org/presentationml/2006/main">
  <p:tag name="PA" val="v3.0.1"/>
</p:tagLst>
</file>

<file path=ppt/tags/tag521.xml><?xml version="1.0" encoding="utf-8"?>
<p:tagLst xmlns:a="http://schemas.openxmlformats.org/drawingml/2006/main" xmlns:r="http://schemas.openxmlformats.org/officeDocument/2006/relationships" xmlns:p="http://schemas.openxmlformats.org/presentationml/2006/main">
  <p:tag name="PA" val="v3.0.1"/>
</p:tagLst>
</file>

<file path=ppt/tags/tag522.xml><?xml version="1.0" encoding="utf-8"?>
<p:tagLst xmlns:a="http://schemas.openxmlformats.org/drawingml/2006/main" xmlns:r="http://schemas.openxmlformats.org/officeDocument/2006/relationships" xmlns:p="http://schemas.openxmlformats.org/presentationml/2006/main">
  <p:tag name="PA" val="v3.0.1"/>
</p:tagLst>
</file>

<file path=ppt/tags/tag523.xml><?xml version="1.0" encoding="utf-8"?>
<p:tagLst xmlns:a="http://schemas.openxmlformats.org/drawingml/2006/main" xmlns:r="http://schemas.openxmlformats.org/officeDocument/2006/relationships" xmlns:p="http://schemas.openxmlformats.org/presentationml/2006/main">
  <p:tag name="PA" val="v3.0.1"/>
</p:tagLst>
</file>

<file path=ppt/tags/tag524.xml><?xml version="1.0" encoding="utf-8"?>
<p:tagLst xmlns:a="http://schemas.openxmlformats.org/drawingml/2006/main" xmlns:r="http://schemas.openxmlformats.org/officeDocument/2006/relationships" xmlns:p="http://schemas.openxmlformats.org/presentationml/2006/main">
  <p:tag name="PA" val="v3.0.1"/>
</p:tagLst>
</file>

<file path=ppt/tags/tag525.xml><?xml version="1.0" encoding="utf-8"?>
<p:tagLst xmlns:a="http://schemas.openxmlformats.org/drawingml/2006/main" xmlns:r="http://schemas.openxmlformats.org/officeDocument/2006/relationships" xmlns:p="http://schemas.openxmlformats.org/presentationml/2006/main">
  <p:tag name="PA" val="v3.0.1"/>
</p:tagLst>
</file>

<file path=ppt/tags/tag526.xml><?xml version="1.0" encoding="utf-8"?>
<p:tagLst xmlns:a="http://schemas.openxmlformats.org/drawingml/2006/main" xmlns:r="http://schemas.openxmlformats.org/officeDocument/2006/relationships" xmlns:p="http://schemas.openxmlformats.org/presentationml/2006/main">
  <p:tag name="PA" val="v3.0.1"/>
</p:tagLst>
</file>

<file path=ppt/tags/tag527.xml><?xml version="1.0" encoding="utf-8"?>
<p:tagLst xmlns:a="http://schemas.openxmlformats.org/drawingml/2006/main" xmlns:r="http://schemas.openxmlformats.org/officeDocument/2006/relationships" xmlns:p="http://schemas.openxmlformats.org/presentationml/2006/main">
  <p:tag name="PA" val="v3.0.1"/>
</p:tagLst>
</file>

<file path=ppt/tags/tag528.xml><?xml version="1.0" encoding="utf-8"?>
<p:tagLst xmlns:a="http://schemas.openxmlformats.org/drawingml/2006/main" xmlns:r="http://schemas.openxmlformats.org/officeDocument/2006/relationships" xmlns:p="http://schemas.openxmlformats.org/presentationml/2006/main">
  <p:tag name="PA" val="v3.0.1"/>
</p:tagLst>
</file>

<file path=ppt/tags/tag529.xml><?xml version="1.0" encoding="utf-8"?>
<p:tagLst xmlns:a="http://schemas.openxmlformats.org/drawingml/2006/main" xmlns:r="http://schemas.openxmlformats.org/officeDocument/2006/relationships" xmlns:p="http://schemas.openxmlformats.org/presentationml/2006/main">
  <p:tag name="PA" val="v3.0.1"/>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530.xml><?xml version="1.0" encoding="utf-8"?>
<p:tagLst xmlns:a="http://schemas.openxmlformats.org/drawingml/2006/main" xmlns:r="http://schemas.openxmlformats.org/officeDocument/2006/relationships" xmlns:p="http://schemas.openxmlformats.org/presentationml/2006/main">
  <p:tag name="PA" val="v3.0.1"/>
</p:tagLst>
</file>

<file path=ppt/tags/tag531.xml><?xml version="1.0" encoding="utf-8"?>
<p:tagLst xmlns:a="http://schemas.openxmlformats.org/drawingml/2006/main" xmlns:r="http://schemas.openxmlformats.org/officeDocument/2006/relationships" xmlns:p="http://schemas.openxmlformats.org/presentationml/2006/main">
  <p:tag name="PA" val="v3.0.1"/>
</p:tagLst>
</file>

<file path=ppt/tags/tag532.xml><?xml version="1.0" encoding="utf-8"?>
<p:tagLst xmlns:a="http://schemas.openxmlformats.org/drawingml/2006/main" xmlns:r="http://schemas.openxmlformats.org/officeDocument/2006/relationships" xmlns:p="http://schemas.openxmlformats.org/presentationml/2006/main">
  <p:tag name="PA" val="v3.0.1"/>
</p:tagLst>
</file>

<file path=ppt/tags/tag533.xml><?xml version="1.0" encoding="utf-8"?>
<p:tagLst xmlns:a="http://schemas.openxmlformats.org/drawingml/2006/main" xmlns:r="http://schemas.openxmlformats.org/officeDocument/2006/relationships" xmlns:p="http://schemas.openxmlformats.org/presentationml/2006/main">
  <p:tag name="PA" val="v3.0.1"/>
</p:tagLst>
</file>

<file path=ppt/tags/tag534.xml><?xml version="1.0" encoding="utf-8"?>
<p:tagLst xmlns:a="http://schemas.openxmlformats.org/drawingml/2006/main" xmlns:r="http://schemas.openxmlformats.org/officeDocument/2006/relationships" xmlns:p="http://schemas.openxmlformats.org/presentationml/2006/main">
  <p:tag name="PA" val="v3.0.1"/>
</p:tagLst>
</file>

<file path=ppt/tags/tag535.xml><?xml version="1.0" encoding="utf-8"?>
<p:tagLst xmlns:a="http://schemas.openxmlformats.org/drawingml/2006/main" xmlns:r="http://schemas.openxmlformats.org/officeDocument/2006/relationships" xmlns:p="http://schemas.openxmlformats.org/presentationml/2006/main">
  <p:tag name="PA" val="v3.0.1"/>
</p:tagLst>
</file>

<file path=ppt/tags/tag536.xml><?xml version="1.0" encoding="utf-8"?>
<p:tagLst xmlns:a="http://schemas.openxmlformats.org/drawingml/2006/main" xmlns:r="http://schemas.openxmlformats.org/officeDocument/2006/relationships" xmlns:p="http://schemas.openxmlformats.org/presentationml/2006/main">
  <p:tag name="PA" val="v3.0.1"/>
</p:tagLst>
</file>

<file path=ppt/tags/tag537.xml><?xml version="1.0" encoding="utf-8"?>
<p:tagLst xmlns:a="http://schemas.openxmlformats.org/drawingml/2006/main" xmlns:r="http://schemas.openxmlformats.org/officeDocument/2006/relationships" xmlns:p="http://schemas.openxmlformats.org/presentationml/2006/main">
  <p:tag name="PA" val="v3.0.1"/>
</p:tagLst>
</file>

<file path=ppt/tags/tag538.xml><?xml version="1.0" encoding="utf-8"?>
<p:tagLst xmlns:a="http://schemas.openxmlformats.org/drawingml/2006/main" xmlns:r="http://schemas.openxmlformats.org/officeDocument/2006/relationships" xmlns:p="http://schemas.openxmlformats.org/presentationml/2006/main">
  <p:tag name="PA" val="v3.0.1"/>
</p:tagLst>
</file>

<file path=ppt/tags/tag539.xml><?xml version="1.0" encoding="utf-8"?>
<p:tagLst xmlns:a="http://schemas.openxmlformats.org/drawingml/2006/main" xmlns:r="http://schemas.openxmlformats.org/officeDocument/2006/relationships" xmlns:p="http://schemas.openxmlformats.org/presentationml/2006/main">
  <p:tag name="PA" val="v3.0.1"/>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540.xml><?xml version="1.0" encoding="utf-8"?>
<p:tagLst xmlns:a="http://schemas.openxmlformats.org/drawingml/2006/main" xmlns:r="http://schemas.openxmlformats.org/officeDocument/2006/relationships" xmlns:p="http://schemas.openxmlformats.org/presentationml/2006/main">
  <p:tag name="PA" val="v3.0.1"/>
</p:tagLst>
</file>

<file path=ppt/tags/tag541.xml><?xml version="1.0" encoding="utf-8"?>
<p:tagLst xmlns:a="http://schemas.openxmlformats.org/drawingml/2006/main" xmlns:r="http://schemas.openxmlformats.org/officeDocument/2006/relationships" xmlns:p="http://schemas.openxmlformats.org/presentationml/2006/main">
  <p:tag name="PA" val="v3.0.1"/>
</p:tagLst>
</file>

<file path=ppt/tags/tag542.xml><?xml version="1.0" encoding="utf-8"?>
<p:tagLst xmlns:a="http://schemas.openxmlformats.org/drawingml/2006/main" xmlns:r="http://schemas.openxmlformats.org/officeDocument/2006/relationships" xmlns:p="http://schemas.openxmlformats.org/presentationml/2006/main">
  <p:tag name="PA" val="v3.0.1"/>
</p:tagLst>
</file>

<file path=ppt/tags/tag543.xml><?xml version="1.0" encoding="utf-8"?>
<p:tagLst xmlns:a="http://schemas.openxmlformats.org/drawingml/2006/main" xmlns:r="http://schemas.openxmlformats.org/officeDocument/2006/relationships" xmlns:p="http://schemas.openxmlformats.org/presentationml/2006/main">
  <p:tag name="PA" val="v3.0.1"/>
</p:tagLst>
</file>

<file path=ppt/tags/tag544.xml><?xml version="1.0" encoding="utf-8"?>
<p:tagLst xmlns:a="http://schemas.openxmlformats.org/drawingml/2006/main" xmlns:r="http://schemas.openxmlformats.org/officeDocument/2006/relationships" xmlns:p="http://schemas.openxmlformats.org/presentationml/2006/main">
  <p:tag name="PA" val="v3.0.1"/>
</p:tagLst>
</file>

<file path=ppt/tags/tag545.xml><?xml version="1.0" encoding="utf-8"?>
<p:tagLst xmlns:a="http://schemas.openxmlformats.org/drawingml/2006/main" xmlns:r="http://schemas.openxmlformats.org/officeDocument/2006/relationships" xmlns:p="http://schemas.openxmlformats.org/presentationml/2006/main">
  <p:tag name="PA" val="v3.0.1"/>
</p:tagLst>
</file>

<file path=ppt/tags/tag546.xml><?xml version="1.0" encoding="utf-8"?>
<p:tagLst xmlns:a="http://schemas.openxmlformats.org/drawingml/2006/main" xmlns:r="http://schemas.openxmlformats.org/officeDocument/2006/relationships" xmlns:p="http://schemas.openxmlformats.org/presentationml/2006/main">
  <p:tag name="PA" val="v3.0.1"/>
</p:tagLst>
</file>

<file path=ppt/tags/tag547.xml><?xml version="1.0" encoding="utf-8"?>
<p:tagLst xmlns:a="http://schemas.openxmlformats.org/drawingml/2006/main" xmlns:r="http://schemas.openxmlformats.org/officeDocument/2006/relationships" xmlns:p="http://schemas.openxmlformats.org/presentationml/2006/main">
  <p:tag name="PA" val="v3.0.1"/>
</p:tagLst>
</file>

<file path=ppt/tags/tag548.xml><?xml version="1.0" encoding="utf-8"?>
<p:tagLst xmlns:a="http://schemas.openxmlformats.org/drawingml/2006/main" xmlns:r="http://schemas.openxmlformats.org/officeDocument/2006/relationships" xmlns:p="http://schemas.openxmlformats.org/presentationml/2006/main">
  <p:tag name="PA" val="v3.0.1"/>
</p:tagLst>
</file>

<file path=ppt/tags/tag549.xml><?xml version="1.0" encoding="utf-8"?>
<p:tagLst xmlns:a="http://schemas.openxmlformats.org/drawingml/2006/main" xmlns:r="http://schemas.openxmlformats.org/officeDocument/2006/relationships" xmlns:p="http://schemas.openxmlformats.org/presentationml/2006/main">
  <p:tag name="PA" val="v3.0.1"/>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550.xml><?xml version="1.0" encoding="utf-8"?>
<p:tagLst xmlns:a="http://schemas.openxmlformats.org/drawingml/2006/main" xmlns:r="http://schemas.openxmlformats.org/officeDocument/2006/relationships" xmlns:p="http://schemas.openxmlformats.org/presentationml/2006/main">
  <p:tag name="PA" val="v3.0.1"/>
</p:tagLst>
</file>

<file path=ppt/tags/tag551.xml><?xml version="1.0" encoding="utf-8"?>
<p:tagLst xmlns:a="http://schemas.openxmlformats.org/drawingml/2006/main" xmlns:r="http://schemas.openxmlformats.org/officeDocument/2006/relationships" xmlns:p="http://schemas.openxmlformats.org/presentationml/2006/main">
  <p:tag name="PA" val="v3.0.1"/>
</p:tagLst>
</file>

<file path=ppt/tags/tag552.xml><?xml version="1.0" encoding="utf-8"?>
<p:tagLst xmlns:a="http://schemas.openxmlformats.org/drawingml/2006/main" xmlns:r="http://schemas.openxmlformats.org/officeDocument/2006/relationships" xmlns:p="http://schemas.openxmlformats.org/presentationml/2006/main">
  <p:tag name="PA" val="v3.0.1"/>
</p:tagLst>
</file>

<file path=ppt/tags/tag553.xml><?xml version="1.0" encoding="utf-8"?>
<p:tagLst xmlns:a="http://schemas.openxmlformats.org/drawingml/2006/main" xmlns:r="http://schemas.openxmlformats.org/officeDocument/2006/relationships" xmlns:p="http://schemas.openxmlformats.org/presentationml/2006/main">
  <p:tag name="PA" val="v3.0.1"/>
</p:tagLst>
</file>

<file path=ppt/tags/tag554.xml><?xml version="1.0" encoding="utf-8"?>
<p:tagLst xmlns:a="http://schemas.openxmlformats.org/drawingml/2006/main" xmlns:r="http://schemas.openxmlformats.org/officeDocument/2006/relationships" xmlns:p="http://schemas.openxmlformats.org/presentationml/2006/main">
  <p:tag name="PA" val="v3.0.1"/>
</p:tagLst>
</file>

<file path=ppt/tags/tag555.xml><?xml version="1.0" encoding="utf-8"?>
<p:tagLst xmlns:a="http://schemas.openxmlformats.org/drawingml/2006/main" xmlns:r="http://schemas.openxmlformats.org/officeDocument/2006/relationships" xmlns:p="http://schemas.openxmlformats.org/presentationml/2006/main">
  <p:tag name="PA" val="v3.0.1"/>
</p:tagLst>
</file>

<file path=ppt/tags/tag556.xml><?xml version="1.0" encoding="utf-8"?>
<p:tagLst xmlns:a="http://schemas.openxmlformats.org/drawingml/2006/main" xmlns:r="http://schemas.openxmlformats.org/officeDocument/2006/relationships" xmlns:p="http://schemas.openxmlformats.org/presentationml/2006/main">
  <p:tag name="PA" val="v3.0.1"/>
</p:tagLst>
</file>

<file path=ppt/tags/tag557.xml><?xml version="1.0" encoding="utf-8"?>
<p:tagLst xmlns:a="http://schemas.openxmlformats.org/drawingml/2006/main" xmlns:r="http://schemas.openxmlformats.org/officeDocument/2006/relationships" xmlns:p="http://schemas.openxmlformats.org/presentationml/2006/main">
  <p:tag name="PA" val="v3.0.1"/>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COLOR_TYPE" val="1"/>
  <p:tag name="KSO_WM_TEMPLATE_THUMBS_INDEX" val="1、4、5、14"/>
  <p:tag name="KSO_WM_TAG_VERSION" val="1.0"/>
  <p:tag name="KSO_WM_BEAUTIFY_FLAG" val="#wm#"/>
  <p:tag name="KSO_WM_TEMPLATE_CATEGORY" val="custom"/>
  <p:tag name="KSO_WM_TEMPLATE_INDEX" val="20202585"/>
  <p:tag name="KSO_WM_TEMPLATE_MASTER_TYPE" val="1"/>
  <p:tag name="KSO_WM_TEMPLATE_MASTER_THUMB_INDEX" val="12"/>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6"/>
  <p:tag name="KSO_WM_UNIT_ID" val="_6*i*46"/>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LIDE_BK_DARK_LIGHT"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K_DARK_LIGHT" val="1"/>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K_DARK_LIGHT"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流畅">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流畅">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6">
      <a:dk1>
        <a:srgbClr val="000000"/>
      </a:dk1>
      <a:lt1>
        <a:srgbClr val="FFFFFF"/>
      </a:lt1>
      <a:dk2>
        <a:srgbClr val="E2E9F0"/>
      </a:dk2>
      <a:lt2>
        <a:srgbClr val="FFFFFF"/>
      </a:lt2>
      <a:accent1>
        <a:srgbClr val="4472C4"/>
      </a:accent1>
      <a:accent2>
        <a:srgbClr val="2C8FD3"/>
      </a:accent2>
      <a:accent3>
        <a:srgbClr val="32A4CB"/>
      </a:accent3>
      <a:accent4>
        <a:srgbClr val="35B4AA"/>
      </a:accent4>
      <a:accent5>
        <a:srgbClr val="37BF7C"/>
      </a:accent5>
      <a:accent6>
        <a:srgbClr val="7AC550"/>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流畅">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流畅">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2_Office 主题​​">
  <a:themeElements>
    <a:clrScheme name="自定义 16">
      <a:dk1>
        <a:srgbClr val="000000"/>
      </a:dk1>
      <a:lt1>
        <a:srgbClr val="FFFFFF"/>
      </a:lt1>
      <a:dk2>
        <a:srgbClr val="E2E9F0"/>
      </a:dk2>
      <a:lt2>
        <a:srgbClr val="FFFFFF"/>
      </a:lt2>
      <a:accent1>
        <a:srgbClr val="4472C4"/>
      </a:accent1>
      <a:accent2>
        <a:srgbClr val="2C8FD3"/>
      </a:accent2>
      <a:accent3>
        <a:srgbClr val="32A4CB"/>
      </a:accent3>
      <a:accent4>
        <a:srgbClr val="35B4AA"/>
      </a:accent4>
      <a:accent5>
        <a:srgbClr val="37BF7C"/>
      </a:accent5>
      <a:accent6>
        <a:srgbClr val="7AC550"/>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rgbClr val="062F76"/>
        </a:solidFill>
      </a:spPr>
      <a:bodyPr lIns="0" tIns="0" rIns="0" bIns="0">
        <a:noAutofit/>
      </a:bodyPr>
      <a:lstStyle>
        <a:defPPr indent="0" algn="ctr">
          <a:lnSpc>
            <a:spcPts val="1600"/>
          </a:lnSpc>
          <a:defRPr lang="zh-TW" sz="1300">
            <a:solidFill>
              <a:srgbClr val="BBD3EA"/>
            </a:solidFill>
            <a:latin typeface="MingLiU" panose="02020509000000000000" charset="-120"/>
            <a:ea typeface="MingLiU" panose="02020509000000000000" charset="-120"/>
          </a:defRPr>
        </a:defPPr>
      </a:lst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491</TotalTime>
  <Words>9146</Words>
  <Application>Microsoft Office PowerPoint</Application>
  <PresentationFormat>全屏显示(16:9)</PresentationFormat>
  <Paragraphs>717</Paragraphs>
  <Slides>117</Slides>
  <Notes>1</Notes>
  <HiddenSlides>0</HiddenSlides>
  <MMClips>0</MMClips>
  <ScaleCrop>false</ScaleCrop>
  <HeadingPairs>
    <vt:vector size="4" baseType="variant">
      <vt:variant>
        <vt:lpstr>主题</vt:lpstr>
      </vt:variant>
      <vt:variant>
        <vt:i4>14</vt:i4>
      </vt:variant>
      <vt:variant>
        <vt:lpstr>幻灯片标题</vt:lpstr>
      </vt:variant>
      <vt:variant>
        <vt:i4>117</vt:i4>
      </vt:variant>
    </vt:vector>
  </HeadingPairs>
  <TitlesOfParts>
    <vt:vector size="131" baseType="lpstr">
      <vt:lpstr>流畅</vt:lpstr>
      <vt:lpstr>1_Office 主题​​</vt:lpstr>
      <vt:lpstr>1_流畅</vt:lpstr>
      <vt:lpstr>2_Office 主题​​</vt:lpstr>
      <vt:lpstr>1_Office Theme</vt:lpstr>
      <vt:lpstr>6_Office Theme</vt:lpstr>
      <vt:lpstr>7_Office Theme</vt:lpstr>
      <vt:lpstr>2_Office Theme</vt:lpstr>
      <vt:lpstr>3_Office Theme</vt:lpstr>
      <vt:lpstr>4_Office Theme</vt:lpstr>
      <vt:lpstr>5_Office Theme</vt:lpstr>
      <vt:lpstr>8_Office Theme</vt:lpstr>
      <vt:lpstr>Office Theme</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南山文化旅游区 Nanshan Cultural Tourism Area </vt:lpstr>
      <vt:lpstr>大小洞天旅游区 Daxiao Dongtian Scenic Spot</vt:lpstr>
      <vt:lpstr>蜈支洲岛 </vt:lpstr>
      <vt:lpstr>蜈支洲岛 </vt:lpstr>
      <vt:lpstr>亚龙湾 Yalong Bay</vt:lpstr>
      <vt:lpstr>三亚湾 Sanya Bay</vt:lpstr>
      <vt:lpstr>还是三亚湾still Sanya Bay</vt:lpstr>
      <vt:lpstr>呀诺达</vt:lpstr>
      <vt:lpstr>天涯海角At the Edge of the World</vt:lpstr>
      <vt:lpstr>天涯                         海角</vt:lpstr>
      <vt:lpstr>美食小吃Local Specalities</vt:lpstr>
      <vt:lpstr>鸡腿螺Chicken legs screw </vt:lpstr>
      <vt:lpstr>梅花参Thelenota ananas </vt:lpstr>
      <vt:lpstr> 槟榔花鸡 Areca flower chicken </vt:lpstr>
      <vt:lpstr>海南椰子饭Hainan coconut rice </vt:lpstr>
      <vt:lpstr>黎族竹筒饭  Li nationality bamboo rice  </vt:lpstr>
      <vt:lpstr>羊栏酸鱼汤Yanglan sour fish soup </vt:lpstr>
      <vt:lpstr>三亚国际购物中心 Sanya International Shopping Center</vt:lpstr>
      <vt:lpstr>三亚大东海购物中心 Sanya Dadonghai shopping Center</vt:lpstr>
      <vt:lpstr>三亚免税城</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CHENYING0907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CHENYING0907</dc:title>
  <dc:creator>CHENYING0907</dc:creator>
  <cp:lastModifiedBy>Administrator</cp:lastModifiedBy>
  <cp:revision>234</cp:revision>
  <dcterms:created xsi:type="dcterms:W3CDTF">2015-05-05T08:02:00Z</dcterms:created>
  <dcterms:modified xsi:type="dcterms:W3CDTF">2022-04-24T03:36:57Z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7D14B7DFCE8C4CFD9236FF97C7295453</vt:lpwstr>
  </property>
</Properties>
</file>