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34" r:id="rId2"/>
    <p:sldId id="298" r:id="rId3"/>
    <p:sldId id="543" r:id="rId4"/>
    <p:sldId id="549" r:id="rId5"/>
    <p:sldId id="552" r:id="rId6"/>
    <p:sldId id="553" r:id="rId7"/>
    <p:sldId id="554" r:id="rId8"/>
    <p:sldId id="555" r:id="rId9"/>
    <p:sldId id="547" r:id="rId10"/>
    <p:sldId id="548" r:id="rId11"/>
    <p:sldId id="550" r:id="rId12"/>
    <p:sldId id="544" r:id="rId13"/>
    <p:sldId id="545" r:id="rId14"/>
    <p:sldId id="546" r:id="rId15"/>
    <p:sldId id="551" r:id="rId16"/>
    <p:sldId id="290" r:id="rId17"/>
    <p:sldId id="280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344"/>
    <a:srgbClr val="F2F2F2"/>
    <a:srgbClr val="D0CECE"/>
    <a:srgbClr val="802647"/>
    <a:srgbClr val="8D0942"/>
    <a:srgbClr val="660033"/>
    <a:srgbClr val="950741"/>
    <a:srgbClr val="975765"/>
    <a:srgbClr val="65A9D2"/>
    <a:srgbClr val="9D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26" y="150"/>
      </p:cViewPr>
      <p:guideLst>
        <p:guide orient="horz" pos="2160"/>
        <p:guide pos="2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51C0CDC7-0A2F-4FED-B4DC-D212C06391B5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2355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030601-3547-48FD-B8AA-990D2AF09A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814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2C07-4E7A-476E-9B5F-34353FA0AFAC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6841-368E-41DC-8A2D-A5F80EDCCF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53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5229-713B-437B-92C2-7D09E11B79F1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E722-8B3C-41FF-87BD-134D24978A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10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4CC0-0D9E-4375-B882-CD541A5EABB0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2021-03B8-4A57-B236-ADB5E128AA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14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4C49-5AF0-4DD5-9E88-0945F4ECEBAE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5CE3-B87B-4AD7-B93B-EEAD42B3C8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52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6498-6A69-46FD-9AAC-EEC138C2397A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E7E2-57FF-4274-BE5A-9588CFEC9C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0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6EFA-E6A0-445C-A5B3-B257D7192E45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11D7-CC89-4D15-961C-58E5BFA771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2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6DE5-40A7-42BA-A8B9-B010F1BAAD05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1992-3610-478F-9073-0FB456417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08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DC22-A80A-4BBB-AD2F-2F9C5DD2C39D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1FB5-E9EC-480F-A46A-6611E836FC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6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79A9D-032A-424F-AA63-60ADB9CE442E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8DE6-C42D-4CA6-88C7-3A0CE9A90F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4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FF99-C4D6-469E-B128-87C13E20890B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8BB-E915-47E2-A3CA-850F57FA2B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5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F158-89AD-451F-A1D0-4B88DF814690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4066-8204-4EB3-9B10-3B8F9DA0A1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72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7E2344">
            <a:alpha val="9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29E5B7-EC43-424C-91BF-664E59E8560D}" type="datetimeFigureOut">
              <a:rPr lang="zh-CN" altLang="en-US"/>
              <a:pPr>
                <a:defRPr/>
              </a:pPr>
              <a:t>2021/12/17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7A0363-046D-45BF-82D2-754F9BBFAF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b="10213"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-26988"/>
            <a:ext cx="12192000" cy="6884988"/>
          </a:xfrm>
          <a:prstGeom prst="rect">
            <a:avLst/>
          </a:prstGeom>
          <a:gradFill flip="none" rotWithShape="1">
            <a:gsLst>
              <a:gs pos="0">
                <a:srgbClr val="940140"/>
              </a:gs>
              <a:gs pos="100000">
                <a:srgbClr val="940140">
                  <a:alpha val="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27" name="组合 126"/>
          <p:cNvGrpSpPr>
            <a:grpSpLocks/>
          </p:cNvGrpSpPr>
          <p:nvPr/>
        </p:nvGrpSpPr>
        <p:grpSpPr bwMode="auto">
          <a:xfrm>
            <a:off x="4562475" y="3732213"/>
            <a:ext cx="3406775" cy="1296987"/>
            <a:chOff x="3547269" y="2667794"/>
            <a:chExt cx="5514825" cy="2099570"/>
          </a:xfrm>
        </p:grpSpPr>
        <p:grpSp>
          <p:nvGrpSpPr>
            <p:cNvPr id="3079" name="组合 75"/>
            <p:cNvGrpSpPr>
              <a:grpSpLocks/>
            </p:cNvGrpSpPr>
            <p:nvPr/>
          </p:nvGrpSpPr>
          <p:grpSpPr bwMode="auto">
            <a:xfrm>
              <a:off x="3547269" y="2667794"/>
              <a:ext cx="5097463" cy="1522412"/>
              <a:chOff x="3551238" y="2663826"/>
              <a:chExt cx="5097463" cy="1522412"/>
            </a:xfrm>
          </p:grpSpPr>
          <p:sp>
            <p:nvSpPr>
              <p:cNvPr id="3081" name="Freeform 5"/>
              <p:cNvSpPr>
                <a:spLocks/>
              </p:cNvSpPr>
              <p:nvPr/>
            </p:nvSpPr>
            <p:spPr bwMode="auto">
              <a:xfrm>
                <a:off x="3870326" y="3767138"/>
                <a:ext cx="203200" cy="241300"/>
              </a:xfrm>
              <a:custGeom>
                <a:avLst/>
                <a:gdLst>
                  <a:gd name="T0" fmla="*/ 105363 w 54"/>
                  <a:gd name="T1" fmla="*/ 22622 h 64"/>
                  <a:gd name="T2" fmla="*/ 3763 w 54"/>
                  <a:gd name="T3" fmla="*/ 135731 h 64"/>
                  <a:gd name="T4" fmla="*/ 105363 w 54"/>
                  <a:gd name="T5" fmla="*/ 241300 h 64"/>
                  <a:gd name="T6" fmla="*/ 131704 w 54"/>
                  <a:gd name="T7" fmla="*/ 226219 h 64"/>
                  <a:gd name="T8" fmla="*/ 203200 w 54"/>
                  <a:gd name="T9" fmla="*/ 90488 h 64"/>
                  <a:gd name="T10" fmla="*/ 203200 w 54"/>
                  <a:gd name="T11" fmla="*/ 75406 h 64"/>
                  <a:gd name="T12" fmla="*/ 105363 w 54"/>
                  <a:gd name="T13" fmla="*/ 2262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4">
                    <a:moveTo>
                      <a:pt x="28" y="6"/>
                    </a:moveTo>
                    <a:cubicBezTo>
                      <a:pt x="15" y="11"/>
                      <a:pt x="3" y="25"/>
                      <a:pt x="1" y="36"/>
                    </a:cubicBezTo>
                    <a:cubicBezTo>
                      <a:pt x="0" y="53"/>
                      <a:pt x="14" y="59"/>
                      <a:pt x="28" y="64"/>
                    </a:cubicBezTo>
                    <a:cubicBezTo>
                      <a:pt x="31" y="64"/>
                      <a:pt x="33" y="64"/>
                      <a:pt x="35" y="60"/>
                    </a:cubicBezTo>
                    <a:cubicBezTo>
                      <a:pt x="40" y="44"/>
                      <a:pt x="44" y="35"/>
                      <a:pt x="54" y="24"/>
                    </a:cubicBezTo>
                    <a:cubicBezTo>
                      <a:pt x="54" y="23"/>
                      <a:pt x="54" y="21"/>
                      <a:pt x="54" y="20"/>
                    </a:cubicBezTo>
                    <a:cubicBezTo>
                      <a:pt x="51" y="2"/>
                      <a:pt x="39" y="0"/>
                      <a:pt x="28" y="6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" name="Freeform 6"/>
              <p:cNvSpPr>
                <a:spLocks/>
              </p:cNvSpPr>
              <p:nvPr/>
            </p:nvSpPr>
            <p:spPr bwMode="auto">
              <a:xfrm>
                <a:off x="3556001" y="3178176"/>
                <a:ext cx="261938" cy="781050"/>
              </a:xfrm>
              <a:custGeom>
                <a:avLst/>
                <a:gdLst>
                  <a:gd name="T0" fmla="*/ 202066 w 70"/>
                  <a:gd name="T1" fmla="*/ 520700 h 207"/>
                  <a:gd name="T2" fmla="*/ 183357 w 70"/>
                  <a:gd name="T3" fmla="*/ 249030 h 207"/>
                  <a:gd name="T4" fmla="*/ 217034 w 70"/>
                  <a:gd name="T5" fmla="*/ 75464 h 207"/>
                  <a:gd name="T6" fmla="*/ 101033 w 70"/>
                  <a:gd name="T7" fmla="*/ 45278 h 207"/>
                  <a:gd name="T8" fmla="*/ 11226 w 70"/>
                  <a:gd name="T9" fmla="*/ 482968 h 207"/>
                  <a:gd name="T10" fmla="*/ 108517 w 70"/>
                  <a:gd name="T11" fmla="*/ 781050 h 207"/>
                  <a:gd name="T12" fmla="*/ 254454 w 70"/>
                  <a:gd name="T13" fmla="*/ 509380 h 207"/>
                  <a:gd name="T14" fmla="*/ 202066 w 70"/>
                  <a:gd name="T15" fmla="*/ 52070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207">
                    <a:moveTo>
                      <a:pt x="54" y="138"/>
                    </a:moveTo>
                    <a:cubicBezTo>
                      <a:pt x="38" y="130"/>
                      <a:pt x="47" y="80"/>
                      <a:pt x="49" y="66"/>
                    </a:cubicBezTo>
                    <a:cubicBezTo>
                      <a:pt x="54" y="53"/>
                      <a:pt x="59" y="33"/>
                      <a:pt x="58" y="20"/>
                    </a:cubicBezTo>
                    <a:cubicBezTo>
                      <a:pt x="47" y="0"/>
                      <a:pt x="42" y="2"/>
                      <a:pt x="27" y="12"/>
                    </a:cubicBezTo>
                    <a:cubicBezTo>
                      <a:pt x="0" y="47"/>
                      <a:pt x="3" y="81"/>
                      <a:pt x="3" y="128"/>
                    </a:cubicBezTo>
                    <a:cubicBezTo>
                      <a:pt x="6" y="151"/>
                      <a:pt x="6" y="192"/>
                      <a:pt x="29" y="207"/>
                    </a:cubicBezTo>
                    <a:cubicBezTo>
                      <a:pt x="51" y="203"/>
                      <a:pt x="70" y="158"/>
                      <a:pt x="68" y="135"/>
                    </a:cubicBezTo>
                    <a:cubicBezTo>
                      <a:pt x="63" y="125"/>
                      <a:pt x="62" y="138"/>
                      <a:pt x="54" y="138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3" name="Freeform 7"/>
              <p:cNvSpPr>
                <a:spLocks/>
              </p:cNvSpPr>
              <p:nvPr/>
            </p:nvSpPr>
            <p:spPr bwMode="auto">
              <a:xfrm>
                <a:off x="3867151" y="2757488"/>
                <a:ext cx="571500" cy="1379538"/>
              </a:xfrm>
              <a:custGeom>
                <a:avLst/>
                <a:gdLst>
                  <a:gd name="T0" fmla="*/ 436145 w 152"/>
                  <a:gd name="T1" fmla="*/ 718116 h 365"/>
                  <a:gd name="T2" fmla="*/ 477503 w 152"/>
                  <a:gd name="T3" fmla="*/ 699218 h 365"/>
                  <a:gd name="T4" fmla="*/ 500063 w 152"/>
                  <a:gd name="T5" fmla="*/ 623627 h 365"/>
                  <a:gd name="T6" fmla="*/ 477503 w 152"/>
                  <a:gd name="T7" fmla="*/ 623627 h 365"/>
                  <a:gd name="T8" fmla="*/ 315829 w 152"/>
                  <a:gd name="T9" fmla="*/ 578272 h 365"/>
                  <a:gd name="T10" fmla="*/ 417345 w 152"/>
                  <a:gd name="T11" fmla="*/ 396853 h 365"/>
                  <a:gd name="T12" fmla="*/ 379747 w 152"/>
                  <a:gd name="T13" fmla="*/ 332601 h 365"/>
                  <a:gd name="T14" fmla="*/ 391026 w 152"/>
                  <a:gd name="T15" fmla="*/ 325042 h 365"/>
                  <a:gd name="T16" fmla="*/ 477503 w 152"/>
                  <a:gd name="T17" fmla="*/ 234332 h 365"/>
                  <a:gd name="T18" fmla="*/ 533901 w 152"/>
                  <a:gd name="T19" fmla="*/ 158741 h 365"/>
                  <a:gd name="T20" fmla="*/ 477503 w 152"/>
                  <a:gd name="T21" fmla="*/ 7559 h 365"/>
                  <a:gd name="T22" fmla="*/ 334628 w 152"/>
                  <a:gd name="T23" fmla="*/ 18898 h 365"/>
                  <a:gd name="T24" fmla="*/ 240632 w 152"/>
                  <a:gd name="T25" fmla="*/ 79371 h 365"/>
                  <a:gd name="T26" fmla="*/ 218072 w 152"/>
                  <a:gd name="T27" fmla="*/ 102048 h 365"/>
                  <a:gd name="T28" fmla="*/ 278230 w 152"/>
                  <a:gd name="T29" fmla="*/ 181419 h 365"/>
                  <a:gd name="T30" fmla="*/ 406066 w 152"/>
                  <a:gd name="T31" fmla="*/ 128505 h 365"/>
                  <a:gd name="T32" fmla="*/ 402306 w 152"/>
                  <a:gd name="T33" fmla="*/ 154962 h 365"/>
                  <a:gd name="T34" fmla="*/ 402306 w 152"/>
                  <a:gd name="T35" fmla="*/ 154962 h 365"/>
                  <a:gd name="T36" fmla="*/ 281990 w 152"/>
                  <a:gd name="T37" fmla="*/ 298585 h 365"/>
                  <a:gd name="T38" fmla="*/ 297030 w 152"/>
                  <a:gd name="T39" fmla="*/ 464885 h 365"/>
                  <a:gd name="T40" fmla="*/ 285750 w 152"/>
                  <a:gd name="T41" fmla="*/ 510240 h 365"/>
                  <a:gd name="T42" fmla="*/ 176714 w 152"/>
                  <a:gd name="T43" fmla="*/ 650084 h 365"/>
                  <a:gd name="T44" fmla="*/ 120316 w 152"/>
                  <a:gd name="T45" fmla="*/ 721895 h 365"/>
                  <a:gd name="T46" fmla="*/ 109036 w 152"/>
                  <a:gd name="T47" fmla="*/ 733234 h 365"/>
                  <a:gd name="T48" fmla="*/ 0 w 152"/>
                  <a:gd name="T49" fmla="*/ 842841 h 365"/>
                  <a:gd name="T50" fmla="*/ 3760 w 152"/>
                  <a:gd name="T51" fmla="*/ 850400 h 365"/>
                  <a:gd name="T52" fmla="*/ 109036 w 152"/>
                  <a:gd name="T53" fmla="*/ 888196 h 365"/>
                  <a:gd name="T54" fmla="*/ 127836 w 152"/>
                  <a:gd name="T55" fmla="*/ 888196 h 365"/>
                  <a:gd name="T56" fmla="*/ 135355 w 152"/>
                  <a:gd name="T57" fmla="*/ 884416 h 365"/>
                  <a:gd name="T58" fmla="*/ 135355 w 152"/>
                  <a:gd name="T59" fmla="*/ 880637 h 365"/>
                  <a:gd name="T60" fmla="*/ 135355 w 152"/>
                  <a:gd name="T61" fmla="*/ 869298 h 365"/>
                  <a:gd name="T62" fmla="*/ 266951 w 152"/>
                  <a:gd name="T63" fmla="*/ 771029 h 365"/>
                  <a:gd name="T64" fmla="*/ 278230 w 152"/>
                  <a:gd name="T65" fmla="*/ 1137646 h 365"/>
                  <a:gd name="T66" fmla="*/ 248151 w 152"/>
                  <a:gd name="T67" fmla="*/ 1152765 h 365"/>
                  <a:gd name="T68" fmla="*/ 244391 w 152"/>
                  <a:gd name="T69" fmla="*/ 1156544 h 365"/>
                  <a:gd name="T70" fmla="*/ 214313 w 152"/>
                  <a:gd name="T71" fmla="*/ 1198119 h 365"/>
                  <a:gd name="T72" fmla="*/ 214313 w 152"/>
                  <a:gd name="T73" fmla="*/ 1198119 h 365"/>
                  <a:gd name="T74" fmla="*/ 293270 w 152"/>
                  <a:gd name="T75" fmla="*/ 1379538 h 365"/>
                  <a:gd name="T76" fmla="*/ 387266 w 152"/>
                  <a:gd name="T77" fmla="*/ 1258592 h 365"/>
                  <a:gd name="T78" fmla="*/ 383507 w 152"/>
                  <a:gd name="T79" fmla="*/ 744573 h 365"/>
                  <a:gd name="T80" fmla="*/ 436145 w 152"/>
                  <a:gd name="T81" fmla="*/ 718116 h 3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2" h="365">
                    <a:moveTo>
                      <a:pt x="116" y="190"/>
                    </a:moveTo>
                    <a:cubicBezTo>
                      <a:pt x="119" y="189"/>
                      <a:pt x="123" y="187"/>
                      <a:pt x="127" y="185"/>
                    </a:cubicBezTo>
                    <a:cubicBezTo>
                      <a:pt x="135" y="181"/>
                      <a:pt x="143" y="175"/>
                      <a:pt x="133" y="165"/>
                    </a:cubicBezTo>
                    <a:cubicBezTo>
                      <a:pt x="131" y="165"/>
                      <a:pt x="129" y="165"/>
                      <a:pt x="127" y="165"/>
                    </a:cubicBezTo>
                    <a:cubicBezTo>
                      <a:pt x="112" y="165"/>
                      <a:pt x="85" y="175"/>
                      <a:pt x="84" y="153"/>
                    </a:cubicBezTo>
                    <a:cubicBezTo>
                      <a:pt x="92" y="140"/>
                      <a:pt x="110" y="120"/>
                      <a:pt x="111" y="105"/>
                    </a:cubicBezTo>
                    <a:cubicBezTo>
                      <a:pt x="99" y="102"/>
                      <a:pt x="101" y="99"/>
                      <a:pt x="101" y="88"/>
                    </a:cubicBezTo>
                    <a:cubicBezTo>
                      <a:pt x="102" y="87"/>
                      <a:pt x="103" y="87"/>
                      <a:pt x="104" y="86"/>
                    </a:cubicBezTo>
                    <a:cubicBezTo>
                      <a:pt x="112" y="81"/>
                      <a:pt x="120" y="72"/>
                      <a:pt x="127" y="62"/>
                    </a:cubicBezTo>
                    <a:cubicBezTo>
                      <a:pt x="132" y="55"/>
                      <a:pt x="137" y="48"/>
                      <a:pt x="142" y="42"/>
                    </a:cubicBezTo>
                    <a:cubicBezTo>
                      <a:pt x="152" y="16"/>
                      <a:pt x="142" y="5"/>
                      <a:pt x="127" y="2"/>
                    </a:cubicBezTo>
                    <a:cubicBezTo>
                      <a:pt x="115" y="0"/>
                      <a:pt x="99" y="3"/>
                      <a:pt x="89" y="5"/>
                    </a:cubicBezTo>
                    <a:cubicBezTo>
                      <a:pt x="83" y="8"/>
                      <a:pt x="64" y="17"/>
                      <a:pt x="64" y="21"/>
                    </a:cubicBezTo>
                    <a:cubicBezTo>
                      <a:pt x="60" y="24"/>
                      <a:pt x="59" y="25"/>
                      <a:pt x="58" y="27"/>
                    </a:cubicBezTo>
                    <a:cubicBezTo>
                      <a:pt x="49" y="44"/>
                      <a:pt x="57" y="47"/>
                      <a:pt x="74" y="48"/>
                    </a:cubicBezTo>
                    <a:cubicBezTo>
                      <a:pt x="81" y="46"/>
                      <a:pt x="98" y="21"/>
                      <a:pt x="108" y="34"/>
                    </a:cubicBezTo>
                    <a:cubicBezTo>
                      <a:pt x="108" y="36"/>
                      <a:pt x="107" y="39"/>
                      <a:pt x="107" y="41"/>
                    </a:cubicBezTo>
                    <a:cubicBezTo>
                      <a:pt x="106" y="41"/>
                      <a:pt x="107" y="41"/>
                      <a:pt x="107" y="41"/>
                    </a:cubicBezTo>
                    <a:cubicBezTo>
                      <a:pt x="103" y="52"/>
                      <a:pt x="82" y="72"/>
                      <a:pt x="75" y="79"/>
                    </a:cubicBezTo>
                    <a:cubicBezTo>
                      <a:pt x="69" y="93"/>
                      <a:pt x="79" y="106"/>
                      <a:pt x="79" y="123"/>
                    </a:cubicBezTo>
                    <a:cubicBezTo>
                      <a:pt x="78" y="127"/>
                      <a:pt x="77" y="131"/>
                      <a:pt x="76" y="135"/>
                    </a:cubicBezTo>
                    <a:cubicBezTo>
                      <a:pt x="66" y="146"/>
                      <a:pt x="59" y="164"/>
                      <a:pt x="47" y="172"/>
                    </a:cubicBezTo>
                    <a:cubicBezTo>
                      <a:pt x="44" y="178"/>
                      <a:pt x="33" y="186"/>
                      <a:pt x="32" y="191"/>
                    </a:cubicBezTo>
                    <a:cubicBezTo>
                      <a:pt x="31" y="192"/>
                      <a:pt x="30" y="193"/>
                      <a:pt x="29" y="194"/>
                    </a:cubicBezTo>
                    <a:cubicBezTo>
                      <a:pt x="19" y="203"/>
                      <a:pt x="9" y="214"/>
                      <a:pt x="0" y="223"/>
                    </a:cubicBezTo>
                    <a:cubicBezTo>
                      <a:pt x="0" y="224"/>
                      <a:pt x="1" y="225"/>
                      <a:pt x="1" y="225"/>
                    </a:cubicBezTo>
                    <a:cubicBezTo>
                      <a:pt x="7" y="230"/>
                      <a:pt x="18" y="234"/>
                      <a:pt x="29" y="235"/>
                    </a:cubicBezTo>
                    <a:cubicBezTo>
                      <a:pt x="30" y="235"/>
                      <a:pt x="32" y="235"/>
                      <a:pt x="34" y="235"/>
                    </a:cubicBezTo>
                    <a:cubicBezTo>
                      <a:pt x="35" y="234"/>
                      <a:pt x="36" y="235"/>
                      <a:pt x="36" y="234"/>
                    </a:cubicBezTo>
                    <a:cubicBezTo>
                      <a:pt x="37" y="234"/>
                      <a:pt x="36" y="233"/>
                      <a:pt x="36" y="233"/>
                    </a:cubicBezTo>
                    <a:cubicBezTo>
                      <a:pt x="36" y="232"/>
                      <a:pt x="36" y="231"/>
                      <a:pt x="36" y="230"/>
                    </a:cubicBezTo>
                    <a:cubicBezTo>
                      <a:pt x="47" y="217"/>
                      <a:pt x="53" y="206"/>
                      <a:pt x="71" y="204"/>
                    </a:cubicBezTo>
                    <a:cubicBezTo>
                      <a:pt x="70" y="206"/>
                      <a:pt x="71" y="223"/>
                      <a:pt x="74" y="301"/>
                    </a:cubicBezTo>
                    <a:cubicBezTo>
                      <a:pt x="72" y="303"/>
                      <a:pt x="73" y="303"/>
                      <a:pt x="66" y="305"/>
                    </a:cubicBezTo>
                    <a:cubicBezTo>
                      <a:pt x="66" y="305"/>
                      <a:pt x="65" y="306"/>
                      <a:pt x="65" y="306"/>
                    </a:cubicBezTo>
                    <a:cubicBezTo>
                      <a:pt x="61" y="308"/>
                      <a:pt x="58" y="311"/>
                      <a:pt x="57" y="317"/>
                    </a:cubicBezTo>
                    <a:cubicBezTo>
                      <a:pt x="58" y="317"/>
                      <a:pt x="57" y="317"/>
                      <a:pt x="57" y="317"/>
                    </a:cubicBezTo>
                    <a:cubicBezTo>
                      <a:pt x="59" y="337"/>
                      <a:pt x="61" y="352"/>
                      <a:pt x="78" y="365"/>
                    </a:cubicBezTo>
                    <a:cubicBezTo>
                      <a:pt x="92" y="363"/>
                      <a:pt x="98" y="347"/>
                      <a:pt x="103" y="333"/>
                    </a:cubicBezTo>
                    <a:cubicBezTo>
                      <a:pt x="103" y="315"/>
                      <a:pt x="103" y="315"/>
                      <a:pt x="102" y="197"/>
                    </a:cubicBezTo>
                    <a:cubicBezTo>
                      <a:pt x="107" y="194"/>
                      <a:pt x="111" y="192"/>
                      <a:pt x="116" y="190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4" name="Freeform 8"/>
              <p:cNvSpPr>
                <a:spLocks/>
              </p:cNvSpPr>
              <p:nvPr/>
            </p:nvSpPr>
            <p:spPr bwMode="auto">
              <a:xfrm>
                <a:off x="4273551" y="3660776"/>
                <a:ext cx="247650" cy="265113"/>
              </a:xfrm>
              <a:custGeom>
                <a:avLst/>
                <a:gdLst>
                  <a:gd name="T0" fmla="*/ 78798 w 66"/>
                  <a:gd name="T1" fmla="*/ 3787 h 70"/>
                  <a:gd name="T2" fmla="*/ 71293 w 66"/>
                  <a:gd name="T3" fmla="*/ 7575 h 70"/>
                  <a:gd name="T4" fmla="*/ 60036 w 66"/>
                  <a:gd name="T5" fmla="*/ 98471 h 70"/>
                  <a:gd name="T6" fmla="*/ 0 w 66"/>
                  <a:gd name="T7" fmla="*/ 249964 h 70"/>
                  <a:gd name="T8" fmla="*/ 3752 w 66"/>
                  <a:gd name="T9" fmla="*/ 261326 h 70"/>
                  <a:gd name="T10" fmla="*/ 30018 w 66"/>
                  <a:gd name="T11" fmla="*/ 265113 h 70"/>
                  <a:gd name="T12" fmla="*/ 71293 w 66"/>
                  <a:gd name="T13" fmla="*/ 253751 h 70"/>
                  <a:gd name="T14" fmla="*/ 232641 w 66"/>
                  <a:gd name="T15" fmla="*/ 102258 h 70"/>
                  <a:gd name="T16" fmla="*/ 78798 w 66"/>
                  <a:gd name="T17" fmla="*/ 3787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0">
                    <a:moveTo>
                      <a:pt x="21" y="1"/>
                    </a:moveTo>
                    <a:cubicBezTo>
                      <a:pt x="21" y="1"/>
                      <a:pt x="20" y="2"/>
                      <a:pt x="19" y="2"/>
                    </a:cubicBezTo>
                    <a:cubicBezTo>
                      <a:pt x="11" y="7"/>
                      <a:pt x="5" y="18"/>
                      <a:pt x="16" y="26"/>
                    </a:cubicBezTo>
                    <a:cubicBezTo>
                      <a:pt x="21" y="46"/>
                      <a:pt x="7" y="51"/>
                      <a:pt x="0" y="66"/>
                    </a:cubicBezTo>
                    <a:cubicBezTo>
                      <a:pt x="1" y="66"/>
                      <a:pt x="1" y="67"/>
                      <a:pt x="1" y="69"/>
                    </a:cubicBezTo>
                    <a:cubicBezTo>
                      <a:pt x="3" y="69"/>
                      <a:pt x="6" y="69"/>
                      <a:pt x="8" y="70"/>
                    </a:cubicBezTo>
                    <a:cubicBezTo>
                      <a:pt x="11" y="69"/>
                      <a:pt x="15" y="69"/>
                      <a:pt x="19" y="67"/>
                    </a:cubicBezTo>
                    <a:cubicBezTo>
                      <a:pt x="39" y="63"/>
                      <a:pt x="66" y="54"/>
                      <a:pt x="62" y="27"/>
                    </a:cubicBezTo>
                    <a:cubicBezTo>
                      <a:pt x="51" y="6"/>
                      <a:pt x="40" y="0"/>
                      <a:pt x="21" y="1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5" name="Freeform 9"/>
              <p:cNvSpPr>
                <a:spLocks/>
              </p:cNvSpPr>
              <p:nvPr/>
            </p:nvSpPr>
            <p:spPr bwMode="auto">
              <a:xfrm>
                <a:off x="3551238" y="2894013"/>
                <a:ext cx="252413" cy="238125"/>
              </a:xfrm>
              <a:custGeom>
                <a:avLst/>
                <a:gdLst>
                  <a:gd name="T0" fmla="*/ 143160 w 67"/>
                  <a:gd name="T1" fmla="*/ 238125 h 63"/>
                  <a:gd name="T2" fmla="*/ 244878 w 67"/>
                  <a:gd name="T3" fmla="*/ 196548 h 63"/>
                  <a:gd name="T4" fmla="*/ 248646 w 67"/>
                  <a:gd name="T5" fmla="*/ 192768 h 63"/>
                  <a:gd name="T6" fmla="*/ 252413 w 67"/>
                  <a:gd name="T7" fmla="*/ 188988 h 63"/>
                  <a:gd name="T8" fmla="*/ 214739 w 67"/>
                  <a:gd name="T9" fmla="*/ 64256 h 63"/>
                  <a:gd name="T10" fmla="*/ 143160 w 67"/>
                  <a:gd name="T11" fmla="*/ 23812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3">
                    <a:moveTo>
                      <a:pt x="38" y="63"/>
                    </a:moveTo>
                    <a:cubicBezTo>
                      <a:pt x="52" y="62"/>
                      <a:pt x="55" y="62"/>
                      <a:pt x="65" y="52"/>
                    </a:cubicBezTo>
                    <a:cubicBezTo>
                      <a:pt x="66" y="51"/>
                      <a:pt x="66" y="52"/>
                      <a:pt x="66" y="51"/>
                    </a:cubicBezTo>
                    <a:cubicBezTo>
                      <a:pt x="67" y="51"/>
                      <a:pt x="66" y="51"/>
                      <a:pt x="67" y="50"/>
                    </a:cubicBezTo>
                    <a:cubicBezTo>
                      <a:pt x="67" y="32"/>
                      <a:pt x="60" y="20"/>
                      <a:pt x="57" y="17"/>
                    </a:cubicBezTo>
                    <a:cubicBezTo>
                      <a:pt x="23" y="0"/>
                      <a:pt x="0" y="45"/>
                      <a:pt x="38" y="63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6" name="Freeform 10"/>
              <p:cNvSpPr>
                <a:spLocks/>
              </p:cNvSpPr>
              <p:nvPr/>
            </p:nvSpPr>
            <p:spPr bwMode="auto">
              <a:xfrm>
                <a:off x="3844926" y="2989263"/>
                <a:ext cx="187325" cy="200025"/>
              </a:xfrm>
              <a:custGeom>
                <a:avLst/>
                <a:gdLst>
                  <a:gd name="T0" fmla="*/ 93663 w 50"/>
                  <a:gd name="T1" fmla="*/ 196251 h 53"/>
                  <a:gd name="T2" fmla="*/ 112395 w 50"/>
                  <a:gd name="T3" fmla="*/ 192477 h 53"/>
                  <a:gd name="T4" fmla="*/ 131128 w 50"/>
                  <a:gd name="T5" fmla="*/ 177381 h 53"/>
                  <a:gd name="T6" fmla="*/ 164846 w 50"/>
                  <a:gd name="T7" fmla="*/ 11322 h 53"/>
                  <a:gd name="T8" fmla="*/ 131128 w 50"/>
                  <a:gd name="T9" fmla="*/ 3774 h 53"/>
                  <a:gd name="T10" fmla="*/ 93663 w 50"/>
                  <a:gd name="T11" fmla="*/ 19625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53">
                    <a:moveTo>
                      <a:pt x="25" y="52"/>
                    </a:moveTo>
                    <a:cubicBezTo>
                      <a:pt x="26" y="53"/>
                      <a:pt x="28" y="52"/>
                      <a:pt x="30" y="51"/>
                    </a:cubicBezTo>
                    <a:cubicBezTo>
                      <a:pt x="32" y="50"/>
                      <a:pt x="33" y="49"/>
                      <a:pt x="35" y="47"/>
                    </a:cubicBezTo>
                    <a:cubicBezTo>
                      <a:pt x="44" y="35"/>
                      <a:pt x="50" y="15"/>
                      <a:pt x="44" y="3"/>
                    </a:cubicBezTo>
                    <a:cubicBezTo>
                      <a:pt x="41" y="1"/>
                      <a:pt x="38" y="0"/>
                      <a:pt x="35" y="1"/>
                    </a:cubicBezTo>
                    <a:cubicBezTo>
                      <a:pt x="15" y="3"/>
                      <a:pt x="0" y="39"/>
                      <a:pt x="25" y="52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7" name="Freeform 11"/>
              <p:cNvSpPr>
                <a:spLocks/>
              </p:cNvSpPr>
              <p:nvPr/>
            </p:nvSpPr>
            <p:spPr bwMode="auto">
              <a:xfrm>
                <a:off x="4953001" y="3014663"/>
                <a:ext cx="379413" cy="889000"/>
              </a:xfrm>
              <a:custGeom>
                <a:avLst/>
                <a:gdLst>
                  <a:gd name="T0" fmla="*/ 334334 w 101"/>
                  <a:gd name="T1" fmla="*/ 582579 h 235"/>
                  <a:gd name="T2" fmla="*/ 236664 w 101"/>
                  <a:gd name="T3" fmla="*/ 431260 h 235"/>
                  <a:gd name="T4" fmla="*/ 379413 w 101"/>
                  <a:gd name="T5" fmla="*/ 295072 h 235"/>
                  <a:gd name="T6" fmla="*/ 379413 w 101"/>
                  <a:gd name="T7" fmla="*/ 295072 h 235"/>
                  <a:gd name="T8" fmla="*/ 379413 w 101"/>
                  <a:gd name="T9" fmla="*/ 295072 h 235"/>
                  <a:gd name="T10" fmla="*/ 379413 w 101"/>
                  <a:gd name="T11" fmla="*/ 295072 h 235"/>
                  <a:gd name="T12" fmla="*/ 379413 w 101"/>
                  <a:gd name="T13" fmla="*/ 291289 h 235"/>
                  <a:gd name="T14" fmla="*/ 379413 w 101"/>
                  <a:gd name="T15" fmla="*/ 291289 h 235"/>
                  <a:gd name="T16" fmla="*/ 379413 w 101"/>
                  <a:gd name="T17" fmla="*/ 291289 h 235"/>
                  <a:gd name="T18" fmla="*/ 379413 w 101"/>
                  <a:gd name="T19" fmla="*/ 291289 h 235"/>
                  <a:gd name="T20" fmla="*/ 379413 w 101"/>
                  <a:gd name="T21" fmla="*/ 291289 h 235"/>
                  <a:gd name="T22" fmla="*/ 379413 w 101"/>
                  <a:gd name="T23" fmla="*/ 291289 h 235"/>
                  <a:gd name="T24" fmla="*/ 379413 w 101"/>
                  <a:gd name="T25" fmla="*/ 291289 h 235"/>
                  <a:gd name="T26" fmla="*/ 379413 w 101"/>
                  <a:gd name="T27" fmla="*/ 291289 h 235"/>
                  <a:gd name="T28" fmla="*/ 379413 w 101"/>
                  <a:gd name="T29" fmla="*/ 287506 h 235"/>
                  <a:gd name="T30" fmla="*/ 379413 w 101"/>
                  <a:gd name="T31" fmla="*/ 287506 h 235"/>
                  <a:gd name="T32" fmla="*/ 379413 w 101"/>
                  <a:gd name="T33" fmla="*/ 287506 h 235"/>
                  <a:gd name="T34" fmla="*/ 379413 w 101"/>
                  <a:gd name="T35" fmla="*/ 287506 h 235"/>
                  <a:gd name="T36" fmla="*/ 379413 w 101"/>
                  <a:gd name="T37" fmla="*/ 287506 h 235"/>
                  <a:gd name="T38" fmla="*/ 379413 w 101"/>
                  <a:gd name="T39" fmla="*/ 287506 h 235"/>
                  <a:gd name="T40" fmla="*/ 379413 w 101"/>
                  <a:gd name="T41" fmla="*/ 287506 h 235"/>
                  <a:gd name="T42" fmla="*/ 379413 w 101"/>
                  <a:gd name="T43" fmla="*/ 283723 h 235"/>
                  <a:gd name="T44" fmla="*/ 379413 w 101"/>
                  <a:gd name="T45" fmla="*/ 283723 h 235"/>
                  <a:gd name="T46" fmla="*/ 379413 w 101"/>
                  <a:gd name="T47" fmla="*/ 283723 h 235"/>
                  <a:gd name="T48" fmla="*/ 379413 w 101"/>
                  <a:gd name="T49" fmla="*/ 283723 h 235"/>
                  <a:gd name="T50" fmla="*/ 379413 w 101"/>
                  <a:gd name="T51" fmla="*/ 283723 h 235"/>
                  <a:gd name="T52" fmla="*/ 379413 w 101"/>
                  <a:gd name="T53" fmla="*/ 283723 h 235"/>
                  <a:gd name="T54" fmla="*/ 379413 w 101"/>
                  <a:gd name="T55" fmla="*/ 283723 h 235"/>
                  <a:gd name="T56" fmla="*/ 379413 w 101"/>
                  <a:gd name="T57" fmla="*/ 283723 h 235"/>
                  <a:gd name="T58" fmla="*/ 379413 w 101"/>
                  <a:gd name="T59" fmla="*/ 279940 h 235"/>
                  <a:gd name="T60" fmla="*/ 379413 w 101"/>
                  <a:gd name="T61" fmla="*/ 279940 h 235"/>
                  <a:gd name="T62" fmla="*/ 379413 w 101"/>
                  <a:gd name="T63" fmla="*/ 279940 h 235"/>
                  <a:gd name="T64" fmla="*/ 379413 w 101"/>
                  <a:gd name="T65" fmla="*/ 279940 h 235"/>
                  <a:gd name="T66" fmla="*/ 379413 w 101"/>
                  <a:gd name="T67" fmla="*/ 279940 h 235"/>
                  <a:gd name="T68" fmla="*/ 379413 w 101"/>
                  <a:gd name="T69" fmla="*/ 279940 h 235"/>
                  <a:gd name="T70" fmla="*/ 293012 w 101"/>
                  <a:gd name="T71" fmla="*/ 181583 h 235"/>
                  <a:gd name="T72" fmla="*/ 172802 w 101"/>
                  <a:gd name="T73" fmla="*/ 79443 h 235"/>
                  <a:gd name="T74" fmla="*/ 37566 w 101"/>
                  <a:gd name="T75" fmla="*/ 366949 h 235"/>
                  <a:gd name="T76" fmla="*/ 71375 w 101"/>
                  <a:gd name="T77" fmla="*/ 673370 h 235"/>
                  <a:gd name="T78" fmla="*/ 375656 w 101"/>
                  <a:gd name="T79" fmla="*/ 563664 h 2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235">
                    <a:moveTo>
                      <a:pt x="89" y="152"/>
                    </a:moveTo>
                    <a:cubicBezTo>
                      <a:pt x="89" y="153"/>
                      <a:pt x="89" y="153"/>
                      <a:pt x="89" y="154"/>
                    </a:cubicBezTo>
                    <a:cubicBezTo>
                      <a:pt x="80" y="161"/>
                      <a:pt x="70" y="181"/>
                      <a:pt x="60" y="183"/>
                    </a:cubicBezTo>
                    <a:cubicBezTo>
                      <a:pt x="57" y="159"/>
                      <a:pt x="62" y="136"/>
                      <a:pt x="63" y="114"/>
                    </a:cubicBezTo>
                    <a:cubicBezTo>
                      <a:pt x="70" y="101"/>
                      <a:pt x="73" y="101"/>
                      <a:pt x="86" y="95"/>
                    </a:cubicBezTo>
                    <a:cubicBezTo>
                      <a:pt x="94" y="91"/>
                      <a:pt x="97" y="87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0" y="54"/>
                      <a:pt x="94" y="51"/>
                      <a:pt x="78" y="48"/>
                    </a:cubicBezTo>
                    <a:cubicBezTo>
                      <a:pt x="76" y="35"/>
                      <a:pt x="77" y="22"/>
                      <a:pt x="76" y="10"/>
                    </a:cubicBezTo>
                    <a:cubicBezTo>
                      <a:pt x="67" y="0"/>
                      <a:pt x="51" y="12"/>
                      <a:pt x="46" y="21"/>
                    </a:cubicBezTo>
                    <a:cubicBezTo>
                      <a:pt x="29" y="34"/>
                      <a:pt x="41" y="53"/>
                      <a:pt x="39" y="75"/>
                    </a:cubicBezTo>
                    <a:cubicBezTo>
                      <a:pt x="30" y="81"/>
                      <a:pt x="18" y="89"/>
                      <a:pt x="10" y="97"/>
                    </a:cubicBezTo>
                    <a:cubicBezTo>
                      <a:pt x="0" y="119"/>
                      <a:pt x="4" y="122"/>
                      <a:pt x="25" y="130"/>
                    </a:cubicBezTo>
                    <a:cubicBezTo>
                      <a:pt x="27" y="141"/>
                      <a:pt x="20" y="169"/>
                      <a:pt x="19" y="178"/>
                    </a:cubicBezTo>
                    <a:cubicBezTo>
                      <a:pt x="20" y="194"/>
                      <a:pt x="17" y="223"/>
                      <a:pt x="35" y="235"/>
                    </a:cubicBezTo>
                    <a:cubicBezTo>
                      <a:pt x="57" y="229"/>
                      <a:pt x="101" y="176"/>
                      <a:pt x="100" y="149"/>
                    </a:cubicBezTo>
                    <a:cubicBezTo>
                      <a:pt x="95" y="148"/>
                      <a:pt x="93" y="150"/>
                      <a:pt x="89" y="152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8" name="Freeform 12"/>
              <p:cNvSpPr>
                <a:spLocks/>
              </p:cNvSpPr>
              <p:nvPr/>
            </p:nvSpPr>
            <p:spPr bwMode="auto">
              <a:xfrm>
                <a:off x="5329238" y="3178176"/>
                <a:ext cx="180975" cy="622300"/>
              </a:xfrm>
              <a:custGeom>
                <a:avLst/>
                <a:gdLst>
                  <a:gd name="T0" fmla="*/ 49014 w 48"/>
                  <a:gd name="T1" fmla="*/ 105602 h 165"/>
                  <a:gd name="T2" fmla="*/ 37703 w 48"/>
                  <a:gd name="T3" fmla="*/ 429953 h 165"/>
                  <a:gd name="T4" fmla="*/ 3770 w 48"/>
                  <a:gd name="T5" fmla="*/ 565727 h 165"/>
                  <a:gd name="T6" fmla="*/ 3770 w 48"/>
                  <a:gd name="T7" fmla="*/ 588356 h 165"/>
                  <a:gd name="T8" fmla="*/ 11311 w 48"/>
                  <a:gd name="T9" fmla="*/ 622300 h 165"/>
                  <a:gd name="T10" fmla="*/ 105569 w 48"/>
                  <a:gd name="T11" fmla="*/ 565727 h 165"/>
                  <a:gd name="T12" fmla="*/ 169664 w 48"/>
                  <a:gd name="T13" fmla="*/ 90516 h 165"/>
                  <a:gd name="T14" fmla="*/ 49014 w 48"/>
                  <a:gd name="T15" fmla="*/ 105602 h 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165">
                    <a:moveTo>
                      <a:pt x="13" y="28"/>
                    </a:moveTo>
                    <a:cubicBezTo>
                      <a:pt x="14" y="56"/>
                      <a:pt x="13" y="84"/>
                      <a:pt x="10" y="114"/>
                    </a:cubicBezTo>
                    <a:cubicBezTo>
                      <a:pt x="8" y="124"/>
                      <a:pt x="2" y="137"/>
                      <a:pt x="1" y="150"/>
                    </a:cubicBezTo>
                    <a:cubicBezTo>
                      <a:pt x="0" y="152"/>
                      <a:pt x="0" y="154"/>
                      <a:pt x="1" y="156"/>
                    </a:cubicBezTo>
                    <a:cubicBezTo>
                      <a:pt x="1" y="159"/>
                      <a:pt x="2" y="162"/>
                      <a:pt x="3" y="165"/>
                    </a:cubicBezTo>
                    <a:cubicBezTo>
                      <a:pt x="11" y="165"/>
                      <a:pt x="20" y="160"/>
                      <a:pt x="28" y="150"/>
                    </a:cubicBezTo>
                    <a:cubicBezTo>
                      <a:pt x="43" y="115"/>
                      <a:pt x="48" y="62"/>
                      <a:pt x="45" y="24"/>
                    </a:cubicBezTo>
                    <a:cubicBezTo>
                      <a:pt x="35" y="0"/>
                      <a:pt x="20" y="12"/>
                      <a:pt x="13" y="28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9" name="Freeform 13"/>
              <p:cNvSpPr>
                <a:spLocks/>
              </p:cNvSpPr>
              <p:nvPr/>
            </p:nvSpPr>
            <p:spPr bwMode="auto">
              <a:xfrm>
                <a:off x="5683251" y="2932113"/>
                <a:ext cx="149225" cy="1198563"/>
              </a:xfrm>
              <a:custGeom>
                <a:avLst/>
                <a:gdLst>
                  <a:gd name="T0" fmla="*/ 111919 w 40"/>
                  <a:gd name="T1" fmla="*/ 18905 h 317"/>
                  <a:gd name="T2" fmla="*/ 14923 w 40"/>
                  <a:gd name="T3" fmla="*/ 37810 h 317"/>
                  <a:gd name="T4" fmla="*/ 14923 w 40"/>
                  <a:gd name="T5" fmla="*/ 64276 h 317"/>
                  <a:gd name="T6" fmla="*/ 14923 w 40"/>
                  <a:gd name="T7" fmla="*/ 1122944 h 317"/>
                  <a:gd name="T8" fmla="*/ 33576 w 40"/>
                  <a:gd name="T9" fmla="*/ 1198563 h 317"/>
                  <a:gd name="T10" fmla="*/ 145494 w 40"/>
                  <a:gd name="T11" fmla="*/ 1070011 h 317"/>
                  <a:gd name="T12" fmla="*/ 149225 w 40"/>
                  <a:gd name="T13" fmla="*/ 688134 h 317"/>
                  <a:gd name="T14" fmla="*/ 149225 w 40"/>
                  <a:gd name="T15" fmla="*/ 548239 h 317"/>
                  <a:gd name="T16" fmla="*/ 145494 w 40"/>
                  <a:gd name="T17" fmla="*/ 60495 h 317"/>
                  <a:gd name="T18" fmla="*/ 111919 w 40"/>
                  <a:gd name="T19" fmla="*/ 18905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317">
                    <a:moveTo>
                      <a:pt x="30" y="5"/>
                    </a:moveTo>
                    <a:cubicBezTo>
                      <a:pt x="18" y="0"/>
                      <a:pt x="13" y="4"/>
                      <a:pt x="4" y="10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7" y="109"/>
                      <a:pt x="9" y="204"/>
                      <a:pt x="4" y="297"/>
                    </a:cubicBezTo>
                    <a:cubicBezTo>
                      <a:pt x="2" y="306"/>
                      <a:pt x="0" y="310"/>
                      <a:pt x="9" y="317"/>
                    </a:cubicBezTo>
                    <a:cubicBezTo>
                      <a:pt x="31" y="315"/>
                      <a:pt x="35" y="306"/>
                      <a:pt x="39" y="283"/>
                    </a:cubicBezTo>
                    <a:cubicBezTo>
                      <a:pt x="39" y="262"/>
                      <a:pt x="38" y="183"/>
                      <a:pt x="40" y="182"/>
                    </a:cubicBezTo>
                    <a:cubicBezTo>
                      <a:pt x="39" y="175"/>
                      <a:pt x="39" y="147"/>
                      <a:pt x="40" y="145"/>
                    </a:cubicBezTo>
                    <a:cubicBezTo>
                      <a:pt x="40" y="68"/>
                      <a:pt x="40" y="68"/>
                      <a:pt x="39" y="16"/>
                    </a:cubicBezTo>
                    <a:cubicBezTo>
                      <a:pt x="36" y="10"/>
                      <a:pt x="34" y="8"/>
                      <a:pt x="30" y="5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0" name="Freeform 14"/>
              <p:cNvSpPr>
                <a:spLocks/>
              </p:cNvSpPr>
              <p:nvPr/>
            </p:nvSpPr>
            <p:spPr bwMode="auto">
              <a:xfrm>
                <a:off x="5499101" y="3214688"/>
                <a:ext cx="179388" cy="458788"/>
              </a:xfrm>
              <a:custGeom>
                <a:avLst/>
                <a:gdLst>
                  <a:gd name="T0" fmla="*/ 156965 w 48"/>
                  <a:gd name="T1" fmla="*/ 26541 h 121"/>
                  <a:gd name="T2" fmla="*/ 63533 w 48"/>
                  <a:gd name="T3" fmla="*/ 155457 h 121"/>
                  <a:gd name="T4" fmla="*/ 89694 w 48"/>
                  <a:gd name="T5" fmla="*/ 458788 h 121"/>
                  <a:gd name="T6" fmla="*/ 134541 w 48"/>
                  <a:gd name="T7" fmla="*/ 436038 h 121"/>
                  <a:gd name="T8" fmla="*/ 179388 w 48"/>
                  <a:gd name="T9" fmla="*/ 49291 h 121"/>
                  <a:gd name="T10" fmla="*/ 156965 w 48"/>
                  <a:gd name="T11" fmla="*/ 26541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21">
                    <a:moveTo>
                      <a:pt x="42" y="7"/>
                    </a:moveTo>
                    <a:cubicBezTo>
                      <a:pt x="24" y="0"/>
                      <a:pt x="22" y="29"/>
                      <a:pt x="17" y="41"/>
                    </a:cubicBezTo>
                    <a:cubicBezTo>
                      <a:pt x="15" y="57"/>
                      <a:pt x="0" y="110"/>
                      <a:pt x="24" y="121"/>
                    </a:cubicBezTo>
                    <a:cubicBezTo>
                      <a:pt x="29" y="121"/>
                      <a:pt x="32" y="119"/>
                      <a:pt x="36" y="115"/>
                    </a:cubicBezTo>
                    <a:cubicBezTo>
                      <a:pt x="48" y="84"/>
                      <a:pt x="46" y="46"/>
                      <a:pt x="48" y="13"/>
                    </a:cubicBezTo>
                    <a:cubicBezTo>
                      <a:pt x="47" y="11"/>
                      <a:pt x="43" y="8"/>
                      <a:pt x="42" y="7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1" name="Freeform 15"/>
              <p:cNvSpPr>
                <a:spLocks/>
              </p:cNvSpPr>
              <p:nvPr/>
            </p:nvSpPr>
            <p:spPr bwMode="auto">
              <a:xfrm>
                <a:off x="6788151" y="3556001"/>
                <a:ext cx="495300" cy="449263"/>
              </a:xfrm>
              <a:custGeom>
                <a:avLst/>
                <a:gdLst>
                  <a:gd name="T0" fmla="*/ 356466 w 132"/>
                  <a:gd name="T1" fmla="*/ 290700 h 119"/>
                  <a:gd name="T2" fmla="*/ 352714 w 132"/>
                  <a:gd name="T3" fmla="*/ 286924 h 119"/>
                  <a:gd name="T4" fmla="*/ 348961 w 132"/>
                  <a:gd name="T5" fmla="*/ 286924 h 119"/>
                  <a:gd name="T6" fmla="*/ 337705 w 132"/>
                  <a:gd name="T7" fmla="*/ 279374 h 119"/>
                  <a:gd name="T8" fmla="*/ 277668 w 132"/>
                  <a:gd name="T9" fmla="*/ 234070 h 119"/>
                  <a:gd name="T10" fmla="*/ 266411 w 132"/>
                  <a:gd name="T11" fmla="*/ 226519 h 119"/>
                  <a:gd name="T12" fmla="*/ 228889 w 132"/>
                  <a:gd name="T13" fmla="*/ 192541 h 119"/>
                  <a:gd name="T14" fmla="*/ 210127 w 132"/>
                  <a:gd name="T15" fmla="*/ 177440 h 119"/>
                  <a:gd name="T16" fmla="*/ 176357 w 132"/>
                  <a:gd name="T17" fmla="*/ 147237 h 119"/>
                  <a:gd name="T18" fmla="*/ 168852 w 132"/>
                  <a:gd name="T19" fmla="*/ 139687 h 119"/>
                  <a:gd name="T20" fmla="*/ 120073 w 132"/>
                  <a:gd name="T21" fmla="*/ 79282 h 119"/>
                  <a:gd name="T22" fmla="*/ 63789 w 132"/>
                  <a:gd name="T23" fmla="*/ 7551 h 119"/>
                  <a:gd name="T24" fmla="*/ 3752 w 132"/>
                  <a:gd name="T25" fmla="*/ 67956 h 119"/>
                  <a:gd name="T26" fmla="*/ 120073 w 132"/>
                  <a:gd name="T27" fmla="*/ 279374 h 119"/>
                  <a:gd name="T28" fmla="*/ 311439 w 132"/>
                  <a:gd name="T29" fmla="*/ 445488 h 119"/>
                  <a:gd name="T30" fmla="*/ 491548 w 132"/>
                  <a:gd name="T31" fmla="*/ 392633 h 119"/>
                  <a:gd name="T32" fmla="*/ 487795 w 132"/>
                  <a:gd name="T33" fmla="*/ 362431 h 119"/>
                  <a:gd name="T34" fmla="*/ 356466 w 132"/>
                  <a:gd name="T35" fmla="*/ 290700 h 1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19">
                    <a:moveTo>
                      <a:pt x="95" y="77"/>
                    </a:moveTo>
                    <a:cubicBezTo>
                      <a:pt x="95" y="77"/>
                      <a:pt x="94" y="77"/>
                      <a:pt x="94" y="76"/>
                    </a:cubicBezTo>
                    <a:cubicBezTo>
                      <a:pt x="92" y="75"/>
                      <a:pt x="93" y="76"/>
                      <a:pt x="93" y="76"/>
                    </a:cubicBezTo>
                    <a:cubicBezTo>
                      <a:pt x="92" y="75"/>
                      <a:pt x="90" y="75"/>
                      <a:pt x="90" y="74"/>
                    </a:cubicBezTo>
                    <a:cubicBezTo>
                      <a:pt x="87" y="73"/>
                      <a:pt x="78" y="64"/>
                      <a:pt x="74" y="62"/>
                    </a:cubicBezTo>
                    <a:cubicBezTo>
                      <a:pt x="74" y="61"/>
                      <a:pt x="71" y="60"/>
                      <a:pt x="71" y="60"/>
                    </a:cubicBezTo>
                    <a:cubicBezTo>
                      <a:pt x="66" y="57"/>
                      <a:pt x="64" y="54"/>
                      <a:pt x="61" y="51"/>
                    </a:cubicBezTo>
                    <a:cubicBezTo>
                      <a:pt x="59" y="50"/>
                      <a:pt x="58" y="49"/>
                      <a:pt x="56" y="47"/>
                    </a:cubicBezTo>
                    <a:cubicBezTo>
                      <a:pt x="51" y="44"/>
                      <a:pt x="49" y="40"/>
                      <a:pt x="47" y="39"/>
                    </a:cubicBezTo>
                    <a:cubicBezTo>
                      <a:pt x="46" y="38"/>
                      <a:pt x="46" y="37"/>
                      <a:pt x="45" y="37"/>
                    </a:cubicBezTo>
                    <a:cubicBezTo>
                      <a:pt x="41" y="31"/>
                      <a:pt x="37" y="26"/>
                      <a:pt x="32" y="21"/>
                    </a:cubicBezTo>
                    <a:cubicBezTo>
                      <a:pt x="27" y="15"/>
                      <a:pt x="21" y="9"/>
                      <a:pt x="17" y="2"/>
                    </a:cubicBezTo>
                    <a:cubicBezTo>
                      <a:pt x="6" y="0"/>
                      <a:pt x="0" y="5"/>
                      <a:pt x="1" y="18"/>
                    </a:cubicBezTo>
                    <a:cubicBezTo>
                      <a:pt x="6" y="37"/>
                      <a:pt x="18" y="56"/>
                      <a:pt x="32" y="74"/>
                    </a:cubicBezTo>
                    <a:cubicBezTo>
                      <a:pt x="47" y="92"/>
                      <a:pt x="65" y="108"/>
                      <a:pt x="83" y="118"/>
                    </a:cubicBezTo>
                    <a:cubicBezTo>
                      <a:pt x="101" y="117"/>
                      <a:pt x="117" y="119"/>
                      <a:pt x="131" y="104"/>
                    </a:cubicBezTo>
                    <a:cubicBezTo>
                      <a:pt x="131" y="101"/>
                      <a:pt x="132" y="98"/>
                      <a:pt x="130" y="96"/>
                    </a:cubicBezTo>
                    <a:cubicBezTo>
                      <a:pt x="118" y="88"/>
                      <a:pt x="106" y="82"/>
                      <a:pt x="95" y="77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" name="Freeform 16"/>
              <p:cNvSpPr>
                <a:spLocks/>
              </p:cNvSpPr>
              <p:nvPr/>
            </p:nvSpPr>
            <p:spPr bwMode="auto">
              <a:xfrm>
                <a:off x="6343651" y="2928938"/>
                <a:ext cx="700088" cy="1054100"/>
              </a:xfrm>
              <a:custGeom>
                <a:avLst/>
                <a:gdLst>
                  <a:gd name="T0" fmla="*/ 564587 w 186"/>
                  <a:gd name="T1" fmla="*/ 411817 h 279"/>
                  <a:gd name="T2" fmla="*/ 681268 w 186"/>
                  <a:gd name="T3" fmla="*/ 256913 h 279"/>
                  <a:gd name="T4" fmla="*/ 594698 w 186"/>
                  <a:gd name="T5" fmla="*/ 196463 h 279"/>
                  <a:gd name="T6" fmla="*/ 564587 w 186"/>
                  <a:gd name="T7" fmla="*/ 211576 h 279"/>
                  <a:gd name="T8" fmla="*/ 515656 w 186"/>
                  <a:gd name="T9" fmla="*/ 238023 h 279"/>
                  <a:gd name="T10" fmla="*/ 504364 w 186"/>
                  <a:gd name="T11" fmla="*/ 79341 h 279"/>
                  <a:gd name="T12" fmla="*/ 414031 w 186"/>
                  <a:gd name="T13" fmla="*/ 0 h 279"/>
                  <a:gd name="T14" fmla="*/ 391447 w 186"/>
                  <a:gd name="T15" fmla="*/ 94453 h 279"/>
                  <a:gd name="T16" fmla="*/ 383919 w 186"/>
                  <a:gd name="T17" fmla="*/ 287138 h 279"/>
                  <a:gd name="T18" fmla="*/ 184432 w 186"/>
                  <a:gd name="T19" fmla="*/ 392926 h 279"/>
                  <a:gd name="T20" fmla="*/ 143029 w 186"/>
                  <a:gd name="T21" fmla="*/ 491158 h 279"/>
                  <a:gd name="T22" fmla="*/ 282294 w 186"/>
                  <a:gd name="T23" fmla="*/ 544052 h 279"/>
                  <a:gd name="T24" fmla="*/ 271002 w 186"/>
                  <a:gd name="T25" fmla="*/ 623392 h 279"/>
                  <a:gd name="T26" fmla="*/ 207015 w 186"/>
                  <a:gd name="T27" fmla="*/ 759405 h 279"/>
                  <a:gd name="T28" fmla="*/ 15056 w 186"/>
                  <a:gd name="T29" fmla="*/ 955868 h 279"/>
                  <a:gd name="T30" fmla="*/ 0 w 186"/>
                  <a:gd name="T31" fmla="*/ 978537 h 279"/>
                  <a:gd name="T32" fmla="*/ 86570 w 186"/>
                  <a:gd name="T33" fmla="*/ 1054100 h 279"/>
                  <a:gd name="T34" fmla="*/ 199487 w 186"/>
                  <a:gd name="T35" fmla="*/ 1012541 h 279"/>
                  <a:gd name="T36" fmla="*/ 383919 w 186"/>
                  <a:gd name="T37" fmla="*/ 668730 h 279"/>
                  <a:gd name="T38" fmla="*/ 387683 w 186"/>
                  <a:gd name="T39" fmla="*/ 664952 h 279"/>
                  <a:gd name="T40" fmla="*/ 500601 w 186"/>
                  <a:gd name="T41" fmla="*/ 442042 h 279"/>
                  <a:gd name="T42" fmla="*/ 564587 w 186"/>
                  <a:gd name="T43" fmla="*/ 411817 h 2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6" h="279">
                    <a:moveTo>
                      <a:pt x="150" y="109"/>
                    </a:moveTo>
                    <a:cubicBezTo>
                      <a:pt x="168" y="102"/>
                      <a:pt x="186" y="95"/>
                      <a:pt x="181" y="68"/>
                    </a:cubicBezTo>
                    <a:cubicBezTo>
                      <a:pt x="173" y="56"/>
                      <a:pt x="169" y="53"/>
                      <a:pt x="158" y="52"/>
                    </a:cubicBezTo>
                    <a:cubicBezTo>
                      <a:pt x="155" y="53"/>
                      <a:pt x="152" y="54"/>
                      <a:pt x="150" y="56"/>
                    </a:cubicBezTo>
                    <a:cubicBezTo>
                      <a:pt x="141" y="60"/>
                      <a:pt x="138" y="63"/>
                      <a:pt x="137" y="63"/>
                    </a:cubicBezTo>
                    <a:cubicBezTo>
                      <a:pt x="136" y="48"/>
                      <a:pt x="136" y="35"/>
                      <a:pt x="134" y="21"/>
                    </a:cubicBezTo>
                    <a:cubicBezTo>
                      <a:pt x="126" y="3"/>
                      <a:pt x="125" y="0"/>
                      <a:pt x="110" y="0"/>
                    </a:cubicBezTo>
                    <a:cubicBezTo>
                      <a:pt x="96" y="3"/>
                      <a:pt x="83" y="15"/>
                      <a:pt x="104" y="25"/>
                    </a:cubicBezTo>
                    <a:cubicBezTo>
                      <a:pt x="112" y="33"/>
                      <a:pt x="108" y="67"/>
                      <a:pt x="102" y="76"/>
                    </a:cubicBezTo>
                    <a:cubicBezTo>
                      <a:pt x="84" y="85"/>
                      <a:pt x="66" y="94"/>
                      <a:pt x="49" y="104"/>
                    </a:cubicBezTo>
                    <a:cubicBezTo>
                      <a:pt x="41" y="113"/>
                      <a:pt x="38" y="119"/>
                      <a:pt x="38" y="130"/>
                    </a:cubicBezTo>
                    <a:cubicBezTo>
                      <a:pt x="42" y="156"/>
                      <a:pt x="57" y="139"/>
                      <a:pt x="75" y="144"/>
                    </a:cubicBezTo>
                    <a:cubicBezTo>
                      <a:pt x="77" y="147"/>
                      <a:pt x="74" y="163"/>
                      <a:pt x="72" y="165"/>
                    </a:cubicBezTo>
                    <a:cubicBezTo>
                      <a:pt x="70" y="172"/>
                      <a:pt x="58" y="198"/>
                      <a:pt x="55" y="201"/>
                    </a:cubicBezTo>
                    <a:cubicBezTo>
                      <a:pt x="49" y="221"/>
                      <a:pt x="19" y="243"/>
                      <a:pt x="4" y="253"/>
                    </a:cubicBezTo>
                    <a:cubicBezTo>
                      <a:pt x="2" y="255"/>
                      <a:pt x="1" y="257"/>
                      <a:pt x="0" y="259"/>
                    </a:cubicBezTo>
                    <a:cubicBezTo>
                      <a:pt x="1" y="271"/>
                      <a:pt x="11" y="277"/>
                      <a:pt x="23" y="279"/>
                    </a:cubicBezTo>
                    <a:cubicBezTo>
                      <a:pt x="35" y="278"/>
                      <a:pt x="43" y="278"/>
                      <a:pt x="53" y="268"/>
                    </a:cubicBezTo>
                    <a:cubicBezTo>
                      <a:pt x="71" y="241"/>
                      <a:pt x="91" y="210"/>
                      <a:pt x="102" y="177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9" y="156"/>
                      <a:pt x="121" y="133"/>
                      <a:pt x="133" y="117"/>
                    </a:cubicBezTo>
                    <a:cubicBezTo>
                      <a:pt x="138" y="114"/>
                      <a:pt x="144" y="111"/>
                      <a:pt x="150" y="109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" name="Freeform 17"/>
              <p:cNvSpPr>
                <a:spLocks/>
              </p:cNvSpPr>
              <p:nvPr/>
            </p:nvSpPr>
            <p:spPr bwMode="auto">
              <a:xfrm>
                <a:off x="8001001" y="2773363"/>
                <a:ext cx="153988" cy="419100"/>
              </a:xfrm>
              <a:custGeom>
                <a:avLst/>
                <a:gdLst>
                  <a:gd name="T0" fmla="*/ 48825 w 41"/>
                  <a:gd name="T1" fmla="*/ 419100 h 111"/>
                  <a:gd name="T2" fmla="*/ 82628 w 41"/>
                  <a:gd name="T3" fmla="*/ 407773 h 111"/>
                  <a:gd name="T4" fmla="*/ 112674 w 41"/>
                  <a:gd name="T5" fmla="*/ 370016 h 111"/>
                  <a:gd name="T6" fmla="*/ 153988 w 41"/>
                  <a:gd name="T7" fmla="*/ 101943 h 111"/>
                  <a:gd name="T8" fmla="*/ 135209 w 41"/>
                  <a:gd name="T9" fmla="*/ 11327 h 111"/>
                  <a:gd name="T10" fmla="*/ 82628 w 41"/>
                  <a:gd name="T11" fmla="*/ 18878 h 111"/>
                  <a:gd name="T12" fmla="*/ 67604 w 41"/>
                  <a:gd name="T13" fmla="*/ 52859 h 111"/>
                  <a:gd name="T14" fmla="*/ 15023 w 41"/>
                  <a:gd name="T15" fmla="*/ 290727 h 111"/>
                  <a:gd name="T16" fmla="*/ 48825 w 41"/>
                  <a:gd name="T17" fmla="*/ 419100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111">
                    <a:moveTo>
                      <a:pt x="13" y="111"/>
                    </a:moveTo>
                    <a:cubicBezTo>
                      <a:pt x="17" y="111"/>
                      <a:pt x="20" y="110"/>
                      <a:pt x="22" y="108"/>
                    </a:cubicBezTo>
                    <a:cubicBezTo>
                      <a:pt x="25" y="106"/>
                      <a:pt x="28" y="102"/>
                      <a:pt x="30" y="98"/>
                    </a:cubicBezTo>
                    <a:cubicBezTo>
                      <a:pt x="35" y="74"/>
                      <a:pt x="38" y="51"/>
                      <a:pt x="41" y="27"/>
                    </a:cubicBezTo>
                    <a:cubicBezTo>
                      <a:pt x="41" y="18"/>
                      <a:pt x="40" y="11"/>
                      <a:pt x="36" y="3"/>
                    </a:cubicBezTo>
                    <a:cubicBezTo>
                      <a:pt x="28" y="0"/>
                      <a:pt x="25" y="1"/>
                      <a:pt x="22" y="5"/>
                    </a:cubicBezTo>
                    <a:cubicBezTo>
                      <a:pt x="21" y="7"/>
                      <a:pt x="20" y="10"/>
                      <a:pt x="18" y="14"/>
                    </a:cubicBezTo>
                    <a:cubicBezTo>
                      <a:pt x="12" y="33"/>
                      <a:pt x="8" y="56"/>
                      <a:pt x="4" y="77"/>
                    </a:cubicBezTo>
                    <a:cubicBezTo>
                      <a:pt x="4" y="89"/>
                      <a:pt x="0" y="103"/>
                      <a:pt x="13" y="111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4" name="Freeform 18"/>
              <p:cNvSpPr>
                <a:spLocks/>
              </p:cNvSpPr>
              <p:nvPr/>
            </p:nvSpPr>
            <p:spPr bwMode="auto">
              <a:xfrm>
                <a:off x="7923213" y="2663826"/>
                <a:ext cx="695325" cy="744538"/>
              </a:xfrm>
              <a:custGeom>
                <a:avLst/>
                <a:gdLst>
                  <a:gd name="T0" fmla="*/ 311957 w 185"/>
                  <a:gd name="T1" fmla="*/ 423291 h 197"/>
                  <a:gd name="T2" fmla="*/ 304440 w 185"/>
                  <a:gd name="T3" fmla="*/ 483761 h 197"/>
                  <a:gd name="T4" fmla="*/ 285647 w 185"/>
                  <a:gd name="T5" fmla="*/ 510216 h 197"/>
                  <a:gd name="T6" fmla="*/ 266854 w 185"/>
                  <a:gd name="T7" fmla="*/ 544231 h 197"/>
                  <a:gd name="T8" fmla="*/ 195443 w 185"/>
                  <a:gd name="T9" fmla="*/ 589583 h 197"/>
                  <a:gd name="T10" fmla="*/ 161616 w 185"/>
                  <a:gd name="T11" fmla="*/ 612260 h 197"/>
                  <a:gd name="T12" fmla="*/ 41344 w 185"/>
                  <a:gd name="T13" fmla="*/ 684068 h 197"/>
                  <a:gd name="T14" fmla="*/ 41344 w 185"/>
                  <a:gd name="T15" fmla="*/ 684068 h 197"/>
                  <a:gd name="T16" fmla="*/ 0 w 185"/>
                  <a:gd name="T17" fmla="*/ 706744 h 197"/>
                  <a:gd name="T18" fmla="*/ 41344 w 185"/>
                  <a:gd name="T19" fmla="*/ 729420 h 197"/>
                  <a:gd name="T20" fmla="*/ 93963 w 185"/>
                  <a:gd name="T21" fmla="*/ 718082 h 197"/>
                  <a:gd name="T22" fmla="*/ 161616 w 185"/>
                  <a:gd name="T23" fmla="*/ 687847 h 197"/>
                  <a:gd name="T24" fmla="*/ 323232 w 185"/>
                  <a:gd name="T25" fmla="*/ 638715 h 197"/>
                  <a:gd name="T26" fmla="*/ 469814 w 185"/>
                  <a:gd name="T27" fmla="*/ 612260 h 197"/>
                  <a:gd name="T28" fmla="*/ 522433 w 185"/>
                  <a:gd name="T29" fmla="*/ 619818 h 197"/>
                  <a:gd name="T30" fmla="*/ 454780 w 185"/>
                  <a:gd name="T31" fmla="*/ 725641 h 197"/>
                  <a:gd name="T32" fmla="*/ 488607 w 185"/>
                  <a:gd name="T33" fmla="*/ 744538 h 197"/>
                  <a:gd name="T34" fmla="*/ 695325 w 185"/>
                  <a:gd name="T35" fmla="*/ 619818 h 197"/>
                  <a:gd name="T36" fmla="*/ 563777 w 185"/>
                  <a:gd name="T37" fmla="*/ 495099 h 197"/>
                  <a:gd name="T38" fmla="*/ 451022 w 185"/>
                  <a:gd name="T39" fmla="*/ 506437 h 197"/>
                  <a:gd name="T40" fmla="*/ 360817 w 185"/>
                  <a:gd name="T41" fmla="*/ 525334 h 197"/>
                  <a:gd name="T42" fmla="*/ 420954 w 185"/>
                  <a:gd name="T43" fmla="*/ 468643 h 197"/>
                  <a:gd name="T44" fmla="*/ 383368 w 185"/>
                  <a:gd name="T45" fmla="*/ 400614 h 197"/>
                  <a:gd name="T46" fmla="*/ 488607 w 185"/>
                  <a:gd name="T47" fmla="*/ 302350 h 197"/>
                  <a:gd name="T48" fmla="*/ 443505 w 185"/>
                  <a:gd name="T49" fmla="*/ 253219 h 197"/>
                  <a:gd name="T50" fmla="*/ 402161 w 185"/>
                  <a:gd name="T51" fmla="*/ 234322 h 197"/>
                  <a:gd name="T52" fmla="*/ 469814 w 185"/>
                  <a:gd name="T53" fmla="*/ 188969 h 197"/>
                  <a:gd name="T54" fmla="*/ 466056 w 185"/>
                  <a:gd name="T55" fmla="*/ 26456 h 197"/>
                  <a:gd name="T56" fmla="*/ 357059 w 185"/>
                  <a:gd name="T57" fmla="*/ 41573 h 197"/>
                  <a:gd name="T58" fmla="*/ 357059 w 185"/>
                  <a:gd name="T59" fmla="*/ 41573 h 197"/>
                  <a:gd name="T60" fmla="*/ 357059 w 185"/>
                  <a:gd name="T61" fmla="*/ 154955 h 197"/>
                  <a:gd name="T62" fmla="*/ 326991 w 185"/>
                  <a:gd name="T63" fmla="*/ 162513 h 197"/>
                  <a:gd name="T64" fmla="*/ 304440 w 185"/>
                  <a:gd name="T65" fmla="*/ 181410 h 197"/>
                  <a:gd name="T66" fmla="*/ 296923 w 185"/>
                  <a:gd name="T67" fmla="*/ 272115 h 197"/>
                  <a:gd name="T68" fmla="*/ 285647 w 185"/>
                  <a:gd name="T69" fmla="*/ 287233 h 197"/>
                  <a:gd name="T70" fmla="*/ 240545 w 185"/>
                  <a:gd name="T71" fmla="*/ 393056 h 197"/>
                  <a:gd name="T72" fmla="*/ 311957 w 185"/>
                  <a:gd name="T73" fmla="*/ 423291 h 1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5" h="197">
                    <a:moveTo>
                      <a:pt x="83" y="112"/>
                    </a:moveTo>
                    <a:cubicBezTo>
                      <a:pt x="83" y="116"/>
                      <a:pt x="82" y="126"/>
                      <a:pt x="81" y="128"/>
                    </a:cubicBezTo>
                    <a:cubicBezTo>
                      <a:pt x="81" y="131"/>
                      <a:pt x="78" y="134"/>
                      <a:pt x="76" y="135"/>
                    </a:cubicBezTo>
                    <a:cubicBezTo>
                      <a:pt x="75" y="137"/>
                      <a:pt x="71" y="143"/>
                      <a:pt x="71" y="144"/>
                    </a:cubicBezTo>
                    <a:cubicBezTo>
                      <a:pt x="63" y="152"/>
                      <a:pt x="61" y="149"/>
                      <a:pt x="52" y="156"/>
                    </a:cubicBezTo>
                    <a:cubicBezTo>
                      <a:pt x="50" y="158"/>
                      <a:pt x="46" y="160"/>
                      <a:pt x="43" y="162"/>
                    </a:cubicBezTo>
                    <a:cubicBezTo>
                      <a:pt x="33" y="170"/>
                      <a:pt x="25" y="175"/>
                      <a:pt x="11" y="181"/>
                    </a:cubicBezTo>
                    <a:cubicBezTo>
                      <a:pt x="11" y="181"/>
                      <a:pt x="11" y="181"/>
                      <a:pt x="11" y="181"/>
                    </a:cubicBezTo>
                    <a:cubicBezTo>
                      <a:pt x="8" y="182"/>
                      <a:pt x="4" y="186"/>
                      <a:pt x="0" y="187"/>
                    </a:cubicBezTo>
                    <a:cubicBezTo>
                      <a:pt x="0" y="193"/>
                      <a:pt x="5" y="193"/>
                      <a:pt x="11" y="193"/>
                    </a:cubicBezTo>
                    <a:cubicBezTo>
                      <a:pt x="17" y="192"/>
                      <a:pt x="22" y="190"/>
                      <a:pt x="25" y="190"/>
                    </a:cubicBezTo>
                    <a:cubicBezTo>
                      <a:pt x="31" y="187"/>
                      <a:pt x="37" y="185"/>
                      <a:pt x="43" y="182"/>
                    </a:cubicBezTo>
                    <a:cubicBezTo>
                      <a:pt x="57" y="177"/>
                      <a:pt x="72" y="172"/>
                      <a:pt x="86" y="169"/>
                    </a:cubicBezTo>
                    <a:cubicBezTo>
                      <a:pt x="94" y="167"/>
                      <a:pt x="113" y="163"/>
                      <a:pt x="125" y="162"/>
                    </a:cubicBezTo>
                    <a:cubicBezTo>
                      <a:pt x="132" y="161"/>
                      <a:pt x="134" y="163"/>
                      <a:pt x="139" y="164"/>
                    </a:cubicBezTo>
                    <a:cubicBezTo>
                      <a:pt x="146" y="176"/>
                      <a:pt x="128" y="188"/>
                      <a:pt x="121" y="192"/>
                    </a:cubicBezTo>
                    <a:cubicBezTo>
                      <a:pt x="121" y="195"/>
                      <a:pt x="125" y="196"/>
                      <a:pt x="130" y="197"/>
                    </a:cubicBezTo>
                    <a:cubicBezTo>
                      <a:pt x="150" y="195"/>
                      <a:pt x="180" y="193"/>
                      <a:pt x="185" y="164"/>
                    </a:cubicBezTo>
                    <a:cubicBezTo>
                      <a:pt x="185" y="137"/>
                      <a:pt x="167" y="133"/>
                      <a:pt x="150" y="131"/>
                    </a:cubicBezTo>
                    <a:cubicBezTo>
                      <a:pt x="146" y="132"/>
                      <a:pt x="135" y="132"/>
                      <a:pt x="120" y="134"/>
                    </a:cubicBezTo>
                    <a:cubicBezTo>
                      <a:pt x="113" y="135"/>
                      <a:pt x="97" y="140"/>
                      <a:pt x="96" y="139"/>
                    </a:cubicBezTo>
                    <a:cubicBezTo>
                      <a:pt x="99" y="134"/>
                      <a:pt x="108" y="128"/>
                      <a:pt x="112" y="124"/>
                    </a:cubicBezTo>
                    <a:cubicBezTo>
                      <a:pt x="114" y="113"/>
                      <a:pt x="107" y="112"/>
                      <a:pt x="102" y="106"/>
                    </a:cubicBezTo>
                    <a:cubicBezTo>
                      <a:pt x="99" y="85"/>
                      <a:pt x="121" y="91"/>
                      <a:pt x="130" y="80"/>
                    </a:cubicBezTo>
                    <a:cubicBezTo>
                      <a:pt x="129" y="73"/>
                      <a:pt x="123" y="70"/>
                      <a:pt x="118" y="67"/>
                    </a:cubicBezTo>
                    <a:cubicBezTo>
                      <a:pt x="113" y="65"/>
                      <a:pt x="109" y="63"/>
                      <a:pt x="107" y="62"/>
                    </a:cubicBezTo>
                    <a:cubicBezTo>
                      <a:pt x="108" y="53"/>
                      <a:pt x="117" y="52"/>
                      <a:pt x="125" y="50"/>
                    </a:cubicBezTo>
                    <a:cubicBezTo>
                      <a:pt x="137" y="41"/>
                      <a:pt x="129" y="17"/>
                      <a:pt x="124" y="7"/>
                    </a:cubicBezTo>
                    <a:cubicBezTo>
                      <a:pt x="115" y="2"/>
                      <a:pt x="98" y="0"/>
                      <a:pt x="95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6" y="21"/>
                      <a:pt x="99" y="30"/>
                      <a:pt x="95" y="41"/>
                    </a:cubicBezTo>
                    <a:cubicBezTo>
                      <a:pt x="92" y="42"/>
                      <a:pt x="90" y="42"/>
                      <a:pt x="87" y="43"/>
                    </a:cubicBezTo>
                    <a:cubicBezTo>
                      <a:pt x="85" y="44"/>
                      <a:pt x="83" y="48"/>
                      <a:pt x="81" y="48"/>
                    </a:cubicBezTo>
                    <a:cubicBezTo>
                      <a:pt x="79" y="59"/>
                      <a:pt x="81" y="67"/>
                      <a:pt x="79" y="72"/>
                    </a:cubicBezTo>
                    <a:cubicBezTo>
                      <a:pt x="78" y="73"/>
                      <a:pt x="77" y="75"/>
                      <a:pt x="76" y="76"/>
                    </a:cubicBezTo>
                    <a:cubicBezTo>
                      <a:pt x="70" y="84"/>
                      <a:pt x="64" y="93"/>
                      <a:pt x="64" y="104"/>
                    </a:cubicBezTo>
                    <a:cubicBezTo>
                      <a:pt x="69" y="112"/>
                      <a:pt x="76" y="105"/>
                      <a:pt x="83" y="112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5" name="Freeform 19"/>
              <p:cNvSpPr>
                <a:spLocks/>
              </p:cNvSpPr>
              <p:nvPr/>
            </p:nvSpPr>
            <p:spPr bwMode="auto">
              <a:xfrm>
                <a:off x="7832726" y="2830513"/>
                <a:ext cx="173038" cy="369888"/>
              </a:xfrm>
              <a:custGeom>
                <a:avLst/>
                <a:gdLst>
                  <a:gd name="T0" fmla="*/ 101566 w 46"/>
                  <a:gd name="T1" fmla="*/ 369888 h 98"/>
                  <a:gd name="T2" fmla="*/ 131659 w 46"/>
                  <a:gd name="T3" fmla="*/ 366114 h 98"/>
                  <a:gd name="T4" fmla="*/ 157991 w 46"/>
                  <a:gd name="T5" fmla="*/ 354791 h 98"/>
                  <a:gd name="T6" fmla="*/ 131659 w 46"/>
                  <a:gd name="T7" fmla="*/ 279303 h 98"/>
                  <a:gd name="T8" fmla="*/ 131659 w 46"/>
                  <a:gd name="T9" fmla="*/ 275529 h 98"/>
                  <a:gd name="T10" fmla="*/ 131659 w 46"/>
                  <a:gd name="T11" fmla="*/ 181170 h 98"/>
                  <a:gd name="T12" fmla="*/ 169276 w 46"/>
                  <a:gd name="T13" fmla="*/ 79262 h 98"/>
                  <a:gd name="T14" fmla="*/ 142944 w 46"/>
                  <a:gd name="T15" fmla="*/ 0 h 98"/>
                  <a:gd name="T16" fmla="*/ 131659 w 46"/>
                  <a:gd name="T17" fmla="*/ 0 h 98"/>
                  <a:gd name="T18" fmla="*/ 45140 w 46"/>
                  <a:gd name="T19" fmla="*/ 71713 h 98"/>
                  <a:gd name="T20" fmla="*/ 22570 w 46"/>
                  <a:gd name="T21" fmla="*/ 147200 h 98"/>
                  <a:gd name="T22" fmla="*/ 22570 w 46"/>
                  <a:gd name="T23" fmla="*/ 309498 h 98"/>
                  <a:gd name="T24" fmla="*/ 101566 w 46"/>
                  <a:gd name="T25" fmla="*/ 369888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8">
                    <a:moveTo>
                      <a:pt x="27" y="98"/>
                    </a:moveTo>
                    <a:cubicBezTo>
                      <a:pt x="30" y="98"/>
                      <a:pt x="32" y="98"/>
                      <a:pt x="35" y="97"/>
                    </a:cubicBezTo>
                    <a:cubicBezTo>
                      <a:pt x="38" y="97"/>
                      <a:pt x="40" y="96"/>
                      <a:pt x="42" y="94"/>
                    </a:cubicBezTo>
                    <a:cubicBezTo>
                      <a:pt x="42" y="85"/>
                      <a:pt x="38" y="80"/>
                      <a:pt x="35" y="74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3" y="63"/>
                      <a:pt x="33" y="55"/>
                      <a:pt x="35" y="48"/>
                    </a:cubicBezTo>
                    <a:cubicBezTo>
                      <a:pt x="37" y="39"/>
                      <a:pt x="41" y="31"/>
                      <a:pt x="45" y="21"/>
                    </a:cubicBezTo>
                    <a:cubicBezTo>
                      <a:pt x="46" y="9"/>
                      <a:pt x="45" y="4"/>
                      <a:pt x="38" y="0"/>
                    </a:cubicBezTo>
                    <a:cubicBezTo>
                      <a:pt x="37" y="0"/>
                      <a:pt x="36" y="0"/>
                      <a:pt x="35" y="0"/>
                    </a:cubicBezTo>
                    <a:cubicBezTo>
                      <a:pt x="22" y="2"/>
                      <a:pt x="19" y="6"/>
                      <a:pt x="12" y="19"/>
                    </a:cubicBezTo>
                    <a:cubicBezTo>
                      <a:pt x="10" y="24"/>
                      <a:pt x="8" y="31"/>
                      <a:pt x="6" y="39"/>
                    </a:cubicBezTo>
                    <a:cubicBezTo>
                      <a:pt x="2" y="54"/>
                      <a:pt x="0" y="70"/>
                      <a:pt x="6" y="82"/>
                    </a:cubicBezTo>
                    <a:cubicBezTo>
                      <a:pt x="10" y="90"/>
                      <a:pt x="16" y="96"/>
                      <a:pt x="27" y="98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6" name="Freeform 20"/>
              <p:cNvSpPr>
                <a:spLocks/>
              </p:cNvSpPr>
              <p:nvPr/>
            </p:nvSpPr>
            <p:spPr bwMode="auto">
              <a:xfrm>
                <a:off x="7840663" y="3408363"/>
                <a:ext cx="808038" cy="777875"/>
              </a:xfrm>
              <a:custGeom>
                <a:avLst/>
                <a:gdLst>
                  <a:gd name="T0" fmla="*/ 496098 w 215"/>
                  <a:gd name="T1" fmla="*/ 290759 h 206"/>
                  <a:gd name="T2" fmla="*/ 405898 w 215"/>
                  <a:gd name="T3" fmla="*/ 279431 h 206"/>
                  <a:gd name="T4" fmla="*/ 390865 w 215"/>
                  <a:gd name="T5" fmla="*/ 264326 h 206"/>
                  <a:gd name="T6" fmla="*/ 405898 w 215"/>
                  <a:gd name="T7" fmla="*/ 219013 h 206"/>
                  <a:gd name="T8" fmla="*/ 458515 w 215"/>
                  <a:gd name="T9" fmla="*/ 154820 h 206"/>
                  <a:gd name="T10" fmla="*/ 405898 w 215"/>
                  <a:gd name="T11" fmla="*/ 18880 h 206"/>
                  <a:gd name="T12" fmla="*/ 398382 w 215"/>
                  <a:gd name="T13" fmla="*/ 11328 h 206"/>
                  <a:gd name="T14" fmla="*/ 334490 w 215"/>
                  <a:gd name="T15" fmla="*/ 3776 h 206"/>
                  <a:gd name="T16" fmla="*/ 263082 w 215"/>
                  <a:gd name="T17" fmla="*/ 22657 h 206"/>
                  <a:gd name="T18" fmla="*/ 255566 w 215"/>
                  <a:gd name="T19" fmla="*/ 56641 h 206"/>
                  <a:gd name="T20" fmla="*/ 323215 w 215"/>
                  <a:gd name="T21" fmla="*/ 86850 h 206"/>
                  <a:gd name="T22" fmla="*/ 353282 w 215"/>
                  <a:gd name="T23" fmla="*/ 154820 h 206"/>
                  <a:gd name="T24" fmla="*/ 315699 w 215"/>
                  <a:gd name="T25" fmla="*/ 302087 h 206"/>
                  <a:gd name="T26" fmla="*/ 244291 w 215"/>
                  <a:gd name="T27" fmla="*/ 324744 h 206"/>
                  <a:gd name="T28" fmla="*/ 150333 w 215"/>
                  <a:gd name="T29" fmla="*/ 366281 h 206"/>
                  <a:gd name="T30" fmla="*/ 120266 w 215"/>
                  <a:gd name="T31" fmla="*/ 377609 h 206"/>
                  <a:gd name="T32" fmla="*/ 15033 w 215"/>
                  <a:gd name="T33" fmla="*/ 385161 h 206"/>
                  <a:gd name="T34" fmla="*/ 0 w 215"/>
                  <a:gd name="T35" fmla="*/ 388938 h 206"/>
                  <a:gd name="T36" fmla="*/ 15033 w 215"/>
                  <a:gd name="T37" fmla="*/ 426698 h 206"/>
                  <a:gd name="T38" fmla="*/ 78925 w 215"/>
                  <a:gd name="T39" fmla="*/ 468235 h 206"/>
                  <a:gd name="T40" fmla="*/ 139058 w 215"/>
                  <a:gd name="T41" fmla="*/ 460683 h 206"/>
                  <a:gd name="T42" fmla="*/ 244291 w 215"/>
                  <a:gd name="T43" fmla="*/ 430475 h 206"/>
                  <a:gd name="T44" fmla="*/ 360798 w 215"/>
                  <a:gd name="T45" fmla="*/ 445579 h 206"/>
                  <a:gd name="T46" fmla="*/ 319457 w 215"/>
                  <a:gd name="T47" fmla="*/ 596623 h 206"/>
                  <a:gd name="T48" fmla="*/ 248049 w 215"/>
                  <a:gd name="T49" fmla="*/ 577742 h 206"/>
                  <a:gd name="T50" fmla="*/ 244291 w 215"/>
                  <a:gd name="T51" fmla="*/ 577742 h 206"/>
                  <a:gd name="T52" fmla="*/ 191674 w 215"/>
                  <a:gd name="T53" fmla="*/ 528653 h 206"/>
                  <a:gd name="T54" fmla="*/ 199191 w 215"/>
                  <a:gd name="T55" fmla="*/ 668368 h 206"/>
                  <a:gd name="T56" fmla="*/ 244291 w 215"/>
                  <a:gd name="T57" fmla="*/ 762771 h 206"/>
                  <a:gd name="T58" fmla="*/ 278115 w 215"/>
                  <a:gd name="T59" fmla="*/ 777875 h 206"/>
                  <a:gd name="T60" fmla="*/ 405898 w 215"/>
                  <a:gd name="T61" fmla="*/ 691025 h 206"/>
                  <a:gd name="T62" fmla="*/ 405898 w 215"/>
                  <a:gd name="T63" fmla="*/ 687249 h 206"/>
                  <a:gd name="T64" fmla="*/ 413415 w 215"/>
                  <a:gd name="T65" fmla="*/ 679697 h 206"/>
                  <a:gd name="T66" fmla="*/ 473548 w 215"/>
                  <a:gd name="T67" fmla="*/ 422922 h 206"/>
                  <a:gd name="T68" fmla="*/ 631397 w 215"/>
                  <a:gd name="T69" fmla="*/ 407818 h 206"/>
                  <a:gd name="T70" fmla="*/ 695289 w 215"/>
                  <a:gd name="T71" fmla="*/ 434251 h 206"/>
                  <a:gd name="T72" fmla="*/ 759180 w 215"/>
                  <a:gd name="T73" fmla="*/ 275655 h 206"/>
                  <a:gd name="T74" fmla="*/ 496098 w 215"/>
                  <a:gd name="T75" fmla="*/ 290759 h 20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5" h="206">
                    <a:moveTo>
                      <a:pt x="132" y="77"/>
                    </a:moveTo>
                    <a:cubicBezTo>
                      <a:pt x="122" y="78"/>
                      <a:pt x="115" y="78"/>
                      <a:pt x="108" y="74"/>
                    </a:cubicBezTo>
                    <a:cubicBezTo>
                      <a:pt x="107" y="72"/>
                      <a:pt x="105" y="71"/>
                      <a:pt x="104" y="70"/>
                    </a:cubicBezTo>
                    <a:cubicBezTo>
                      <a:pt x="104" y="65"/>
                      <a:pt x="106" y="62"/>
                      <a:pt x="108" y="58"/>
                    </a:cubicBezTo>
                    <a:cubicBezTo>
                      <a:pt x="112" y="52"/>
                      <a:pt x="118" y="46"/>
                      <a:pt x="122" y="41"/>
                    </a:cubicBezTo>
                    <a:cubicBezTo>
                      <a:pt x="127" y="19"/>
                      <a:pt x="122" y="15"/>
                      <a:pt x="108" y="5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0" y="2"/>
                      <a:pt x="94" y="0"/>
                      <a:pt x="89" y="1"/>
                    </a:cubicBezTo>
                    <a:cubicBezTo>
                      <a:pt x="87" y="1"/>
                      <a:pt x="73" y="1"/>
                      <a:pt x="70" y="6"/>
                    </a:cubicBezTo>
                    <a:cubicBezTo>
                      <a:pt x="70" y="7"/>
                      <a:pt x="68" y="14"/>
                      <a:pt x="68" y="15"/>
                    </a:cubicBezTo>
                    <a:cubicBezTo>
                      <a:pt x="65" y="19"/>
                      <a:pt x="81" y="16"/>
                      <a:pt x="86" y="23"/>
                    </a:cubicBezTo>
                    <a:cubicBezTo>
                      <a:pt x="91" y="28"/>
                      <a:pt x="93" y="31"/>
                      <a:pt x="94" y="41"/>
                    </a:cubicBezTo>
                    <a:cubicBezTo>
                      <a:pt x="84" y="55"/>
                      <a:pt x="78" y="60"/>
                      <a:pt x="84" y="80"/>
                    </a:cubicBezTo>
                    <a:cubicBezTo>
                      <a:pt x="80" y="82"/>
                      <a:pt x="73" y="83"/>
                      <a:pt x="65" y="86"/>
                    </a:cubicBezTo>
                    <a:cubicBezTo>
                      <a:pt x="48" y="92"/>
                      <a:pt x="44" y="95"/>
                      <a:pt x="40" y="97"/>
                    </a:cubicBezTo>
                    <a:cubicBezTo>
                      <a:pt x="37" y="98"/>
                      <a:pt x="33" y="99"/>
                      <a:pt x="32" y="100"/>
                    </a:cubicBezTo>
                    <a:cubicBezTo>
                      <a:pt x="29" y="102"/>
                      <a:pt x="27" y="101"/>
                      <a:pt x="4" y="102"/>
                    </a:cubicBezTo>
                    <a:cubicBezTo>
                      <a:pt x="2" y="102"/>
                      <a:pt x="1" y="102"/>
                      <a:pt x="0" y="103"/>
                    </a:cubicBezTo>
                    <a:cubicBezTo>
                      <a:pt x="1" y="106"/>
                      <a:pt x="2" y="110"/>
                      <a:pt x="4" y="113"/>
                    </a:cubicBezTo>
                    <a:cubicBezTo>
                      <a:pt x="9" y="122"/>
                      <a:pt x="11" y="122"/>
                      <a:pt x="21" y="124"/>
                    </a:cubicBezTo>
                    <a:cubicBezTo>
                      <a:pt x="23" y="123"/>
                      <a:pt x="35" y="123"/>
                      <a:pt x="37" y="122"/>
                    </a:cubicBezTo>
                    <a:cubicBezTo>
                      <a:pt x="48" y="121"/>
                      <a:pt x="57" y="116"/>
                      <a:pt x="65" y="114"/>
                    </a:cubicBezTo>
                    <a:cubicBezTo>
                      <a:pt x="77" y="113"/>
                      <a:pt x="90" y="113"/>
                      <a:pt x="96" y="118"/>
                    </a:cubicBezTo>
                    <a:cubicBezTo>
                      <a:pt x="98" y="128"/>
                      <a:pt x="90" y="148"/>
                      <a:pt x="85" y="158"/>
                    </a:cubicBezTo>
                    <a:cubicBezTo>
                      <a:pt x="76" y="167"/>
                      <a:pt x="71" y="163"/>
                      <a:pt x="66" y="153"/>
                    </a:cubicBezTo>
                    <a:cubicBezTo>
                      <a:pt x="65" y="153"/>
                      <a:pt x="65" y="153"/>
                      <a:pt x="65" y="153"/>
                    </a:cubicBezTo>
                    <a:cubicBezTo>
                      <a:pt x="62" y="140"/>
                      <a:pt x="60" y="138"/>
                      <a:pt x="51" y="140"/>
                    </a:cubicBezTo>
                    <a:cubicBezTo>
                      <a:pt x="47" y="150"/>
                      <a:pt x="52" y="165"/>
                      <a:pt x="53" y="177"/>
                    </a:cubicBezTo>
                    <a:cubicBezTo>
                      <a:pt x="57" y="189"/>
                      <a:pt x="57" y="196"/>
                      <a:pt x="65" y="202"/>
                    </a:cubicBezTo>
                    <a:cubicBezTo>
                      <a:pt x="68" y="203"/>
                      <a:pt x="70" y="205"/>
                      <a:pt x="74" y="206"/>
                    </a:cubicBezTo>
                    <a:cubicBezTo>
                      <a:pt x="90" y="204"/>
                      <a:pt x="97" y="197"/>
                      <a:pt x="108" y="183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10" y="181"/>
                      <a:pt x="110" y="181"/>
                      <a:pt x="110" y="180"/>
                    </a:cubicBezTo>
                    <a:cubicBezTo>
                      <a:pt x="122" y="158"/>
                      <a:pt x="129" y="138"/>
                      <a:pt x="126" y="112"/>
                    </a:cubicBezTo>
                    <a:cubicBezTo>
                      <a:pt x="133" y="106"/>
                      <a:pt x="158" y="106"/>
                      <a:pt x="168" y="108"/>
                    </a:cubicBezTo>
                    <a:cubicBezTo>
                      <a:pt x="172" y="110"/>
                      <a:pt x="180" y="111"/>
                      <a:pt x="185" y="115"/>
                    </a:cubicBezTo>
                    <a:cubicBezTo>
                      <a:pt x="201" y="115"/>
                      <a:pt x="215" y="90"/>
                      <a:pt x="202" y="73"/>
                    </a:cubicBezTo>
                    <a:cubicBezTo>
                      <a:pt x="176" y="66"/>
                      <a:pt x="156" y="73"/>
                      <a:pt x="132" y="77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7" name="Freeform 21"/>
              <p:cNvSpPr>
                <a:spLocks/>
              </p:cNvSpPr>
              <p:nvPr/>
            </p:nvSpPr>
            <p:spPr bwMode="auto">
              <a:xfrm>
                <a:off x="7678738" y="3252788"/>
                <a:ext cx="203200" cy="363538"/>
              </a:xfrm>
              <a:custGeom>
                <a:avLst/>
                <a:gdLst>
                  <a:gd name="T0" fmla="*/ 176859 w 54"/>
                  <a:gd name="T1" fmla="*/ 204490 h 96"/>
                  <a:gd name="T2" fmla="*/ 180622 w 54"/>
                  <a:gd name="T3" fmla="*/ 15147 h 96"/>
                  <a:gd name="T4" fmla="*/ 176859 w 54"/>
                  <a:gd name="T5" fmla="*/ 15147 h 96"/>
                  <a:gd name="T6" fmla="*/ 33867 w 54"/>
                  <a:gd name="T7" fmla="*/ 181769 h 96"/>
                  <a:gd name="T8" fmla="*/ 109126 w 54"/>
                  <a:gd name="T9" fmla="*/ 363538 h 96"/>
                  <a:gd name="T10" fmla="*/ 169333 w 54"/>
                  <a:gd name="T11" fmla="*/ 238572 h 96"/>
                  <a:gd name="T12" fmla="*/ 176859 w 54"/>
                  <a:gd name="T13" fmla="*/ 20449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96">
                    <a:moveTo>
                      <a:pt x="47" y="54"/>
                    </a:moveTo>
                    <a:cubicBezTo>
                      <a:pt x="50" y="38"/>
                      <a:pt x="54" y="16"/>
                      <a:pt x="48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1" y="0"/>
                      <a:pt x="15" y="35"/>
                      <a:pt x="9" y="48"/>
                    </a:cubicBezTo>
                    <a:cubicBezTo>
                      <a:pt x="4" y="75"/>
                      <a:pt x="0" y="86"/>
                      <a:pt x="29" y="96"/>
                    </a:cubicBezTo>
                    <a:cubicBezTo>
                      <a:pt x="41" y="92"/>
                      <a:pt x="43" y="75"/>
                      <a:pt x="45" y="63"/>
                    </a:cubicBezTo>
                    <a:cubicBezTo>
                      <a:pt x="46" y="60"/>
                      <a:pt x="46" y="57"/>
                      <a:pt x="47" y="54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8" name="Freeform 22"/>
              <p:cNvSpPr>
                <a:spLocks/>
              </p:cNvSpPr>
              <p:nvPr/>
            </p:nvSpPr>
            <p:spPr bwMode="auto">
              <a:xfrm>
                <a:off x="3957638" y="3094038"/>
                <a:ext cx="157163" cy="242888"/>
              </a:xfrm>
              <a:custGeom>
                <a:avLst/>
                <a:gdLst>
                  <a:gd name="T0" fmla="*/ 18710 w 42"/>
                  <a:gd name="T1" fmla="*/ 132829 h 64"/>
                  <a:gd name="T2" fmla="*/ 18710 w 42"/>
                  <a:gd name="T3" fmla="*/ 132829 h 64"/>
                  <a:gd name="T4" fmla="*/ 18710 w 42"/>
                  <a:gd name="T5" fmla="*/ 132829 h 64"/>
                  <a:gd name="T6" fmla="*/ 3742 w 42"/>
                  <a:gd name="T7" fmla="*/ 148010 h 64"/>
                  <a:gd name="T8" fmla="*/ 11226 w 42"/>
                  <a:gd name="T9" fmla="*/ 204937 h 64"/>
                  <a:gd name="T10" fmla="*/ 11226 w 42"/>
                  <a:gd name="T11" fmla="*/ 208732 h 64"/>
                  <a:gd name="T12" fmla="*/ 11226 w 42"/>
                  <a:gd name="T13" fmla="*/ 208732 h 64"/>
                  <a:gd name="T14" fmla="*/ 18710 w 42"/>
                  <a:gd name="T15" fmla="*/ 216322 h 64"/>
                  <a:gd name="T16" fmla="*/ 26194 w 42"/>
                  <a:gd name="T17" fmla="*/ 223912 h 64"/>
                  <a:gd name="T18" fmla="*/ 26194 w 42"/>
                  <a:gd name="T19" fmla="*/ 223912 h 64"/>
                  <a:gd name="T20" fmla="*/ 26194 w 42"/>
                  <a:gd name="T21" fmla="*/ 223912 h 64"/>
                  <a:gd name="T22" fmla="*/ 26194 w 42"/>
                  <a:gd name="T23" fmla="*/ 223912 h 64"/>
                  <a:gd name="T24" fmla="*/ 26194 w 42"/>
                  <a:gd name="T25" fmla="*/ 223912 h 64"/>
                  <a:gd name="T26" fmla="*/ 71098 w 42"/>
                  <a:gd name="T27" fmla="*/ 242888 h 64"/>
                  <a:gd name="T28" fmla="*/ 157163 w 42"/>
                  <a:gd name="T29" fmla="*/ 98673 h 64"/>
                  <a:gd name="T30" fmla="*/ 18710 w 42"/>
                  <a:gd name="T31" fmla="*/ 132829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64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7"/>
                      <a:pt x="2" y="38"/>
                      <a:pt x="1" y="39"/>
                    </a:cubicBezTo>
                    <a:cubicBezTo>
                      <a:pt x="0" y="46"/>
                      <a:pt x="1" y="51"/>
                      <a:pt x="3" y="54"/>
                    </a:cubicBezTo>
                    <a:cubicBezTo>
                      <a:pt x="3" y="54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4" y="56"/>
                      <a:pt x="4" y="56"/>
                      <a:pt x="5" y="57"/>
                    </a:cubicBezTo>
                    <a:cubicBezTo>
                      <a:pt x="5" y="57"/>
                      <a:pt x="6" y="58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0" y="61"/>
                      <a:pt x="14" y="62"/>
                      <a:pt x="19" y="64"/>
                    </a:cubicBezTo>
                    <a:cubicBezTo>
                      <a:pt x="35" y="59"/>
                      <a:pt x="40" y="43"/>
                      <a:pt x="42" y="26"/>
                    </a:cubicBezTo>
                    <a:cubicBezTo>
                      <a:pt x="38" y="0"/>
                      <a:pt x="14" y="20"/>
                      <a:pt x="5" y="35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6" name="文本框 125"/>
            <p:cNvSpPr txBox="1"/>
            <p:nvPr/>
          </p:nvSpPr>
          <p:spPr>
            <a:xfrm>
              <a:off x="3678302" y="4169330"/>
              <a:ext cx="5383792" cy="598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>
                      <a:alpha val="55000"/>
                    </a:schemeClr>
                  </a:solidFill>
                  <a:latin typeface="微软雅黑 Light" pitchFamily="34" charset="-122"/>
                  <a:ea typeface="微软雅黑 Light" pitchFamily="34" charset="-122"/>
                </a:rPr>
                <a:t>SHENZHEN UNIVERSITY</a:t>
              </a:r>
              <a:endParaRPr lang="zh-CN" altLang="en-US" dirty="0">
                <a:solidFill>
                  <a:schemeClr val="bg1">
                    <a:alpha val="55000"/>
                  </a:schemeClr>
                </a:solidFill>
                <a:latin typeface="微软雅黑 Light" pitchFamily="34" charset="-122"/>
                <a:ea typeface="微软雅黑 Light" pitchFamily="34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350956" y="2011564"/>
            <a:ext cx="1577887" cy="1577889"/>
            <a:chOff x="-2955925" y="2012950"/>
            <a:chExt cx="1855787" cy="1855788"/>
          </a:xfrm>
          <a:solidFill>
            <a:schemeClr val="bg1">
              <a:alpha val="58000"/>
            </a:schemeClr>
          </a:solidFill>
        </p:grpSpPr>
        <p:sp>
          <p:nvSpPr>
            <p:cNvPr id="133" name="Freeform 26"/>
            <p:cNvSpPr>
              <a:spLocks/>
            </p:cNvSpPr>
            <p:nvPr/>
          </p:nvSpPr>
          <p:spPr bwMode="auto">
            <a:xfrm>
              <a:off x="-1978025" y="2114550"/>
              <a:ext cx="161925" cy="173038"/>
            </a:xfrm>
            <a:custGeom>
              <a:avLst/>
              <a:gdLst>
                <a:gd name="T0" fmla="*/ 32 w 43"/>
                <a:gd name="T1" fmla="*/ 34 h 46"/>
                <a:gd name="T2" fmla="*/ 15 w 43"/>
                <a:gd name="T3" fmla="*/ 45 h 46"/>
                <a:gd name="T4" fmla="*/ 1 w 43"/>
                <a:gd name="T5" fmla="*/ 32 h 46"/>
                <a:gd name="T6" fmla="*/ 6 w 43"/>
                <a:gd name="T7" fmla="*/ 5 h 46"/>
                <a:gd name="T8" fmla="*/ 1 w 43"/>
                <a:gd name="T9" fmla="*/ 0 h 46"/>
                <a:gd name="T10" fmla="*/ 2 w 43"/>
                <a:gd name="T11" fmla="*/ 0 h 46"/>
                <a:gd name="T12" fmla="*/ 11 w 43"/>
                <a:gd name="T13" fmla="*/ 1 h 46"/>
                <a:gd name="T14" fmla="*/ 19 w 43"/>
                <a:gd name="T15" fmla="*/ 2 h 46"/>
                <a:gd name="T16" fmla="*/ 20 w 43"/>
                <a:gd name="T17" fmla="*/ 3 h 46"/>
                <a:gd name="T18" fmla="*/ 14 w 43"/>
                <a:gd name="T19" fmla="*/ 7 h 46"/>
                <a:gd name="T20" fmla="*/ 10 w 43"/>
                <a:gd name="T21" fmla="*/ 33 h 46"/>
                <a:gd name="T22" fmla="*/ 18 w 43"/>
                <a:gd name="T23" fmla="*/ 43 h 46"/>
                <a:gd name="T24" fmla="*/ 30 w 43"/>
                <a:gd name="T25" fmla="*/ 34 h 46"/>
                <a:gd name="T26" fmla="*/ 33 w 43"/>
                <a:gd name="T27" fmla="*/ 15 h 46"/>
                <a:gd name="T28" fmla="*/ 30 w 43"/>
                <a:gd name="T29" fmla="*/ 6 h 46"/>
                <a:gd name="T30" fmla="*/ 28 w 43"/>
                <a:gd name="T31" fmla="*/ 5 h 46"/>
                <a:gd name="T32" fmla="*/ 29 w 43"/>
                <a:gd name="T33" fmla="*/ 4 h 46"/>
                <a:gd name="T34" fmla="*/ 36 w 43"/>
                <a:gd name="T35" fmla="*/ 5 h 46"/>
                <a:gd name="T36" fmla="*/ 42 w 43"/>
                <a:gd name="T37" fmla="*/ 6 h 46"/>
                <a:gd name="T38" fmla="*/ 43 w 43"/>
                <a:gd name="T39" fmla="*/ 7 h 46"/>
                <a:gd name="T40" fmla="*/ 41 w 43"/>
                <a:gd name="T41" fmla="*/ 7 h 46"/>
                <a:gd name="T42" fmla="*/ 35 w 43"/>
                <a:gd name="T43" fmla="*/ 16 h 46"/>
                <a:gd name="T44" fmla="*/ 32 w 43"/>
                <a:gd name="T45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46">
                  <a:moveTo>
                    <a:pt x="32" y="34"/>
                  </a:moveTo>
                  <a:cubicBezTo>
                    <a:pt x="31" y="43"/>
                    <a:pt x="24" y="46"/>
                    <a:pt x="15" y="45"/>
                  </a:cubicBezTo>
                  <a:cubicBezTo>
                    <a:pt x="6" y="43"/>
                    <a:pt x="0" y="38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"/>
                    <a:pt x="1" y="2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8" y="1"/>
                    <a:pt x="11" y="1"/>
                  </a:cubicBezTo>
                  <a:cubicBezTo>
                    <a:pt x="13" y="2"/>
                    <a:pt x="16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5"/>
                    <a:pt x="15" y="2"/>
                    <a:pt x="14" y="7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8"/>
                    <a:pt x="13" y="43"/>
                    <a:pt x="18" y="43"/>
                  </a:cubicBezTo>
                  <a:cubicBezTo>
                    <a:pt x="24" y="44"/>
                    <a:pt x="29" y="41"/>
                    <a:pt x="30" y="3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0"/>
                    <a:pt x="33" y="7"/>
                    <a:pt x="30" y="6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1" y="4"/>
                    <a:pt x="33" y="5"/>
                    <a:pt x="36" y="5"/>
                  </a:cubicBezTo>
                  <a:cubicBezTo>
                    <a:pt x="38" y="5"/>
                    <a:pt x="40" y="6"/>
                    <a:pt x="42" y="6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3" y="7"/>
                    <a:pt x="42" y="7"/>
                    <a:pt x="41" y="7"/>
                  </a:cubicBezTo>
                  <a:cubicBezTo>
                    <a:pt x="38" y="8"/>
                    <a:pt x="36" y="11"/>
                    <a:pt x="35" y="16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4" name="Freeform 27"/>
            <p:cNvSpPr>
              <a:spLocks/>
            </p:cNvSpPr>
            <p:nvPr/>
          </p:nvSpPr>
          <p:spPr bwMode="auto">
            <a:xfrm>
              <a:off x="-1831975" y="2152650"/>
              <a:ext cx="215900" cy="203200"/>
            </a:xfrm>
            <a:custGeom>
              <a:avLst/>
              <a:gdLst>
                <a:gd name="T0" fmla="*/ 11 w 57"/>
                <a:gd name="T1" fmla="*/ 32 h 54"/>
                <a:gd name="T2" fmla="*/ 11 w 57"/>
                <a:gd name="T3" fmla="*/ 41 h 54"/>
                <a:gd name="T4" fmla="*/ 14 w 57"/>
                <a:gd name="T5" fmla="*/ 43 h 54"/>
                <a:gd name="T6" fmla="*/ 13 w 57"/>
                <a:gd name="T7" fmla="*/ 44 h 54"/>
                <a:gd name="T8" fmla="*/ 7 w 57"/>
                <a:gd name="T9" fmla="*/ 41 h 54"/>
                <a:gd name="T10" fmla="*/ 0 w 57"/>
                <a:gd name="T11" fmla="*/ 38 h 54"/>
                <a:gd name="T12" fmla="*/ 0 w 57"/>
                <a:gd name="T13" fmla="*/ 37 h 54"/>
                <a:gd name="T14" fmla="*/ 3 w 57"/>
                <a:gd name="T15" fmla="*/ 37 h 54"/>
                <a:gd name="T16" fmla="*/ 10 w 57"/>
                <a:gd name="T17" fmla="*/ 32 h 54"/>
                <a:gd name="T18" fmla="*/ 21 w 57"/>
                <a:gd name="T19" fmla="*/ 7 h 54"/>
                <a:gd name="T20" fmla="*/ 17 w 57"/>
                <a:gd name="T21" fmla="*/ 2 h 54"/>
                <a:gd name="T22" fmla="*/ 16 w 57"/>
                <a:gd name="T23" fmla="*/ 0 h 54"/>
                <a:gd name="T24" fmla="*/ 17 w 57"/>
                <a:gd name="T25" fmla="*/ 0 h 54"/>
                <a:gd name="T26" fmla="*/ 23 w 57"/>
                <a:gd name="T27" fmla="*/ 3 h 54"/>
                <a:gd name="T28" fmla="*/ 29 w 57"/>
                <a:gd name="T29" fmla="*/ 5 h 54"/>
                <a:gd name="T30" fmla="*/ 38 w 57"/>
                <a:gd name="T31" fmla="*/ 39 h 54"/>
                <a:gd name="T32" fmla="*/ 38 w 57"/>
                <a:gd name="T33" fmla="*/ 39 h 54"/>
                <a:gd name="T34" fmla="*/ 45 w 57"/>
                <a:gd name="T35" fmla="*/ 23 h 54"/>
                <a:gd name="T36" fmla="*/ 45 w 57"/>
                <a:gd name="T37" fmla="*/ 14 h 54"/>
                <a:gd name="T38" fmla="*/ 43 w 57"/>
                <a:gd name="T39" fmla="*/ 12 h 54"/>
                <a:gd name="T40" fmla="*/ 44 w 57"/>
                <a:gd name="T41" fmla="*/ 12 h 54"/>
                <a:gd name="T42" fmla="*/ 50 w 57"/>
                <a:gd name="T43" fmla="*/ 15 h 54"/>
                <a:gd name="T44" fmla="*/ 56 w 57"/>
                <a:gd name="T45" fmla="*/ 17 h 54"/>
                <a:gd name="T46" fmla="*/ 57 w 57"/>
                <a:gd name="T47" fmla="*/ 18 h 54"/>
                <a:gd name="T48" fmla="*/ 53 w 57"/>
                <a:gd name="T49" fmla="*/ 18 h 54"/>
                <a:gd name="T50" fmla="*/ 47 w 57"/>
                <a:gd name="T51" fmla="*/ 24 h 54"/>
                <a:gd name="T52" fmla="*/ 34 w 57"/>
                <a:gd name="T53" fmla="*/ 52 h 54"/>
                <a:gd name="T54" fmla="*/ 33 w 57"/>
                <a:gd name="T55" fmla="*/ 54 h 54"/>
                <a:gd name="T56" fmla="*/ 32 w 57"/>
                <a:gd name="T57" fmla="*/ 52 h 54"/>
                <a:gd name="T58" fmla="*/ 21 w 57"/>
                <a:gd name="T59" fmla="*/ 10 h 54"/>
                <a:gd name="T60" fmla="*/ 21 w 57"/>
                <a:gd name="T61" fmla="*/ 10 h 54"/>
                <a:gd name="T62" fmla="*/ 11 w 57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54">
                  <a:moveTo>
                    <a:pt x="11" y="32"/>
                  </a:moveTo>
                  <a:cubicBezTo>
                    <a:pt x="9" y="37"/>
                    <a:pt x="10" y="40"/>
                    <a:pt x="11" y="41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4" y="40"/>
                    <a:pt x="2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1" y="37"/>
                    <a:pt x="3" y="37"/>
                  </a:cubicBezTo>
                  <a:cubicBezTo>
                    <a:pt x="5" y="37"/>
                    <a:pt x="8" y="36"/>
                    <a:pt x="10" y="3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4"/>
                    <a:pt x="19" y="3"/>
                    <a:pt x="17" y="2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9" y="1"/>
                    <a:pt x="21" y="2"/>
                    <a:pt x="2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7" y="19"/>
                    <a:pt x="46" y="16"/>
                    <a:pt x="45" y="14"/>
                  </a:cubicBezTo>
                  <a:cubicBezTo>
                    <a:pt x="44" y="13"/>
                    <a:pt x="42" y="13"/>
                    <a:pt x="43" y="12"/>
                  </a:cubicBezTo>
                  <a:cubicBezTo>
                    <a:pt x="43" y="12"/>
                    <a:pt x="43" y="11"/>
                    <a:pt x="44" y="12"/>
                  </a:cubicBezTo>
                  <a:cubicBezTo>
                    <a:pt x="45" y="13"/>
                    <a:pt x="48" y="14"/>
                    <a:pt x="50" y="15"/>
                  </a:cubicBezTo>
                  <a:cubicBezTo>
                    <a:pt x="52" y="16"/>
                    <a:pt x="54" y="17"/>
                    <a:pt x="56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19"/>
                    <a:pt x="55" y="18"/>
                    <a:pt x="53" y="18"/>
                  </a:cubicBezTo>
                  <a:cubicBezTo>
                    <a:pt x="51" y="18"/>
                    <a:pt x="49" y="19"/>
                    <a:pt x="47" y="2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3"/>
                    <a:pt x="33" y="54"/>
                    <a:pt x="33" y="54"/>
                  </a:cubicBezTo>
                  <a:cubicBezTo>
                    <a:pt x="32" y="54"/>
                    <a:pt x="32" y="53"/>
                    <a:pt x="32" y="5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lnTo>
                    <a:pt x="11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5" name="Freeform 28"/>
            <p:cNvSpPr>
              <a:spLocks/>
            </p:cNvSpPr>
            <p:nvPr/>
          </p:nvSpPr>
          <p:spPr bwMode="auto">
            <a:xfrm>
              <a:off x="-1665288" y="2246313"/>
              <a:ext cx="147637" cy="169863"/>
            </a:xfrm>
            <a:custGeom>
              <a:avLst/>
              <a:gdLst>
                <a:gd name="T0" fmla="*/ 25 w 39"/>
                <a:gd name="T1" fmla="*/ 7 h 45"/>
                <a:gd name="T2" fmla="*/ 23 w 39"/>
                <a:gd name="T3" fmla="*/ 1 h 45"/>
                <a:gd name="T4" fmla="*/ 25 w 39"/>
                <a:gd name="T5" fmla="*/ 1 h 45"/>
                <a:gd name="T6" fmla="*/ 31 w 39"/>
                <a:gd name="T7" fmla="*/ 6 h 45"/>
                <a:gd name="T8" fmla="*/ 38 w 39"/>
                <a:gd name="T9" fmla="*/ 11 h 45"/>
                <a:gd name="T10" fmla="*/ 39 w 39"/>
                <a:gd name="T11" fmla="*/ 12 h 45"/>
                <a:gd name="T12" fmla="*/ 32 w 39"/>
                <a:gd name="T13" fmla="*/ 13 h 45"/>
                <a:gd name="T14" fmla="*/ 14 w 39"/>
                <a:gd name="T15" fmla="*/ 38 h 45"/>
                <a:gd name="T16" fmla="*/ 16 w 39"/>
                <a:gd name="T17" fmla="*/ 45 h 45"/>
                <a:gd name="T18" fmla="*/ 14 w 39"/>
                <a:gd name="T19" fmla="*/ 45 h 45"/>
                <a:gd name="T20" fmla="*/ 7 w 39"/>
                <a:gd name="T21" fmla="*/ 40 h 45"/>
                <a:gd name="T22" fmla="*/ 0 w 39"/>
                <a:gd name="T23" fmla="*/ 35 h 45"/>
                <a:gd name="T24" fmla="*/ 0 w 39"/>
                <a:gd name="T25" fmla="*/ 33 h 45"/>
                <a:gd name="T26" fmla="*/ 7 w 39"/>
                <a:gd name="T27" fmla="*/ 33 h 45"/>
                <a:gd name="T28" fmla="*/ 25 w 39"/>
                <a:gd name="T2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5">
                  <a:moveTo>
                    <a:pt x="25" y="7"/>
                  </a:moveTo>
                  <a:cubicBezTo>
                    <a:pt x="28" y="3"/>
                    <a:pt x="22" y="2"/>
                    <a:pt x="23" y="1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7" y="3"/>
                    <a:pt x="29" y="5"/>
                    <a:pt x="31" y="6"/>
                  </a:cubicBezTo>
                  <a:cubicBezTo>
                    <a:pt x="33" y="7"/>
                    <a:pt x="36" y="9"/>
                    <a:pt x="38" y="11"/>
                  </a:cubicBezTo>
                  <a:cubicBezTo>
                    <a:pt x="39" y="11"/>
                    <a:pt x="39" y="12"/>
                    <a:pt x="39" y="12"/>
                  </a:cubicBezTo>
                  <a:cubicBezTo>
                    <a:pt x="38" y="14"/>
                    <a:pt x="35" y="9"/>
                    <a:pt x="32" y="13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2"/>
                    <a:pt x="17" y="43"/>
                    <a:pt x="16" y="45"/>
                  </a:cubicBezTo>
                  <a:cubicBezTo>
                    <a:pt x="15" y="45"/>
                    <a:pt x="15" y="45"/>
                    <a:pt x="14" y="45"/>
                  </a:cubicBezTo>
                  <a:cubicBezTo>
                    <a:pt x="12" y="43"/>
                    <a:pt x="9" y="41"/>
                    <a:pt x="7" y="40"/>
                  </a:cubicBezTo>
                  <a:cubicBezTo>
                    <a:pt x="5" y="38"/>
                    <a:pt x="3" y="37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1" y="32"/>
                    <a:pt x="4" y="37"/>
                    <a:pt x="7" y="33"/>
                  </a:cubicBezTo>
                  <a:lnTo>
                    <a:pt x="2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6" name="Freeform 29"/>
            <p:cNvSpPr>
              <a:spLocks/>
            </p:cNvSpPr>
            <p:nvPr/>
          </p:nvSpPr>
          <p:spPr bwMode="auto">
            <a:xfrm>
              <a:off x="-1544638" y="2314575"/>
              <a:ext cx="173037" cy="169863"/>
            </a:xfrm>
            <a:custGeom>
              <a:avLst/>
              <a:gdLst>
                <a:gd name="T0" fmla="*/ 31 w 46"/>
                <a:gd name="T1" fmla="*/ 31 h 45"/>
                <a:gd name="T2" fmla="*/ 35 w 46"/>
                <a:gd name="T3" fmla="*/ 29 h 45"/>
                <a:gd name="T4" fmla="*/ 36 w 46"/>
                <a:gd name="T5" fmla="*/ 21 h 45"/>
                <a:gd name="T6" fmla="*/ 37 w 46"/>
                <a:gd name="T7" fmla="*/ 21 h 45"/>
                <a:gd name="T8" fmla="*/ 41 w 46"/>
                <a:gd name="T9" fmla="*/ 26 h 45"/>
                <a:gd name="T10" fmla="*/ 45 w 46"/>
                <a:gd name="T11" fmla="*/ 30 h 45"/>
                <a:gd name="T12" fmla="*/ 46 w 46"/>
                <a:gd name="T13" fmla="*/ 32 h 45"/>
                <a:gd name="T14" fmla="*/ 35 w 46"/>
                <a:gd name="T15" fmla="*/ 32 h 45"/>
                <a:gd name="T16" fmla="*/ 2 w 46"/>
                <a:gd name="T17" fmla="*/ 44 h 45"/>
                <a:gd name="T18" fmla="*/ 0 w 46"/>
                <a:gd name="T19" fmla="*/ 45 h 45"/>
                <a:gd name="T20" fmla="*/ 1 w 46"/>
                <a:gd name="T21" fmla="*/ 43 h 45"/>
                <a:gd name="T22" fmla="*/ 16 w 46"/>
                <a:gd name="T23" fmla="*/ 8 h 45"/>
                <a:gd name="T24" fmla="*/ 16 w 46"/>
                <a:gd name="T25" fmla="*/ 0 h 45"/>
                <a:gd name="T26" fmla="*/ 17 w 46"/>
                <a:gd name="T27" fmla="*/ 1 h 45"/>
                <a:gd name="T28" fmla="*/ 23 w 46"/>
                <a:gd name="T29" fmla="*/ 7 h 45"/>
                <a:gd name="T30" fmla="*/ 29 w 46"/>
                <a:gd name="T31" fmla="*/ 13 h 45"/>
                <a:gd name="T32" fmla="*/ 29 w 46"/>
                <a:gd name="T33" fmla="*/ 14 h 45"/>
                <a:gd name="T34" fmla="*/ 24 w 46"/>
                <a:gd name="T35" fmla="*/ 13 h 45"/>
                <a:gd name="T36" fmla="*/ 23 w 46"/>
                <a:gd name="T37" fmla="*/ 15 h 45"/>
                <a:gd name="T38" fmla="*/ 12 w 46"/>
                <a:gd name="T39" fmla="*/ 39 h 45"/>
                <a:gd name="T40" fmla="*/ 31 w 46"/>
                <a:gd name="T41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5">
                  <a:moveTo>
                    <a:pt x="31" y="31"/>
                  </a:moveTo>
                  <a:cubicBezTo>
                    <a:pt x="33" y="31"/>
                    <a:pt x="34" y="30"/>
                    <a:pt x="35" y="29"/>
                  </a:cubicBezTo>
                  <a:cubicBezTo>
                    <a:pt x="39" y="25"/>
                    <a:pt x="35" y="22"/>
                    <a:pt x="36" y="21"/>
                  </a:cubicBezTo>
                  <a:cubicBezTo>
                    <a:pt x="36" y="21"/>
                    <a:pt x="36" y="21"/>
                    <a:pt x="37" y="21"/>
                  </a:cubicBezTo>
                  <a:cubicBezTo>
                    <a:pt x="38" y="23"/>
                    <a:pt x="40" y="25"/>
                    <a:pt x="41" y="26"/>
                  </a:cubicBezTo>
                  <a:cubicBezTo>
                    <a:pt x="42" y="27"/>
                    <a:pt x="44" y="29"/>
                    <a:pt x="45" y="30"/>
                  </a:cubicBezTo>
                  <a:cubicBezTo>
                    <a:pt x="46" y="31"/>
                    <a:pt x="46" y="32"/>
                    <a:pt x="46" y="32"/>
                  </a:cubicBezTo>
                  <a:cubicBezTo>
                    <a:pt x="45" y="34"/>
                    <a:pt x="43" y="28"/>
                    <a:pt x="35" y="3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44"/>
                    <a:pt x="0" y="44"/>
                    <a:pt x="1" y="4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3"/>
                    <a:pt x="15" y="1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9" y="3"/>
                    <a:pt x="21" y="5"/>
                    <a:pt x="23" y="7"/>
                  </a:cubicBezTo>
                  <a:cubicBezTo>
                    <a:pt x="25" y="9"/>
                    <a:pt x="27" y="11"/>
                    <a:pt x="29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5"/>
                    <a:pt x="27" y="11"/>
                    <a:pt x="24" y="13"/>
                  </a:cubicBezTo>
                  <a:cubicBezTo>
                    <a:pt x="24" y="14"/>
                    <a:pt x="23" y="15"/>
                    <a:pt x="23" y="15"/>
                  </a:cubicBezTo>
                  <a:cubicBezTo>
                    <a:pt x="12" y="39"/>
                    <a:pt x="12" y="39"/>
                    <a:pt x="12" y="39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7" name="Freeform 30"/>
            <p:cNvSpPr>
              <a:spLocks/>
            </p:cNvSpPr>
            <p:nvPr/>
          </p:nvSpPr>
          <p:spPr bwMode="auto">
            <a:xfrm>
              <a:off x="-1487488" y="2457450"/>
              <a:ext cx="195262" cy="192088"/>
            </a:xfrm>
            <a:custGeom>
              <a:avLst/>
              <a:gdLst>
                <a:gd name="T0" fmla="*/ 34 w 52"/>
                <a:gd name="T1" fmla="*/ 7 h 51"/>
                <a:gd name="T2" fmla="*/ 35 w 52"/>
                <a:gd name="T3" fmla="*/ 0 h 51"/>
                <a:gd name="T4" fmla="*/ 36 w 52"/>
                <a:gd name="T5" fmla="*/ 1 h 51"/>
                <a:gd name="T6" fmla="*/ 41 w 52"/>
                <a:gd name="T7" fmla="*/ 8 h 51"/>
                <a:gd name="T8" fmla="*/ 52 w 52"/>
                <a:gd name="T9" fmla="*/ 27 h 51"/>
                <a:gd name="T10" fmla="*/ 43 w 52"/>
                <a:gd name="T11" fmla="*/ 36 h 51"/>
                <a:gd name="T12" fmla="*/ 42 w 52"/>
                <a:gd name="T13" fmla="*/ 37 h 51"/>
                <a:gd name="T14" fmla="*/ 42 w 52"/>
                <a:gd name="T15" fmla="*/ 36 h 51"/>
                <a:gd name="T16" fmla="*/ 44 w 52"/>
                <a:gd name="T17" fmla="*/ 31 h 51"/>
                <a:gd name="T18" fmla="*/ 43 w 52"/>
                <a:gd name="T19" fmla="*/ 16 h 51"/>
                <a:gd name="T20" fmla="*/ 42 w 52"/>
                <a:gd name="T21" fmla="*/ 13 h 51"/>
                <a:gd name="T22" fmla="*/ 27 w 52"/>
                <a:gd name="T23" fmla="*/ 22 h 51"/>
                <a:gd name="T24" fmla="*/ 27 w 52"/>
                <a:gd name="T25" fmla="*/ 23 h 51"/>
                <a:gd name="T26" fmla="*/ 38 w 52"/>
                <a:gd name="T27" fmla="*/ 26 h 51"/>
                <a:gd name="T28" fmla="*/ 40 w 52"/>
                <a:gd name="T29" fmla="*/ 26 h 51"/>
                <a:gd name="T30" fmla="*/ 39 w 52"/>
                <a:gd name="T31" fmla="*/ 27 h 51"/>
                <a:gd name="T32" fmla="*/ 23 w 52"/>
                <a:gd name="T33" fmla="*/ 36 h 51"/>
                <a:gd name="T34" fmla="*/ 22 w 52"/>
                <a:gd name="T35" fmla="*/ 36 h 51"/>
                <a:gd name="T36" fmla="*/ 23 w 52"/>
                <a:gd name="T37" fmla="*/ 35 h 51"/>
                <a:gd name="T38" fmla="*/ 26 w 52"/>
                <a:gd name="T39" fmla="*/ 24 h 51"/>
                <a:gd name="T40" fmla="*/ 25 w 52"/>
                <a:gd name="T41" fmla="*/ 22 h 51"/>
                <a:gd name="T42" fmla="*/ 12 w 52"/>
                <a:gd name="T43" fmla="*/ 30 h 51"/>
                <a:gd name="T44" fmla="*/ 11 w 52"/>
                <a:gd name="T45" fmla="*/ 37 h 51"/>
                <a:gd name="T46" fmla="*/ 31 w 52"/>
                <a:gd name="T47" fmla="*/ 44 h 51"/>
                <a:gd name="T48" fmla="*/ 32 w 52"/>
                <a:gd name="T49" fmla="*/ 44 h 51"/>
                <a:gd name="T50" fmla="*/ 32 w 52"/>
                <a:gd name="T51" fmla="*/ 45 h 51"/>
                <a:gd name="T52" fmla="*/ 31 w 52"/>
                <a:gd name="T53" fmla="*/ 46 h 51"/>
                <a:gd name="T54" fmla="*/ 18 w 52"/>
                <a:gd name="T55" fmla="*/ 51 h 51"/>
                <a:gd name="T56" fmla="*/ 5 w 52"/>
                <a:gd name="T57" fmla="*/ 29 h 51"/>
                <a:gd name="T58" fmla="*/ 1 w 52"/>
                <a:gd name="T59" fmla="*/ 22 h 51"/>
                <a:gd name="T60" fmla="*/ 1 w 52"/>
                <a:gd name="T61" fmla="*/ 21 h 51"/>
                <a:gd name="T62" fmla="*/ 7 w 52"/>
                <a:gd name="T63" fmla="*/ 23 h 51"/>
                <a:gd name="T64" fmla="*/ 34 w 52"/>
                <a:gd name="T6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51">
                  <a:moveTo>
                    <a:pt x="34" y="7"/>
                  </a:moveTo>
                  <a:cubicBezTo>
                    <a:pt x="38" y="4"/>
                    <a:pt x="34" y="1"/>
                    <a:pt x="35" y="0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38" y="4"/>
                    <a:pt x="39" y="6"/>
                    <a:pt x="41" y="8"/>
                  </a:cubicBezTo>
                  <a:cubicBezTo>
                    <a:pt x="44" y="15"/>
                    <a:pt x="48" y="21"/>
                    <a:pt x="52" y="2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2" y="37"/>
                    <a:pt x="42" y="37"/>
                  </a:cubicBezTo>
                  <a:cubicBezTo>
                    <a:pt x="42" y="37"/>
                    <a:pt x="42" y="37"/>
                    <a:pt x="42" y="36"/>
                  </a:cubicBezTo>
                  <a:cubicBezTo>
                    <a:pt x="41" y="36"/>
                    <a:pt x="42" y="35"/>
                    <a:pt x="44" y="31"/>
                  </a:cubicBezTo>
                  <a:cubicBezTo>
                    <a:pt x="47" y="26"/>
                    <a:pt x="47" y="22"/>
                    <a:pt x="43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27"/>
                    <a:pt x="34" y="28"/>
                    <a:pt x="38" y="26"/>
                  </a:cubicBezTo>
                  <a:cubicBezTo>
                    <a:pt x="39" y="25"/>
                    <a:pt x="39" y="25"/>
                    <a:pt x="40" y="26"/>
                  </a:cubicBezTo>
                  <a:cubicBezTo>
                    <a:pt x="40" y="26"/>
                    <a:pt x="40" y="26"/>
                    <a:pt x="39" y="2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22" y="36"/>
                    <a:pt x="22" y="35"/>
                    <a:pt x="23" y="35"/>
                  </a:cubicBezTo>
                  <a:cubicBezTo>
                    <a:pt x="27" y="32"/>
                    <a:pt x="28" y="27"/>
                    <a:pt x="26" y="24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9" y="33"/>
                    <a:pt x="11" y="37"/>
                  </a:cubicBezTo>
                  <a:cubicBezTo>
                    <a:pt x="16" y="45"/>
                    <a:pt x="24" y="46"/>
                    <a:pt x="31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2" y="45"/>
                    <a:pt x="31" y="46"/>
                    <a:pt x="31" y="4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3" y="44"/>
                    <a:pt x="9" y="37"/>
                    <a:pt x="5" y="29"/>
                  </a:cubicBezTo>
                  <a:cubicBezTo>
                    <a:pt x="4" y="27"/>
                    <a:pt x="2" y="25"/>
                    <a:pt x="1" y="22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2" y="20"/>
                    <a:pt x="3" y="26"/>
                    <a:pt x="7" y="23"/>
                  </a:cubicBezTo>
                  <a:lnTo>
                    <a:pt x="3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8" name="Freeform 31"/>
            <p:cNvSpPr>
              <a:spLocks noEditPoints="1"/>
            </p:cNvSpPr>
            <p:nvPr/>
          </p:nvSpPr>
          <p:spPr bwMode="auto">
            <a:xfrm>
              <a:off x="-1404938" y="2635250"/>
              <a:ext cx="180975" cy="200025"/>
            </a:xfrm>
            <a:custGeom>
              <a:avLst/>
              <a:gdLst>
                <a:gd name="T0" fmla="*/ 21 w 48"/>
                <a:gd name="T1" fmla="*/ 29 h 53"/>
                <a:gd name="T2" fmla="*/ 23 w 48"/>
                <a:gd name="T3" fmla="*/ 20 h 53"/>
                <a:gd name="T4" fmla="*/ 9 w 48"/>
                <a:gd name="T5" fmla="*/ 24 h 53"/>
                <a:gd name="T6" fmla="*/ 6 w 48"/>
                <a:gd name="T7" fmla="*/ 30 h 53"/>
                <a:gd name="T8" fmla="*/ 5 w 48"/>
                <a:gd name="T9" fmla="*/ 30 h 53"/>
                <a:gd name="T10" fmla="*/ 3 w 48"/>
                <a:gd name="T11" fmla="*/ 21 h 53"/>
                <a:gd name="T12" fmla="*/ 0 w 48"/>
                <a:gd name="T13" fmla="*/ 13 h 53"/>
                <a:gd name="T14" fmla="*/ 1 w 48"/>
                <a:gd name="T15" fmla="*/ 12 h 53"/>
                <a:gd name="T16" fmla="*/ 6 w 48"/>
                <a:gd name="T17" fmla="*/ 16 h 53"/>
                <a:gd name="T18" fmla="*/ 36 w 48"/>
                <a:gd name="T19" fmla="*/ 7 h 53"/>
                <a:gd name="T20" fmla="*/ 39 w 48"/>
                <a:gd name="T21" fmla="*/ 1 h 53"/>
                <a:gd name="T22" fmla="*/ 40 w 48"/>
                <a:gd name="T23" fmla="*/ 1 h 53"/>
                <a:gd name="T24" fmla="*/ 42 w 48"/>
                <a:gd name="T25" fmla="*/ 10 h 53"/>
                <a:gd name="T26" fmla="*/ 45 w 48"/>
                <a:gd name="T27" fmla="*/ 19 h 53"/>
                <a:gd name="T28" fmla="*/ 39 w 48"/>
                <a:gd name="T29" fmla="*/ 37 h 53"/>
                <a:gd name="T30" fmla="*/ 25 w 48"/>
                <a:gd name="T31" fmla="*/ 25 h 53"/>
                <a:gd name="T32" fmla="*/ 24 w 48"/>
                <a:gd name="T33" fmla="*/ 25 h 53"/>
                <a:gd name="T34" fmla="*/ 22 w 48"/>
                <a:gd name="T35" fmla="*/ 39 h 53"/>
                <a:gd name="T36" fmla="*/ 15 w 48"/>
                <a:gd name="T37" fmla="*/ 46 h 53"/>
                <a:gd name="T38" fmla="*/ 13 w 48"/>
                <a:gd name="T39" fmla="*/ 53 h 53"/>
                <a:gd name="T40" fmla="*/ 12 w 48"/>
                <a:gd name="T41" fmla="*/ 53 h 53"/>
                <a:gd name="T42" fmla="*/ 10 w 48"/>
                <a:gd name="T43" fmla="*/ 47 h 53"/>
                <a:gd name="T44" fmla="*/ 8 w 48"/>
                <a:gd name="T45" fmla="*/ 40 h 53"/>
                <a:gd name="T46" fmla="*/ 21 w 48"/>
                <a:gd name="T47" fmla="*/ 29 h 53"/>
                <a:gd name="T48" fmla="*/ 24 w 48"/>
                <a:gd name="T49" fmla="*/ 20 h 53"/>
                <a:gd name="T50" fmla="*/ 24 w 48"/>
                <a:gd name="T51" fmla="*/ 22 h 53"/>
                <a:gd name="T52" fmla="*/ 37 w 48"/>
                <a:gd name="T53" fmla="*/ 29 h 53"/>
                <a:gd name="T54" fmla="*/ 43 w 48"/>
                <a:gd name="T55" fmla="*/ 18 h 53"/>
                <a:gd name="T56" fmla="*/ 42 w 48"/>
                <a:gd name="T57" fmla="*/ 14 h 53"/>
                <a:gd name="T58" fmla="*/ 24 w 48"/>
                <a:gd name="T5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53">
                  <a:moveTo>
                    <a:pt x="21" y="29"/>
                  </a:moveTo>
                  <a:cubicBezTo>
                    <a:pt x="23" y="27"/>
                    <a:pt x="24" y="24"/>
                    <a:pt x="23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4" y="26"/>
                    <a:pt x="8" y="30"/>
                    <a:pt x="6" y="30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4" y="27"/>
                    <a:pt x="3" y="24"/>
                    <a:pt x="3" y="21"/>
                  </a:cubicBezTo>
                  <a:cubicBezTo>
                    <a:pt x="2" y="19"/>
                    <a:pt x="1" y="16"/>
                    <a:pt x="0" y="13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" y="11"/>
                    <a:pt x="1" y="17"/>
                    <a:pt x="6" y="1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1" y="5"/>
                    <a:pt x="37" y="1"/>
                    <a:pt x="39" y="1"/>
                  </a:cubicBezTo>
                  <a:cubicBezTo>
                    <a:pt x="39" y="0"/>
                    <a:pt x="40" y="1"/>
                    <a:pt x="40" y="1"/>
                  </a:cubicBezTo>
                  <a:cubicBezTo>
                    <a:pt x="41" y="4"/>
                    <a:pt x="42" y="7"/>
                    <a:pt x="42" y="10"/>
                  </a:cubicBezTo>
                  <a:cubicBezTo>
                    <a:pt x="43" y="13"/>
                    <a:pt x="44" y="15"/>
                    <a:pt x="45" y="19"/>
                  </a:cubicBezTo>
                  <a:cubicBezTo>
                    <a:pt x="48" y="29"/>
                    <a:pt x="45" y="36"/>
                    <a:pt x="39" y="37"/>
                  </a:cubicBezTo>
                  <a:cubicBezTo>
                    <a:pt x="34" y="39"/>
                    <a:pt x="29" y="37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32"/>
                    <a:pt x="26" y="35"/>
                    <a:pt x="22" y="39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1" y="50"/>
                    <a:pt x="14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49"/>
                    <a:pt x="10" y="47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21" y="29"/>
                  </a:lnTo>
                  <a:close/>
                  <a:moveTo>
                    <a:pt x="24" y="20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6" y="29"/>
                    <a:pt x="30" y="31"/>
                    <a:pt x="37" y="29"/>
                  </a:cubicBezTo>
                  <a:cubicBezTo>
                    <a:pt x="43" y="27"/>
                    <a:pt x="45" y="23"/>
                    <a:pt x="43" y="18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2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9" name="Freeform 32"/>
            <p:cNvSpPr>
              <a:spLocks/>
            </p:cNvSpPr>
            <p:nvPr/>
          </p:nvSpPr>
          <p:spPr bwMode="auto">
            <a:xfrm>
              <a:off x="-1363663" y="2846388"/>
              <a:ext cx="166687" cy="120650"/>
            </a:xfrm>
            <a:custGeom>
              <a:avLst/>
              <a:gdLst>
                <a:gd name="T0" fmla="*/ 18 w 44"/>
                <a:gd name="T1" fmla="*/ 0 h 32"/>
                <a:gd name="T2" fmla="*/ 19 w 44"/>
                <a:gd name="T3" fmla="*/ 1 h 32"/>
                <a:gd name="T4" fmla="*/ 17 w 44"/>
                <a:gd name="T5" fmla="*/ 2 h 32"/>
                <a:gd name="T6" fmla="*/ 2 w 44"/>
                <a:gd name="T7" fmla="*/ 16 h 32"/>
                <a:gd name="T8" fmla="*/ 10 w 44"/>
                <a:gd name="T9" fmla="*/ 26 h 32"/>
                <a:gd name="T10" fmla="*/ 30 w 44"/>
                <a:gd name="T11" fmla="*/ 0 h 32"/>
                <a:gd name="T12" fmla="*/ 44 w 44"/>
                <a:gd name="T13" fmla="*/ 13 h 32"/>
                <a:gd name="T14" fmla="*/ 42 w 44"/>
                <a:gd name="T15" fmla="*/ 24 h 32"/>
                <a:gd name="T16" fmla="*/ 44 w 44"/>
                <a:gd name="T17" fmla="*/ 26 h 32"/>
                <a:gd name="T18" fmla="*/ 42 w 44"/>
                <a:gd name="T19" fmla="*/ 27 h 32"/>
                <a:gd name="T20" fmla="*/ 31 w 44"/>
                <a:gd name="T21" fmla="*/ 28 h 32"/>
                <a:gd name="T22" fmla="*/ 29 w 44"/>
                <a:gd name="T23" fmla="*/ 29 h 32"/>
                <a:gd name="T24" fmla="*/ 28 w 44"/>
                <a:gd name="T25" fmla="*/ 28 h 32"/>
                <a:gd name="T26" fmla="*/ 32 w 44"/>
                <a:gd name="T27" fmla="*/ 26 h 32"/>
                <a:gd name="T28" fmla="*/ 42 w 44"/>
                <a:gd name="T29" fmla="*/ 13 h 32"/>
                <a:gd name="T30" fmla="*/ 35 w 44"/>
                <a:gd name="T31" fmla="*/ 6 h 32"/>
                <a:gd name="T32" fmla="*/ 16 w 44"/>
                <a:gd name="T33" fmla="*/ 31 h 32"/>
                <a:gd name="T34" fmla="*/ 0 w 44"/>
                <a:gd name="T35" fmla="*/ 16 h 32"/>
                <a:gd name="T36" fmla="*/ 3 w 44"/>
                <a:gd name="T37" fmla="*/ 5 h 32"/>
                <a:gd name="T38" fmla="*/ 0 w 44"/>
                <a:gd name="T39" fmla="*/ 2 h 32"/>
                <a:gd name="T40" fmla="*/ 1 w 44"/>
                <a:gd name="T41" fmla="*/ 1 h 32"/>
                <a:gd name="T42" fmla="*/ 18 w 44"/>
                <a:gd name="T4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2">
                  <a:moveTo>
                    <a:pt x="18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9" y="4"/>
                    <a:pt x="1" y="7"/>
                    <a:pt x="2" y="16"/>
                  </a:cubicBezTo>
                  <a:cubicBezTo>
                    <a:pt x="2" y="22"/>
                    <a:pt x="6" y="26"/>
                    <a:pt x="10" y="26"/>
                  </a:cubicBezTo>
                  <a:cubicBezTo>
                    <a:pt x="23" y="25"/>
                    <a:pt x="15" y="1"/>
                    <a:pt x="30" y="0"/>
                  </a:cubicBezTo>
                  <a:cubicBezTo>
                    <a:pt x="38" y="0"/>
                    <a:pt x="43" y="6"/>
                    <a:pt x="44" y="13"/>
                  </a:cubicBezTo>
                  <a:cubicBezTo>
                    <a:pt x="44" y="19"/>
                    <a:pt x="42" y="22"/>
                    <a:pt x="42" y="24"/>
                  </a:cubicBezTo>
                  <a:cubicBezTo>
                    <a:pt x="42" y="26"/>
                    <a:pt x="43" y="25"/>
                    <a:pt x="44" y="26"/>
                  </a:cubicBezTo>
                  <a:cubicBezTo>
                    <a:pt x="44" y="26"/>
                    <a:pt x="43" y="27"/>
                    <a:pt x="42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29"/>
                    <a:pt x="29" y="29"/>
                  </a:cubicBezTo>
                  <a:cubicBezTo>
                    <a:pt x="29" y="29"/>
                    <a:pt x="28" y="29"/>
                    <a:pt x="28" y="28"/>
                  </a:cubicBezTo>
                  <a:cubicBezTo>
                    <a:pt x="28" y="28"/>
                    <a:pt x="30" y="28"/>
                    <a:pt x="32" y="26"/>
                  </a:cubicBezTo>
                  <a:cubicBezTo>
                    <a:pt x="39" y="23"/>
                    <a:pt x="43" y="20"/>
                    <a:pt x="42" y="13"/>
                  </a:cubicBezTo>
                  <a:cubicBezTo>
                    <a:pt x="42" y="9"/>
                    <a:pt x="40" y="6"/>
                    <a:pt x="35" y="6"/>
                  </a:cubicBezTo>
                  <a:cubicBezTo>
                    <a:pt x="25" y="6"/>
                    <a:pt x="32" y="31"/>
                    <a:pt x="16" y="31"/>
                  </a:cubicBezTo>
                  <a:cubicBezTo>
                    <a:pt x="7" y="32"/>
                    <a:pt x="1" y="25"/>
                    <a:pt x="0" y="16"/>
                  </a:cubicBezTo>
                  <a:cubicBezTo>
                    <a:pt x="0" y="10"/>
                    <a:pt x="3" y="7"/>
                    <a:pt x="3" y="5"/>
                  </a:cubicBez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0" name="Freeform 33"/>
            <p:cNvSpPr>
              <a:spLocks/>
            </p:cNvSpPr>
            <p:nvPr/>
          </p:nvSpPr>
          <p:spPr bwMode="auto">
            <a:xfrm>
              <a:off x="-1366838" y="2992438"/>
              <a:ext cx="161925" cy="95250"/>
            </a:xfrm>
            <a:custGeom>
              <a:avLst/>
              <a:gdLst>
                <a:gd name="T0" fmla="*/ 38 w 43"/>
                <a:gd name="T1" fmla="*/ 10 h 25"/>
                <a:gd name="T2" fmla="*/ 43 w 43"/>
                <a:gd name="T3" fmla="*/ 6 h 25"/>
                <a:gd name="T4" fmla="*/ 43 w 43"/>
                <a:gd name="T5" fmla="*/ 7 h 25"/>
                <a:gd name="T6" fmla="*/ 42 w 43"/>
                <a:gd name="T7" fmla="*/ 15 h 25"/>
                <a:gd name="T8" fmla="*/ 41 w 43"/>
                <a:gd name="T9" fmla="*/ 24 h 25"/>
                <a:gd name="T10" fmla="*/ 40 w 43"/>
                <a:gd name="T11" fmla="*/ 25 h 25"/>
                <a:gd name="T12" fmla="*/ 37 w 43"/>
                <a:gd name="T13" fmla="*/ 19 h 25"/>
                <a:gd name="T14" fmla="*/ 5 w 43"/>
                <a:gd name="T15" fmla="*/ 15 h 25"/>
                <a:gd name="T16" fmla="*/ 0 w 43"/>
                <a:gd name="T17" fmla="*/ 19 h 25"/>
                <a:gd name="T18" fmla="*/ 0 w 43"/>
                <a:gd name="T19" fmla="*/ 18 h 25"/>
                <a:gd name="T20" fmla="*/ 1 w 43"/>
                <a:gd name="T21" fmla="*/ 10 h 25"/>
                <a:gd name="T22" fmla="*/ 2 w 43"/>
                <a:gd name="T23" fmla="*/ 1 h 25"/>
                <a:gd name="T24" fmla="*/ 3 w 43"/>
                <a:gd name="T25" fmla="*/ 0 h 25"/>
                <a:gd name="T26" fmla="*/ 6 w 43"/>
                <a:gd name="T27" fmla="*/ 6 h 25"/>
                <a:gd name="T28" fmla="*/ 38 w 43"/>
                <a:gd name="T2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5">
                  <a:moveTo>
                    <a:pt x="38" y="10"/>
                  </a:moveTo>
                  <a:cubicBezTo>
                    <a:pt x="43" y="11"/>
                    <a:pt x="41" y="5"/>
                    <a:pt x="43" y="6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3" y="10"/>
                    <a:pt x="42" y="13"/>
                    <a:pt x="42" y="15"/>
                  </a:cubicBezTo>
                  <a:cubicBezTo>
                    <a:pt x="42" y="18"/>
                    <a:pt x="41" y="21"/>
                    <a:pt x="41" y="24"/>
                  </a:cubicBezTo>
                  <a:cubicBezTo>
                    <a:pt x="41" y="25"/>
                    <a:pt x="41" y="25"/>
                    <a:pt x="40" y="25"/>
                  </a:cubicBezTo>
                  <a:cubicBezTo>
                    <a:pt x="38" y="25"/>
                    <a:pt x="41" y="20"/>
                    <a:pt x="37" y="19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4"/>
                    <a:pt x="2" y="20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5"/>
                    <a:pt x="1" y="12"/>
                    <a:pt x="1" y="10"/>
                  </a:cubicBezTo>
                  <a:cubicBezTo>
                    <a:pt x="1" y="7"/>
                    <a:pt x="2" y="4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2" y="5"/>
                    <a:pt x="6" y="6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1" name="Freeform 34"/>
            <p:cNvSpPr>
              <a:spLocks/>
            </p:cNvSpPr>
            <p:nvPr/>
          </p:nvSpPr>
          <p:spPr bwMode="auto">
            <a:xfrm>
              <a:off x="-1404938" y="3117850"/>
              <a:ext cx="184150" cy="147638"/>
            </a:xfrm>
            <a:custGeom>
              <a:avLst/>
              <a:gdLst>
                <a:gd name="T0" fmla="*/ 43 w 49"/>
                <a:gd name="T1" fmla="*/ 18 h 39"/>
                <a:gd name="T2" fmla="*/ 35 w 49"/>
                <a:gd name="T3" fmla="*/ 1 h 39"/>
                <a:gd name="T4" fmla="*/ 36 w 49"/>
                <a:gd name="T5" fmla="*/ 0 h 39"/>
                <a:gd name="T6" fmla="*/ 38 w 49"/>
                <a:gd name="T7" fmla="*/ 1 h 39"/>
                <a:gd name="T8" fmla="*/ 48 w 49"/>
                <a:gd name="T9" fmla="*/ 7 h 39"/>
                <a:gd name="T10" fmla="*/ 49 w 49"/>
                <a:gd name="T11" fmla="*/ 8 h 39"/>
                <a:gd name="T12" fmla="*/ 48 w 49"/>
                <a:gd name="T13" fmla="*/ 8 h 39"/>
                <a:gd name="T14" fmla="*/ 47 w 49"/>
                <a:gd name="T15" fmla="*/ 10 h 39"/>
                <a:gd name="T16" fmla="*/ 38 w 49"/>
                <a:gd name="T17" fmla="*/ 36 h 39"/>
                <a:gd name="T18" fmla="*/ 38 w 49"/>
                <a:gd name="T19" fmla="*/ 37 h 39"/>
                <a:gd name="T20" fmla="*/ 38 w 49"/>
                <a:gd name="T21" fmla="*/ 38 h 39"/>
                <a:gd name="T22" fmla="*/ 37 w 49"/>
                <a:gd name="T23" fmla="*/ 38 h 39"/>
                <a:gd name="T24" fmla="*/ 26 w 49"/>
                <a:gd name="T25" fmla="*/ 37 h 39"/>
                <a:gd name="T26" fmla="*/ 24 w 49"/>
                <a:gd name="T27" fmla="*/ 36 h 39"/>
                <a:gd name="T28" fmla="*/ 23 w 49"/>
                <a:gd name="T29" fmla="*/ 36 h 39"/>
                <a:gd name="T30" fmla="*/ 40 w 49"/>
                <a:gd name="T31" fmla="*/ 26 h 39"/>
                <a:gd name="T32" fmla="*/ 8 w 49"/>
                <a:gd name="T33" fmla="*/ 16 h 39"/>
                <a:gd name="T34" fmla="*/ 2 w 49"/>
                <a:gd name="T35" fmla="*/ 19 h 39"/>
                <a:gd name="T36" fmla="*/ 1 w 49"/>
                <a:gd name="T37" fmla="*/ 20 h 39"/>
                <a:gd name="T38" fmla="*/ 0 w 49"/>
                <a:gd name="T39" fmla="*/ 18 h 39"/>
                <a:gd name="T40" fmla="*/ 3 w 49"/>
                <a:gd name="T41" fmla="*/ 9 h 39"/>
                <a:gd name="T42" fmla="*/ 6 w 49"/>
                <a:gd name="T43" fmla="*/ 0 h 39"/>
                <a:gd name="T44" fmla="*/ 7 w 49"/>
                <a:gd name="T45" fmla="*/ 0 h 39"/>
                <a:gd name="T46" fmla="*/ 8 w 49"/>
                <a:gd name="T47" fmla="*/ 1 h 39"/>
                <a:gd name="T48" fmla="*/ 11 w 49"/>
                <a:gd name="T49" fmla="*/ 7 h 39"/>
                <a:gd name="T50" fmla="*/ 43 w 49"/>
                <a:gd name="T51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39">
                  <a:moveTo>
                    <a:pt x="43" y="18"/>
                  </a:moveTo>
                  <a:cubicBezTo>
                    <a:pt x="43" y="5"/>
                    <a:pt x="35" y="2"/>
                    <a:pt x="35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1"/>
                    <a:pt x="38" y="1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8"/>
                  </a:cubicBezTo>
                  <a:cubicBezTo>
                    <a:pt x="49" y="8"/>
                    <a:pt x="48" y="8"/>
                    <a:pt x="48" y="8"/>
                  </a:cubicBezTo>
                  <a:cubicBezTo>
                    <a:pt x="48" y="9"/>
                    <a:pt x="47" y="9"/>
                    <a:pt x="47" y="1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8" y="37"/>
                  </a:cubicBezTo>
                  <a:cubicBezTo>
                    <a:pt x="38" y="38"/>
                    <a:pt x="39" y="38"/>
                    <a:pt x="38" y="38"/>
                  </a:cubicBezTo>
                  <a:cubicBezTo>
                    <a:pt x="38" y="38"/>
                    <a:pt x="38" y="39"/>
                    <a:pt x="37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4"/>
                    <a:pt x="33" y="37"/>
                    <a:pt x="40" y="2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4"/>
                    <a:pt x="3" y="16"/>
                    <a:pt x="2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1" y="15"/>
                    <a:pt x="3" y="12"/>
                    <a:pt x="3" y="9"/>
                  </a:cubicBezTo>
                  <a:cubicBezTo>
                    <a:pt x="4" y="7"/>
                    <a:pt x="5" y="4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7" y="4"/>
                    <a:pt x="7" y="6"/>
                    <a:pt x="11" y="7"/>
                  </a:cubicBez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2" name="Freeform 35"/>
            <p:cNvSpPr>
              <a:spLocks/>
            </p:cNvSpPr>
            <p:nvPr/>
          </p:nvSpPr>
          <p:spPr bwMode="auto">
            <a:xfrm>
              <a:off x="-1476375" y="3260725"/>
              <a:ext cx="192087" cy="180975"/>
            </a:xfrm>
            <a:custGeom>
              <a:avLst/>
              <a:gdLst>
                <a:gd name="T0" fmla="*/ 21 w 51"/>
                <a:gd name="T1" fmla="*/ 23 h 48"/>
                <a:gd name="T2" fmla="*/ 25 w 51"/>
                <a:gd name="T3" fmla="*/ 31 h 48"/>
                <a:gd name="T4" fmla="*/ 30 w 51"/>
                <a:gd name="T5" fmla="*/ 37 h 48"/>
                <a:gd name="T6" fmla="*/ 36 w 51"/>
                <a:gd name="T7" fmla="*/ 36 h 48"/>
                <a:gd name="T8" fmla="*/ 36 w 51"/>
                <a:gd name="T9" fmla="*/ 37 h 48"/>
                <a:gd name="T10" fmla="*/ 33 w 51"/>
                <a:gd name="T11" fmla="*/ 42 h 48"/>
                <a:gd name="T12" fmla="*/ 30 w 51"/>
                <a:gd name="T13" fmla="*/ 47 h 48"/>
                <a:gd name="T14" fmla="*/ 29 w 51"/>
                <a:gd name="T15" fmla="*/ 47 h 48"/>
                <a:gd name="T16" fmla="*/ 26 w 51"/>
                <a:gd name="T17" fmla="*/ 35 h 48"/>
                <a:gd name="T18" fmla="*/ 19 w 51"/>
                <a:gd name="T19" fmla="*/ 23 h 48"/>
                <a:gd name="T20" fmla="*/ 7 w 51"/>
                <a:gd name="T21" fmla="*/ 15 h 48"/>
                <a:gd name="T22" fmla="*/ 0 w 51"/>
                <a:gd name="T23" fmla="*/ 17 h 48"/>
                <a:gd name="T24" fmla="*/ 0 w 51"/>
                <a:gd name="T25" fmla="*/ 16 h 48"/>
                <a:gd name="T26" fmla="*/ 5 w 51"/>
                <a:gd name="T27" fmla="*/ 9 h 48"/>
                <a:gd name="T28" fmla="*/ 9 w 51"/>
                <a:gd name="T29" fmla="*/ 1 h 48"/>
                <a:gd name="T30" fmla="*/ 11 w 51"/>
                <a:gd name="T31" fmla="*/ 1 h 48"/>
                <a:gd name="T32" fmla="*/ 11 w 51"/>
                <a:gd name="T33" fmla="*/ 7 h 48"/>
                <a:gd name="T34" fmla="*/ 23 w 51"/>
                <a:gd name="T35" fmla="*/ 15 h 48"/>
                <a:gd name="T36" fmla="*/ 43 w 51"/>
                <a:gd name="T37" fmla="*/ 16 h 48"/>
                <a:gd name="T38" fmla="*/ 50 w 51"/>
                <a:gd name="T39" fmla="*/ 13 h 48"/>
                <a:gd name="T40" fmla="*/ 50 w 51"/>
                <a:gd name="T41" fmla="*/ 14 h 48"/>
                <a:gd name="T42" fmla="*/ 46 w 51"/>
                <a:gd name="T43" fmla="*/ 21 h 48"/>
                <a:gd name="T44" fmla="*/ 41 w 51"/>
                <a:gd name="T45" fmla="*/ 29 h 48"/>
                <a:gd name="T46" fmla="*/ 40 w 51"/>
                <a:gd name="T47" fmla="*/ 30 h 48"/>
                <a:gd name="T48" fmla="*/ 39 w 51"/>
                <a:gd name="T49" fmla="*/ 25 h 48"/>
                <a:gd name="T50" fmla="*/ 36 w 51"/>
                <a:gd name="T51" fmla="*/ 24 h 48"/>
                <a:gd name="T52" fmla="*/ 21 w 51"/>
                <a:gd name="T5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48">
                  <a:moveTo>
                    <a:pt x="21" y="2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7" y="34"/>
                    <a:pt x="29" y="36"/>
                    <a:pt x="30" y="37"/>
                  </a:cubicBezTo>
                  <a:cubicBezTo>
                    <a:pt x="34" y="39"/>
                    <a:pt x="35" y="35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35" y="39"/>
                    <a:pt x="34" y="40"/>
                    <a:pt x="33" y="42"/>
                  </a:cubicBezTo>
                  <a:cubicBezTo>
                    <a:pt x="32" y="44"/>
                    <a:pt x="31" y="46"/>
                    <a:pt x="30" y="47"/>
                  </a:cubicBezTo>
                  <a:cubicBezTo>
                    <a:pt x="29" y="48"/>
                    <a:pt x="29" y="48"/>
                    <a:pt x="29" y="47"/>
                  </a:cubicBezTo>
                  <a:cubicBezTo>
                    <a:pt x="28" y="47"/>
                    <a:pt x="31" y="45"/>
                    <a:pt x="26" y="3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2"/>
                    <a:pt x="2" y="18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2" y="13"/>
                    <a:pt x="4" y="11"/>
                    <a:pt x="5" y="9"/>
                  </a:cubicBezTo>
                  <a:cubicBezTo>
                    <a:pt x="6" y="6"/>
                    <a:pt x="8" y="4"/>
                    <a:pt x="9" y="1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2" y="2"/>
                    <a:pt x="7" y="5"/>
                    <a:pt x="11" y="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9" y="16"/>
                    <a:pt x="49" y="12"/>
                    <a:pt x="50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49" y="17"/>
                    <a:pt x="47" y="19"/>
                    <a:pt x="46" y="21"/>
                  </a:cubicBezTo>
                  <a:cubicBezTo>
                    <a:pt x="44" y="24"/>
                    <a:pt x="43" y="26"/>
                    <a:pt x="41" y="29"/>
                  </a:cubicBezTo>
                  <a:cubicBezTo>
                    <a:pt x="41" y="30"/>
                    <a:pt x="40" y="30"/>
                    <a:pt x="40" y="30"/>
                  </a:cubicBezTo>
                  <a:cubicBezTo>
                    <a:pt x="39" y="29"/>
                    <a:pt x="42" y="26"/>
                    <a:pt x="39" y="25"/>
                  </a:cubicBezTo>
                  <a:cubicBezTo>
                    <a:pt x="38" y="24"/>
                    <a:pt x="37" y="24"/>
                    <a:pt x="36" y="24"/>
                  </a:cubicBezTo>
                  <a:lnTo>
                    <a:pt x="2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-2740025" y="3271838"/>
              <a:ext cx="188912" cy="161925"/>
            </a:xfrm>
            <a:custGeom>
              <a:avLst/>
              <a:gdLst>
                <a:gd name="T0" fmla="*/ 35 w 50"/>
                <a:gd name="T1" fmla="*/ 32 h 43"/>
                <a:gd name="T2" fmla="*/ 34 w 50"/>
                <a:gd name="T3" fmla="*/ 32 h 43"/>
                <a:gd name="T4" fmla="*/ 36 w 50"/>
                <a:gd name="T5" fmla="*/ 31 h 43"/>
                <a:gd name="T6" fmla="*/ 41 w 50"/>
                <a:gd name="T7" fmla="*/ 11 h 43"/>
                <a:gd name="T8" fmla="*/ 29 w 50"/>
                <a:gd name="T9" fmla="*/ 7 h 43"/>
                <a:gd name="T10" fmla="*/ 25 w 50"/>
                <a:gd name="T11" fmla="*/ 39 h 43"/>
                <a:gd name="T12" fmla="*/ 7 w 50"/>
                <a:gd name="T13" fmla="*/ 35 h 43"/>
                <a:gd name="T14" fmla="*/ 3 w 50"/>
                <a:gd name="T15" fmla="*/ 25 h 43"/>
                <a:gd name="T16" fmla="*/ 0 w 50"/>
                <a:gd name="T17" fmla="*/ 24 h 43"/>
                <a:gd name="T18" fmla="*/ 1 w 50"/>
                <a:gd name="T19" fmla="*/ 23 h 43"/>
                <a:gd name="T20" fmla="*/ 10 w 50"/>
                <a:gd name="T21" fmla="*/ 15 h 43"/>
                <a:gd name="T22" fmla="*/ 11 w 50"/>
                <a:gd name="T23" fmla="*/ 14 h 43"/>
                <a:gd name="T24" fmla="*/ 12 w 50"/>
                <a:gd name="T25" fmla="*/ 14 h 43"/>
                <a:gd name="T26" fmla="*/ 10 w 50"/>
                <a:gd name="T27" fmla="*/ 17 h 43"/>
                <a:gd name="T28" fmla="*/ 8 w 50"/>
                <a:gd name="T29" fmla="*/ 34 h 43"/>
                <a:gd name="T30" fmla="*/ 18 w 50"/>
                <a:gd name="T31" fmla="*/ 37 h 43"/>
                <a:gd name="T32" fmla="*/ 22 w 50"/>
                <a:gd name="T33" fmla="*/ 5 h 43"/>
                <a:gd name="T34" fmla="*/ 42 w 50"/>
                <a:gd name="T35" fmla="*/ 10 h 43"/>
                <a:gd name="T36" fmla="*/ 46 w 50"/>
                <a:gd name="T37" fmla="*/ 21 h 43"/>
                <a:gd name="T38" fmla="*/ 50 w 50"/>
                <a:gd name="T39" fmla="*/ 22 h 43"/>
                <a:gd name="T40" fmla="*/ 50 w 50"/>
                <a:gd name="T41" fmla="*/ 23 h 43"/>
                <a:gd name="T42" fmla="*/ 35 w 50"/>
                <a:gd name="T43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43">
                  <a:moveTo>
                    <a:pt x="35" y="32"/>
                  </a:moveTo>
                  <a:cubicBezTo>
                    <a:pt x="35" y="33"/>
                    <a:pt x="35" y="33"/>
                    <a:pt x="34" y="32"/>
                  </a:cubicBezTo>
                  <a:cubicBezTo>
                    <a:pt x="34" y="32"/>
                    <a:pt x="35" y="31"/>
                    <a:pt x="36" y="31"/>
                  </a:cubicBezTo>
                  <a:cubicBezTo>
                    <a:pt x="41" y="25"/>
                    <a:pt x="46" y="18"/>
                    <a:pt x="41" y="11"/>
                  </a:cubicBezTo>
                  <a:cubicBezTo>
                    <a:pt x="38" y="6"/>
                    <a:pt x="33" y="4"/>
                    <a:pt x="29" y="7"/>
                  </a:cubicBezTo>
                  <a:cubicBezTo>
                    <a:pt x="19" y="14"/>
                    <a:pt x="37" y="31"/>
                    <a:pt x="25" y="39"/>
                  </a:cubicBezTo>
                  <a:cubicBezTo>
                    <a:pt x="19" y="43"/>
                    <a:pt x="11" y="41"/>
                    <a:pt x="7" y="35"/>
                  </a:cubicBezTo>
                  <a:cubicBezTo>
                    <a:pt x="4" y="30"/>
                    <a:pt x="4" y="26"/>
                    <a:pt x="3" y="25"/>
                  </a:cubicBezTo>
                  <a:cubicBezTo>
                    <a:pt x="2" y="23"/>
                    <a:pt x="1" y="25"/>
                    <a:pt x="0" y="24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1" y="15"/>
                    <a:pt x="10" y="17"/>
                  </a:cubicBezTo>
                  <a:cubicBezTo>
                    <a:pt x="6" y="23"/>
                    <a:pt x="4" y="28"/>
                    <a:pt x="8" y="34"/>
                  </a:cubicBezTo>
                  <a:cubicBezTo>
                    <a:pt x="11" y="38"/>
                    <a:pt x="14" y="39"/>
                    <a:pt x="18" y="37"/>
                  </a:cubicBezTo>
                  <a:cubicBezTo>
                    <a:pt x="26" y="31"/>
                    <a:pt x="8" y="14"/>
                    <a:pt x="22" y="5"/>
                  </a:cubicBezTo>
                  <a:cubicBezTo>
                    <a:pt x="28" y="0"/>
                    <a:pt x="37" y="2"/>
                    <a:pt x="42" y="10"/>
                  </a:cubicBezTo>
                  <a:cubicBezTo>
                    <a:pt x="46" y="15"/>
                    <a:pt x="45" y="19"/>
                    <a:pt x="46" y="21"/>
                  </a:cubicBezTo>
                  <a:cubicBezTo>
                    <a:pt x="48" y="23"/>
                    <a:pt x="49" y="21"/>
                    <a:pt x="50" y="22"/>
                  </a:cubicBezTo>
                  <a:cubicBezTo>
                    <a:pt x="50" y="23"/>
                    <a:pt x="50" y="23"/>
                    <a:pt x="50" y="23"/>
                  </a:cubicBezTo>
                  <a:lnTo>
                    <a:pt x="3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4" name="Freeform 37"/>
            <p:cNvSpPr>
              <a:spLocks/>
            </p:cNvSpPr>
            <p:nvPr/>
          </p:nvSpPr>
          <p:spPr bwMode="auto">
            <a:xfrm>
              <a:off x="-2835275" y="3076575"/>
              <a:ext cx="200025" cy="206375"/>
            </a:xfrm>
            <a:custGeom>
              <a:avLst/>
              <a:gdLst>
                <a:gd name="T0" fmla="*/ 17 w 53"/>
                <a:gd name="T1" fmla="*/ 48 h 55"/>
                <a:gd name="T2" fmla="*/ 14 w 53"/>
                <a:gd name="T3" fmla="*/ 55 h 55"/>
                <a:gd name="T4" fmla="*/ 13 w 53"/>
                <a:gd name="T5" fmla="*/ 54 h 55"/>
                <a:gd name="T6" fmla="*/ 11 w 53"/>
                <a:gd name="T7" fmla="*/ 46 h 55"/>
                <a:gd name="T8" fmla="*/ 8 w 53"/>
                <a:gd name="T9" fmla="*/ 38 h 55"/>
                <a:gd name="T10" fmla="*/ 8 w 53"/>
                <a:gd name="T11" fmla="*/ 36 h 55"/>
                <a:gd name="T12" fmla="*/ 14 w 53"/>
                <a:gd name="T13" fmla="*/ 40 h 55"/>
                <a:gd name="T14" fmla="*/ 27 w 53"/>
                <a:gd name="T15" fmla="*/ 35 h 55"/>
                <a:gd name="T16" fmla="*/ 22 w 53"/>
                <a:gd name="T17" fmla="*/ 20 h 55"/>
                <a:gd name="T18" fmla="*/ 9 w 53"/>
                <a:gd name="T19" fmla="*/ 25 h 55"/>
                <a:gd name="T20" fmla="*/ 7 w 53"/>
                <a:gd name="T21" fmla="*/ 31 h 55"/>
                <a:gd name="T22" fmla="*/ 5 w 53"/>
                <a:gd name="T23" fmla="*/ 30 h 55"/>
                <a:gd name="T24" fmla="*/ 3 w 53"/>
                <a:gd name="T25" fmla="*/ 22 h 55"/>
                <a:gd name="T26" fmla="*/ 0 w 53"/>
                <a:gd name="T27" fmla="*/ 14 h 55"/>
                <a:gd name="T28" fmla="*/ 0 w 53"/>
                <a:gd name="T29" fmla="*/ 13 h 55"/>
                <a:gd name="T30" fmla="*/ 6 w 53"/>
                <a:gd name="T31" fmla="*/ 16 h 55"/>
                <a:gd name="T32" fmla="*/ 36 w 53"/>
                <a:gd name="T33" fmla="*/ 6 h 55"/>
                <a:gd name="T34" fmla="*/ 38 w 53"/>
                <a:gd name="T35" fmla="*/ 0 h 55"/>
                <a:gd name="T36" fmla="*/ 39 w 53"/>
                <a:gd name="T37" fmla="*/ 1 h 55"/>
                <a:gd name="T38" fmla="*/ 42 w 53"/>
                <a:gd name="T39" fmla="*/ 9 h 55"/>
                <a:gd name="T40" fmla="*/ 45 w 53"/>
                <a:gd name="T41" fmla="*/ 17 h 55"/>
                <a:gd name="T42" fmla="*/ 44 w 53"/>
                <a:gd name="T43" fmla="*/ 18 h 55"/>
                <a:gd name="T44" fmla="*/ 39 w 53"/>
                <a:gd name="T45" fmla="*/ 15 h 55"/>
                <a:gd name="T46" fmla="*/ 24 w 53"/>
                <a:gd name="T47" fmla="*/ 20 h 55"/>
                <a:gd name="T48" fmla="*/ 29 w 53"/>
                <a:gd name="T49" fmla="*/ 35 h 55"/>
                <a:gd name="T50" fmla="*/ 44 w 53"/>
                <a:gd name="T51" fmla="*/ 30 h 55"/>
                <a:gd name="T52" fmla="*/ 46 w 53"/>
                <a:gd name="T53" fmla="*/ 24 h 55"/>
                <a:gd name="T54" fmla="*/ 47 w 53"/>
                <a:gd name="T55" fmla="*/ 24 h 55"/>
                <a:gd name="T56" fmla="*/ 50 w 53"/>
                <a:gd name="T57" fmla="*/ 33 h 55"/>
                <a:gd name="T58" fmla="*/ 53 w 53"/>
                <a:gd name="T59" fmla="*/ 41 h 55"/>
                <a:gd name="T60" fmla="*/ 52 w 53"/>
                <a:gd name="T61" fmla="*/ 42 h 55"/>
                <a:gd name="T62" fmla="*/ 47 w 53"/>
                <a:gd name="T63" fmla="*/ 38 h 55"/>
                <a:gd name="T64" fmla="*/ 17 w 53"/>
                <a:gd name="T65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55">
                  <a:moveTo>
                    <a:pt x="17" y="48"/>
                  </a:moveTo>
                  <a:cubicBezTo>
                    <a:pt x="12" y="50"/>
                    <a:pt x="16" y="54"/>
                    <a:pt x="14" y="55"/>
                  </a:cubicBezTo>
                  <a:cubicBezTo>
                    <a:pt x="14" y="55"/>
                    <a:pt x="14" y="55"/>
                    <a:pt x="13" y="54"/>
                  </a:cubicBezTo>
                  <a:cubicBezTo>
                    <a:pt x="12" y="51"/>
                    <a:pt x="12" y="48"/>
                    <a:pt x="11" y="46"/>
                  </a:cubicBezTo>
                  <a:cubicBezTo>
                    <a:pt x="10" y="43"/>
                    <a:pt x="9" y="41"/>
                    <a:pt x="8" y="38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10" y="36"/>
                    <a:pt x="9" y="41"/>
                    <a:pt x="14" y="40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6"/>
                    <a:pt x="8" y="31"/>
                    <a:pt x="7" y="31"/>
                  </a:cubicBezTo>
                  <a:cubicBezTo>
                    <a:pt x="6" y="31"/>
                    <a:pt x="6" y="31"/>
                    <a:pt x="5" y="30"/>
                  </a:cubicBezTo>
                  <a:cubicBezTo>
                    <a:pt x="4" y="27"/>
                    <a:pt x="4" y="24"/>
                    <a:pt x="3" y="22"/>
                  </a:cubicBezTo>
                  <a:cubicBezTo>
                    <a:pt x="2" y="20"/>
                    <a:pt x="1" y="17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2"/>
                    <a:pt x="1" y="18"/>
                    <a:pt x="6" y="1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5"/>
                    <a:pt x="37" y="0"/>
                    <a:pt x="38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40" y="4"/>
                    <a:pt x="41" y="7"/>
                    <a:pt x="42" y="9"/>
                  </a:cubicBezTo>
                  <a:cubicBezTo>
                    <a:pt x="43" y="11"/>
                    <a:pt x="44" y="14"/>
                    <a:pt x="45" y="17"/>
                  </a:cubicBezTo>
                  <a:cubicBezTo>
                    <a:pt x="45" y="18"/>
                    <a:pt x="45" y="18"/>
                    <a:pt x="44" y="18"/>
                  </a:cubicBezTo>
                  <a:cubicBezTo>
                    <a:pt x="43" y="19"/>
                    <a:pt x="43" y="13"/>
                    <a:pt x="39" y="1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9" y="28"/>
                    <a:pt x="45" y="24"/>
                    <a:pt x="46" y="24"/>
                  </a:cubicBezTo>
                  <a:cubicBezTo>
                    <a:pt x="47" y="23"/>
                    <a:pt x="47" y="24"/>
                    <a:pt x="47" y="24"/>
                  </a:cubicBezTo>
                  <a:cubicBezTo>
                    <a:pt x="48" y="27"/>
                    <a:pt x="49" y="30"/>
                    <a:pt x="50" y="33"/>
                  </a:cubicBezTo>
                  <a:cubicBezTo>
                    <a:pt x="51" y="35"/>
                    <a:pt x="52" y="38"/>
                    <a:pt x="53" y="41"/>
                  </a:cubicBezTo>
                  <a:cubicBezTo>
                    <a:pt x="53" y="41"/>
                    <a:pt x="53" y="42"/>
                    <a:pt x="52" y="42"/>
                  </a:cubicBezTo>
                  <a:cubicBezTo>
                    <a:pt x="51" y="42"/>
                    <a:pt x="51" y="37"/>
                    <a:pt x="47" y="38"/>
                  </a:cubicBezTo>
                  <a:lnTo>
                    <a:pt x="1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5" name="Freeform 38"/>
            <p:cNvSpPr>
              <a:spLocks/>
            </p:cNvSpPr>
            <p:nvPr/>
          </p:nvSpPr>
          <p:spPr bwMode="auto">
            <a:xfrm>
              <a:off x="-2854325" y="2906713"/>
              <a:ext cx="163512" cy="146050"/>
            </a:xfrm>
            <a:custGeom>
              <a:avLst/>
              <a:gdLst>
                <a:gd name="T0" fmla="*/ 6 w 43"/>
                <a:gd name="T1" fmla="*/ 33 h 39"/>
                <a:gd name="T2" fmla="*/ 2 w 43"/>
                <a:gd name="T3" fmla="*/ 39 h 39"/>
                <a:gd name="T4" fmla="*/ 1 w 43"/>
                <a:gd name="T5" fmla="*/ 37 h 39"/>
                <a:gd name="T6" fmla="*/ 1 w 43"/>
                <a:gd name="T7" fmla="*/ 29 h 39"/>
                <a:gd name="T8" fmla="*/ 0 w 43"/>
                <a:gd name="T9" fmla="*/ 7 h 39"/>
                <a:gd name="T10" fmla="*/ 11 w 43"/>
                <a:gd name="T11" fmla="*/ 3 h 39"/>
                <a:gd name="T12" fmla="*/ 13 w 43"/>
                <a:gd name="T13" fmla="*/ 3 h 39"/>
                <a:gd name="T14" fmla="*/ 13 w 43"/>
                <a:gd name="T15" fmla="*/ 4 h 39"/>
                <a:gd name="T16" fmla="*/ 9 w 43"/>
                <a:gd name="T17" fmla="*/ 7 h 39"/>
                <a:gd name="T18" fmla="*/ 2 w 43"/>
                <a:gd name="T19" fmla="*/ 21 h 39"/>
                <a:gd name="T20" fmla="*/ 2 w 43"/>
                <a:gd name="T21" fmla="*/ 24 h 39"/>
                <a:gd name="T22" fmla="*/ 20 w 43"/>
                <a:gd name="T23" fmla="*/ 24 h 39"/>
                <a:gd name="T24" fmla="*/ 20 w 43"/>
                <a:gd name="T25" fmla="*/ 22 h 39"/>
                <a:gd name="T26" fmla="*/ 12 w 43"/>
                <a:gd name="T27" fmla="*/ 15 h 39"/>
                <a:gd name="T28" fmla="*/ 10 w 43"/>
                <a:gd name="T29" fmla="*/ 14 h 39"/>
                <a:gd name="T30" fmla="*/ 11 w 43"/>
                <a:gd name="T31" fmla="*/ 13 h 39"/>
                <a:gd name="T32" fmla="*/ 30 w 43"/>
                <a:gd name="T33" fmla="*/ 13 h 39"/>
                <a:gd name="T34" fmla="*/ 31 w 43"/>
                <a:gd name="T35" fmla="*/ 13 h 39"/>
                <a:gd name="T36" fmla="*/ 29 w 43"/>
                <a:gd name="T37" fmla="*/ 14 h 39"/>
                <a:gd name="T38" fmla="*/ 21 w 43"/>
                <a:gd name="T39" fmla="*/ 22 h 39"/>
                <a:gd name="T40" fmla="*/ 21 w 43"/>
                <a:gd name="T41" fmla="*/ 24 h 39"/>
                <a:gd name="T42" fmla="*/ 37 w 43"/>
                <a:gd name="T43" fmla="*/ 23 h 39"/>
                <a:gd name="T44" fmla="*/ 41 w 43"/>
                <a:gd name="T45" fmla="*/ 18 h 39"/>
                <a:gd name="T46" fmla="*/ 27 w 43"/>
                <a:gd name="T47" fmla="*/ 2 h 39"/>
                <a:gd name="T48" fmla="*/ 25 w 43"/>
                <a:gd name="T49" fmla="*/ 1 h 39"/>
                <a:gd name="T50" fmla="*/ 26 w 43"/>
                <a:gd name="T51" fmla="*/ 0 h 39"/>
                <a:gd name="T52" fmla="*/ 28 w 43"/>
                <a:gd name="T53" fmla="*/ 0 h 39"/>
                <a:gd name="T54" fmla="*/ 41 w 43"/>
                <a:gd name="T55" fmla="*/ 2 h 39"/>
                <a:gd name="T56" fmla="*/ 42 w 43"/>
                <a:gd name="T57" fmla="*/ 27 h 39"/>
                <a:gd name="T58" fmla="*/ 43 w 43"/>
                <a:gd name="T59" fmla="*/ 35 h 39"/>
                <a:gd name="T60" fmla="*/ 42 w 43"/>
                <a:gd name="T61" fmla="*/ 37 h 39"/>
                <a:gd name="T62" fmla="*/ 38 w 43"/>
                <a:gd name="T63" fmla="*/ 32 h 39"/>
                <a:gd name="T64" fmla="*/ 6 w 43"/>
                <a:gd name="T65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39">
                  <a:moveTo>
                    <a:pt x="6" y="33"/>
                  </a:moveTo>
                  <a:cubicBezTo>
                    <a:pt x="1" y="33"/>
                    <a:pt x="4" y="39"/>
                    <a:pt x="2" y="39"/>
                  </a:cubicBezTo>
                  <a:cubicBezTo>
                    <a:pt x="2" y="39"/>
                    <a:pt x="1" y="38"/>
                    <a:pt x="1" y="37"/>
                  </a:cubicBezTo>
                  <a:cubicBezTo>
                    <a:pt x="1" y="34"/>
                    <a:pt x="1" y="31"/>
                    <a:pt x="1" y="29"/>
                  </a:cubicBezTo>
                  <a:cubicBezTo>
                    <a:pt x="1" y="21"/>
                    <a:pt x="0" y="14"/>
                    <a:pt x="0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4"/>
                    <a:pt x="12" y="4"/>
                    <a:pt x="9" y="7"/>
                  </a:cubicBezTo>
                  <a:cubicBezTo>
                    <a:pt x="4" y="10"/>
                    <a:pt x="2" y="14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18"/>
                    <a:pt x="16" y="15"/>
                    <a:pt x="12" y="15"/>
                  </a:cubicBezTo>
                  <a:cubicBezTo>
                    <a:pt x="11" y="15"/>
                    <a:pt x="10" y="15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4"/>
                    <a:pt x="30" y="14"/>
                    <a:pt x="29" y="14"/>
                  </a:cubicBezTo>
                  <a:cubicBezTo>
                    <a:pt x="24" y="15"/>
                    <a:pt x="21" y="18"/>
                    <a:pt x="21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1"/>
                    <a:pt x="41" y="18"/>
                  </a:cubicBezTo>
                  <a:cubicBezTo>
                    <a:pt x="40" y="8"/>
                    <a:pt x="33" y="3"/>
                    <a:pt x="27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10"/>
                    <a:pt x="42" y="19"/>
                    <a:pt x="42" y="27"/>
                  </a:cubicBezTo>
                  <a:cubicBezTo>
                    <a:pt x="43" y="29"/>
                    <a:pt x="43" y="32"/>
                    <a:pt x="43" y="35"/>
                  </a:cubicBezTo>
                  <a:cubicBezTo>
                    <a:pt x="43" y="36"/>
                    <a:pt x="43" y="37"/>
                    <a:pt x="42" y="37"/>
                  </a:cubicBezTo>
                  <a:cubicBezTo>
                    <a:pt x="41" y="37"/>
                    <a:pt x="43" y="31"/>
                    <a:pt x="38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6" name="Freeform 39"/>
            <p:cNvSpPr>
              <a:spLocks/>
            </p:cNvSpPr>
            <p:nvPr/>
          </p:nvSpPr>
          <p:spPr bwMode="auto">
            <a:xfrm>
              <a:off x="-2849563" y="2679700"/>
              <a:ext cx="188912" cy="200025"/>
            </a:xfrm>
            <a:custGeom>
              <a:avLst/>
              <a:gdLst>
                <a:gd name="T0" fmla="*/ 33 w 50"/>
                <a:gd name="T1" fmla="*/ 42 h 53"/>
                <a:gd name="T2" fmla="*/ 41 w 50"/>
                <a:gd name="T3" fmla="*/ 40 h 53"/>
                <a:gd name="T4" fmla="*/ 43 w 50"/>
                <a:gd name="T5" fmla="*/ 37 h 53"/>
                <a:gd name="T6" fmla="*/ 43 w 50"/>
                <a:gd name="T7" fmla="*/ 38 h 53"/>
                <a:gd name="T8" fmla="*/ 42 w 50"/>
                <a:gd name="T9" fmla="*/ 45 h 53"/>
                <a:gd name="T10" fmla="*/ 40 w 50"/>
                <a:gd name="T11" fmla="*/ 52 h 53"/>
                <a:gd name="T12" fmla="*/ 40 w 50"/>
                <a:gd name="T13" fmla="*/ 53 h 53"/>
                <a:gd name="T14" fmla="*/ 39 w 50"/>
                <a:gd name="T15" fmla="*/ 49 h 53"/>
                <a:gd name="T16" fmla="*/ 32 w 50"/>
                <a:gd name="T17" fmla="*/ 44 h 53"/>
                <a:gd name="T18" fmla="*/ 6 w 50"/>
                <a:gd name="T19" fmla="*/ 38 h 53"/>
                <a:gd name="T20" fmla="*/ 1 w 50"/>
                <a:gd name="T21" fmla="*/ 43 h 53"/>
                <a:gd name="T22" fmla="*/ 0 w 50"/>
                <a:gd name="T23" fmla="*/ 44 h 53"/>
                <a:gd name="T24" fmla="*/ 0 w 50"/>
                <a:gd name="T25" fmla="*/ 43 h 53"/>
                <a:gd name="T26" fmla="*/ 1 w 50"/>
                <a:gd name="T27" fmla="*/ 37 h 53"/>
                <a:gd name="T28" fmla="*/ 3 w 50"/>
                <a:gd name="T29" fmla="*/ 30 h 53"/>
                <a:gd name="T30" fmla="*/ 34 w 50"/>
                <a:gd name="T31" fmla="*/ 15 h 53"/>
                <a:gd name="T32" fmla="*/ 34 w 50"/>
                <a:gd name="T33" fmla="*/ 15 h 53"/>
                <a:gd name="T34" fmla="*/ 17 w 50"/>
                <a:gd name="T35" fmla="*/ 11 h 53"/>
                <a:gd name="T36" fmla="*/ 8 w 50"/>
                <a:gd name="T37" fmla="*/ 13 h 53"/>
                <a:gd name="T38" fmla="*/ 6 w 50"/>
                <a:gd name="T39" fmla="*/ 16 h 53"/>
                <a:gd name="T40" fmla="*/ 6 w 50"/>
                <a:gd name="T41" fmla="*/ 15 h 53"/>
                <a:gd name="T42" fmla="*/ 8 w 50"/>
                <a:gd name="T43" fmla="*/ 8 h 53"/>
                <a:gd name="T44" fmla="*/ 9 w 50"/>
                <a:gd name="T45" fmla="*/ 1 h 53"/>
                <a:gd name="T46" fmla="*/ 10 w 50"/>
                <a:gd name="T47" fmla="*/ 0 h 53"/>
                <a:gd name="T48" fmla="*/ 10 w 50"/>
                <a:gd name="T49" fmla="*/ 4 h 53"/>
                <a:gd name="T50" fmla="*/ 17 w 50"/>
                <a:gd name="T51" fmla="*/ 9 h 53"/>
                <a:gd name="T52" fmla="*/ 48 w 50"/>
                <a:gd name="T53" fmla="*/ 16 h 53"/>
                <a:gd name="T54" fmla="*/ 49 w 50"/>
                <a:gd name="T55" fmla="*/ 17 h 53"/>
                <a:gd name="T56" fmla="*/ 48 w 50"/>
                <a:gd name="T57" fmla="*/ 18 h 53"/>
                <a:gd name="T58" fmla="*/ 9 w 50"/>
                <a:gd name="T59" fmla="*/ 37 h 53"/>
                <a:gd name="T60" fmla="*/ 9 w 50"/>
                <a:gd name="T61" fmla="*/ 37 h 53"/>
                <a:gd name="T62" fmla="*/ 33 w 50"/>
                <a:gd name="T6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53">
                  <a:moveTo>
                    <a:pt x="33" y="42"/>
                  </a:moveTo>
                  <a:cubicBezTo>
                    <a:pt x="37" y="44"/>
                    <a:pt x="40" y="42"/>
                    <a:pt x="41" y="40"/>
                  </a:cubicBezTo>
                  <a:cubicBezTo>
                    <a:pt x="42" y="39"/>
                    <a:pt x="42" y="37"/>
                    <a:pt x="43" y="37"/>
                  </a:cubicBezTo>
                  <a:cubicBezTo>
                    <a:pt x="43" y="38"/>
                    <a:pt x="44" y="38"/>
                    <a:pt x="43" y="38"/>
                  </a:cubicBezTo>
                  <a:cubicBezTo>
                    <a:pt x="43" y="40"/>
                    <a:pt x="42" y="43"/>
                    <a:pt x="42" y="45"/>
                  </a:cubicBezTo>
                  <a:cubicBezTo>
                    <a:pt x="41" y="48"/>
                    <a:pt x="41" y="50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2"/>
                    <a:pt x="39" y="51"/>
                    <a:pt x="39" y="49"/>
                  </a:cubicBezTo>
                  <a:cubicBezTo>
                    <a:pt x="39" y="47"/>
                    <a:pt x="37" y="45"/>
                    <a:pt x="32" y="4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3" y="40"/>
                    <a:pt x="2" y="41"/>
                    <a:pt x="1" y="43"/>
                  </a:cubicBezTo>
                  <a:cubicBezTo>
                    <a:pt x="1" y="44"/>
                    <a:pt x="1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1"/>
                    <a:pt x="1" y="39"/>
                    <a:pt x="1" y="3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0"/>
                    <a:pt x="9" y="11"/>
                    <a:pt x="8" y="13"/>
                  </a:cubicBezTo>
                  <a:cubicBezTo>
                    <a:pt x="7" y="14"/>
                    <a:pt x="7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6" y="13"/>
                    <a:pt x="7" y="10"/>
                    <a:pt x="8" y="8"/>
                  </a:cubicBezTo>
                  <a:cubicBezTo>
                    <a:pt x="8" y="6"/>
                    <a:pt x="8" y="3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0" y="2"/>
                    <a:pt x="10" y="4"/>
                  </a:cubicBezTo>
                  <a:cubicBezTo>
                    <a:pt x="11" y="6"/>
                    <a:pt x="12" y="8"/>
                    <a:pt x="17" y="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50" y="17"/>
                    <a:pt x="49" y="17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7" name="Freeform 40"/>
            <p:cNvSpPr>
              <a:spLocks/>
            </p:cNvSpPr>
            <p:nvPr/>
          </p:nvSpPr>
          <p:spPr bwMode="auto">
            <a:xfrm>
              <a:off x="-2794000" y="2536825"/>
              <a:ext cx="182562" cy="180975"/>
            </a:xfrm>
            <a:custGeom>
              <a:avLst/>
              <a:gdLst>
                <a:gd name="T0" fmla="*/ 40 w 48"/>
                <a:gd name="T1" fmla="*/ 33 h 48"/>
                <a:gd name="T2" fmla="*/ 40 w 48"/>
                <a:gd name="T3" fmla="*/ 18 h 48"/>
                <a:gd name="T4" fmla="*/ 35 w 48"/>
                <a:gd name="T5" fmla="*/ 11 h 48"/>
                <a:gd name="T6" fmla="*/ 36 w 48"/>
                <a:gd name="T7" fmla="*/ 11 h 48"/>
                <a:gd name="T8" fmla="*/ 38 w 48"/>
                <a:gd name="T9" fmla="*/ 12 h 48"/>
                <a:gd name="T10" fmla="*/ 48 w 48"/>
                <a:gd name="T11" fmla="*/ 20 h 48"/>
                <a:gd name="T12" fmla="*/ 42 w 48"/>
                <a:gd name="T13" fmla="*/ 33 h 48"/>
                <a:gd name="T14" fmla="*/ 36 w 48"/>
                <a:gd name="T15" fmla="*/ 47 h 48"/>
                <a:gd name="T16" fmla="*/ 35 w 48"/>
                <a:gd name="T17" fmla="*/ 47 h 48"/>
                <a:gd name="T18" fmla="*/ 34 w 48"/>
                <a:gd name="T19" fmla="*/ 46 h 48"/>
                <a:gd name="T20" fmla="*/ 9 w 48"/>
                <a:gd name="T21" fmla="*/ 9 h 48"/>
                <a:gd name="T22" fmla="*/ 7 w 48"/>
                <a:gd name="T23" fmla="*/ 13 h 48"/>
                <a:gd name="T24" fmla="*/ 8 w 48"/>
                <a:gd name="T25" fmla="*/ 29 h 48"/>
                <a:gd name="T26" fmla="*/ 11 w 48"/>
                <a:gd name="T27" fmla="*/ 33 h 48"/>
                <a:gd name="T28" fmla="*/ 10 w 48"/>
                <a:gd name="T29" fmla="*/ 34 h 48"/>
                <a:gd name="T30" fmla="*/ 9 w 48"/>
                <a:gd name="T31" fmla="*/ 33 h 48"/>
                <a:gd name="T32" fmla="*/ 0 w 48"/>
                <a:gd name="T33" fmla="*/ 25 h 48"/>
                <a:gd name="T34" fmla="*/ 6 w 48"/>
                <a:gd name="T35" fmla="*/ 13 h 48"/>
                <a:gd name="T36" fmla="*/ 11 w 48"/>
                <a:gd name="T37" fmla="*/ 0 h 48"/>
                <a:gd name="T38" fmla="*/ 12 w 48"/>
                <a:gd name="T39" fmla="*/ 0 h 48"/>
                <a:gd name="T40" fmla="*/ 14 w 48"/>
                <a:gd name="T41" fmla="*/ 1 h 48"/>
                <a:gd name="T42" fmla="*/ 38 w 48"/>
                <a:gd name="T43" fmla="*/ 38 h 48"/>
                <a:gd name="T44" fmla="*/ 40 w 48"/>
                <a:gd name="T4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8">
                  <a:moveTo>
                    <a:pt x="40" y="33"/>
                  </a:moveTo>
                  <a:cubicBezTo>
                    <a:pt x="43" y="27"/>
                    <a:pt x="42" y="21"/>
                    <a:pt x="40" y="18"/>
                  </a:cubicBezTo>
                  <a:cubicBezTo>
                    <a:pt x="38" y="13"/>
                    <a:pt x="34" y="12"/>
                    <a:pt x="35" y="11"/>
                  </a:cubicBezTo>
                  <a:cubicBezTo>
                    <a:pt x="35" y="11"/>
                    <a:pt x="35" y="11"/>
                    <a:pt x="36" y="11"/>
                  </a:cubicBezTo>
                  <a:cubicBezTo>
                    <a:pt x="36" y="11"/>
                    <a:pt x="37" y="11"/>
                    <a:pt x="38" y="12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6" y="24"/>
                    <a:pt x="44" y="29"/>
                    <a:pt x="42" y="33"/>
                  </a:cubicBezTo>
                  <a:cubicBezTo>
                    <a:pt x="40" y="38"/>
                    <a:pt x="38" y="42"/>
                    <a:pt x="36" y="47"/>
                  </a:cubicBezTo>
                  <a:cubicBezTo>
                    <a:pt x="35" y="47"/>
                    <a:pt x="35" y="48"/>
                    <a:pt x="35" y="47"/>
                  </a:cubicBezTo>
                  <a:cubicBezTo>
                    <a:pt x="34" y="47"/>
                    <a:pt x="34" y="47"/>
                    <a:pt x="34" y="4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4" y="19"/>
                    <a:pt x="5" y="24"/>
                    <a:pt x="8" y="29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4"/>
                    <a:pt x="11" y="34"/>
                    <a:pt x="10" y="34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1"/>
                    <a:pt x="4" y="17"/>
                    <a:pt x="6" y="13"/>
                  </a:cubicBezTo>
                  <a:cubicBezTo>
                    <a:pt x="8" y="9"/>
                    <a:pt x="9" y="5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38" y="38"/>
                    <a:pt x="38" y="38"/>
                    <a:pt x="38" y="38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8" name="Freeform 41"/>
            <p:cNvSpPr>
              <a:spLocks/>
            </p:cNvSpPr>
            <p:nvPr/>
          </p:nvSpPr>
          <p:spPr bwMode="auto">
            <a:xfrm>
              <a:off x="-2720975" y="2359025"/>
              <a:ext cx="222250" cy="227013"/>
            </a:xfrm>
            <a:custGeom>
              <a:avLst/>
              <a:gdLst>
                <a:gd name="T0" fmla="*/ 7 w 59"/>
                <a:gd name="T1" fmla="*/ 34 h 60"/>
                <a:gd name="T2" fmla="*/ 0 w 59"/>
                <a:gd name="T3" fmla="*/ 35 h 60"/>
                <a:gd name="T4" fmla="*/ 0 w 59"/>
                <a:gd name="T5" fmla="*/ 34 h 60"/>
                <a:gd name="T6" fmla="*/ 6 w 59"/>
                <a:gd name="T7" fmla="*/ 27 h 60"/>
                <a:gd name="T8" fmla="*/ 11 w 59"/>
                <a:gd name="T9" fmla="*/ 20 h 60"/>
                <a:gd name="T10" fmla="*/ 12 w 59"/>
                <a:gd name="T11" fmla="*/ 20 h 60"/>
                <a:gd name="T12" fmla="*/ 12 w 59"/>
                <a:gd name="T13" fmla="*/ 27 h 60"/>
                <a:gd name="T14" fmla="*/ 23 w 59"/>
                <a:gd name="T15" fmla="*/ 36 h 60"/>
                <a:gd name="T16" fmla="*/ 33 w 59"/>
                <a:gd name="T17" fmla="*/ 23 h 60"/>
                <a:gd name="T18" fmla="*/ 22 w 59"/>
                <a:gd name="T19" fmla="*/ 14 h 60"/>
                <a:gd name="T20" fmla="*/ 16 w 59"/>
                <a:gd name="T21" fmla="*/ 16 h 60"/>
                <a:gd name="T22" fmla="*/ 16 w 59"/>
                <a:gd name="T23" fmla="*/ 14 h 60"/>
                <a:gd name="T24" fmla="*/ 21 w 59"/>
                <a:gd name="T25" fmla="*/ 8 h 60"/>
                <a:gd name="T26" fmla="*/ 26 w 59"/>
                <a:gd name="T27" fmla="*/ 1 h 60"/>
                <a:gd name="T28" fmla="*/ 28 w 59"/>
                <a:gd name="T29" fmla="*/ 1 h 60"/>
                <a:gd name="T30" fmla="*/ 28 w 59"/>
                <a:gd name="T31" fmla="*/ 7 h 60"/>
                <a:gd name="T32" fmla="*/ 52 w 59"/>
                <a:gd name="T33" fmla="*/ 27 h 60"/>
                <a:gd name="T34" fmla="*/ 59 w 59"/>
                <a:gd name="T35" fmla="*/ 26 h 60"/>
                <a:gd name="T36" fmla="*/ 59 w 59"/>
                <a:gd name="T37" fmla="*/ 27 h 60"/>
                <a:gd name="T38" fmla="*/ 53 w 59"/>
                <a:gd name="T39" fmla="*/ 34 h 60"/>
                <a:gd name="T40" fmla="*/ 48 w 59"/>
                <a:gd name="T41" fmla="*/ 40 h 60"/>
                <a:gd name="T42" fmla="*/ 47 w 59"/>
                <a:gd name="T43" fmla="*/ 41 h 60"/>
                <a:gd name="T44" fmla="*/ 47 w 59"/>
                <a:gd name="T45" fmla="*/ 34 h 60"/>
                <a:gd name="T46" fmla="*/ 34 w 59"/>
                <a:gd name="T47" fmla="*/ 24 h 60"/>
                <a:gd name="T48" fmla="*/ 24 w 59"/>
                <a:gd name="T49" fmla="*/ 36 h 60"/>
                <a:gd name="T50" fmla="*/ 37 w 59"/>
                <a:gd name="T51" fmla="*/ 46 h 60"/>
                <a:gd name="T52" fmla="*/ 43 w 59"/>
                <a:gd name="T53" fmla="*/ 45 h 60"/>
                <a:gd name="T54" fmla="*/ 43 w 59"/>
                <a:gd name="T55" fmla="*/ 46 h 60"/>
                <a:gd name="T56" fmla="*/ 38 w 59"/>
                <a:gd name="T57" fmla="*/ 53 h 60"/>
                <a:gd name="T58" fmla="*/ 33 w 59"/>
                <a:gd name="T59" fmla="*/ 60 h 60"/>
                <a:gd name="T60" fmla="*/ 31 w 59"/>
                <a:gd name="T61" fmla="*/ 60 h 60"/>
                <a:gd name="T62" fmla="*/ 31 w 59"/>
                <a:gd name="T63" fmla="*/ 53 h 60"/>
                <a:gd name="T64" fmla="*/ 7 w 59"/>
                <a:gd name="T6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60">
                  <a:moveTo>
                    <a:pt x="7" y="34"/>
                  </a:moveTo>
                  <a:cubicBezTo>
                    <a:pt x="3" y="31"/>
                    <a:pt x="1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31"/>
                    <a:pt x="4" y="29"/>
                    <a:pt x="6" y="27"/>
                  </a:cubicBezTo>
                  <a:cubicBezTo>
                    <a:pt x="7" y="25"/>
                    <a:pt x="9" y="23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4" y="21"/>
                    <a:pt x="8" y="24"/>
                    <a:pt x="12" y="2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8" y="11"/>
                    <a:pt x="17" y="17"/>
                    <a:pt x="16" y="16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4" y="3"/>
                    <a:pt x="26" y="1"/>
                  </a:cubicBezTo>
                  <a:cubicBezTo>
                    <a:pt x="27" y="0"/>
                    <a:pt x="27" y="0"/>
                    <a:pt x="28" y="1"/>
                  </a:cubicBezTo>
                  <a:cubicBezTo>
                    <a:pt x="29" y="2"/>
                    <a:pt x="24" y="4"/>
                    <a:pt x="28" y="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6" y="30"/>
                    <a:pt x="58" y="25"/>
                    <a:pt x="59" y="26"/>
                  </a:cubicBezTo>
                  <a:cubicBezTo>
                    <a:pt x="59" y="26"/>
                    <a:pt x="59" y="26"/>
                    <a:pt x="59" y="27"/>
                  </a:cubicBezTo>
                  <a:cubicBezTo>
                    <a:pt x="57" y="30"/>
                    <a:pt x="55" y="32"/>
                    <a:pt x="53" y="34"/>
                  </a:cubicBezTo>
                  <a:cubicBezTo>
                    <a:pt x="52" y="36"/>
                    <a:pt x="50" y="38"/>
                    <a:pt x="48" y="40"/>
                  </a:cubicBezTo>
                  <a:cubicBezTo>
                    <a:pt x="48" y="41"/>
                    <a:pt x="47" y="41"/>
                    <a:pt x="47" y="41"/>
                  </a:cubicBezTo>
                  <a:cubicBezTo>
                    <a:pt x="46" y="40"/>
                    <a:pt x="51" y="37"/>
                    <a:pt x="47" y="3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1" y="50"/>
                    <a:pt x="42" y="44"/>
                    <a:pt x="43" y="45"/>
                  </a:cubicBezTo>
                  <a:cubicBezTo>
                    <a:pt x="44" y="45"/>
                    <a:pt x="44" y="46"/>
                    <a:pt x="43" y="46"/>
                  </a:cubicBezTo>
                  <a:cubicBezTo>
                    <a:pt x="41" y="49"/>
                    <a:pt x="39" y="51"/>
                    <a:pt x="38" y="53"/>
                  </a:cubicBezTo>
                  <a:cubicBezTo>
                    <a:pt x="36" y="55"/>
                    <a:pt x="35" y="57"/>
                    <a:pt x="33" y="60"/>
                  </a:cubicBezTo>
                  <a:cubicBezTo>
                    <a:pt x="32" y="60"/>
                    <a:pt x="32" y="60"/>
                    <a:pt x="31" y="60"/>
                  </a:cubicBezTo>
                  <a:cubicBezTo>
                    <a:pt x="30" y="59"/>
                    <a:pt x="35" y="57"/>
                    <a:pt x="31" y="53"/>
                  </a:cubicBezTo>
                  <a:lnTo>
                    <a:pt x="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9" name="Freeform 42"/>
            <p:cNvSpPr>
              <a:spLocks/>
            </p:cNvSpPr>
            <p:nvPr/>
          </p:nvSpPr>
          <p:spPr bwMode="auto">
            <a:xfrm>
              <a:off x="-2563813" y="2243138"/>
              <a:ext cx="196850" cy="195263"/>
            </a:xfrm>
            <a:custGeom>
              <a:avLst/>
              <a:gdLst>
                <a:gd name="T0" fmla="*/ 7 w 52"/>
                <a:gd name="T1" fmla="*/ 19 h 52"/>
                <a:gd name="T2" fmla="*/ 0 w 52"/>
                <a:gd name="T3" fmla="*/ 19 h 52"/>
                <a:gd name="T4" fmla="*/ 1 w 52"/>
                <a:gd name="T5" fmla="*/ 17 h 52"/>
                <a:gd name="T6" fmla="*/ 8 w 52"/>
                <a:gd name="T7" fmla="*/ 12 h 52"/>
                <a:gd name="T8" fmla="*/ 25 w 52"/>
                <a:gd name="T9" fmla="*/ 0 h 52"/>
                <a:gd name="T10" fmla="*/ 35 w 52"/>
                <a:gd name="T11" fmla="*/ 7 h 52"/>
                <a:gd name="T12" fmla="*/ 36 w 52"/>
                <a:gd name="T13" fmla="*/ 8 h 52"/>
                <a:gd name="T14" fmla="*/ 36 w 52"/>
                <a:gd name="T15" fmla="*/ 9 h 52"/>
                <a:gd name="T16" fmla="*/ 30 w 52"/>
                <a:gd name="T17" fmla="*/ 7 h 52"/>
                <a:gd name="T18" fmla="*/ 15 w 52"/>
                <a:gd name="T19" fmla="*/ 9 h 52"/>
                <a:gd name="T20" fmla="*/ 12 w 52"/>
                <a:gd name="T21" fmla="*/ 11 h 52"/>
                <a:gd name="T22" fmla="*/ 22 w 52"/>
                <a:gd name="T23" fmla="*/ 25 h 52"/>
                <a:gd name="T24" fmla="*/ 23 w 52"/>
                <a:gd name="T25" fmla="*/ 24 h 52"/>
                <a:gd name="T26" fmla="*/ 25 w 52"/>
                <a:gd name="T27" fmla="*/ 14 h 52"/>
                <a:gd name="T28" fmla="*/ 25 w 52"/>
                <a:gd name="T29" fmla="*/ 12 h 52"/>
                <a:gd name="T30" fmla="*/ 26 w 52"/>
                <a:gd name="T31" fmla="*/ 12 h 52"/>
                <a:gd name="T32" fmla="*/ 37 w 52"/>
                <a:gd name="T33" fmla="*/ 28 h 52"/>
                <a:gd name="T34" fmla="*/ 37 w 52"/>
                <a:gd name="T35" fmla="*/ 29 h 52"/>
                <a:gd name="T36" fmla="*/ 35 w 52"/>
                <a:gd name="T37" fmla="*/ 28 h 52"/>
                <a:gd name="T38" fmla="*/ 24 w 52"/>
                <a:gd name="T39" fmla="*/ 26 h 52"/>
                <a:gd name="T40" fmla="*/ 23 w 52"/>
                <a:gd name="T41" fmla="*/ 26 h 52"/>
                <a:gd name="T42" fmla="*/ 32 w 52"/>
                <a:gd name="T43" fmla="*/ 39 h 52"/>
                <a:gd name="T44" fmla="*/ 39 w 52"/>
                <a:gd name="T45" fmla="*/ 40 h 52"/>
                <a:gd name="T46" fmla="*/ 45 w 52"/>
                <a:gd name="T47" fmla="*/ 20 h 52"/>
                <a:gd name="T48" fmla="*/ 44 w 52"/>
                <a:gd name="T49" fmla="*/ 18 h 52"/>
                <a:gd name="T50" fmla="*/ 45 w 52"/>
                <a:gd name="T51" fmla="*/ 18 h 52"/>
                <a:gd name="T52" fmla="*/ 46 w 52"/>
                <a:gd name="T53" fmla="*/ 19 h 52"/>
                <a:gd name="T54" fmla="*/ 52 w 52"/>
                <a:gd name="T55" fmla="*/ 32 h 52"/>
                <a:gd name="T56" fmla="*/ 32 w 52"/>
                <a:gd name="T57" fmla="*/ 46 h 52"/>
                <a:gd name="T58" fmla="*/ 25 w 52"/>
                <a:gd name="T59" fmla="*/ 51 h 52"/>
                <a:gd name="T60" fmla="*/ 23 w 52"/>
                <a:gd name="T61" fmla="*/ 51 h 52"/>
                <a:gd name="T62" fmla="*/ 25 w 52"/>
                <a:gd name="T63" fmla="*/ 45 h 52"/>
                <a:gd name="T64" fmla="*/ 7 w 52"/>
                <a:gd name="T65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52">
                  <a:moveTo>
                    <a:pt x="7" y="19"/>
                  </a:moveTo>
                  <a:cubicBezTo>
                    <a:pt x="4" y="15"/>
                    <a:pt x="1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" y="16"/>
                    <a:pt x="6" y="14"/>
                    <a:pt x="8" y="12"/>
                  </a:cubicBezTo>
                  <a:cubicBezTo>
                    <a:pt x="14" y="8"/>
                    <a:pt x="20" y="4"/>
                    <a:pt x="25" y="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0" y="7"/>
                  </a:cubicBezTo>
                  <a:cubicBezTo>
                    <a:pt x="25" y="5"/>
                    <a:pt x="21" y="5"/>
                    <a:pt x="15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7" y="22"/>
                    <a:pt x="28" y="18"/>
                    <a:pt x="25" y="14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5" y="12"/>
                    <a:pt x="26" y="12"/>
                    <a:pt x="26" y="12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6" y="29"/>
                    <a:pt x="36" y="29"/>
                    <a:pt x="35" y="28"/>
                  </a:cubicBezTo>
                  <a:cubicBezTo>
                    <a:pt x="32" y="24"/>
                    <a:pt x="28" y="23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41"/>
                    <a:pt x="35" y="42"/>
                    <a:pt x="39" y="40"/>
                  </a:cubicBezTo>
                  <a:cubicBezTo>
                    <a:pt x="46" y="34"/>
                    <a:pt x="47" y="26"/>
                    <a:pt x="45" y="20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7"/>
                    <a:pt x="45" y="17"/>
                    <a:pt x="45" y="18"/>
                  </a:cubicBezTo>
                  <a:cubicBezTo>
                    <a:pt x="45" y="18"/>
                    <a:pt x="46" y="19"/>
                    <a:pt x="46" y="19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5" y="37"/>
                    <a:pt x="39" y="41"/>
                    <a:pt x="32" y="46"/>
                  </a:cubicBezTo>
                  <a:cubicBezTo>
                    <a:pt x="30" y="48"/>
                    <a:pt x="27" y="49"/>
                    <a:pt x="25" y="51"/>
                  </a:cubicBezTo>
                  <a:cubicBezTo>
                    <a:pt x="24" y="52"/>
                    <a:pt x="24" y="52"/>
                    <a:pt x="23" y="51"/>
                  </a:cubicBezTo>
                  <a:cubicBezTo>
                    <a:pt x="22" y="50"/>
                    <a:pt x="28" y="49"/>
                    <a:pt x="25" y="45"/>
                  </a:cubicBezTo>
                  <a:lnTo>
                    <a:pt x="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-2397125" y="2141538"/>
              <a:ext cx="188912" cy="203200"/>
            </a:xfrm>
            <a:custGeom>
              <a:avLst/>
              <a:gdLst>
                <a:gd name="T0" fmla="*/ 19 w 50"/>
                <a:gd name="T1" fmla="*/ 42 h 54"/>
                <a:gd name="T2" fmla="*/ 26 w 50"/>
                <a:gd name="T3" fmla="*/ 48 h 54"/>
                <a:gd name="T4" fmla="*/ 29 w 50"/>
                <a:gd name="T5" fmla="*/ 48 h 54"/>
                <a:gd name="T6" fmla="*/ 28 w 50"/>
                <a:gd name="T7" fmla="*/ 49 h 54"/>
                <a:gd name="T8" fmla="*/ 22 w 50"/>
                <a:gd name="T9" fmla="*/ 51 h 54"/>
                <a:gd name="T10" fmla="*/ 15 w 50"/>
                <a:gd name="T11" fmla="*/ 54 h 54"/>
                <a:gd name="T12" fmla="*/ 14 w 50"/>
                <a:gd name="T13" fmla="*/ 54 h 54"/>
                <a:gd name="T14" fmla="*/ 17 w 50"/>
                <a:gd name="T15" fmla="*/ 51 h 54"/>
                <a:gd name="T16" fmla="*/ 18 w 50"/>
                <a:gd name="T17" fmla="*/ 43 h 54"/>
                <a:gd name="T18" fmla="*/ 8 w 50"/>
                <a:gd name="T19" fmla="*/ 18 h 54"/>
                <a:gd name="T20" fmla="*/ 2 w 50"/>
                <a:gd name="T21" fmla="*/ 16 h 54"/>
                <a:gd name="T22" fmla="*/ 0 w 50"/>
                <a:gd name="T23" fmla="*/ 16 h 54"/>
                <a:gd name="T24" fmla="*/ 1 w 50"/>
                <a:gd name="T25" fmla="*/ 15 h 54"/>
                <a:gd name="T26" fmla="*/ 7 w 50"/>
                <a:gd name="T27" fmla="*/ 13 h 54"/>
                <a:gd name="T28" fmla="*/ 13 w 50"/>
                <a:gd name="T29" fmla="*/ 10 h 54"/>
                <a:gd name="T30" fmla="*/ 43 w 50"/>
                <a:gd name="T31" fmla="*/ 28 h 54"/>
                <a:gd name="T32" fmla="*/ 43 w 50"/>
                <a:gd name="T33" fmla="*/ 28 h 54"/>
                <a:gd name="T34" fmla="*/ 37 w 50"/>
                <a:gd name="T35" fmla="*/ 11 h 54"/>
                <a:gd name="T36" fmla="*/ 31 w 50"/>
                <a:gd name="T37" fmla="*/ 6 h 54"/>
                <a:gd name="T38" fmla="*/ 27 w 50"/>
                <a:gd name="T39" fmla="*/ 6 h 54"/>
                <a:gd name="T40" fmla="*/ 28 w 50"/>
                <a:gd name="T41" fmla="*/ 5 h 54"/>
                <a:gd name="T42" fmla="*/ 34 w 50"/>
                <a:gd name="T43" fmla="*/ 2 h 54"/>
                <a:gd name="T44" fmla="*/ 41 w 50"/>
                <a:gd name="T45" fmla="*/ 0 h 54"/>
                <a:gd name="T46" fmla="*/ 42 w 50"/>
                <a:gd name="T47" fmla="*/ 0 h 54"/>
                <a:gd name="T48" fmla="*/ 39 w 50"/>
                <a:gd name="T49" fmla="*/ 2 h 54"/>
                <a:gd name="T50" fmla="*/ 38 w 50"/>
                <a:gd name="T51" fmla="*/ 11 h 54"/>
                <a:gd name="T52" fmla="*/ 50 w 50"/>
                <a:gd name="T53" fmla="*/ 40 h 54"/>
                <a:gd name="T54" fmla="*/ 50 w 50"/>
                <a:gd name="T55" fmla="*/ 42 h 54"/>
                <a:gd name="T56" fmla="*/ 48 w 50"/>
                <a:gd name="T57" fmla="*/ 42 h 54"/>
                <a:gd name="T58" fmla="*/ 11 w 50"/>
                <a:gd name="T59" fmla="*/ 19 h 54"/>
                <a:gd name="T60" fmla="*/ 11 w 50"/>
                <a:gd name="T61" fmla="*/ 19 h 54"/>
                <a:gd name="T62" fmla="*/ 19 w 50"/>
                <a:gd name="T63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54">
                  <a:moveTo>
                    <a:pt x="19" y="42"/>
                  </a:moveTo>
                  <a:cubicBezTo>
                    <a:pt x="21" y="47"/>
                    <a:pt x="24" y="48"/>
                    <a:pt x="26" y="48"/>
                  </a:cubicBezTo>
                  <a:cubicBezTo>
                    <a:pt x="27" y="48"/>
                    <a:pt x="29" y="47"/>
                    <a:pt x="29" y="48"/>
                  </a:cubicBezTo>
                  <a:cubicBezTo>
                    <a:pt x="29" y="48"/>
                    <a:pt x="29" y="49"/>
                    <a:pt x="28" y="49"/>
                  </a:cubicBezTo>
                  <a:cubicBezTo>
                    <a:pt x="26" y="50"/>
                    <a:pt x="24" y="50"/>
                    <a:pt x="22" y="51"/>
                  </a:cubicBezTo>
                  <a:cubicBezTo>
                    <a:pt x="20" y="52"/>
                    <a:pt x="17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3"/>
                    <a:pt x="16" y="53"/>
                    <a:pt x="17" y="51"/>
                  </a:cubicBezTo>
                  <a:cubicBezTo>
                    <a:pt x="18" y="50"/>
                    <a:pt x="20" y="47"/>
                    <a:pt x="18" y="4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1" y="16"/>
                    <a:pt x="0" y="17"/>
                    <a:pt x="0" y="16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3" y="14"/>
                    <a:pt x="5" y="14"/>
                    <a:pt x="7" y="13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7"/>
                    <a:pt x="33" y="6"/>
                    <a:pt x="31" y="6"/>
                  </a:cubicBezTo>
                  <a:cubicBezTo>
                    <a:pt x="29" y="6"/>
                    <a:pt x="28" y="7"/>
                    <a:pt x="27" y="6"/>
                  </a:cubicBezTo>
                  <a:cubicBezTo>
                    <a:pt x="27" y="5"/>
                    <a:pt x="27" y="5"/>
                    <a:pt x="28" y="5"/>
                  </a:cubicBezTo>
                  <a:cubicBezTo>
                    <a:pt x="30" y="4"/>
                    <a:pt x="32" y="3"/>
                    <a:pt x="34" y="2"/>
                  </a:cubicBezTo>
                  <a:cubicBezTo>
                    <a:pt x="37" y="2"/>
                    <a:pt x="39" y="1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1" y="1"/>
                    <a:pt x="39" y="2"/>
                  </a:cubicBezTo>
                  <a:cubicBezTo>
                    <a:pt x="38" y="4"/>
                    <a:pt x="37" y="6"/>
                    <a:pt x="38" y="1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2"/>
                    <a:pt x="50" y="42"/>
                  </a:cubicBezTo>
                  <a:cubicBezTo>
                    <a:pt x="49" y="43"/>
                    <a:pt x="49" y="42"/>
                    <a:pt x="48" y="4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lnTo>
                    <a:pt x="1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1" name="Oval 44"/>
            <p:cNvSpPr>
              <a:spLocks noChangeArrowheads="1"/>
            </p:cNvSpPr>
            <p:nvPr/>
          </p:nvSpPr>
          <p:spPr bwMode="auto">
            <a:xfrm>
              <a:off x="-2460625" y="3556000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2" name="Oval 45"/>
            <p:cNvSpPr>
              <a:spLocks noChangeArrowheads="1"/>
            </p:cNvSpPr>
            <p:nvPr/>
          </p:nvSpPr>
          <p:spPr bwMode="auto">
            <a:xfrm>
              <a:off x="-1638300" y="3556000"/>
              <a:ext cx="4127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3" name="Freeform 46"/>
            <p:cNvSpPr>
              <a:spLocks noEditPoints="1"/>
            </p:cNvSpPr>
            <p:nvPr/>
          </p:nvSpPr>
          <p:spPr bwMode="auto">
            <a:xfrm>
              <a:off x="-2955925" y="2012950"/>
              <a:ext cx="1855787" cy="1855788"/>
            </a:xfrm>
            <a:custGeom>
              <a:avLst/>
              <a:gdLst>
                <a:gd name="T0" fmla="*/ 246 w 492"/>
                <a:gd name="T1" fmla="*/ 492 h 492"/>
                <a:gd name="T2" fmla="*/ 150 w 492"/>
                <a:gd name="T3" fmla="*/ 473 h 492"/>
                <a:gd name="T4" fmla="*/ 72 w 492"/>
                <a:gd name="T5" fmla="*/ 420 h 492"/>
                <a:gd name="T6" fmla="*/ 19 w 492"/>
                <a:gd name="T7" fmla="*/ 342 h 492"/>
                <a:gd name="T8" fmla="*/ 0 w 492"/>
                <a:gd name="T9" fmla="*/ 246 h 492"/>
                <a:gd name="T10" fmla="*/ 19 w 492"/>
                <a:gd name="T11" fmla="*/ 150 h 492"/>
                <a:gd name="T12" fmla="*/ 72 w 492"/>
                <a:gd name="T13" fmla="*/ 72 h 492"/>
                <a:gd name="T14" fmla="*/ 150 w 492"/>
                <a:gd name="T15" fmla="*/ 20 h 492"/>
                <a:gd name="T16" fmla="*/ 246 w 492"/>
                <a:gd name="T17" fmla="*/ 0 h 492"/>
                <a:gd name="T18" fmla="*/ 342 w 492"/>
                <a:gd name="T19" fmla="*/ 20 h 492"/>
                <a:gd name="T20" fmla="*/ 420 w 492"/>
                <a:gd name="T21" fmla="*/ 72 h 492"/>
                <a:gd name="T22" fmla="*/ 473 w 492"/>
                <a:gd name="T23" fmla="*/ 150 h 492"/>
                <a:gd name="T24" fmla="*/ 492 w 492"/>
                <a:gd name="T25" fmla="*/ 246 h 492"/>
                <a:gd name="T26" fmla="*/ 473 w 492"/>
                <a:gd name="T27" fmla="*/ 342 h 492"/>
                <a:gd name="T28" fmla="*/ 420 w 492"/>
                <a:gd name="T29" fmla="*/ 420 h 492"/>
                <a:gd name="T30" fmla="*/ 342 w 492"/>
                <a:gd name="T31" fmla="*/ 473 h 492"/>
                <a:gd name="T32" fmla="*/ 246 w 492"/>
                <a:gd name="T33" fmla="*/ 492 h 492"/>
                <a:gd name="T34" fmla="*/ 246 w 492"/>
                <a:gd name="T35" fmla="*/ 12 h 492"/>
                <a:gd name="T36" fmla="*/ 12 w 492"/>
                <a:gd name="T37" fmla="*/ 246 h 492"/>
                <a:gd name="T38" fmla="*/ 246 w 492"/>
                <a:gd name="T39" fmla="*/ 481 h 492"/>
                <a:gd name="T40" fmla="*/ 481 w 492"/>
                <a:gd name="T41" fmla="*/ 246 h 492"/>
                <a:gd name="T42" fmla="*/ 246 w 492"/>
                <a:gd name="T43" fmla="*/ 1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492">
                  <a:moveTo>
                    <a:pt x="246" y="492"/>
                  </a:moveTo>
                  <a:cubicBezTo>
                    <a:pt x="213" y="492"/>
                    <a:pt x="181" y="486"/>
                    <a:pt x="150" y="473"/>
                  </a:cubicBezTo>
                  <a:cubicBezTo>
                    <a:pt x="121" y="460"/>
                    <a:pt x="95" y="443"/>
                    <a:pt x="72" y="420"/>
                  </a:cubicBezTo>
                  <a:cubicBezTo>
                    <a:pt x="50" y="398"/>
                    <a:pt x="32" y="371"/>
                    <a:pt x="19" y="342"/>
                  </a:cubicBezTo>
                  <a:cubicBezTo>
                    <a:pt x="7" y="312"/>
                    <a:pt x="0" y="279"/>
                    <a:pt x="0" y="246"/>
                  </a:cubicBezTo>
                  <a:cubicBezTo>
                    <a:pt x="0" y="213"/>
                    <a:pt x="7" y="181"/>
                    <a:pt x="19" y="150"/>
                  </a:cubicBezTo>
                  <a:cubicBezTo>
                    <a:pt x="32" y="121"/>
                    <a:pt x="50" y="95"/>
                    <a:pt x="72" y="72"/>
                  </a:cubicBezTo>
                  <a:cubicBezTo>
                    <a:pt x="95" y="50"/>
                    <a:pt x="121" y="32"/>
                    <a:pt x="150" y="20"/>
                  </a:cubicBezTo>
                  <a:cubicBezTo>
                    <a:pt x="181" y="7"/>
                    <a:pt x="213" y="0"/>
                    <a:pt x="246" y="0"/>
                  </a:cubicBezTo>
                  <a:cubicBezTo>
                    <a:pt x="279" y="0"/>
                    <a:pt x="311" y="7"/>
                    <a:pt x="342" y="20"/>
                  </a:cubicBezTo>
                  <a:cubicBezTo>
                    <a:pt x="371" y="32"/>
                    <a:pt x="397" y="50"/>
                    <a:pt x="420" y="72"/>
                  </a:cubicBezTo>
                  <a:cubicBezTo>
                    <a:pt x="443" y="95"/>
                    <a:pt x="460" y="121"/>
                    <a:pt x="473" y="150"/>
                  </a:cubicBezTo>
                  <a:cubicBezTo>
                    <a:pt x="486" y="181"/>
                    <a:pt x="492" y="213"/>
                    <a:pt x="492" y="246"/>
                  </a:cubicBezTo>
                  <a:cubicBezTo>
                    <a:pt x="492" y="279"/>
                    <a:pt x="486" y="312"/>
                    <a:pt x="473" y="342"/>
                  </a:cubicBezTo>
                  <a:cubicBezTo>
                    <a:pt x="460" y="371"/>
                    <a:pt x="443" y="398"/>
                    <a:pt x="420" y="420"/>
                  </a:cubicBezTo>
                  <a:cubicBezTo>
                    <a:pt x="397" y="443"/>
                    <a:pt x="371" y="460"/>
                    <a:pt x="342" y="473"/>
                  </a:cubicBezTo>
                  <a:cubicBezTo>
                    <a:pt x="311" y="486"/>
                    <a:pt x="279" y="492"/>
                    <a:pt x="246" y="492"/>
                  </a:cubicBezTo>
                  <a:close/>
                  <a:moveTo>
                    <a:pt x="246" y="12"/>
                  </a:moveTo>
                  <a:cubicBezTo>
                    <a:pt x="117" y="12"/>
                    <a:pt x="12" y="117"/>
                    <a:pt x="12" y="246"/>
                  </a:cubicBezTo>
                  <a:cubicBezTo>
                    <a:pt x="12" y="375"/>
                    <a:pt x="117" y="481"/>
                    <a:pt x="246" y="481"/>
                  </a:cubicBezTo>
                  <a:cubicBezTo>
                    <a:pt x="375" y="481"/>
                    <a:pt x="481" y="375"/>
                    <a:pt x="481" y="246"/>
                  </a:cubicBezTo>
                  <a:cubicBezTo>
                    <a:pt x="481" y="117"/>
                    <a:pt x="375" y="12"/>
                    <a:pt x="2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-2339975" y="3570288"/>
              <a:ext cx="112712" cy="166688"/>
            </a:xfrm>
            <a:custGeom>
              <a:avLst/>
              <a:gdLst>
                <a:gd name="T0" fmla="*/ 19 w 30"/>
                <a:gd name="T1" fmla="*/ 36 h 44"/>
                <a:gd name="T2" fmla="*/ 22 w 30"/>
                <a:gd name="T3" fmla="*/ 41 h 44"/>
                <a:gd name="T4" fmla="*/ 26 w 30"/>
                <a:gd name="T5" fmla="*/ 44 h 44"/>
                <a:gd name="T6" fmla="*/ 25 w 30"/>
                <a:gd name="T7" fmla="*/ 44 h 44"/>
                <a:gd name="T8" fmla="*/ 13 w 30"/>
                <a:gd name="T9" fmla="*/ 40 h 44"/>
                <a:gd name="T10" fmla="*/ 1 w 30"/>
                <a:gd name="T11" fmla="*/ 36 h 44"/>
                <a:gd name="T12" fmla="*/ 0 w 30"/>
                <a:gd name="T13" fmla="*/ 35 h 44"/>
                <a:gd name="T14" fmla="*/ 4 w 30"/>
                <a:gd name="T15" fmla="*/ 36 h 44"/>
                <a:gd name="T16" fmla="*/ 10 w 30"/>
                <a:gd name="T17" fmla="*/ 33 h 44"/>
                <a:gd name="T18" fmla="*/ 20 w 30"/>
                <a:gd name="T19" fmla="*/ 6 h 44"/>
                <a:gd name="T20" fmla="*/ 19 w 30"/>
                <a:gd name="T21" fmla="*/ 4 h 44"/>
                <a:gd name="T22" fmla="*/ 11 w 30"/>
                <a:gd name="T23" fmla="*/ 2 h 44"/>
                <a:gd name="T24" fmla="*/ 10 w 30"/>
                <a:gd name="T25" fmla="*/ 1 h 44"/>
                <a:gd name="T26" fmla="*/ 17 w 30"/>
                <a:gd name="T27" fmla="*/ 2 h 44"/>
                <a:gd name="T28" fmla="*/ 29 w 30"/>
                <a:gd name="T29" fmla="*/ 1 h 44"/>
                <a:gd name="T30" fmla="*/ 30 w 30"/>
                <a:gd name="T31" fmla="*/ 3 h 44"/>
                <a:gd name="T32" fmla="*/ 19 w 30"/>
                <a:gd name="T3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4">
                  <a:moveTo>
                    <a:pt x="19" y="36"/>
                  </a:moveTo>
                  <a:cubicBezTo>
                    <a:pt x="18" y="38"/>
                    <a:pt x="19" y="40"/>
                    <a:pt x="22" y="41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4"/>
                    <a:pt x="25" y="44"/>
                    <a:pt x="25" y="44"/>
                  </a:cubicBezTo>
                  <a:cubicBezTo>
                    <a:pt x="21" y="43"/>
                    <a:pt x="17" y="41"/>
                    <a:pt x="13" y="40"/>
                  </a:cubicBezTo>
                  <a:cubicBezTo>
                    <a:pt x="9" y="39"/>
                    <a:pt x="5" y="38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1" y="34"/>
                    <a:pt x="1" y="35"/>
                    <a:pt x="4" y="36"/>
                  </a:cubicBezTo>
                  <a:cubicBezTo>
                    <a:pt x="8" y="36"/>
                    <a:pt x="10" y="36"/>
                    <a:pt x="10" y="3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1"/>
                    <a:pt x="17" y="2"/>
                  </a:cubicBezTo>
                  <a:cubicBezTo>
                    <a:pt x="25" y="3"/>
                    <a:pt x="28" y="1"/>
                    <a:pt x="29" y="1"/>
                  </a:cubicBezTo>
                  <a:cubicBezTo>
                    <a:pt x="30" y="2"/>
                    <a:pt x="30" y="2"/>
                    <a:pt x="30" y="3"/>
                  </a:cubicBez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5" name="Freeform 48"/>
            <p:cNvSpPr>
              <a:spLocks noEditPoints="1"/>
            </p:cNvSpPr>
            <p:nvPr/>
          </p:nvSpPr>
          <p:spPr bwMode="auto">
            <a:xfrm>
              <a:off x="-2174875" y="3597275"/>
              <a:ext cx="125412" cy="157163"/>
            </a:xfrm>
            <a:custGeom>
              <a:avLst/>
              <a:gdLst>
                <a:gd name="T0" fmla="*/ 17 w 33"/>
                <a:gd name="T1" fmla="*/ 1 h 42"/>
                <a:gd name="T2" fmla="*/ 32 w 33"/>
                <a:gd name="T3" fmla="*/ 20 h 42"/>
                <a:gd name="T4" fmla="*/ 4 w 33"/>
                <a:gd name="T5" fmla="*/ 42 h 42"/>
                <a:gd name="T6" fmla="*/ 4 w 33"/>
                <a:gd name="T7" fmla="*/ 42 h 42"/>
                <a:gd name="T8" fmla="*/ 22 w 33"/>
                <a:gd name="T9" fmla="*/ 24 h 42"/>
                <a:gd name="T10" fmla="*/ 13 w 33"/>
                <a:gd name="T11" fmla="*/ 26 h 42"/>
                <a:gd name="T12" fmla="*/ 0 w 33"/>
                <a:gd name="T13" fmla="*/ 12 h 42"/>
                <a:gd name="T14" fmla="*/ 17 w 33"/>
                <a:gd name="T15" fmla="*/ 1 h 42"/>
                <a:gd name="T16" fmla="*/ 15 w 33"/>
                <a:gd name="T17" fmla="*/ 25 h 42"/>
                <a:gd name="T18" fmla="*/ 22 w 33"/>
                <a:gd name="T19" fmla="*/ 22 h 42"/>
                <a:gd name="T20" fmla="*/ 23 w 33"/>
                <a:gd name="T21" fmla="*/ 17 h 42"/>
                <a:gd name="T22" fmla="*/ 17 w 33"/>
                <a:gd name="T23" fmla="*/ 2 h 42"/>
                <a:gd name="T24" fmla="*/ 9 w 33"/>
                <a:gd name="T25" fmla="*/ 13 h 42"/>
                <a:gd name="T26" fmla="*/ 15 w 33"/>
                <a:gd name="T2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2">
                  <a:moveTo>
                    <a:pt x="17" y="1"/>
                  </a:moveTo>
                  <a:cubicBezTo>
                    <a:pt x="27" y="2"/>
                    <a:pt x="33" y="10"/>
                    <a:pt x="32" y="20"/>
                  </a:cubicBezTo>
                  <a:cubicBezTo>
                    <a:pt x="30" y="38"/>
                    <a:pt x="7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17" y="39"/>
                    <a:pt x="22" y="24"/>
                  </a:cubicBezTo>
                  <a:cubicBezTo>
                    <a:pt x="19" y="26"/>
                    <a:pt x="17" y="26"/>
                    <a:pt x="13" y="26"/>
                  </a:cubicBezTo>
                  <a:cubicBezTo>
                    <a:pt x="3" y="25"/>
                    <a:pt x="0" y="18"/>
                    <a:pt x="0" y="12"/>
                  </a:cubicBezTo>
                  <a:cubicBezTo>
                    <a:pt x="1" y="5"/>
                    <a:pt x="7" y="0"/>
                    <a:pt x="17" y="1"/>
                  </a:cubicBezTo>
                  <a:close/>
                  <a:moveTo>
                    <a:pt x="15" y="25"/>
                  </a:moveTo>
                  <a:cubicBezTo>
                    <a:pt x="18" y="25"/>
                    <a:pt x="21" y="23"/>
                    <a:pt x="22" y="22"/>
                  </a:cubicBezTo>
                  <a:cubicBezTo>
                    <a:pt x="23" y="22"/>
                    <a:pt x="23" y="19"/>
                    <a:pt x="23" y="17"/>
                  </a:cubicBezTo>
                  <a:cubicBezTo>
                    <a:pt x="25" y="6"/>
                    <a:pt x="21" y="2"/>
                    <a:pt x="17" y="2"/>
                  </a:cubicBezTo>
                  <a:cubicBezTo>
                    <a:pt x="14" y="2"/>
                    <a:pt x="10" y="3"/>
                    <a:pt x="9" y="13"/>
                  </a:cubicBezTo>
                  <a:cubicBezTo>
                    <a:pt x="8" y="21"/>
                    <a:pt x="11" y="24"/>
                    <a:pt x="1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6" name="Freeform 49"/>
            <p:cNvSpPr>
              <a:spLocks noEditPoints="1"/>
            </p:cNvSpPr>
            <p:nvPr/>
          </p:nvSpPr>
          <p:spPr bwMode="auto">
            <a:xfrm>
              <a:off x="-2012950" y="3600450"/>
              <a:ext cx="120650" cy="161925"/>
            </a:xfrm>
            <a:custGeom>
              <a:avLst/>
              <a:gdLst>
                <a:gd name="T0" fmla="*/ 6 w 32"/>
                <a:gd name="T1" fmla="*/ 22 h 43"/>
                <a:gd name="T2" fmla="*/ 1 w 32"/>
                <a:gd name="T3" fmla="*/ 13 h 43"/>
                <a:gd name="T4" fmla="*/ 14 w 32"/>
                <a:gd name="T5" fmla="*/ 0 h 43"/>
                <a:gd name="T6" fmla="*/ 27 w 32"/>
                <a:gd name="T7" fmla="*/ 9 h 43"/>
                <a:gd name="T8" fmla="*/ 23 w 32"/>
                <a:gd name="T9" fmla="*/ 18 h 43"/>
                <a:gd name="T10" fmla="*/ 32 w 32"/>
                <a:gd name="T11" fmla="*/ 29 h 43"/>
                <a:gd name="T12" fmla="*/ 16 w 32"/>
                <a:gd name="T13" fmla="*/ 43 h 43"/>
                <a:gd name="T14" fmla="*/ 1 w 32"/>
                <a:gd name="T15" fmla="*/ 32 h 43"/>
                <a:gd name="T16" fmla="*/ 6 w 32"/>
                <a:gd name="T17" fmla="*/ 22 h 43"/>
                <a:gd name="T18" fmla="*/ 16 w 32"/>
                <a:gd name="T19" fmla="*/ 42 h 43"/>
                <a:gd name="T20" fmla="*/ 24 w 32"/>
                <a:gd name="T21" fmla="*/ 32 h 43"/>
                <a:gd name="T22" fmla="*/ 16 w 32"/>
                <a:gd name="T23" fmla="*/ 25 h 43"/>
                <a:gd name="T24" fmla="*/ 8 w 32"/>
                <a:gd name="T25" fmla="*/ 22 h 43"/>
                <a:gd name="T26" fmla="*/ 5 w 32"/>
                <a:gd name="T27" fmla="*/ 31 h 43"/>
                <a:gd name="T28" fmla="*/ 16 w 32"/>
                <a:gd name="T29" fmla="*/ 42 h 43"/>
                <a:gd name="T30" fmla="*/ 15 w 32"/>
                <a:gd name="T31" fmla="*/ 1 h 43"/>
                <a:gd name="T32" fmla="*/ 8 w 32"/>
                <a:gd name="T33" fmla="*/ 9 h 43"/>
                <a:gd name="T34" fmla="*/ 22 w 32"/>
                <a:gd name="T35" fmla="*/ 18 h 43"/>
                <a:gd name="T36" fmla="*/ 24 w 32"/>
                <a:gd name="T37" fmla="*/ 10 h 43"/>
                <a:gd name="T38" fmla="*/ 15 w 32"/>
                <a:gd name="T3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43">
                  <a:moveTo>
                    <a:pt x="6" y="22"/>
                  </a:moveTo>
                  <a:cubicBezTo>
                    <a:pt x="3" y="19"/>
                    <a:pt x="1" y="16"/>
                    <a:pt x="1" y="13"/>
                  </a:cubicBezTo>
                  <a:cubicBezTo>
                    <a:pt x="0" y="7"/>
                    <a:pt x="6" y="1"/>
                    <a:pt x="14" y="0"/>
                  </a:cubicBezTo>
                  <a:cubicBezTo>
                    <a:pt x="21" y="0"/>
                    <a:pt x="27" y="3"/>
                    <a:pt x="27" y="9"/>
                  </a:cubicBezTo>
                  <a:cubicBezTo>
                    <a:pt x="28" y="12"/>
                    <a:pt x="26" y="16"/>
                    <a:pt x="23" y="18"/>
                  </a:cubicBezTo>
                  <a:cubicBezTo>
                    <a:pt x="28" y="19"/>
                    <a:pt x="31" y="23"/>
                    <a:pt x="32" y="29"/>
                  </a:cubicBezTo>
                  <a:cubicBezTo>
                    <a:pt x="32" y="36"/>
                    <a:pt x="26" y="42"/>
                    <a:pt x="16" y="43"/>
                  </a:cubicBezTo>
                  <a:cubicBezTo>
                    <a:pt x="7" y="43"/>
                    <a:pt x="1" y="39"/>
                    <a:pt x="1" y="32"/>
                  </a:cubicBezTo>
                  <a:cubicBezTo>
                    <a:pt x="0" y="29"/>
                    <a:pt x="2" y="25"/>
                    <a:pt x="6" y="22"/>
                  </a:cubicBezTo>
                  <a:close/>
                  <a:moveTo>
                    <a:pt x="16" y="42"/>
                  </a:moveTo>
                  <a:cubicBezTo>
                    <a:pt x="22" y="41"/>
                    <a:pt x="25" y="37"/>
                    <a:pt x="24" y="32"/>
                  </a:cubicBezTo>
                  <a:cubicBezTo>
                    <a:pt x="24" y="29"/>
                    <a:pt x="22" y="26"/>
                    <a:pt x="16" y="25"/>
                  </a:cubicBezTo>
                  <a:cubicBezTo>
                    <a:pt x="9" y="23"/>
                    <a:pt x="9" y="22"/>
                    <a:pt x="8" y="22"/>
                  </a:cubicBezTo>
                  <a:cubicBezTo>
                    <a:pt x="7" y="23"/>
                    <a:pt x="4" y="26"/>
                    <a:pt x="5" y="31"/>
                  </a:cubicBezTo>
                  <a:cubicBezTo>
                    <a:pt x="5" y="38"/>
                    <a:pt x="9" y="42"/>
                    <a:pt x="16" y="42"/>
                  </a:cubicBezTo>
                  <a:close/>
                  <a:moveTo>
                    <a:pt x="15" y="1"/>
                  </a:moveTo>
                  <a:cubicBezTo>
                    <a:pt x="10" y="2"/>
                    <a:pt x="8" y="5"/>
                    <a:pt x="8" y="9"/>
                  </a:cubicBezTo>
                  <a:cubicBezTo>
                    <a:pt x="9" y="15"/>
                    <a:pt x="18" y="17"/>
                    <a:pt x="22" y="18"/>
                  </a:cubicBezTo>
                  <a:cubicBezTo>
                    <a:pt x="24" y="16"/>
                    <a:pt x="25" y="14"/>
                    <a:pt x="24" y="10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7" name="Freeform 50"/>
            <p:cNvSpPr>
              <a:spLocks/>
            </p:cNvSpPr>
            <p:nvPr/>
          </p:nvSpPr>
          <p:spPr bwMode="auto">
            <a:xfrm>
              <a:off x="-1862138" y="3570288"/>
              <a:ext cx="133350" cy="169863"/>
            </a:xfrm>
            <a:custGeom>
              <a:avLst/>
              <a:gdLst>
                <a:gd name="T0" fmla="*/ 23 w 35"/>
                <a:gd name="T1" fmla="*/ 15 h 45"/>
                <a:gd name="T2" fmla="*/ 33 w 35"/>
                <a:gd name="T3" fmla="*/ 23 h 45"/>
                <a:gd name="T4" fmla="*/ 21 w 35"/>
                <a:gd name="T5" fmla="*/ 42 h 45"/>
                <a:gd name="T6" fmla="*/ 5 w 35"/>
                <a:gd name="T7" fmla="*/ 38 h 45"/>
                <a:gd name="T8" fmla="*/ 8 w 35"/>
                <a:gd name="T9" fmla="*/ 33 h 45"/>
                <a:gd name="T10" fmla="*/ 14 w 35"/>
                <a:gd name="T11" fmla="*/ 37 h 45"/>
                <a:gd name="T12" fmla="*/ 21 w 35"/>
                <a:gd name="T13" fmla="*/ 41 h 45"/>
                <a:gd name="T14" fmla="*/ 26 w 35"/>
                <a:gd name="T15" fmla="*/ 29 h 45"/>
                <a:gd name="T16" fmla="*/ 17 w 35"/>
                <a:gd name="T17" fmla="*/ 22 h 45"/>
                <a:gd name="T18" fmla="*/ 12 w 35"/>
                <a:gd name="T19" fmla="*/ 22 h 45"/>
                <a:gd name="T20" fmla="*/ 16 w 35"/>
                <a:gd name="T21" fmla="*/ 19 h 45"/>
                <a:gd name="T22" fmla="*/ 17 w 35"/>
                <a:gd name="T23" fmla="*/ 11 h 45"/>
                <a:gd name="T24" fmla="*/ 7 w 35"/>
                <a:gd name="T25" fmla="*/ 7 h 45"/>
                <a:gd name="T26" fmla="*/ 1 w 35"/>
                <a:gd name="T27" fmla="*/ 14 h 45"/>
                <a:gd name="T28" fmla="*/ 0 w 35"/>
                <a:gd name="T29" fmla="*/ 13 h 45"/>
                <a:gd name="T30" fmla="*/ 10 w 35"/>
                <a:gd name="T31" fmla="*/ 1 h 45"/>
                <a:gd name="T32" fmla="*/ 24 w 35"/>
                <a:gd name="T33" fmla="*/ 7 h 45"/>
                <a:gd name="T34" fmla="*/ 23 w 35"/>
                <a:gd name="T35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23" y="15"/>
                  </a:moveTo>
                  <a:cubicBezTo>
                    <a:pt x="28" y="16"/>
                    <a:pt x="31" y="19"/>
                    <a:pt x="33" y="23"/>
                  </a:cubicBezTo>
                  <a:cubicBezTo>
                    <a:pt x="35" y="31"/>
                    <a:pt x="30" y="40"/>
                    <a:pt x="21" y="42"/>
                  </a:cubicBezTo>
                  <a:cubicBezTo>
                    <a:pt x="13" y="45"/>
                    <a:pt x="6" y="43"/>
                    <a:pt x="5" y="38"/>
                  </a:cubicBezTo>
                  <a:cubicBezTo>
                    <a:pt x="4" y="36"/>
                    <a:pt x="5" y="34"/>
                    <a:pt x="8" y="33"/>
                  </a:cubicBezTo>
                  <a:cubicBezTo>
                    <a:pt x="11" y="32"/>
                    <a:pt x="12" y="33"/>
                    <a:pt x="14" y="37"/>
                  </a:cubicBezTo>
                  <a:cubicBezTo>
                    <a:pt x="15" y="41"/>
                    <a:pt x="18" y="42"/>
                    <a:pt x="21" y="41"/>
                  </a:cubicBezTo>
                  <a:cubicBezTo>
                    <a:pt x="25" y="40"/>
                    <a:pt x="28" y="35"/>
                    <a:pt x="26" y="29"/>
                  </a:cubicBezTo>
                  <a:cubicBezTo>
                    <a:pt x="24" y="24"/>
                    <a:pt x="20" y="22"/>
                    <a:pt x="17" y="22"/>
                  </a:cubicBezTo>
                  <a:cubicBezTo>
                    <a:pt x="14" y="21"/>
                    <a:pt x="12" y="23"/>
                    <a:pt x="12" y="22"/>
                  </a:cubicBezTo>
                  <a:cubicBezTo>
                    <a:pt x="11" y="21"/>
                    <a:pt x="14" y="21"/>
                    <a:pt x="16" y="19"/>
                  </a:cubicBezTo>
                  <a:cubicBezTo>
                    <a:pt x="18" y="17"/>
                    <a:pt x="18" y="14"/>
                    <a:pt x="17" y="11"/>
                  </a:cubicBezTo>
                  <a:cubicBezTo>
                    <a:pt x="16" y="7"/>
                    <a:pt x="12" y="5"/>
                    <a:pt x="7" y="7"/>
                  </a:cubicBezTo>
                  <a:cubicBezTo>
                    <a:pt x="1" y="9"/>
                    <a:pt x="2" y="13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2" y="4"/>
                    <a:pt x="10" y="1"/>
                  </a:cubicBezTo>
                  <a:cubicBezTo>
                    <a:pt x="15" y="0"/>
                    <a:pt x="22" y="1"/>
                    <a:pt x="24" y="7"/>
                  </a:cubicBezTo>
                  <a:cubicBezTo>
                    <a:pt x="25" y="10"/>
                    <a:pt x="24" y="12"/>
                    <a:pt x="2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8" name="Freeform 51"/>
            <p:cNvSpPr>
              <a:spLocks/>
            </p:cNvSpPr>
            <p:nvPr/>
          </p:nvSpPr>
          <p:spPr bwMode="auto">
            <a:xfrm>
              <a:off x="-2193925" y="3008313"/>
              <a:ext cx="30162" cy="11113"/>
            </a:xfrm>
            <a:custGeom>
              <a:avLst/>
              <a:gdLst>
                <a:gd name="T0" fmla="*/ 2 w 8"/>
                <a:gd name="T1" fmla="*/ 3 h 3"/>
                <a:gd name="T2" fmla="*/ 4 w 8"/>
                <a:gd name="T3" fmla="*/ 3 h 3"/>
                <a:gd name="T4" fmla="*/ 7 w 8"/>
                <a:gd name="T5" fmla="*/ 2 h 3"/>
                <a:gd name="T6" fmla="*/ 8 w 8"/>
                <a:gd name="T7" fmla="*/ 2 h 3"/>
                <a:gd name="T8" fmla="*/ 4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1"/>
                    <a:pt x="5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9" name="Freeform 52"/>
            <p:cNvSpPr>
              <a:spLocks/>
            </p:cNvSpPr>
            <p:nvPr/>
          </p:nvSpPr>
          <p:spPr bwMode="auto">
            <a:xfrm>
              <a:off x="-2243138" y="3121025"/>
              <a:ext cx="114300" cy="19050"/>
            </a:xfrm>
            <a:custGeom>
              <a:avLst/>
              <a:gdLst>
                <a:gd name="T0" fmla="*/ 30 w 30"/>
                <a:gd name="T1" fmla="*/ 3 h 5"/>
                <a:gd name="T2" fmla="*/ 22 w 30"/>
                <a:gd name="T3" fmla="*/ 0 h 5"/>
                <a:gd name="T4" fmla="*/ 3 w 30"/>
                <a:gd name="T5" fmla="*/ 1 h 5"/>
                <a:gd name="T6" fmla="*/ 1 w 30"/>
                <a:gd name="T7" fmla="*/ 3 h 5"/>
                <a:gd name="T8" fmla="*/ 13 w 30"/>
                <a:gd name="T9" fmla="*/ 5 h 5"/>
                <a:gd name="T10" fmla="*/ 18 w 30"/>
                <a:gd name="T11" fmla="*/ 5 h 5"/>
                <a:gd name="T12" fmla="*/ 30 w 3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3"/>
                  </a:moveTo>
                  <a:cubicBezTo>
                    <a:pt x="30" y="0"/>
                    <a:pt x="29" y="1"/>
                    <a:pt x="22" y="0"/>
                  </a:cubicBezTo>
                  <a:cubicBezTo>
                    <a:pt x="18" y="0"/>
                    <a:pt x="6" y="0"/>
                    <a:pt x="3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5"/>
                    <a:pt x="0" y="5"/>
                    <a:pt x="1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6" y="4"/>
                    <a:pt x="28" y="5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0" name="Freeform 53"/>
            <p:cNvSpPr>
              <a:spLocks noEditPoints="1"/>
            </p:cNvSpPr>
            <p:nvPr/>
          </p:nvSpPr>
          <p:spPr bwMode="auto">
            <a:xfrm>
              <a:off x="-2589213" y="2378075"/>
              <a:ext cx="1123950" cy="1123950"/>
            </a:xfrm>
            <a:custGeom>
              <a:avLst/>
              <a:gdLst>
                <a:gd name="T0" fmla="*/ 298 w 298"/>
                <a:gd name="T1" fmla="*/ 91 h 298"/>
                <a:gd name="T2" fmla="*/ 198 w 298"/>
                <a:gd name="T3" fmla="*/ 3 h 298"/>
                <a:gd name="T4" fmla="*/ 109 w 298"/>
                <a:gd name="T5" fmla="*/ 9 h 298"/>
                <a:gd name="T6" fmla="*/ 92 w 298"/>
                <a:gd name="T7" fmla="*/ 0 h 298"/>
                <a:gd name="T8" fmla="*/ 42 w 298"/>
                <a:gd name="T9" fmla="*/ 93 h 298"/>
                <a:gd name="T10" fmla="*/ 4 w 298"/>
                <a:gd name="T11" fmla="*/ 140 h 298"/>
                <a:gd name="T12" fmla="*/ 43 w 298"/>
                <a:gd name="T13" fmla="*/ 145 h 298"/>
                <a:gd name="T14" fmla="*/ 4 w 298"/>
                <a:gd name="T15" fmla="*/ 192 h 298"/>
                <a:gd name="T16" fmla="*/ 46 w 298"/>
                <a:gd name="T17" fmla="*/ 189 h 298"/>
                <a:gd name="T18" fmla="*/ 102 w 298"/>
                <a:gd name="T19" fmla="*/ 262 h 298"/>
                <a:gd name="T20" fmla="*/ 92 w 298"/>
                <a:gd name="T21" fmla="*/ 298 h 298"/>
                <a:gd name="T22" fmla="*/ 137 w 298"/>
                <a:gd name="T23" fmla="*/ 262 h 298"/>
                <a:gd name="T24" fmla="*/ 161 w 298"/>
                <a:gd name="T25" fmla="*/ 258 h 298"/>
                <a:gd name="T26" fmla="*/ 182 w 298"/>
                <a:gd name="T27" fmla="*/ 258 h 298"/>
                <a:gd name="T28" fmla="*/ 255 w 298"/>
                <a:gd name="T29" fmla="*/ 205 h 298"/>
                <a:gd name="T30" fmla="*/ 295 w 298"/>
                <a:gd name="T31" fmla="*/ 213 h 298"/>
                <a:gd name="T32" fmla="*/ 252 w 298"/>
                <a:gd name="T33" fmla="*/ 145 h 298"/>
                <a:gd name="T34" fmla="*/ 298 w 298"/>
                <a:gd name="T35" fmla="*/ 192 h 298"/>
                <a:gd name="T36" fmla="*/ 252 w 298"/>
                <a:gd name="T37" fmla="*/ 89 h 298"/>
                <a:gd name="T38" fmla="*/ 223 w 298"/>
                <a:gd name="T39" fmla="*/ 96 h 298"/>
                <a:gd name="T40" fmla="*/ 172 w 298"/>
                <a:gd name="T41" fmla="*/ 77 h 298"/>
                <a:gd name="T42" fmla="*/ 172 w 298"/>
                <a:gd name="T43" fmla="*/ 77 h 298"/>
                <a:gd name="T44" fmla="*/ 170 w 298"/>
                <a:gd name="T45" fmla="*/ 113 h 298"/>
                <a:gd name="T46" fmla="*/ 167 w 298"/>
                <a:gd name="T47" fmla="*/ 116 h 298"/>
                <a:gd name="T48" fmla="*/ 159 w 298"/>
                <a:gd name="T49" fmla="*/ 75 h 298"/>
                <a:gd name="T50" fmla="*/ 157 w 298"/>
                <a:gd name="T51" fmla="*/ 128 h 298"/>
                <a:gd name="T52" fmla="*/ 115 w 298"/>
                <a:gd name="T53" fmla="*/ 226 h 298"/>
                <a:gd name="T54" fmla="*/ 85 w 298"/>
                <a:gd name="T55" fmla="*/ 218 h 298"/>
                <a:gd name="T56" fmla="*/ 85 w 298"/>
                <a:gd name="T57" fmla="*/ 201 h 298"/>
                <a:gd name="T58" fmla="*/ 131 w 298"/>
                <a:gd name="T59" fmla="*/ 212 h 298"/>
                <a:gd name="T60" fmla="*/ 70 w 298"/>
                <a:gd name="T61" fmla="*/ 204 h 298"/>
                <a:gd name="T62" fmla="*/ 87 w 298"/>
                <a:gd name="T63" fmla="*/ 166 h 298"/>
                <a:gd name="T64" fmla="*/ 75 w 298"/>
                <a:gd name="T65" fmla="*/ 181 h 298"/>
                <a:gd name="T66" fmla="*/ 97 w 298"/>
                <a:gd name="T67" fmla="*/ 160 h 298"/>
                <a:gd name="T68" fmla="*/ 115 w 298"/>
                <a:gd name="T69" fmla="*/ 164 h 298"/>
                <a:gd name="T70" fmla="*/ 116 w 298"/>
                <a:gd name="T71" fmla="*/ 180 h 298"/>
                <a:gd name="T72" fmla="*/ 96 w 298"/>
                <a:gd name="T73" fmla="*/ 170 h 298"/>
                <a:gd name="T74" fmla="*/ 130 w 298"/>
                <a:gd name="T75" fmla="*/ 176 h 298"/>
                <a:gd name="T76" fmla="*/ 125 w 298"/>
                <a:gd name="T77" fmla="*/ 161 h 298"/>
                <a:gd name="T78" fmla="*/ 108 w 298"/>
                <a:gd name="T79" fmla="*/ 122 h 298"/>
                <a:gd name="T80" fmla="*/ 79 w 298"/>
                <a:gd name="T81" fmla="*/ 98 h 298"/>
                <a:gd name="T82" fmla="*/ 107 w 298"/>
                <a:gd name="T83" fmla="*/ 71 h 298"/>
                <a:gd name="T84" fmla="*/ 133 w 298"/>
                <a:gd name="T85" fmla="*/ 92 h 298"/>
                <a:gd name="T86" fmla="*/ 112 w 298"/>
                <a:gd name="T87" fmla="*/ 46 h 298"/>
                <a:gd name="T88" fmla="*/ 172 w 298"/>
                <a:gd name="T89" fmla="*/ 212 h 298"/>
                <a:gd name="T90" fmla="*/ 162 w 298"/>
                <a:gd name="T91" fmla="*/ 212 h 298"/>
                <a:gd name="T92" fmla="*/ 162 w 298"/>
                <a:gd name="T93" fmla="*/ 191 h 298"/>
                <a:gd name="T94" fmla="*/ 183 w 298"/>
                <a:gd name="T95" fmla="*/ 169 h 298"/>
                <a:gd name="T96" fmla="*/ 184 w 298"/>
                <a:gd name="T97" fmla="*/ 213 h 298"/>
                <a:gd name="T98" fmla="*/ 197 w 298"/>
                <a:gd name="T99" fmla="*/ 159 h 298"/>
                <a:gd name="T100" fmla="*/ 212 w 298"/>
                <a:gd name="T101" fmla="*/ 231 h 298"/>
                <a:gd name="T102" fmla="*/ 211 w 298"/>
                <a:gd name="T103" fmla="*/ 157 h 298"/>
                <a:gd name="T104" fmla="*/ 225 w 298"/>
                <a:gd name="T105" fmla="*/ 221 h 298"/>
                <a:gd name="T106" fmla="*/ 220 w 298"/>
                <a:gd name="T107" fmla="*/ 156 h 298"/>
                <a:gd name="T108" fmla="*/ 208 w 298"/>
                <a:gd name="T109" fmla="*/ 144 h 298"/>
                <a:gd name="T110" fmla="*/ 181 w 298"/>
                <a:gd name="T111" fmla="*/ 147 h 298"/>
                <a:gd name="T112" fmla="*/ 187 w 298"/>
                <a:gd name="T113" fmla="*/ 102 h 298"/>
                <a:gd name="T114" fmla="*/ 228 w 298"/>
                <a:gd name="T115" fmla="*/ 102 h 298"/>
                <a:gd name="T116" fmla="*/ 230 w 298"/>
                <a:gd name="T117" fmla="*/ 14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8" h="298">
                  <a:moveTo>
                    <a:pt x="252" y="85"/>
                  </a:moveTo>
                  <a:cubicBezTo>
                    <a:pt x="252" y="88"/>
                    <a:pt x="253" y="91"/>
                    <a:pt x="256" y="93"/>
                  </a:cubicBezTo>
                  <a:cubicBezTo>
                    <a:pt x="256" y="93"/>
                    <a:pt x="256" y="93"/>
                    <a:pt x="256" y="93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6" y="134"/>
                    <a:pt x="298" y="137"/>
                    <a:pt x="298" y="140"/>
                  </a:cubicBezTo>
                  <a:cubicBezTo>
                    <a:pt x="298" y="91"/>
                    <a:pt x="298" y="91"/>
                    <a:pt x="298" y="91"/>
                  </a:cubicBezTo>
                  <a:cubicBezTo>
                    <a:pt x="298" y="89"/>
                    <a:pt x="296" y="86"/>
                    <a:pt x="295" y="84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2" y="2"/>
                    <a:pt x="209" y="0"/>
                    <a:pt x="207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99" y="0"/>
                    <a:pt x="198" y="1"/>
                    <a:pt x="198" y="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8" y="44"/>
                    <a:pt x="196" y="46"/>
                    <a:pt x="193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89" y="4"/>
                    <a:pt x="185" y="0"/>
                    <a:pt x="181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3" y="0"/>
                    <a:pt x="109" y="4"/>
                    <a:pt x="109" y="9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2" y="46"/>
                    <a:pt x="100" y="44"/>
                    <a:pt x="100" y="42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0"/>
                    <a:pt x="86" y="2"/>
                    <a:pt x="85" y="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6"/>
                    <a:pt x="0" y="89"/>
                    <a:pt x="0" y="9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7"/>
                    <a:pt x="2" y="134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1"/>
                    <a:pt x="46" y="88"/>
                    <a:pt x="46" y="85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6"/>
                    <a:pt x="45" y="99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2" y="142"/>
                    <a:pt x="0" y="145"/>
                    <a:pt x="0" y="14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89"/>
                    <a:pt x="2" y="186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5" y="143"/>
                    <a:pt x="46" y="140"/>
                    <a:pt x="46" y="137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8"/>
                    <a:pt x="45" y="151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4"/>
                    <a:pt x="0" y="197"/>
                    <a:pt x="0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9"/>
                    <a:pt x="2" y="212"/>
                    <a:pt x="3" y="213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5" y="195"/>
                    <a:pt x="46" y="192"/>
                    <a:pt x="46" y="189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200"/>
                    <a:pt x="45" y="203"/>
                    <a:pt x="43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19" y="229"/>
                    <a:pt x="19" y="229"/>
                    <a:pt x="19" y="229"/>
                  </a:cubicBezTo>
                  <a:cubicBezTo>
                    <a:pt x="84" y="294"/>
                    <a:pt x="84" y="294"/>
                    <a:pt x="84" y="294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3" y="258"/>
                    <a:pt x="110" y="260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89" y="297"/>
                    <a:pt x="89" y="297"/>
                    <a:pt x="89" y="297"/>
                  </a:cubicBezTo>
                  <a:cubicBezTo>
                    <a:pt x="90" y="297"/>
                    <a:pt x="91" y="298"/>
                    <a:pt x="92" y="298"/>
                  </a:cubicBezTo>
                  <a:cubicBezTo>
                    <a:pt x="125" y="298"/>
                    <a:pt x="125" y="298"/>
                    <a:pt x="125" y="298"/>
                  </a:cubicBezTo>
                  <a:cubicBezTo>
                    <a:pt x="131" y="262"/>
                    <a:pt x="131" y="262"/>
                    <a:pt x="131" y="262"/>
                  </a:cubicBezTo>
                  <a:cubicBezTo>
                    <a:pt x="132" y="260"/>
                    <a:pt x="134" y="258"/>
                    <a:pt x="137" y="258"/>
                  </a:cubicBezTo>
                  <a:cubicBezTo>
                    <a:pt x="137" y="258"/>
                    <a:pt x="137" y="258"/>
                    <a:pt x="137" y="258"/>
                  </a:cubicBezTo>
                  <a:cubicBezTo>
                    <a:pt x="138" y="258"/>
                    <a:pt x="138" y="258"/>
                    <a:pt x="138" y="258"/>
                  </a:cubicBezTo>
                  <a:cubicBezTo>
                    <a:pt x="143" y="258"/>
                    <a:pt x="143" y="258"/>
                    <a:pt x="143" y="258"/>
                  </a:cubicBezTo>
                  <a:cubicBezTo>
                    <a:pt x="140" y="258"/>
                    <a:pt x="138" y="260"/>
                    <a:pt x="137" y="26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1" y="262"/>
                    <a:pt x="161" y="262"/>
                    <a:pt x="161" y="262"/>
                  </a:cubicBezTo>
                  <a:cubicBezTo>
                    <a:pt x="160" y="260"/>
                    <a:pt x="158" y="258"/>
                    <a:pt x="155" y="258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61" y="258"/>
                    <a:pt x="161" y="258"/>
                    <a:pt x="161" y="258"/>
                  </a:cubicBezTo>
                  <a:cubicBezTo>
                    <a:pt x="161" y="258"/>
                    <a:pt x="161" y="258"/>
                    <a:pt x="161" y="258"/>
                  </a:cubicBezTo>
                  <a:cubicBezTo>
                    <a:pt x="164" y="258"/>
                    <a:pt x="166" y="260"/>
                    <a:pt x="167" y="262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8"/>
                    <a:pt x="208" y="297"/>
                    <a:pt x="209" y="297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88" y="260"/>
                    <a:pt x="185" y="258"/>
                    <a:pt x="182" y="258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192" y="258"/>
                    <a:pt x="195" y="259"/>
                    <a:pt x="197" y="262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3" y="203"/>
                    <a:pt x="252" y="200"/>
                    <a:pt x="252" y="197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89"/>
                    <a:pt x="252" y="189"/>
                    <a:pt x="252" y="189"/>
                  </a:cubicBezTo>
                  <a:cubicBezTo>
                    <a:pt x="252" y="192"/>
                    <a:pt x="253" y="195"/>
                    <a:pt x="256" y="197"/>
                  </a:cubicBezTo>
                  <a:cubicBezTo>
                    <a:pt x="256" y="197"/>
                    <a:pt x="256" y="197"/>
                    <a:pt x="256" y="197"/>
                  </a:cubicBezTo>
                  <a:cubicBezTo>
                    <a:pt x="284" y="225"/>
                    <a:pt x="284" y="225"/>
                    <a:pt x="284" y="225"/>
                  </a:cubicBezTo>
                  <a:cubicBezTo>
                    <a:pt x="295" y="213"/>
                    <a:pt x="295" y="213"/>
                    <a:pt x="295" y="213"/>
                  </a:cubicBezTo>
                  <a:cubicBezTo>
                    <a:pt x="296" y="212"/>
                    <a:pt x="298" y="209"/>
                    <a:pt x="298" y="206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197"/>
                    <a:pt x="296" y="194"/>
                    <a:pt x="294" y="192"/>
                  </a:cubicBezTo>
                  <a:cubicBezTo>
                    <a:pt x="294" y="192"/>
                    <a:pt x="294" y="192"/>
                    <a:pt x="294" y="192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53" y="151"/>
                    <a:pt x="252" y="148"/>
                    <a:pt x="252" y="145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2" y="137"/>
                    <a:pt x="252" y="137"/>
                    <a:pt x="252" y="137"/>
                  </a:cubicBezTo>
                  <a:cubicBezTo>
                    <a:pt x="252" y="140"/>
                    <a:pt x="253" y="143"/>
                    <a:pt x="256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6"/>
                    <a:pt x="298" y="189"/>
                    <a:pt x="298" y="192"/>
                  </a:cubicBezTo>
                  <a:cubicBezTo>
                    <a:pt x="298" y="148"/>
                    <a:pt x="298" y="148"/>
                    <a:pt x="298" y="148"/>
                  </a:cubicBezTo>
                  <a:cubicBezTo>
                    <a:pt x="298" y="145"/>
                    <a:pt x="296" y="142"/>
                    <a:pt x="294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3" y="99"/>
                    <a:pt x="252" y="96"/>
                    <a:pt x="252" y="93"/>
                  </a:cubicBezTo>
                  <a:cubicBezTo>
                    <a:pt x="252" y="89"/>
                    <a:pt x="252" y="89"/>
                    <a:pt x="252" y="89"/>
                  </a:cubicBezTo>
                  <a:lnTo>
                    <a:pt x="252" y="85"/>
                  </a:lnTo>
                  <a:close/>
                  <a:moveTo>
                    <a:pt x="181" y="87"/>
                  </a:moveTo>
                  <a:cubicBezTo>
                    <a:pt x="182" y="75"/>
                    <a:pt x="182" y="77"/>
                    <a:pt x="189" y="74"/>
                  </a:cubicBezTo>
                  <a:cubicBezTo>
                    <a:pt x="197" y="73"/>
                    <a:pt x="201" y="71"/>
                    <a:pt x="205" y="72"/>
                  </a:cubicBezTo>
                  <a:cubicBezTo>
                    <a:pt x="209" y="72"/>
                    <a:pt x="219" y="72"/>
                    <a:pt x="227" y="75"/>
                  </a:cubicBezTo>
                  <a:cubicBezTo>
                    <a:pt x="231" y="76"/>
                    <a:pt x="229" y="78"/>
                    <a:pt x="230" y="91"/>
                  </a:cubicBezTo>
                  <a:cubicBezTo>
                    <a:pt x="229" y="97"/>
                    <a:pt x="228" y="96"/>
                    <a:pt x="223" y="96"/>
                  </a:cubicBezTo>
                  <a:cubicBezTo>
                    <a:pt x="219" y="96"/>
                    <a:pt x="217" y="96"/>
                    <a:pt x="211" y="95"/>
                  </a:cubicBezTo>
                  <a:cubicBezTo>
                    <a:pt x="209" y="93"/>
                    <a:pt x="207" y="80"/>
                    <a:pt x="203" y="82"/>
                  </a:cubicBezTo>
                  <a:cubicBezTo>
                    <a:pt x="201" y="83"/>
                    <a:pt x="203" y="83"/>
                    <a:pt x="200" y="89"/>
                  </a:cubicBezTo>
                  <a:cubicBezTo>
                    <a:pt x="199" y="90"/>
                    <a:pt x="198" y="93"/>
                    <a:pt x="197" y="94"/>
                  </a:cubicBezTo>
                  <a:cubicBezTo>
                    <a:pt x="193" y="96"/>
                    <a:pt x="189" y="96"/>
                    <a:pt x="184" y="96"/>
                  </a:cubicBezTo>
                  <a:cubicBezTo>
                    <a:pt x="180" y="96"/>
                    <a:pt x="181" y="94"/>
                    <a:pt x="181" y="87"/>
                  </a:cubicBezTo>
                  <a:close/>
                  <a:moveTo>
                    <a:pt x="172" y="77"/>
                  </a:moveTo>
                  <a:cubicBezTo>
                    <a:pt x="173" y="75"/>
                    <a:pt x="172" y="74"/>
                    <a:pt x="174" y="74"/>
                  </a:cubicBezTo>
                  <a:cubicBezTo>
                    <a:pt x="178" y="74"/>
                    <a:pt x="178" y="75"/>
                    <a:pt x="178" y="77"/>
                  </a:cubicBezTo>
                  <a:cubicBezTo>
                    <a:pt x="178" y="79"/>
                    <a:pt x="178" y="85"/>
                    <a:pt x="178" y="90"/>
                  </a:cubicBezTo>
                  <a:cubicBezTo>
                    <a:pt x="178" y="93"/>
                    <a:pt x="178" y="99"/>
                    <a:pt x="175" y="100"/>
                  </a:cubicBezTo>
                  <a:cubicBezTo>
                    <a:pt x="173" y="100"/>
                    <a:pt x="171" y="100"/>
                    <a:pt x="171" y="97"/>
                  </a:cubicBezTo>
                  <a:cubicBezTo>
                    <a:pt x="171" y="96"/>
                    <a:pt x="172" y="93"/>
                    <a:pt x="173" y="91"/>
                  </a:cubicBezTo>
                  <a:cubicBezTo>
                    <a:pt x="173" y="88"/>
                    <a:pt x="173" y="80"/>
                    <a:pt x="172" y="77"/>
                  </a:cubicBezTo>
                  <a:close/>
                  <a:moveTo>
                    <a:pt x="174" y="108"/>
                  </a:moveTo>
                  <a:cubicBezTo>
                    <a:pt x="177" y="109"/>
                    <a:pt x="177" y="118"/>
                    <a:pt x="177" y="118"/>
                  </a:cubicBezTo>
                  <a:cubicBezTo>
                    <a:pt x="177" y="120"/>
                    <a:pt x="177" y="128"/>
                    <a:pt x="177" y="131"/>
                  </a:cubicBezTo>
                  <a:cubicBezTo>
                    <a:pt x="177" y="133"/>
                    <a:pt x="178" y="135"/>
                    <a:pt x="177" y="137"/>
                  </a:cubicBezTo>
                  <a:cubicBezTo>
                    <a:pt x="176" y="137"/>
                    <a:pt x="175" y="137"/>
                    <a:pt x="173" y="137"/>
                  </a:cubicBezTo>
                  <a:cubicBezTo>
                    <a:pt x="172" y="136"/>
                    <a:pt x="171" y="129"/>
                    <a:pt x="171" y="127"/>
                  </a:cubicBezTo>
                  <a:cubicBezTo>
                    <a:pt x="171" y="124"/>
                    <a:pt x="171" y="119"/>
                    <a:pt x="170" y="113"/>
                  </a:cubicBezTo>
                  <a:cubicBezTo>
                    <a:pt x="170" y="108"/>
                    <a:pt x="170" y="108"/>
                    <a:pt x="174" y="108"/>
                  </a:cubicBezTo>
                  <a:close/>
                  <a:moveTo>
                    <a:pt x="163" y="103"/>
                  </a:moveTo>
                  <a:cubicBezTo>
                    <a:pt x="163" y="99"/>
                    <a:pt x="164" y="85"/>
                    <a:pt x="164" y="81"/>
                  </a:cubicBezTo>
                  <a:cubicBezTo>
                    <a:pt x="164" y="79"/>
                    <a:pt x="163" y="76"/>
                    <a:pt x="164" y="73"/>
                  </a:cubicBezTo>
                  <a:cubicBezTo>
                    <a:pt x="164" y="72"/>
                    <a:pt x="166" y="72"/>
                    <a:pt x="168" y="72"/>
                  </a:cubicBezTo>
                  <a:cubicBezTo>
                    <a:pt x="171" y="71"/>
                    <a:pt x="170" y="82"/>
                    <a:pt x="170" y="82"/>
                  </a:cubicBezTo>
                  <a:cubicBezTo>
                    <a:pt x="170" y="92"/>
                    <a:pt x="167" y="111"/>
                    <a:pt x="167" y="116"/>
                  </a:cubicBezTo>
                  <a:cubicBezTo>
                    <a:pt x="166" y="124"/>
                    <a:pt x="170" y="146"/>
                    <a:pt x="168" y="148"/>
                  </a:cubicBezTo>
                  <a:cubicBezTo>
                    <a:pt x="167" y="149"/>
                    <a:pt x="164" y="149"/>
                    <a:pt x="164" y="148"/>
                  </a:cubicBezTo>
                  <a:cubicBezTo>
                    <a:pt x="162" y="142"/>
                    <a:pt x="162" y="133"/>
                    <a:pt x="161" y="125"/>
                  </a:cubicBezTo>
                  <a:cubicBezTo>
                    <a:pt x="161" y="116"/>
                    <a:pt x="162" y="107"/>
                    <a:pt x="163" y="103"/>
                  </a:cubicBezTo>
                  <a:close/>
                  <a:moveTo>
                    <a:pt x="154" y="90"/>
                  </a:moveTo>
                  <a:cubicBezTo>
                    <a:pt x="155" y="84"/>
                    <a:pt x="155" y="77"/>
                    <a:pt x="155" y="75"/>
                  </a:cubicBezTo>
                  <a:cubicBezTo>
                    <a:pt x="156" y="75"/>
                    <a:pt x="157" y="74"/>
                    <a:pt x="159" y="75"/>
                  </a:cubicBezTo>
                  <a:cubicBezTo>
                    <a:pt x="161" y="76"/>
                    <a:pt x="162" y="95"/>
                    <a:pt x="157" y="99"/>
                  </a:cubicBezTo>
                  <a:cubicBezTo>
                    <a:pt x="156" y="99"/>
                    <a:pt x="154" y="99"/>
                    <a:pt x="153" y="98"/>
                  </a:cubicBezTo>
                  <a:cubicBezTo>
                    <a:pt x="153" y="97"/>
                    <a:pt x="153" y="94"/>
                    <a:pt x="154" y="90"/>
                  </a:cubicBezTo>
                  <a:close/>
                  <a:moveTo>
                    <a:pt x="151" y="115"/>
                  </a:moveTo>
                  <a:cubicBezTo>
                    <a:pt x="151" y="108"/>
                    <a:pt x="152" y="106"/>
                    <a:pt x="154" y="104"/>
                  </a:cubicBezTo>
                  <a:cubicBezTo>
                    <a:pt x="155" y="103"/>
                    <a:pt x="158" y="105"/>
                    <a:pt x="158" y="105"/>
                  </a:cubicBezTo>
                  <a:cubicBezTo>
                    <a:pt x="159" y="108"/>
                    <a:pt x="158" y="122"/>
                    <a:pt x="157" y="128"/>
                  </a:cubicBezTo>
                  <a:cubicBezTo>
                    <a:pt x="157" y="134"/>
                    <a:pt x="159" y="140"/>
                    <a:pt x="157" y="141"/>
                  </a:cubicBezTo>
                  <a:cubicBezTo>
                    <a:pt x="154" y="142"/>
                    <a:pt x="152" y="141"/>
                    <a:pt x="152" y="139"/>
                  </a:cubicBezTo>
                  <a:cubicBezTo>
                    <a:pt x="151" y="132"/>
                    <a:pt x="151" y="115"/>
                    <a:pt x="151" y="115"/>
                  </a:cubicBezTo>
                  <a:close/>
                  <a:moveTo>
                    <a:pt x="145" y="210"/>
                  </a:moveTo>
                  <a:cubicBezTo>
                    <a:pt x="144" y="220"/>
                    <a:pt x="144" y="219"/>
                    <a:pt x="137" y="219"/>
                  </a:cubicBezTo>
                  <a:cubicBezTo>
                    <a:pt x="131" y="219"/>
                    <a:pt x="116" y="219"/>
                    <a:pt x="115" y="219"/>
                  </a:cubicBezTo>
                  <a:cubicBezTo>
                    <a:pt x="115" y="220"/>
                    <a:pt x="114" y="223"/>
                    <a:pt x="115" y="226"/>
                  </a:cubicBezTo>
                  <a:cubicBezTo>
                    <a:pt x="115" y="230"/>
                    <a:pt x="117" y="231"/>
                    <a:pt x="101" y="233"/>
                  </a:cubicBezTo>
                  <a:cubicBezTo>
                    <a:pt x="97" y="233"/>
                    <a:pt x="73" y="232"/>
                    <a:pt x="71" y="229"/>
                  </a:cubicBezTo>
                  <a:cubicBezTo>
                    <a:pt x="70" y="226"/>
                    <a:pt x="67" y="222"/>
                    <a:pt x="69" y="218"/>
                  </a:cubicBezTo>
                  <a:cubicBezTo>
                    <a:pt x="72" y="220"/>
                    <a:pt x="76" y="222"/>
                    <a:pt x="83" y="225"/>
                  </a:cubicBezTo>
                  <a:cubicBezTo>
                    <a:pt x="89" y="226"/>
                    <a:pt x="98" y="227"/>
                    <a:pt x="103" y="225"/>
                  </a:cubicBezTo>
                  <a:cubicBezTo>
                    <a:pt x="107" y="224"/>
                    <a:pt x="107" y="223"/>
                    <a:pt x="106" y="219"/>
                  </a:cubicBezTo>
                  <a:cubicBezTo>
                    <a:pt x="95" y="219"/>
                    <a:pt x="89" y="218"/>
                    <a:pt x="85" y="218"/>
                  </a:cubicBezTo>
                  <a:cubicBezTo>
                    <a:pt x="79" y="217"/>
                    <a:pt x="79" y="217"/>
                    <a:pt x="79" y="214"/>
                  </a:cubicBezTo>
                  <a:cubicBezTo>
                    <a:pt x="80" y="212"/>
                    <a:pt x="80" y="211"/>
                    <a:pt x="84" y="211"/>
                  </a:cubicBezTo>
                  <a:cubicBezTo>
                    <a:pt x="87" y="212"/>
                    <a:pt x="91" y="212"/>
                    <a:pt x="98" y="212"/>
                  </a:cubicBezTo>
                  <a:cubicBezTo>
                    <a:pt x="103" y="212"/>
                    <a:pt x="106" y="212"/>
                    <a:pt x="106" y="212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207"/>
                    <a:pt x="98" y="207"/>
                    <a:pt x="94" y="207"/>
                  </a:cubicBezTo>
                  <a:cubicBezTo>
                    <a:pt x="84" y="207"/>
                    <a:pt x="86" y="205"/>
                    <a:pt x="85" y="201"/>
                  </a:cubicBezTo>
                  <a:cubicBezTo>
                    <a:pt x="86" y="192"/>
                    <a:pt x="86" y="193"/>
                    <a:pt x="94" y="193"/>
                  </a:cubicBezTo>
                  <a:cubicBezTo>
                    <a:pt x="100" y="193"/>
                    <a:pt x="119" y="192"/>
                    <a:pt x="123" y="193"/>
                  </a:cubicBezTo>
                  <a:cubicBezTo>
                    <a:pt x="131" y="193"/>
                    <a:pt x="130" y="194"/>
                    <a:pt x="130" y="200"/>
                  </a:cubicBezTo>
                  <a:cubicBezTo>
                    <a:pt x="129" y="204"/>
                    <a:pt x="130" y="206"/>
                    <a:pt x="123" y="207"/>
                  </a:cubicBezTo>
                  <a:cubicBezTo>
                    <a:pt x="122" y="207"/>
                    <a:pt x="115" y="207"/>
                    <a:pt x="115" y="207"/>
                  </a:cubicBezTo>
                  <a:cubicBezTo>
                    <a:pt x="115" y="212"/>
                    <a:pt x="115" y="212"/>
                    <a:pt x="115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1" y="212"/>
                    <a:pt x="137" y="212"/>
                    <a:pt x="137" y="207"/>
                  </a:cubicBezTo>
                  <a:cubicBezTo>
                    <a:pt x="137" y="202"/>
                    <a:pt x="138" y="195"/>
                    <a:pt x="138" y="195"/>
                  </a:cubicBezTo>
                  <a:cubicBezTo>
                    <a:pt x="138" y="195"/>
                    <a:pt x="138" y="190"/>
                    <a:pt x="133" y="190"/>
                  </a:cubicBezTo>
                  <a:cubicBezTo>
                    <a:pt x="128" y="190"/>
                    <a:pt x="100" y="189"/>
                    <a:pt x="88" y="189"/>
                  </a:cubicBezTo>
                  <a:cubicBezTo>
                    <a:pt x="80" y="189"/>
                    <a:pt x="79" y="191"/>
                    <a:pt x="79" y="194"/>
                  </a:cubicBezTo>
                  <a:cubicBezTo>
                    <a:pt x="78" y="197"/>
                    <a:pt x="77" y="211"/>
                    <a:pt x="75" y="211"/>
                  </a:cubicBezTo>
                  <a:cubicBezTo>
                    <a:pt x="68" y="209"/>
                    <a:pt x="70" y="208"/>
                    <a:pt x="70" y="204"/>
                  </a:cubicBezTo>
                  <a:cubicBezTo>
                    <a:pt x="70" y="199"/>
                    <a:pt x="71" y="194"/>
                    <a:pt x="72" y="189"/>
                  </a:cubicBezTo>
                  <a:cubicBezTo>
                    <a:pt x="73" y="185"/>
                    <a:pt x="74" y="183"/>
                    <a:pt x="95" y="183"/>
                  </a:cubicBezTo>
                  <a:cubicBezTo>
                    <a:pt x="105" y="183"/>
                    <a:pt x="135" y="183"/>
                    <a:pt x="135" y="183"/>
                  </a:cubicBezTo>
                  <a:cubicBezTo>
                    <a:pt x="141" y="184"/>
                    <a:pt x="144" y="183"/>
                    <a:pt x="145" y="190"/>
                  </a:cubicBezTo>
                  <a:cubicBezTo>
                    <a:pt x="145" y="199"/>
                    <a:pt x="145" y="202"/>
                    <a:pt x="145" y="210"/>
                  </a:cubicBezTo>
                  <a:close/>
                  <a:moveTo>
                    <a:pt x="79" y="165"/>
                  </a:moveTo>
                  <a:cubicBezTo>
                    <a:pt x="79" y="167"/>
                    <a:pt x="82" y="167"/>
                    <a:pt x="87" y="166"/>
                  </a:cubicBezTo>
                  <a:cubicBezTo>
                    <a:pt x="92" y="166"/>
                    <a:pt x="91" y="165"/>
                    <a:pt x="92" y="169"/>
                  </a:cubicBezTo>
                  <a:cubicBezTo>
                    <a:pt x="92" y="171"/>
                    <a:pt x="92" y="171"/>
                    <a:pt x="89" y="171"/>
                  </a:cubicBezTo>
                  <a:cubicBezTo>
                    <a:pt x="78" y="172"/>
                    <a:pt x="79" y="171"/>
                    <a:pt x="79" y="174"/>
                  </a:cubicBezTo>
                  <a:cubicBezTo>
                    <a:pt x="79" y="176"/>
                    <a:pt x="81" y="175"/>
                    <a:pt x="87" y="175"/>
                  </a:cubicBezTo>
                  <a:cubicBezTo>
                    <a:pt x="91" y="175"/>
                    <a:pt x="92" y="174"/>
                    <a:pt x="92" y="177"/>
                  </a:cubicBezTo>
                  <a:cubicBezTo>
                    <a:pt x="92" y="179"/>
                    <a:pt x="92" y="180"/>
                    <a:pt x="92" y="180"/>
                  </a:cubicBezTo>
                  <a:cubicBezTo>
                    <a:pt x="89" y="180"/>
                    <a:pt x="77" y="181"/>
                    <a:pt x="75" y="181"/>
                  </a:cubicBezTo>
                  <a:cubicBezTo>
                    <a:pt x="72" y="180"/>
                    <a:pt x="72" y="181"/>
                    <a:pt x="72" y="174"/>
                  </a:cubicBezTo>
                  <a:cubicBezTo>
                    <a:pt x="72" y="169"/>
                    <a:pt x="72" y="164"/>
                    <a:pt x="74" y="159"/>
                  </a:cubicBezTo>
                  <a:cubicBezTo>
                    <a:pt x="75" y="156"/>
                    <a:pt x="75" y="157"/>
                    <a:pt x="87" y="157"/>
                  </a:cubicBezTo>
                  <a:cubicBezTo>
                    <a:pt x="93" y="157"/>
                    <a:pt x="92" y="156"/>
                    <a:pt x="93" y="160"/>
                  </a:cubicBezTo>
                  <a:cubicBezTo>
                    <a:pt x="93" y="162"/>
                    <a:pt x="93" y="162"/>
                    <a:pt x="83" y="163"/>
                  </a:cubicBezTo>
                  <a:cubicBezTo>
                    <a:pt x="79" y="163"/>
                    <a:pt x="79" y="162"/>
                    <a:pt x="79" y="165"/>
                  </a:cubicBezTo>
                  <a:close/>
                  <a:moveTo>
                    <a:pt x="97" y="160"/>
                  </a:moveTo>
                  <a:cubicBezTo>
                    <a:pt x="96" y="159"/>
                    <a:pt x="98" y="156"/>
                    <a:pt x="99" y="156"/>
                  </a:cubicBezTo>
                  <a:cubicBezTo>
                    <a:pt x="101" y="156"/>
                    <a:pt x="105" y="159"/>
                    <a:pt x="106" y="159"/>
                  </a:cubicBezTo>
                  <a:cubicBezTo>
                    <a:pt x="106" y="159"/>
                    <a:pt x="107" y="160"/>
                    <a:pt x="109" y="161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12" y="159"/>
                    <a:pt x="118" y="156"/>
                    <a:pt x="119" y="156"/>
                  </a:cubicBezTo>
                  <a:cubicBezTo>
                    <a:pt x="120" y="156"/>
                    <a:pt x="122" y="160"/>
                    <a:pt x="120" y="160"/>
                  </a:cubicBezTo>
                  <a:cubicBezTo>
                    <a:pt x="119" y="162"/>
                    <a:pt x="116" y="163"/>
                    <a:pt x="115" y="164"/>
                  </a:cubicBezTo>
                  <a:cubicBezTo>
                    <a:pt x="117" y="165"/>
                    <a:pt x="118" y="166"/>
                    <a:pt x="118" y="166"/>
                  </a:cubicBezTo>
                  <a:cubicBezTo>
                    <a:pt x="121" y="167"/>
                    <a:pt x="121" y="168"/>
                    <a:pt x="121" y="170"/>
                  </a:cubicBezTo>
                  <a:cubicBezTo>
                    <a:pt x="121" y="171"/>
                    <a:pt x="120" y="171"/>
                    <a:pt x="119" y="172"/>
                  </a:cubicBezTo>
                  <a:cubicBezTo>
                    <a:pt x="118" y="172"/>
                    <a:pt x="117" y="173"/>
                    <a:pt x="115" y="174"/>
                  </a:cubicBezTo>
                  <a:cubicBezTo>
                    <a:pt x="116" y="174"/>
                    <a:pt x="117" y="175"/>
                    <a:pt x="118" y="175"/>
                  </a:cubicBezTo>
                  <a:cubicBezTo>
                    <a:pt x="123" y="178"/>
                    <a:pt x="123" y="177"/>
                    <a:pt x="121" y="180"/>
                  </a:cubicBezTo>
                  <a:cubicBezTo>
                    <a:pt x="120" y="182"/>
                    <a:pt x="117" y="181"/>
                    <a:pt x="116" y="180"/>
                  </a:cubicBezTo>
                  <a:cubicBezTo>
                    <a:pt x="116" y="180"/>
                    <a:pt x="112" y="179"/>
                    <a:pt x="109" y="177"/>
                  </a:cubicBezTo>
                  <a:cubicBezTo>
                    <a:pt x="107" y="178"/>
                    <a:pt x="104" y="179"/>
                    <a:pt x="102" y="180"/>
                  </a:cubicBezTo>
                  <a:cubicBezTo>
                    <a:pt x="99" y="182"/>
                    <a:pt x="98" y="182"/>
                    <a:pt x="97" y="180"/>
                  </a:cubicBezTo>
                  <a:cubicBezTo>
                    <a:pt x="95" y="177"/>
                    <a:pt x="96" y="178"/>
                    <a:pt x="99" y="176"/>
                  </a:cubicBezTo>
                  <a:cubicBezTo>
                    <a:pt x="100" y="175"/>
                    <a:pt x="101" y="175"/>
                    <a:pt x="103" y="174"/>
                  </a:cubicBezTo>
                  <a:cubicBezTo>
                    <a:pt x="101" y="173"/>
                    <a:pt x="100" y="173"/>
                    <a:pt x="98" y="171"/>
                  </a:cubicBezTo>
                  <a:cubicBezTo>
                    <a:pt x="97" y="171"/>
                    <a:pt x="96" y="170"/>
                    <a:pt x="96" y="170"/>
                  </a:cubicBezTo>
                  <a:cubicBezTo>
                    <a:pt x="96" y="168"/>
                    <a:pt x="95" y="167"/>
                    <a:pt x="99" y="165"/>
                  </a:cubicBezTo>
                  <a:cubicBezTo>
                    <a:pt x="100" y="165"/>
                    <a:pt x="101" y="164"/>
                    <a:pt x="102" y="164"/>
                  </a:cubicBezTo>
                  <a:cubicBezTo>
                    <a:pt x="100" y="163"/>
                    <a:pt x="97" y="161"/>
                    <a:pt x="97" y="160"/>
                  </a:cubicBezTo>
                  <a:close/>
                  <a:moveTo>
                    <a:pt x="143" y="180"/>
                  </a:moveTo>
                  <a:cubicBezTo>
                    <a:pt x="141" y="180"/>
                    <a:pt x="127" y="181"/>
                    <a:pt x="127" y="181"/>
                  </a:cubicBezTo>
                  <a:cubicBezTo>
                    <a:pt x="125" y="181"/>
                    <a:pt x="125" y="181"/>
                    <a:pt x="125" y="179"/>
                  </a:cubicBezTo>
                  <a:cubicBezTo>
                    <a:pt x="125" y="176"/>
                    <a:pt x="125" y="176"/>
                    <a:pt x="130" y="176"/>
                  </a:cubicBezTo>
                  <a:cubicBezTo>
                    <a:pt x="134" y="176"/>
                    <a:pt x="138" y="176"/>
                    <a:pt x="138" y="174"/>
                  </a:cubicBezTo>
                  <a:cubicBezTo>
                    <a:pt x="138" y="172"/>
                    <a:pt x="137" y="171"/>
                    <a:pt x="130" y="172"/>
                  </a:cubicBezTo>
                  <a:cubicBezTo>
                    <a:pt x="126" y="172"/>
                    <a:pt x="126" y="172"/>
                    <a:pt x="126" y="171"/>
                  </a:cubicBezTo>
                  <a:cubicBezTo>
                    <a:pt x="125" y="168"/>
                    <a:pt x="125" y="167"/>
                    <a:pt x="128" y="166"/>
                  </a:cubicBezTo>
                  <a:cubicBezTo>
                    <a:pt x="134" y="166"/>
                    <a:pt x="138" y="166"/>
                    <a:pt x="138" y="165"/>
                  </a:cubicBezTo>
                  <a:cubicBezTo>
                    <a:pt x="139" y="163"/>
                    <a:pt x="138" y="162"/>
                    <a:pt x="134" y="162"/>
                  </a:cubicBezTo>
                  <a:cubicBezTo>
                    <a:pt x="125" y="163"/>
                    <a:pt x="125" y="164"/>
                    <a:pt x="125" y="161"/>
                  </a:cubicBezTo>
                  <a:cubicBezTo>
                    <a:pt x="125" y="158"/>
                    <a:pt x="124" y="158"/>
                    <a:pt x="131" y="157"/>
                  </a:cubicBezTo>
                  <a:cubicBezTo>
                    <a:pt x="138" y="157"/>
                    <a:pt x="143" y="156"/>
                    <a:pt x="144" y="159"/>
                  </a:cubicBezTo>
                  <a:cubicBezTo>
                    <a:pt x="145" y="163"/>
                    <a:pt x="145" y="168"/>
                    <a:pt x="145" y="175"/>
                  </a:cubicBezTo>
                  <a:cubicBezTo>
                    <a:pt x="145" y="180"/>
                    <a:pt x="145" y="180"/>
                    <a:pt x="143" y="180"/>
                  </a:cubicBezTo>
                  <a:close/>
                  <a:moveTo>
                    <a:pt x="142" y="151"/>
                  </a:moveTo>
                  <a:cubicBezTo>
                    <a:pt x="140" y="152"/>
                    <a:pt x="131" y="140"/>
                    <a:pt x="125" y="132"/>
                  </a:cubicBezTo>
                  <a:cubicBezTo>
                    <a:pt x="122" y="129"/>
                    <a:pt x="115" y="123"/>
                    <a:pt x="108" y="122"/>
                  </a:cubicBezTo>
                  <a:cubicBezTo>
                    <a:pt x="97" y="122"/>
                    <a:pt x="83" y="140"/>
                    <a:pt x="79" y="146"/>
                  </a:cubicBezTo>
                  <a:cubicBezTo>
                    <a:pt x="77" y="149"/>
                    <a:pt x="75" y="152"/>
                    <a:pt x="72" y="151"/>
                  </a:cubicBezTo>
                  <a:cubicBezTo>
                    <a:pt x="69" y="149"/>
                    <a:pt x="69" y="149"/>
                    <a:pt x="71" y="144"/>
                  </a:cubicBezTo>
                  <a:cubicBezTo>
                    <a:pt x="74" y="137"/>
                    <a:pt x="87" y="123"/>
                    <a:pt x="93" y="119"/>
                  </a:cubicBezTo>
                  <a:cubicBezTo>
                    <a:pt x="98" y="113"/>
                    <a:pt x="100" y="113"/>
                    <a:pt x="102" y="106"/>
                  </a:cubicBezTo>
                  <a:cubicBezTo>
                    <a:pt x="103" y="94"/>
                    <a:pt x="102" y="91"/>
                    <a:pt x="99" y="91"/>
                  </a:cubicBezTo>
                  <a:cubicBezTo>
                    <a:pt x="95" y="90"/>
                    <a:pt x="80" y="88"/>
                    <a:pt x="79" y="98"/>
                  </a:cubicBezTo>
                  <a:cubicBezTo>
                    <a:pt x="79" y="106"/>
                    <a:pt x="79" y="109"/>
                    <a:pt x="79" y="113"/>
                  </a:cubicBezTo>
                  <a:cubicBezTo>
                    <a:pt x="79" y="118"/>
                    <a:pt x="78" y="117"/>
                    <a:pt x="74" y="117"/>
                  </a:cubicBezTo>
                  <a:cubicBezTo>
                    <a:pt x="71" y="117"/>
                    <a:pt x="72" y="100"/>
                    <a:pt x="72" y="89"/>
                  </a:cubicBezTo>
                  <a:cubicBezTo>
                    <a:pt x="74" y="83"/>
                    <a:pt x="78" y="84"/>
                    <a:pt x="85" y="83"/>
                  </a:cubicBezTo>
                  <a:cubicBezTo>
                    <a:pt x="88" y="84"/>
                    <a:pt x="92" y="83"/>
                    <a:pt x="95" y="83"/>
                  </a:cubicBezTo>
                  <a:cubicBezTo>
                    <a:pt x="100" y="83"/>
                    <a:pt x="102" y="81"/>
                    <a:pt x="102" y="76"/>
                  </a:cubicBezTo>
                  <a:cubicBezTo>
                    <a:pt x="102" y="72"/>
                    <a:pt x="103" y="71"/>
                    <a:pt x="107" y="71"/>
                  </a:cubicBezTo>
                  <a:cubicBezTo>
                    <a:pt x="110" y="70"/>
                    <a:pt x="110" y="73"/>
                    <a:pt x="111" y="76"/>
                  </a:cubicBezTo>
                  <a:cubicBezTo>
                    <a:pt x="112" y="82"/>
                    <a:pt x="110" y="82"/>
                    <a:pt x="118" y="83"/>
                  </a:cubicBezTo>
                  <a:cubicBezTo>
                    <a:pt x="125" y="83"/>
                    <a:pt x="130" y="83"/>
                    <a:pt x="133" y="83"/>
                  </a:cubicBezTo>
                  <a:cubicBezTo>
                    <a:pt x="139" y="84"/>
                    <a:pt x="143" y="83"/>
                    <a:pt x="143" y="93"/>
                  </a:cubicBezTo>
                  <a:cubicBezTo>
                    <a:pt x="143" y="101"/>
                    <a:pt x="145" y="109"/>
                    <a:pt x="143" y="112"/>
                  </a:cubicBezTo>
                  <a:cubicBezTo>
                    <a:pt x="142" y="114"/>
                    <a:pt x="139" y="115"/>
                    <a:pt x="137" y="115"/>
                  </a:cubicBezTo>
                  <a:cubicBezTo>
                    <a:pt x="134" y="113"/>
                    <a:pt x="140" y="95"/>
                    <a:pt x="133" y="92"/>
                  </a:cubicBezTo>
                  <a:cubicBezTo>
                    <a:pt x="128" y="90"/>
                    <a:pt x="117" y="90"/>
                    <a:pt x="113" y="91"/>
                  </a:cubicBezTo>
                  <a:cubicBezTo>
                    <a:pt x="110" y="93"/>
                    <a:pt x="111" y="100"/>
                    <a:pt x="111" y="104"/>
                  </a:cubicBezTo>
                  <a:cubicBezTo>
                    <a:pt x="111" y="108"/>
                    <a:pt x="111" y="112"/>
                    <a:pt x="119" y="117"/>
                  </a:cubicBezTo>
                  <a:cubicBezTo>
                    <a:pt x="126" y="123"/>
                    <a:pt x="134" y="130"/>
                    <a:pt x="141" y="138"/>
                  </a:cubicBezTo>
                  <a:cubicBezTo>
                    <a:pt x="145" y="143"/>
                    <a:pt x="149" y="149"/>
                    <a:pt x="142" y="151"/>
                  </a:cubicBezTo>
                  <a:close/>
                  <a:moveTo>
                    <a:pt x="146" y="46"/>
                  </a:moveTo>
                  <a:cubicBezTo>
                    <a:pt x="112" y="46"/>
                    <a:pt x="112" y="46"/>
                    <a:pt x="112" y="46"/>
                  </a:cubicBezTo>
                  <a:cubicBezTo>
                    <a:pt x="112" y="41"/>
                    <a:pt x="116" y="37"/>
                    <a:pt x="120" y="3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4" y="37"/>
                    <a:pt x="146" y="39"/>
                    <a:pt x="146" y="42"/>
                  </a:cubicBezTo>
                  <a:lnTo>
                    <a:pt x="146" y="46"/>
                  </a:lnTo>
                  <a:close/>
                  <a:moveTo>
                    <a:pt x="179" y="194"/>
                  </a:moveTo>
                  <a:cubicBezTo>
                    <a:pt x="178" y="196"/>
                    <a:pt x="173" y="196"/>
                    <a:pt x="172" y="198"/>
                  </a:cubicBezTo>
                  <a:cubicBezTo>
                    <a:pt x="171" y="199"/>
                    <a:pt x="171" y="211"/>
                    <a:pt x="172" y="212"/>
                  </a:cubicBezTo>
                  <a:cubicBezTo>
                    <a:pt x="173" y="213"/>
                    <a:pt x="175" y="212"/>
                    <a:pt x="178" y="212"/>
                  </a:cubicBezTo>
                  <a:cubicBezTo>
                    <a:pt x="181" y="212"/>
                    <a:pt x="182" y="220"/>
                    <a:pt x="180" y="220"/>
                  </a:cubicBezTo>
                  <a:cubicBezTo>
                    <a:pt x="178" y="220"/>
                    <a:pt x="170" y="221"/>
                    <a:pt x="166" y="222"/>
                  </a:cubicBezTo>
                  <a:cubicBezTo>
                    <a:pt x="162" y="222"/>
                    <a:pt x="160" y="223"/>
                    <a:pt x="155" y="222"/>
                  </a:cubicBezTo>
                  <a:cubicBezTo>
                    <a:pt x="152" y="222"/>
                    <a:pt x="152" y="220"/>
                    <a:pt x="151" y="218"/>
                  </a:cubicBezTo>
                  <a:cubicBezTo>
                    <a:pt x="151" y="214"/>
                    <a:pt x="151" y="213"/>
                    <a:pt x="154" y="214"/>
                  </a:cubicBezTo>
                  <a:cubicBezTo>
                    <a:pt x="157" y="214"/>
                    <a:pt x="159" y="214"/>
                    <a:pt x="162" y="212"/>
                  </a:cubicBezTo>
                  <a:cubicBezTo>
                    <a:pt x="164" y="210"/>
                    <a:pt x="163" y="206"/>
                    <a:pt x="163" y="203"/>
                  </a:cubicBezTo>
                  <a:cubicBezTo>
                    <a:pt x="163" y="200"/>
                    <a:pt x="164" y="197"/>
                    <a:pt x="160" y="198"/>
                  </a:cubicBezTo>
                  <a:cubicBezTo>
                    <a:pt x="154" y="199"/>
                    <a:pt x="154" y="200"/>
                    <a:pt x="154" y="191"/>
                  </a:cubicBezTo>
                  <a:cubicBezTo>
                    <a:pt x="154" y="187"/>
                    <a:pt x="154" y="184"/>
                    <a:pt x="154" y="181"/>
                  </a:cubicBezTo>
                  <a:cubicBezTo>
                    <a:pt x="154" y="177"/>
                    <a:pt x="153" y="174"/>
                    <a:pt x="159" y="173"/>
                  </a:cubicBezTo>
                  <a:cubicBezTo>
                    <a:pt x="162" y="173"/>
                    <a:pt x="160" y="180"/>
                    <a:pt x="160" y="184"/>
                  </a:cubicBezTo>
                  <a:cubicBezTo>
                    <a:pt x="160" y="187"/>
                    <a:pt x="160" y="191"/>
                    <a:pt x="162" y="191"/>
                  </a:cubicBezTo>
                  <a:cubicBezTo>
                    <a:pt x="167" y="191"/>
                    <a:pt x="164" y="181"/>
                    <a:pt x="164" y="171"/>
                  </a:cubicBezTo>
                  <a:cubicBezTo>
                    <a:pt x="164" y="165"/>
                    <a:pt x="163" y="163"/>
                    <a:pt x="168" y="162"/>
                  </a:cubicBezTo>
                  <a:cubicBezTo>
                    <a:pt x="172" y="161"/>
                    <a:pt x="171" y="163"/>
                    <a:pt x="171" y="168"/>
                  </a:cubicBezTo>
                  <a:cubicBezTo>
                    <a:pt x="171" y="172"/>
                    <a:pt x="171" y="189"/>
                    <a:pt x="173" y="189"/>
                  </a:cubicBezTo>
                  <a:cubicBezTo>
                    <a:pt x="177" y="188"/>
                    <a:pt x="176" y="175"/>
                    <a:pt x="176" y="172"/>
                  </a:cubicBezTo>
                  <a:cubicBezTo>
                    <a:pt x="176" y="168"/>
                    <a:pt x="175" y="167"/>
                    <a:pt x="179" y="166"/>
                  </a:cubicBezTo>
                  <a:cubicBezTo>
                    <a:pt x="182" y="166"/>
                    <a:pt x="182" y="166"/>
                    <a:pt x="183" y="169"/>
                  </a:cubicBezTo>
                  <a:cubicBezTo>
                    <a:pt x="183" y="173"/>
                    <a:pt x="183" y="176"/>
                    <a:pt x="183" y="179"/>
                  </a:cubicBezTo>
                  <a:cubicBezTo>
                    <a:pt x="183" y="182"/>
                    <a:pt x="183" y="184"/>
                    <a:pt x="182" y="188"/>
                  </a:cubicBezTo>
                  <a:cubicBezTo>
                    <a:pt x="182" y="192"/>
                    <a:pt x="180" y="193"/>
                    <a:pt x="179" y="194"/>
                  </a:cubicBezTo>
                  <a:close/>
                  <a:moveTo>
                    <a:pt x="197" y="232"/>
                  </a:moveTo>
                  <a:cubicBezTo>
                    <a:pt x="195" y="233"/>
                    <a:pt x="194" y="233"/>
                    <a:pt x="191" y="232"/>
                  </a:cubicBezTo>
                  <a:cubicBezTo>
                    <a:pt x="189" y="232"/>
                    <a:pt x="188" y="230"/>
                    <a:pt x="187" y="225"/>
                  </a:cubicBezTo>
                  <a:cubicBezTo>
                    <a:pt x="186" y="222"/>
                    <a:pt x="185" y="219"/>
                    <a:pt x="184" y="213"/>
                  </a:cubicBezTo>
                  <a:cubicBezTo>
                    <a:pt x="183" y="206"/>
                    <a:pt x="182" y="200"/>
                    <a:pt x="184" y="197"/>
                  </a:cubicBezTo>
                  <a:cubicBezTo>
                    <a:pt x="184" y="194"/>
                    <a:pt x="186" y="190"/>
                    <a:pt x="188" y="187"/>
                  </a:cubicBezTo>
                  <a:cubicBezTo>
                    <a:pt x="189" y="184"/>
                    <a:pt x="190" y="182"/>
                    <a:pt x="191" y="177"/>
                  </a:cubicBezTo>
                  <a:cubicBezTo>
                    <a:pt x="192" y="171"/>
                    <a:pt x="192" y="171"/>
                    <a:pt x="191" y="167"/>
                  </a:cubicBezTo>
                  <a:cubicBezTo>
                    <a:pt x="191" y="165"/>
                    <a:pt x="190" y="163"/>
                    <a:pt x="189" y="160"/>
                  </a:cubicBezTo>
                  <a:cubicBezTo>
                    <a:pt x="188" y="157"/>
                    <a:pt x="187" y="156"/>
                    <a:pt x="190" y="155"/>
                  </a:cubicBezTo>
                  <a:cubicBezTo>
                    <a:pt x="195" y="155"/>
                    <a:pt x="195" y="155"/>
                    <a:pt x="197" y="159"/>
                  </a:cubicBezTo>
                  <a:cubicBezTo>
                    <a:pt x="200" y="164"/>
                    <a:pt x="200" y="167"/>
                    <a:pt x="200" y="168"/>
                  </a:cubicBezTo>
                  <a:cubicBezTo>
                    <a:pt x="200" y="173"/>
                    <a:pt x="200" y="177"/>
                    <a:pt x="196" y="186"/>
                  </a:cubicBezTo>
                  <a:cubicBezTo>
                    <a:pt x="192" y="194"/>
                    <a:pt x="191" y="197"/>
                    <a:pt x="191" y="204"/>
                  </a:cubicBezTo>
                  <a:cubicBezTo>
                    <a:pt x="192" y="213"/>
                    <a:pt x="194" y="221"/>
                    <a:pt x="195" y="224"/>
                  </a:cubicBezTo>
                  <a:cubicBezTo>
                    <a:pt x="196" y="227"/>
                    <a:pt x="198" y="232"/>
                    <a:pt x="197" y="232"/>
                  </a:cubicBezTo>
                  <a:close/>
                  <a:moveTo>
                    <a:pt x="209" y="221"/>
                  </a:moveTo>
                  <a:cubicBezTo>
                    <a:pt x="211" y="226"/>
                    <a:pt x="214" y="231"/>
                    <a:pt x="212" y="231"/>
                  </a:cubicBezTo>
                  <a:cubicBezTo>
                    <a:pt x="210" y="232"/>
                    <a:pt x="207" y="232"/>
                    <a:pt x="206" y="231"/>
                  </a:cubicBezTo>
                  <a:cubicBezTo>
                    <a:pt x="204" y="228"/>
                    <a:pt x="202" y="224"/>
                    <a:pt x="200" y="217"/>
                  </a:cubicBezTo>
                  <a:cubicBezTo>
                    <a:pt x="199" y="209"/>
                    <a:pt x="199" y="204"/>
                    <a:pt x="199" y="198"/>
                  </a:cubicBezTo>
                  <a:cubicBezTo>
                    <a:pt x="202" y="187"/>
                    <a:pt x="207" y="184"/>
                    <a:pt x="208" y="175"/>
                  </a:cubicBezTo>
                  <a:cubicBezTo>
                    <a:pt x="208" y="170"/>
                    <a:pt x="208" y="168"/>
                    <a:pt x="207" y="166"/>
                  </a:cubicBezTo>
                  <a:cubicBezTo>
                    <a:pt x="205" y="162"/>
                    <a:pt x="201" y="156"/>
                    <a:pt x="206" y="156"/>
                  </a:cubicBezTo>
                  <a:cubicBezTo>
                    <a:pt x="210" y="156"/>
                    <a:pt x="210" y="156"/>
                    <a:pt x="211" y="157"/>
                  </a:cubicBezTo>
                  <a:cubicBezTo>
                    <a:pt x="213" y="159"/>
                    <a:pt x="216" y="166"/>
                    <a:pt x="216" y="170"/>
                  </a:cubicBezTo>
                  <a:cubicBezTo>
                    <a:pt x="217" y="177"/>
                    <a:pt x="214" y="183"/>
                    <a:pt x="212" y="188"/>
                  </a:cubicBezTo>
                  <a:cubicBezTo>
                    <a:pt x="209" y="195"/>
                    <a:pt x="207" y="198"/>
                    <a:pt x="207" y="204"/>
                  </a:cubicBezTo>
                  <a:cubicBezTo>
                    <a:pt x="207" y="208"/>
                    <a:pt x="207" y="214"/>
                    <a:pt x="209" y="221"/>
                  </a:cubicBezTo>
                  <a:close/>
                  <a:moveTo>
                    <a:pt x="229" y="182"/>
                  </a:moveTo>
                  <a:cubicBezTo>
                    <a:pt x="226" y="193"/>
                    <a:pt x="224" y="191"/>
                    <a:pt x="222" y="203"/>
                  </a:cubicBezTo>
                  <a:cubicBezTo>
                    <a:pt x="222" y="207"/>
                    <a:pt x="224" y="217"/>
                    <a:pt x="225" y="221"/>
                  </a:cubicBezTo>
                  <a:cubicBezTo>
                    <a:pt x="226" y="224"/>
                    <a:pt x="229" y="231"/>
                    <a:pt x="227" y="231"/>
                  </a:cubicBezTo>
                  <a:cubicBezTo>
                    <a:pt x="226" y="232"/>
                    <a:pt x="222" y="231"/>
                    <a:pt x="221" y="230"/>
                  </a:cubicBezTo>
                  <a:cubicBezTo>
                    <a:pt x="219" y="228"/>
                    <a:pt x="217" y="222"/>
                    <a:pt x="217" y="219"/>
                  </a:cubicBezTo>
                  <a:cubicBezTo>
                    <a:pt x="215" y="213"/>
                    <a:pt x="212" y="201"/>
                    <a:pt x="217" y="192"/>
                  </a:cubicBezTo>
                  <a:cubicBezTo>
                    <a:pt x="219" y="189"/>
                    <a:pt x="221" y="185"/>
                    <a:pt x="222" y="177"/>
                  </a:cubicBezTo>
                  <a:cubicBezTo>
                    <a:pt x="222" y="167"/>
                    <a:pt x="222" y="166"/>
                    <a:pt x="220" y="161"/>
                  </a:cubicBezTo>
                  <a:cubicBezTo>
                    <a:pt x="219" y="158"/>
                    <a:pt x="218" y="156"/>
                    <a:pt x="220" y="156"/>
                  </a:cubicBezTo>
                  <a:cubicBezTo>
                    <a:pt x="228" y="156"/>
                    <a:pt x="227" y="158"/>
                    <a:pt x="229" y="163"/>
                  </a:cubicBezTo>
                  <a:cubicBezTo>
                    <a:pt x="230" y="169"/>
                    <a:pt x="230" y="172"/>
                    <a:pt x="229" y="182"/>
                  </a:cubicBezTo>
                  <a:close/>
                  <a:moveTo>
                    <a:pt x="227" y="147"/>
                  </a:moveTo>
                  <a:cubicBezTo>
                    <a:pt x="223" y="148"/>
                    <a:pt x="223" y="146"/>
                    <a:pt x="223" y="140"/>
                  </a:cubicBezTo>
                  <a:cubicBezTo>
                    <a:pt x="223" y="137"/>
                    <a:pt x="223" y="125"/>
                    <a:pt x="218" y="123"/>
                  </a:cubicBezTo>
                  <a:cubicBezTo>
                    <a:pt x="214" y="121"/>
                    <a:pt x="210" y="121"/>
                    <a:pt x="209" y="122"/>
                  </a:cubicBezTo>
                  <a:cubicBezTo>
                    <a:pt x="208" y="123"/>
                    <a:pt x="208" y="144"/>
                    <a:pt x="208" y="144"/>
                  </a:cubicBezTo>
                  <a:cubicBezTo>
                    <a:pt x="208" y="149"/>
                    <a:pt x="206" y="148"/>
                    <a:pt x="204" y="148"/>
                  </a:cubicBezTo>
                  <a:cubicBezTo>
                    <a:pt x="200" y="147"/>
                    <a:pt x="200" y="144"/>
                    <a:pt x="200" y="140"/>
                  </a:cubicBezTo>
                  <a:cubicBezTo>
                    <a:pt x="200" y="137"/>
                    <a:pt x="200" y="122"/>
                    <a:pt x="200" y="122"/>
                  </a:cubicBezTo>
                  <a:cubicBezTo>
                    <a:pt x="199" y="121"/>
                    <a:pt x="191" y="120"/>
                    <a:pt x="189" y="129"/>
                  </a:cubicBezTo>
                  <a:cubicBezTo>
                    <a:pt x="188" y="137"/>
                    <a:pt x="187" y="142"/>
                    <a:pt x="187" y="144"/>
                  </a:cubicBezTo>
                  <a:cubicBezTo>
                    <a:pt x="187" y="145"/>
                    <a:pt x="187" y="146"/>
                    <a:pt x="186" y="147"/>
                  </a:cubicBezTo>
                  <a:cubicBezTo>
                    <a:pt x="184" y="147"/>
                    <a:pt x="181" y="148"/>
                    <a:pt x="181" y="147"/>
                  </a:cubicBezTo>
                  <a:cubicBezTo>
                    <a:pt x="180" y="144"/>
                    <a:pt x="181" y="139"/>
                    <a:pt x="181" y="134"/>
                  </a:cubicBezTo>
                  <a:cubicBezTo>
                    <a:pt x="182" y="129"/>
                    <a:pt x="183" y="125"/>
                    <a:pt x="185" y="121"/>
                  </a:cubicBezTo>
                  <a:cubicBezTo>
                    <a:pt x="186" y="117"/>
                    <a:pt x="194" y="115"/>
                    <a:pt x="199" y="113"/>
                  </a:cubicBezTo>
                  <a:cubicBezTo>
                    <a:pt x="201" y="113"/>
                    <a:pt x="201" y="108"/>
                    <a:pt x="200" y="108"/>
                  </a:cubicBezTo>
                  <a:cubicBezTo>
                    <a:pt x="198" y="108"/>
                    <a:pt x="193" y="109"/>
                    <a:pt x="189" y="109"/>
                  </a:cubicBezTo>
                  <a:cubicBezTo>
                    <a:pt x="187" y="109"/>
                    <a:pt x="185" y="111"/>
                    <a:pt x="183" y="107"/>
                  </a:cubicBezTo>
                  <a:cubicBezTo>
                    <a:pt x="182" y="105"/>
                    <a:pt x="181" y="103"/>
                    <a:pt x="187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200" y="102"/>
                    <a:pt x="200" y="101"/>
                  </a:cubicBezTo>
                  <a:cubicBezTo>
                    <a:pt x="200" y="99"/>
                    <a:pt x="201" y="97"/>
                    <a:pt x="202" y="95"/>
                  </a:cubicBezTo>
                  <a:cubicBezTo>
                    <a:pt x="202" y="94"/>
                    <a:pt x="204" y="94"/>
                    <a:pt x="206" y="95"/>
                  </a:cubicBezTo>
                  <a:cubicBezTo>
                    <a:pt x="209" y="95"/>
                    <a:pt x="208" y="95"/>
                    <a:pt x="208" y="99"/>
                  </a:cubicBezTo>
                  <a:cubicBezTo>
                    <a:pt x="208" y="101"/>
                    <a:pt x="208" y="101"/>
                    <a:pt x="217" y="101"/>
                  </a:cubicBezTo>
                  <a:cubicBezTo>
                    <a:pt x="224" y="101"/>
                    <a:pt x="228" y="100"/>
                    <a:pt x="228" y="102"/>
                  </a:cubicBezTo>
                  <a:cubicBezTo>
                    <a:pt x="228" y="104"/>
                    <a:pt x="228" y="106"/>
                    <a:pt x="228" y="107"/>
                  </a:cubicBezTo>
                  <a:cubicBezTo>
                    <a:pt x="227" y="108"/>
                    <a:pt x="225" y="108"/>
                    <a:pt x="222" y="108"/>
                  </a:cubicBezTo>
                  <a:cubicBezTo>
                    <a:pt x="217" y="108"/>
                    <a:pt x="210" y="108"/>
                    <a:pt x="209" y="108"/>
                  </a:cubicBezTo>
                  <a:cubicBezTo>
                    <a:pt x="208" y="109"/>
                    <a:pt x="208" y="110"/>
                    <a:pt x="208" y="111"/>
                  </a:cubicBezTo>
                  <a:cubicBezTo>
                    <a:pt x="209" y="112"/>
                    <a:pt x="208" y="113"/>
                    <a:pt x="212" y="114"/>
                  </a:cubicBezTo>
                  <a:cubicBezTo>
                    <a:pt x="227" y="118"/>
                    <a:pt x="227" y="117"/>
                    <a:pt x="229" y="126"/>
                  </a:cubicBezTo>
                  <a:cubicBezTo>
                    <a:pt x="230" y="134"/>
                    <a:pt x="230" y="138"/>
                    <a:pt x="230" y="141"/>
                  </a:cubicBezTo>
                  <a:cubicBezTo>
                    <a:pt x="230" y="144"/>
                    <a:pt x="231" y="145"/>
                    <a:pt x="227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1" name="Freeform 54"/>
            <p:cNvSpPr>
              <a:spLocks/>
            </p:cNvSpPr>
            <p:nvPr/>
          </p:nvSpPr>
          <p:spPr bwMode="auto">
            <a:xfrm>
              <a:off x="-1785938" y="2676525"/>
              <a:ext cx="41275" cy="38100"/>
            </a:xfrm>
            <a:custGeom>
              <a:avLst/>
              <a:gdLst>
                <a:gd name="T0" fmla="*/ 6 w 11"/>
                <a:gd name="T1" fmla="*/ 10 h 10"/>
                <a:gd name="T2" fmla="*/ 9 w 11"/>
                <a:gd name="T3" fmla="*/ 9 h 10"/>
                <a:gd name="T4" fmla="*/ 10 w 11"/>
                <a:gd name="T5" fmla="*/ 2 h 10"/>
                <a:gd name="T6" fmla="*/ 2 w 11"/>
                <a:gd name="T7" fmla="*/ 0 h 10"/>
                <a:gd name="T8" fmla="*/ 0 w 11"/>
                <a:gd name="T9" fmla="*/ 3 h 10"/>
                <a:gd name="T10" fmla="*/ 6 w 1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6"/>
                    <a:pt x="10" y="2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10"/>
                    <a:pt x="2" y="9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2" name="Freeform 55"/>
            <p:cNvSpPr>
              <a:spLocks/>
            </p:cNvSpPr>
            <p:nvPr/>
          </p:nvSpPr>
          <p:spPr bwMode="auto">
            <a:xfrm>
              <a:off x="-1884363" y="2679700"/>
              <a:ext cx="33337" cy="34925"/>
            </a:xfrm>
            <a:custGeom>
              <a:avLst/>
              <a:gdLst>
                <a:gd name="T0" fmla="*/ 1 w 9"/>
                <a:gd name="T1" fmla="*/ 9 h 9"/>
                <a:gd name="T2" fmla="*/ 4 w 9"/>
                <a:gd name="T3" fmla="*/ 9 h 9"/>
                <a:gd name="T4" fmla="*/ 9 w 9"/>
                <a:gd name="T5" fmla="*/ 1 h 9"/>
                <a:gd name="T6" fmla="*/ 4 w 9"/>
                <a:gd name="T7" fmla="*/ 1 h 9"/>
                <a:gd name="T8" fmla="*/ 1 w 9"/>
                <a:gd name="T9" fmla="*/ 3 h 9"/>
                <a:gd name="T10" fmla="*/ 1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9" y="8"/>
                    <a:pt x="9" y="6"/>
                    <a:pt x="9" y="1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1" y="1"/>
                    <a:pt x="1" y="1"/>
                    <a:pt x="1" y="3"/>
                  </a:cubicBezTo>
                  <a:cubicBezTo>
                    <a:pt x="0" y="5"/>
                    <a:pt x="0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-26988" y="-14288"/>
            <a:ext cx="12218988" cy="1103313"/>
          </a:xfrm>
          <a:custGeom>
            <a:avLst/>
            <a:gdLst>
              <a:gd name="connsiteX0" fmla="*/ 0 w 12219639"/>
              <a:gd name="connsiteY0" fmla="*/ 0 h 744809"/>
              <a:gd name="connsiteX1" fmla="*/ 12219639 w 12219639"/>
              <a:gd name="connsiteY1" fmla="*/ 0 h 744809"/>
              <a:gd name="connsiteX2" fmla="*/ 12219639 w 12219639"/>
              <a:gd name="connsiteY2" fmla="*/ 744809 h 744809"/>
              <a:gd name="connsiteX3" fmla="*/ 0 w 12219639"/>
              <a:gd name="connsiteY3" fmla="*/ 744809 h 744809"/>
              <a:gd name="connsiteX4" fmla="*/ 0 w 12219639"/>
              <a:gd name="connsiteY4" fmla="*/ 0 h 744809"/>
              <a:gd name="connsiteX0" fmla="*/ 0 w 12219639"/>
              <a:gd name="connsiteY0" fmla="*/ 0 h 744809"/>
              <a:gd name="connsiteX1" fmla="*/ 12219639 w 12219639"/>
              <a:gd name="connsiteY1" fmla="*/ 0 h 744809"/>
              <a:gd name="connsiteX2" fmla="*/ 12219639 w 12219639"/>
              <a:gd name="connsiteY2" fmla="*/ 744809 h 744809"/>
              <a:gd name="connsiteX3" fmla="*/ 6047439 w 12219639"/>
              <a:gd name="connsiteY3" fmla="*/ 738212 h 744809"/>
              <a:gd name="connsiteX4" fmla="*/ 0 w 12219639"/>
              <a:gd name="connsiteY4" fmla="*/ 744809 h 744809"/>
              <a:gd name="connsiteX5" fmla="*/ 0 w 12219639"/>
              <a:gd name="connsiteY5" fmla="*/ 0 h 744809"/>
              <a:gd name="connsiteX0" fmla="*/ 0 w 12219639"/>
              <a:gd name="connsiteY0" fmla="*/ 0 h 1100162"/>
              <a:gd name="connsiteX1" fmla="*/ 12219639 w 12219639"/>
              <a:gd name="connsiteY1" fmla="*/ 0 h 1100162"/>
              <a:gd name="connsiteX2" fmla="*/ 12219639 w 12219639"/>
              <a:gd name="connsiteY2" fmla="*/ 744809 h 1100162"/>
              <a:gd name="connsiteX3" fmla="*/ 6047439 w 12219639"/>
              <a:gd name="connsiteY3" fmla="*/ 1100162 h 1100162"/>
              <a:gd name="connsiteX4" fmla="*/ 0 w 12219639"/>
              <a:gd name="connsiteY4" fmla="*/ 744809 h 1100162"/>
              <a:gd name="connsiteX5" fmla="*/ 0 w 12219639"/>
              <a:gd name="connsiteY5" fmla="*/ 0 h 1100162"/>
              <a:gd name="connsiteX0" fmla="*/ 0 w 12219639"/>
              <a:gd name="connsiteY0" fmla="*/ 0 h 1110923"/>
              <a:gd name="connsiteX1" fmla="*/ 12219639 w 12219639"/>
              <a:gd name="connsiteY1" fmla="*/ 0 h 1110923"/>
              <a:gd name="connsiteX2" fmla="*/ 12219639 w 12219639"/>
              <a:gd name="connsiteY2" fmla="*/ 744809 h 1110923"/>
              <a:gd name="connsiteX3" fmla="*/ 6047439 w 12219639"/>
              <a:gd name="connsiteY3" fmla="*/ 1100162 h 1110923"/>
              <a:gd name="connsiteX4" fmla="*/ 0 w 12219639"/>
              <a:gd name="connsiteY4" fmla="*/ 744809 h 1110923"/>
              <a:gd name="connsiteX5" fmla="*/ 0 w 12219639"/>
              <a:gd name="connsiteY5" fmla="*/ 0 h 1110923"/>
              <a:gd name="connsiteX0" fmla="*/ 0 w 12219639"/>
              <a:gd name="connsiteY0" fmla="*/ 0 h 1110923"/>
              <a:gd name="connsiteX1" fmla="*/ 12219639 w 12219639"/>
              <a:gd name="connsiteY1" fmla="*/ 0 h 1110923"/>
              <a:gd name="connsiteX2" fmla="*/ 12219639 w 12219639"/>
              <a:gd name="connsiteY2" fmla="*/ 744809 h 1110923"/>
              <a:gd name="connsiteX3" fmla="*/ 6047439 w 12219639"/>
              <a:gd name="connsiteY3" fmla="*/ 1100162 h 1110923"/>
              <a:gd name="connsiteX4" fmla="*/ 0 w 12219639"/>
              <a:gd name="connsiteY4" fmla="*/ 744809 h 1110923"/>
              <a:gd name="connsiteX5" fmla="*/ 0 w 12219639"/>
              <a:gd name="connsiteY5" fmla="*/ 0 h 1110923"/>
              <a:gd name="connsiteX0" fmla="*/ 0 w 12219639"/>
              <a:gd name="connsiteY0" fmla="*/ 0 h 1103082"/>
              <a:gd name="connsiteX1" fmla="*/ 12219639 w 12219639"/>
              <a:gd name="connsiteY1" fmla="*/ 0 h 1103082"/>
              <a:gd name="connsiteX2" fmla="*/ 12219639 w 12219639"/>
              <a:gd name="connsiteY2" fmla="*/ 744809 h 1103082"/>
              <a:gd name="connsiteX3" fmla="*/ 6047439 w 12219639"/>
              <a:gd name="connsiteY3" fmla="*/ 1100162 h 1103082"/>
              <a:gd name="connsiteX4" fmla="*/ 0 w 12219639"/>
              <a:gd name="connsiteY4" fmla="*/ 744809 h 1103082"/>
              <a:gd name="connsiteX5" fmla="*/ 0 w 12219639"/>
              <a:gd name="connsiteY5" fmla="*/ 0 h 1103082"/>
              <a:gd name="connsiteX0" fmla="*/ 0 w 12219639"/>
              <a:gd name="connsiteY0" fmla="*/ 0 h 1103082"/>
              <a:gd name="connsiteX1" fmla="*/ 12219639 w 12219639"/>
              <a:gd name="connsiteY1" fmla="*/ 0 h 1103082"/>
              <a:gd name="connsiteX2" fmla="*/ 12219639 w 12219639"/>
              <a:gd name="connsiteY2" fmla="*/ 744809 h 1103082"/>
              <a:gd name="connsiteX3" fmla="*/ 6047439 w 12219639"/>
              <a:gd name="connsiteY3" fmla="*/ 1100162 h 1103082"/>
              <a:gd name="connsiteX4" fmla="*/ 0 w 12219639"/>
              <a:gd name="connsiteY4" fmla="*/ 744809 h 1103082"/>
              <a:gd name="connsiteX5" fmla="*/ 0 w 12219639"/>
              <a:gd name="connsiteY5" fmla="*/ 0 h 110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9639" h="1103082">
                <a:moveTo>
                  <a:pt x="0" y="0"/>
                </a:moveTo>
                <a:lnTo>
                  <a:pt x="12219639" y="0"/>
                </a:lnTo>
                <a:lnTo>
                  <a:pt x="12219639" y="744809"/>
                </a:lnTo>
                <a:cubicBezTo>
                  <a:pt x="10162239" y="863260"/>
                  <a:pt x="8161989" y="1134111"/>
                  <a:pt x="6047439" y="1100162"/>
                </a:cubicBezTo>
                <a:cubicBezTo>
                  <a:pt x="4031626" y="1096011"/>
                  <a:pt x="2015813" y="863260"/>
                  <a:pt x="0" y="74480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94876" y="18616"/>
            <a:ext cx="6497124" cy="6839384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186" y="843617"/>
            <a:ext cx="12192000" cy="156966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汉语言文学（含商务方向和语言与文化方向）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Chinese Language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Literature 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including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Business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Literary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Chinese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893" y="2150737"/>
            <a:ext cx="110190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</a:rPr>
              <a:t>适合</a:t>
            </a:r>
            <a:r>
              <a:rPr lang="zh-CN" altLang="en-US" sz="2800" dirty="0">
                <a:solidFill>
                  <a:schemeClr val="bg1"/>
                </a:solidFill>
              </a:rPr>
              <a:t>汉语初学者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</a:rPr>
              <a:t>      Suitable for Chinese </a:t>
            </a:r>
            <a:r>
              <a:rPr lang="en-US" altLang="zh-CN" sz="2800" dirty="0" smtClean="0">
                <a:solidFill>
                  <a:schemeClr val="bg1"/>
                </a:solidFill>
              </a:rPr>
              <a:t>Beginners</a:t>
            </a:r>
          </a:p>
          <a:p>
            <a:endParaRPr lang="en-US" altLang="zh-CN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</a:rPr>
              <a:t>可插级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       Transfer Available</a:t>
            </a:r>
          </a:p>
          <a:p>
            <a:r>
              <a:rPr lang="en-US" altLang="zh-CN" sz="2800" dirty="0" smtClean="0">
                <a:solidFill>
                  <a:schemeClr val="bg1"/>
                </a:solidFill>
              </a:rPr>
              <a:t> 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Applicants with HSK 4 (total score over 180) can attend the exam for starting from Grade 2 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          Applicants with HSK 5 (total score over 180) can attend the exam for starting from Grade 3</a:t>
            </a:r>
          </a:p>
          <a:p>
            <a:endParaRPr lang="en-US" altLang="zh-CN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提供网上授课 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   Online </a:t>
            </a:r>
            <a:r>
              <a:rPr lang="en-US" altLang="zh-CN" sz="2000" dirty="0">
                <a:solidFill>
                  <a:schemeClr val="bg1"/>
                </a:solidFill>
              </a:rPr>
              <a:t>Study</a:t>
            </a:r>
          </a:p>
          <a:p>
            <a:r>
              <a:rPr lang="zh-CN" altLang="en-US" sz="2000" dirty="0" smtClean="0">
                <a:solidFill>
                  <a:schemeClr val="bg1"/>
                </a:solidFill>
              </a:rPr>
              <a:t>     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907284" y="177910"/>
            <a:ext cx="6447673" cy="506413"/>
          </a:xfrm>
          <a:noFill/>
        </p:spPr>
        <p:txBody>
          <a:bodyPr/>
          <a:lstStyle/>
          <a:p>
            <a:pPr eaLnBrk="1" hangingPunct="1"/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本科项目 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Bachelor Programs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1" y="196410"/>
            <a:ext cx="392824" cy="3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7284" y="2722440"/>
            <a:ext cx="10515600" cy="435133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HSK 5</a:t>
            </a:r>
            <a:r>
              <a:rPr lang="zh-CN" altLang="en-US" dirty="0" smtClean="0">
                <a:solidFill>
                  <a:schemeClr val="bg1"/>
                </a:solidFill>
              </a:rPr>
              <a:t>级</a:t>
            </a:r>
            <a:r>
              <a:rPr lang="en-US" altLang="zh-CN" dirty="0" smtClean="0">
                <a:solidFill>
                  <a:schemeClr val="bg1"/>
                </a:solidFill>
              </a:rPr>
              <a:t>180</a:t>
            </a:r>
            <a:r>
              <a:rPr lang="zh-CN" altLang="en-US" dirty="0" smtClean="0">
                <a:solidFill>
                  <a:schemeClr val="bg1"/>
                </a:solidFill>
              </a:rPr>
              <a:t>分以上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HSK </a:t>
            </a:r>
            <a:r>
              <a:rPr lang="en-US" altLang="zh-CN" dirty="0">
                <a:solidFill>
                  <a:schemeClr val="bg1"/>
                </a:solidFill>
              </a:rPr>
              <a:t>5 (total score over 180)</a:t>
            </a:r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与中国学生同堂上课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Study with Chinese </a:t>
            </a:r>
            <a:r>
              <a:rPr lang="en-US" altLang="zh-CN" dirty="0" smtClean="0">
                <a:solidFill>
                  <a:schemeClr val="bg1"/>
                </a:solidFill>
              </a:rPr>
              <a:t>Students </a:t>
            </a:r>
          </a:p>
          <a:p>
            <a:endParaRPr lang="en-US" altLang="zh-CN" dirty="0" smtClean="0">
              <a:solidFill>
                <a:schemeClr val="bg1"/>
              </a:solidFill>
            </a:endParaRPr>
          </a:p>
          <a:p>
            <a:endParaRPr lang="en-US" altLang="zh-CN" dirty="0" smtClean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1" y="196410"/>
            <a:ext cx="392824" cy="392824"/>
          </a:xfrm>
          <a:prstGeom prst="rect">
            <a:avLst/>
          </a:prstGeom>
        </p:spPr>
      </p:pic>
      <p:sp>
        <p:nvSpPr>
          <p:cNvPr id="6" name="标题 4"/>
          <p:cNvSpPr>
            <a:spLocks noGrp="1"/>
          </p:cNvSpPr>
          <p:nvPr>
            <p:ph type="title"/>
          </p:nvPr>
        </p:nvSpPr>
        <p:spPr>
          <a:xfrm>
            <a:off x="907284" y="177910"/>
            <a:ext cx="6447673" cy="506413"/>
          </a:xfrm>
          <a:noFill/>
        </p:spPr>
        <p:txBody>
          <a:bodyPr/>
          <a:lstStyle/>
          <a:p>
            <a:pPr eaLnBrk="1" hangingPunct="1"/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本科项目 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Bachelor Programs</a:t>
            </a:r>
          </a:p>
        </p:txBody>
      </p:sp>
      <p:sp>
        <p:nvSpPr>
          <p:cNvPr id="7" name="矩形 6"/>
          <p:cNvSpPr/>
          <p:nvPr/>
        </p:nvSpPr>
        <p:spPr>
          <a:xfrm>
            <a:off x="-1" y="1048573"/>
            <a:ext cx="12192001" cy="584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其他中文授课专业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Other Taught in Chinese Programs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2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694876" y="37728"/>
            <a:ext cx="6497124" cy="6839384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59" name="标题 1"/>
          <p:cNvSpPr>
            <a:spLocks noGrp="1"/>
          </p:cNvSpPr>
          <p:nvPr/>
        </p:nvSpPr>
        <p:spPr bwMode="auto">
          <a:xfrm>
            <a:off x="1200368" y="383409"/>
            <a:ext cx="8407458" cy="9207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2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招生要求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Admission </a:t>
            </a:r>
            <a:r>
              <a:rPr lang="en-US" altLang="zh-CN" sz="32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Requirements</a:t>
            </a:r>
          </a:p>
        </p:txBody>
      </p:sp>
      <p:graphicFrame>
        <p:nvGraphicFramePr>
          <p:cNvPr id="6" name="表格 5"/>
          <p:cNvGraphicFramePr/>
          <p:nvPr>
            <p:extLst>
              <p:ext uri="{D42A27DB-BD31-4B8C-83A1-F6EECF244321}">
                <p14:modId xmlns:p14="http://schemas.microsoft.com/office/powerpoint/2010/main" val="3427232757"/>
              </p:ext>
            </p:extLst>
          </p:nvPr>
        </p:nvGraphicFramePr>
        <p:xfrm>
          <a:off x="868790" y="1304159"/>
          <a:ext cx="8343834" cy="431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02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申请材料 </a:t>
                      </a:r>
                      <a:r>
                        <a:rPr lang="en-US" altLang="zh-CN" sz="20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Required application materials</a:t>
                      </a:r>
                      <a:endParaRPr lang="en-US" altLang="zh-CN" sz="20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本科生    </a:t>
                      </a:r>
                      <a:r>
                        <a:rPr lang="en-US" altLang="zh-CN" sz="16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Bachelor</a:t>
                      </a: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33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护照复印件Passport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copy 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Require passport to be valid for 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at </a:t>
                      </a:r>
                      <a:r>
                        <a:rPr lang="en-US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least 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two years)</a:t>
                      </a:r>
                      <a:endParaRPr lang="en-US" altLang="en-US" sz="18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en-US" altLang="en-US" sz="10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12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</a:t>
                      </a:r>
                      <a:r>
                        <a:rPr lang="zh-CN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电子版照片</a:t>
                      </a:r>
                      <a:r>
                        <a:rPr lang="en-US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Photo（within</a:t>
                      </a:r>
                      <a:r>
                        <a:rPr lang="en-US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Six M</a:t>
                      </a:r>
                      <a:r>
                        <a:rPr 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onths</a:t>
                      </a:r>
                      <a:r>
                        <a:rPr lang="zh-CN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en-US" altLang="en-US" sz="18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en-US" altLang="en-US" sz="10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zh-CN" alt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高中毕业证</a:t>
                      </a: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High School</a:t>
                      </a:r>
                      <a:r>
                        <a:rPr lang="en-US" altLang="zh-CN" sz="1800" b="1" baseline="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Diploma                             (Graduates</a:t>
                      </a:r>
                      <a:r>
                        <a:rPr lang="en-US" sz="1800" b="1" baseline="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shall  provide Pre-graduation certificate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en-US" altLang="en-US" sz="18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en-US" altLang="en-US" sz="10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7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1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zh-CN" alt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高中</a:t>
                      </a:r>
                      <a:r>
                        <a:rPr 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成绩单</a:t>
                      </a:r>
                      <a:r>
                        <a:rPr 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Transcript</a:t>
                      </a: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</a:t>
                      </a:r>
                      <a:endParaRPr lang="en-US" altLang="en-US" sz="18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0" dirty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endParaRPr lang="en-US" altLang="en-US" sz="10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两封推荐信 </a:t>
                      </a: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Two</a:t>
                      </a:r>
                      <a:r>
                        <a:rPr lang="en-US" altLang="zh-CN" sz="1800" b="1" baseline="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Reference Letters</a:t>
                      </a:r>
                      <a:endParaRPr lang="en-US" altLang="en-US" sz="1800" b="1" dirty="0" smtClean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    语言能力证明 </a:t>
                      </a: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Language Proficiency Certificate</a:t>
                      </a:r>
                      <a:endParaRPr lang="en-US" altLang="en-US" sz="1800" b="1" dirty="0" smtClean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972045"/>
                  </a:ext>
                </a:extLst>
              </a:tr>
            </a:tbl>
          </a:graphicData>
        </a:graphic>
      </p:graphicFrame>
      <p:sp>
        <p:nvSpPr>
          <p:cNvPr id="19528" name="文本框 30"/>
          <p:cNvSpPr txBox="1">
            <a:spLocks noChangeArrowheads="1"/>
          </p:cNvSpPr>
          <p:nvPr/>
        </p:nvSpPr>
        <p:spPr bwMode="auto">
          <a:xfrm>
            <a:off x="513179" y="5614361"/>
            <a:ext cx="1146678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备注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Note:</a:t>
            </a: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申请中文授课专业的需提供汉语水平考试证书</a:t>
            </a:r>
          </a:p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For Chinese-medium programs, applicants must provide the HSK 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certificate (HSK5, 180 scores or above). 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申请英文授课项目需提交英语水平证明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For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English-medium 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programs,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applicants 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must provide the English proficiency 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certificate.(Excluding English native speaker) 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86" y="4017659"/>
            <a:ext cx="419480" cy="419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19" y="2928747"/>
            <a:ext cx="419480" cy="4194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30" y="3519591"/>
            <a:ext cx="419480" cy="4194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34" y="2420957"/>
            <a:ext cx="419480" cy="4194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535098"/>
            <a:ext cx="617372" cy="6173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19" y="4650081"/>
            <a:ext cx="419480" cy="4194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19" y="5194881"/>
            <a:ext cx="419480" cy="4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94876" y="18616"/>
            <a:ext cx="6497124" cy="6839384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11" name="标题 4"/>
          <p:cNvSpPr>
            <a:spLocks noGrp="1"/>
          </p:cNvSpPr>
          <p:nvPr>
            <p:ph type="title"/>
          </p:nvPr>
        </p:nvSpPr>
        <p:spPr>
          <a:xfrm>
            <a:off x="929863" y="551148"/>
            <a:ext cx="4985516" cy="506413"/>
          </a:xfrm>
          <a:noFill/>
        </p:spPr>
        <p:txBody>
          <a:bodyPr/>
          <a:lstStyle/>
          <a:p>
            <a:pPr eaLnBrk="1" hangingPunct="1"/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学费 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Tuition Fee</a:t>
            </a:r>
          </a:p>
        </p:txBody>
      </p:sp>
      <p:graphicFrame>
        <p:nvGraphicFramePr>
          <p:cNvPr id="7" name="表格 6"/>
          <p:cNvGraphicFramePr/>
          <p:nvPr>
            <p:extLst>
              <p:ext uri="{D42A27DB-BD31-4B8C-83A1-F6EECF244321}">
                <p14:modId xmlns:p14="http://schemas.microsoft.com/office/powerpoint/2010/main" val="2491133587"/>
              </p:ext>
            </p:extLst>
          </p:nvPr>
        </p:nvGraphicFramePr>
        <p:xfrm>
          <a:off x="1110482" y="2405914"/>
          <a:ext cx="9608317" cy="2548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7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文科类</a:t>
                      </a:r>
                      <a:endParaRPr lang="en-US" sz="2400" b="1" dirty="0" smtClean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2" marR="914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理工科类</a:t>
                      </a:r>
                      <a:endParaRPr lang="en-US" sz="2400" b="1" dirty="0" smtClean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2" marR="914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艺术、体育类</a:t>
                      </a:r>
                      <a:endParaRPr lang="en-US" altLang="en-US" sz="24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2" marR="914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26000RMB/year</a:t>
                      </a:r>
                    </a:p>
                  </a:txBody>
                  <a:tcPr marL="91442" marR="91442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30000</a:t>
                      </a:r>
                      <a:r>
                        <a:rPr lang="en-US" altLang="zh-CN" sz="2400" b="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RMB/year</a:t>
                      </a:r>
                      <a:endParaRPr lang="en-US" altLang="en-US" sz="24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2" marR="9144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40000RMB/year</a:t>
                      </a:r>
                      <a:endParaRPr lang="en-US" altLang="en-US" sz="2400" b="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42" marR="9144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4" y="502563"/>
            <a:ext cx="554998" cy="5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标题 4"/>
          <p:cNvSpPr>
            <a:spLocks noGrp="1"/>
          </p:cNvSpPr>
          <p:nvPr>
            <p:ph type="title"/>
          </p:nvPr>
        </p:nvSpPr>
        <p:spPr>
          <a:xfrm>
            <a:off x="924339" y="563073"/>
            <a:ext cx="7739270" cy="506413"/>
          </a:xfrm>
          <a:noFill/>
        </p:spPr>
        <p:txBody>
          <a:bodyPr/>
          <a:lstStyle/>
          <a:p>
            <a:pPr eaLnBrk="1" hangingPunct="1"/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奖学金政策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Scholarship </a:t>
            </a:r>
            <a:r>
              <a:rPr lang="en-US" altLang="zh-CN" sz="32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Policy</a:t>
            </a: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2737874682"/>
              </p:ext>
            </p:extLst>
          </p:nvPr>
        </p:nvGraphicFramePr>
        <p:xfrm>
          <a:off x="1122817" y="1793882"/>
          <a:ext cx="8206714" cy="379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655">
                  <a:extLst>
                    <a:ext uri="{9D8B030D-6E8A-4147-A177-3AD203B41FA5}">
                      <a16:colId xmlns:a16="http://schemas.microsoft.com/office/drawing/2014/main" val="282875647"/>
                    </a:ext>
                  </a:extLst>
                </a:gridCol>
              </a:tblGrid>
              <a:tr h="161307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奖学金种类 </a:t>
                      </a:r>
                      <a:r>
                        <a:rPr lang="en-US" altLang="zh-CN" sz="20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Scholarship Categories</a:t>
                      </a:r>
                      <a:endParaRPr lang="en-US" altLang="zh-CN" sz="20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金额</a:t>
                      </a:r>
                      <a:endParaRPr lang="en-US" altLang="zh-CN" sz="2000" b="1" kern="1200" dirty="0" smtClean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0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Amount</a:t>
                      </a:r>
                      <a:endParaRPr lang="en-US" altLang="zh-CN" sz="2000" b="1" kern="120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覆盖率</a:t>
                      </a:r>
                      <a:endParaRPr lang="en-US" altLang="zh-CN" sz="2000" b="1" kern="1200" dirty="0" smtClean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0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Probability</a:t>
                      </a:r>
                      <a:endParaRPr lang="en-US" altLang="zh-CN" sz="2000" b="1" kern="120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23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深圳大学新生奖学金</a:t>
                      </a: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University-level Scholarship</a:t>
                      </a:r>
                      <a:endParaRPr lang="en-US" altLang="en-US" sz="18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10000RMB   </a:t>
                      </a:r>
                      <a:endParaRPr lang="en-US" altLang="en-US" sz="1800" b="1" kern="120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100% </a:t>
                      </a:r>
                      <a:endParaRPr lang="en-US" altLang="en-US" sz="1800" b="1" kern="120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22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广东省来粤奖学金 </a:t>
                      </a:r>
                      <a:r>
                        <a:rPr lang="en-US" altLang="zh-CN" sz="1800" b="1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Province-level Scholarship</a:t>
                      </a:r>
                      <a:endParaRPr lang="en-US" altLang="en-US" sz="1800" b="1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10000RMB</a:t>
                      </a:r>
                      <a:endParaRPr lang="en-US" altLang="en-US" sz="1800" b="1" kern="120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1" kern="1200" dirty="0" smtClean="0">
                          <a:solidFill>
                            <a:srgbClr val="802647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Around 50%</a:t>
                      </a:r>
                      <a:endParaRPr lang="en-US" altLang="en-US" sz="1800" b="1" kern="1200" dirty="0">
                        <a:solidFill>
                          <a:srgbClr val="802647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1437" marR="91437" marT="45727" marB="4572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9" y="563073"/>
            <a:ext cx="471087" cy="4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 txBox="1">
            <a:spLocks/>
          </p:cNvSpPr>
          <p:nvPr/>
        </p:nvSpPr>
        <p:spPr bwMode="auto">
          <a:xfrm>
            <a:off x="924339" y="563073"/>
            <a:ext cx="773927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</a:pPr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申请时间 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Application Time</a:t>
            </a:r>
            <a:endParaRPr lang="en-US" altLang="zh-CN" sz="32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27924" y="1723494"/>
            <a:ext cx="741815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</a:rPr>
              <a:t>月</a:t>
            </a:r>
            <a:r>
              <a:rPr lang="en-US" altLang="zh-CN" sz="3200" dirty="0" smtClean="0">
                <a:solidFill>
                  <a:schemeClr val="bg1"/>
                </a:solidFill>
              </a:rPr>
              <a:t>21</a:t>
            </a:r>
            <a:r>
              <a:rPr lang="zh-CN" altLang="en-US" sz="3200" dirty="0" smtClean="0">
                <a:solidFill>
                  <a:schemeClr val="bg1"/>
                </a:solidFill>
              </a:rPr>
              <a:t>日</a:t>
            </a:r>
            <a:r>
              <a:rPr lang="en-US" altLang="zh-CN" sz="3200" dirty="0" smtClean="0">
                <a:solidFill>
                  <a:schemeClr val="bg1"/>
                </a:solidFill>
              </a:rPr>
              <a:t>     4</a:t>
            </a:r>
            <a:r>
              <a:rPr lang="zh-CN" altLang="en-US" sz="3200" dirty="0" smtClean="0">
                <a:solidFill>
                  <a:schemeClr val="bg1"/>
                </a:solidFill>
              </a:rPr>
              <a:t>月</a:t>
            </a:r>
            <a:r>
              <a:rPr lang="en-US" altLang="zh-CN" sz="3200" dirty="0" smtClean="0">
                <a:solidFill>
                  <a:schemeClr val="bg1"/>
                </a:solidFill>
              </a:rPr>
              <a:t>30</a:t>
            </a:r>
            <a:r>
              <a:rPr lang="zh-CN" altLang="en-US" sz="3200" dirty="0" smtClean="0">
                <a:solidFill>
                  <a:schemeClr val="bg1"/>
                </a:solidFill>
              </a:rPr>
              <a:t>日，</a:t>
            </a:r>
            <a:r>
              <a:rPr lang="en-US" altLang="zh-CN" sz="3200" dirty="0" smtClean="0">
                <a:solidFill>
                  <a:schemeClr val="bg1"/>
                </a:solidFill>
              </a:rPr>
              <a:t>2022</a:t>
            </a:r>
          </a:p>
          <a:p>
            <a:pPr marL="0" indent="0">
              <a:buNone/>
            </a:pPr>
            <a:endParaRPr lang="en-US" altLang="zh-CN" sz="32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>
                <a:solidFill>
                  <a:schemeClr val="bg1"/>
                </a:solidFill>
              </a:rPr>
              <a:t>February  21      April 30,  2022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6" y="563073"/>
            <a:ext cx="515220" cy="495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4824" y="2647245"/>
            <a:ext cx="491064" cy="1636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4798" y="3817319"/>
            <a:ext cx="491064" cy="1636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2" y="1610076"/>
            <a:ext cx="6155268" cy="41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694876" y="18616"/>
            <a:ext cx="6497124" cy="6839384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7" name="标题 1"/>
          <p:cNvSpPr>
            <a:spLocks noGrp="1"/>
          </p:cNvSpPr>
          <p:nvPr/>
        </p:nvSpPr>
        <p:spPr bwMode="auto">
          <a:xfrm>
            <a:off x="1319625" y="220725"/>
            <a:ext cx="5038725" cy="1117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联系我们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Contact </a:t>
            </a:r>
            <a:r>
              <a:rPr lang="en-US" altLang="zh-CN" sz="32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Us</a:t>
            </a:r>
          </a:p>
        </p:txBody>
      </p:sp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6964363" y="3776663"/>
            <a:ext cx="309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509" name="文本框 7"/>
          <p:cNvSpPr txBox="1">
            <a:spLocks noChangeArrowheads="1"/>
          </p:cNvSpPr>
          <p:nvPr/>
        </p:nvSpPr>
        <p:spPr bwMode="auto">
          <a:xfrm>
            <a:off x="941388" y="1452434"/>
            <a:ext cx="91932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深圳大学国际交流学院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地址：深圳市南山区南海大道3688号深圳大学综合楼3楼</a:t>
            </a: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电话：86-755-26558894/26535159 </a:t>
            </a: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邮编：518060 </a:t>
            </a: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邮箱：szulxs@szu.edu.cn</a:t>
            </a: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网址：http://lxs.szu.edu.cn, http://www.szu.edu.cn</a:t>
            </a:r>
          </a:p>
          <a:p>
            <a:pPr eaLnBrk="1" hangingPunct="1"/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College of International Exchange Shenzhen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  <a:endParaRPr lang="en-US" altLang="zh-CN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:  3/F Zonghe Building, College of International Exchange, Shenzhen University, Nanhai Ave 3688, Shenzhen, P.R.China 518060</a:t>
            </a: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Tel：86-755-26558894/26535159 </a:t>
            </a: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Email: szulxs@szu.edu.cn</a:t>
            </a:r>
          </a:p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Website：http://lxs.szu.edu.cn, http://www.szu.edu.cn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546277"/>
            <a:ext cx="547115" cy="46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 descr="QQ图片2018101214135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0"/>
            <a:ext cx="6510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2"/>
          <p:cNvSpPr txBox="1">
            <a:spLocks noChangeArrowheads="1"/>
          </p:cNvSpPr>
          <p:nvPr/>
        </p:nvSpPr>
        <p:spPr bwMode="auto">
          <a:xfrm>
            <a:off x="1947135" y="1720456"/>
            <a:ext cx="9574306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7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SZU </a:t>
            </a:r>
          </a:p>
          <a:p>
            <a:pPr eaLnBrk="1" hangingPunct="1"/>
            <a:r>
              <a:rPr lang="en-US" altLang="zh-CN" sz="7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Wel</a:t>
            </a:r>
            <a:r>
              <a:rPr lang="en-US" altLang="zh-CN" sz="7200" b="1" dirty="0" smtClean="0">
                <a:solidFill>
                  <a:srgbClr val="802647"/>
                </a:solidFill>
                <a:latin typeface="微软雅黑" pitchFamily="34" charset="-122"/>
                <a:ea typeface="微软雅黑" pitchFamily="34" charset="-122"/>
              </a:rPr>
              <a:t>come</a:t>
            </a:r>
            <a:r>
              <a:rPr lang="en-US" altLang="zh-CN" sz="7200" b="1" dirty="0" smtClean="0">
                <a:solidFill>
                  <a:srgbClr val="7E2344"/>
                </a:solidFill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 eaLnBrk="1" hangingPunct="1"/>
            <a:r>
              <a:rPr lang="en-US" altLang="zh-CN" sz="7200" b="1" dirty="0">
                <a:solidFill>
                  <a:srgbClr val="7E2344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200" b="1" dirty="0" smtClean="0">
                <a:solidFill>
                  <a:srgbClr val="7E2344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sz="7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Ex </a:t>
            </a:r>
            <a:r>
              <a:rPr lang="en-US" altLang="zh-CN" sz="7200" b="1" dirty="0" err="1" smtClean="0">
                <a:solidFill>
                  <a:srgbClr val="802647"/>
                </a:solidFill>
                <a:latin typeface="微软雅黑" pitchFamily="34" charset="-122"/>
                <a:ea typeface="微软雅黑" pitchFamily="34" charset="-122"/>
              </a:rPr>
              <a:t>cellent</a:t>
            </a:r>
            <a:r>
              <a:rPr lang="en-US" altLang="zh-CN" sz="7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en-US" altLang="zh-CN" sz="7200" b="1" dirty="0" smtClean="0">
                <a:solidFill>
                  <a:srgbClr val="7E2344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eaLnBrk="1" hangingPunct="1"/>
            <a:r>
              <a:rPr lang="en-US" altLang="zh-CN" sz="7200" b="1" dirty="0">
                <a:solidFill>
                  <a:srgbClr val="7E2344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7200" b="1" dirty="0" smtClean="0">
                <a:solidFill>
                  <a:srgbClr val="7E2344"/>
                </a:solidFill>
                <a:latin typeface="微软雅黑" pitchFamily="34" charset="-122"/>
                <a:ea typeface="微软雅黑" pitchFamily="34" charset="-122"/>
              </a:rPr>
              <a:t>                       You</a:t>
            </a:r>
            <a:r>
              <a:rPr lang="zh-CN" altLang="en-US" sz="7200" b="1" dirty="0">
                <a:solidFill>
                  <a:srgbClr val="7E2344"/>
                </a:solidFill>
                <a:latin typeface="微软雅黑" pitchFamily="34" charset="-122"/>
                <a:ea typeface="微软雅黑" pitchFamily="34" charset="-122"/>
              </a:rPr>
              <a:t>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130">
            <a:off x="42135" y="154727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6940550" y="2346325"/>
            <a:ext cx="50323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zh-CN" altLang="en-US" sz="1600" u="sng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校园环境</a:t>
            </a:r>
            <a:r>
              <a:rPr lang="zh-CN" altLang="en-US" sz="1600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最优美 </a:t>
            </a:r>
            <a:r>
              <a:rPr lang="en-US" altLang="zh-CN" sz="1600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TOP 10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600" u="sng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就业率最高 </a:t>
            </a:r>
            <a:r>
              <a:rPr lang="en-US" altLang="zh-CN" sz="1600" u="sng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TOP 20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600" u="sng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毕业生最</a:t>
            </a:r>
            <a:r>
              <a:rPr lang="zh-CN" altLang="en-US" sz="1600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满意 </a:t>
            </a:r>
            <a:r>
              <a:rPr lang="en-US" altLang="zh-CN" sz="1600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TOP 20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600" u="sng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师资力量</a:t>
            </a:r>
            <a:r>
              <a:rPr lang="zh-CN" altLang="en-US" sz="1600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最强的地方大学</a:t>
            </a:r>
            <a:endParaRPr lang="zh-CN" altLang="zh-CN" sz="1600" noProof="1">
              <a:solidFill>
                <a:srgbClr val="80264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600" u="sng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办学资源</a:t>
            </a:r>
            <a:r>
              <a:rPr lang="zh-CN" altLang="en-US" sz="1600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最充裕的地方大学</a:t>
            </a:r>
            <a:endParaRPr lang="zh-CN" altLang="zh-CN" sz="1600" noProof="1">
              <a:solidFill>
                <a:srgbClr val="80264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600" u="sng" noProof="1">
                <a:solidFill>
                  <a:srgbClr val="802647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内地发展最快的地方大学</a:t>
            </a:r>
            <a:endParaRPr lang="zh-CN" altLang="zh-CN" sz="1600" u="sng" noProof="1">
              <a:solidFill>
                <a:srgbClr val="80264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endParaRPr lang="zh-CN" altLang="en-US" sz="3200" noProof="1">
              <a:solidFill>
                <a:srgbClr val="802647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3212" y="4707"/>
            <a:ext cx="1143392" cy="1143394"/>
            <a:chOff x="-2955925" y="2012950"/>
            <a:chExt cx="1855787" cy="1855788"/>
          </a:xfrm>
          <a:solidFill>
            <a:schemeClr val="bg1">
              <a:alpha val="58000"/>
            </a:schemeClr>
          </a:solidFill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-1978025" y="2114550"/>
              <a:ext cx="161925" cy="173038"/>
            </a:xfrm>
            <a:custGeom>
              <a:avLst/>
              <a:gdLst>
                <a:gd name="T0" fmla="*/ 32 w 43"/>
                <a:gd name="T1" fmla="*/ 34 h 46"/>
                <a:gd name="T2" fmla="*/ 15 w 43"/>
                <a:gd name="T3" fmla="*/ 45 h 46"/>
                <a:gd name="T4" fmla="*/ 1 w 43"/>
                <a:gd name="T5" fmla="*/ 32 h 46"/>
                <a:gd name="T6" fmla="*/ 6 w 43"/>
                <a:gd name="T7" fmla="*/ 5 h 46"/>
                <a:gd name="T8" fmla="*/ 1 w 43"/>
                <a:gd name="T9" fmla="*/ 0 h 46"/>
                <a:gd name="T10" fmla="*/ 2 w 43"/>
                <a:gd name="T11" fmla="*/ 0 h 46"/>
                <a:gd name="T12" fmla="*/ 11 w 43"/>
                <a:gd name="T13" fmla="*/ 1 h 46"/>
                <a:gd name="T14" fmla="*/ 19 w 43"/>
                <a:gd name="T15" fmla="*/ 2 h 46"/>
                <a:gd name="T16" fmla="*/ 20 w 43"/>
                <a:gd name="T17" fmla="*/ 3 h 46"/>
                <a:gd name="T18" fmla="*/ 14 w 43"/>
                <a:gd name="T19" fmla="*/ 7 h 46"/>
                <a:gd name="T20" fmla="*/ 10 w 43"/>
                <a:gd name="T21" fmla="*/ 33 h 46"/>
                <a:gd name="T22" fmla="*/ 18 w 43"/>
                <a:gd name="T23" fmla="*/ 43 h 46"/>
                <a:gd name="T24" fmla="*/ 30 w 43"/>
                <a:gd name="T25" fmla="*/ 34 h 46"/>
                <a:gd name="T26" fmla="*/ 33 w 43"/>
                <a:gd name="T27" fmla="*/ 15 h 46"/>
                <a:gd name="T28" fmla="*/ 30 w 43"/>
                <a:gd name="T29" fmla="*/ 6 h 46"/>
                <a:gd name="T30" fmla="*/ 28 w 43"/>
                <a:gd name="T31" fmla="*/ 5 h 46"/>
                <a:gd name="T32" fmla="*/ 29 w 43"/>
                <a:gd name="T33" fmla="*/ 4 h 46"/>
                <a:gd name="T34" fmla="*/ 36 w 43"/>
                <a:gd name="T35" fmla="*/ 5 h 46"/>
                <a:gd name="T36" fmla="*/ 42 w 43"/>
                <a:gd name="T37" fmla="*/ 6 h 46"/>
                <a:gd name="T38" fmla="*/ 43 w 43"/>
                <a:gd name="T39" fmla="*/ 7 h 46"/>
                <a:gd name="T40" fmla="*/ 41 w 43"/>
                <a:gd name="T41" fmla="*/ 7 h 46"/>
                <a:gd name="T42" fmla="*/ 35 w 43"/>
                <a:gd name="T43" fmla="*/ 16 h 46"/>
                <a:gd name="T44" fmla="*/ 32 w 43"/>
                <a:gd name="T45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46">
                  <a:moveTo>
                    <a:pt x="32" y="34"/>
                  </a:moveTo>
                  <a:cubicBezTo>
                    <a:pt x="31" y="43"/>
                    <a:pt x="24" y="46"/>
                    <a:pt x="15" y="45"/>
                  </a:cubicBezTo>
                  <a:cubicBezTo>
                    <a:pt x="6" y="43"/>
                    <a:pt x="0" y="38"/>
                    <a:pt x="1" y="3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"/>
                    <a:pt x="1" y="2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8" y="1"/>
                    <a:pt x="11" y="1"/>
                  </a:cubicBezTo>
                  <a:cubicBezTo>
                    <a:pt x="13" y="2"/>
                    <a:pt x="16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5"/>
                    <a:pt x="15" y="2"/>
                    <a:pt x="14" y="7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8"/>
                    <a:pt x="13" y="43"/>
                    <a:pt x="18" y="43"/>
                  </a:cubicBezTo>
                  <a:cubicBezTo>
                    <a:pt x="24" y="44"/>
                    <a:pt x="29" y="41"/>
                    <a:pt x="30" y="3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0"/>
                    <a:pt x="33" y="7"/>
                    <a:pt x="30" y="6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1" y="4"/>
                    <a:pt x="33" y="5"/>
                    <a:pt x="36" y="5"/>
                  </a:cubicBezTo>
                  <a:cubicBezTo>
                    <a:pt x="38" y="5"/>
                    <a:pt x="40" y="6"/>
                    <a:pt x="42" y="6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3" y="7"/>
                    <a:pt x="42" y="7"/>
                    <a:pt x="41" y="7"/>
                  </a:cubicBezTo>
                  <a:cubicBezTo>
                    <a:pt x="38" y="8"/>
                    <a:pt x="36" y="11"/>
                    <a:pt x="35" y="16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-1831975" y="2152650"/>
              <a:ext cx="215900" cy="203200"/>
            </a:xfrm>
            <a:custGeom>
              <a:avLst/>
              <a:gdLst>
                <a:gd name="T0" fmla="*/ 11 w 57"/>
                <a:gd name="T1" fmla="*/ 32 h 54"/>
                <a:gd name="T2" fmla="*/ 11 w 57"/>
                <a:gd name="T3" fmla="*/ 41 h 54"/>
                <a:gd name="T4" fmla="*/ 14 w 57"/>
                <a:gd name="T5" fmla="*/ 43 h 54"/>
                <a:gd name="T6" fmla="*/ 13 w 57"/>
                <a:gd name="T7" fmla="*/ 44 h 54"/>
                <a:gd name="T8" fmla="*/ 7 w 57"/>
                <a:gd name="T9" fmla="*/ 41 h 54"/>
                <a:gd name="T10" fmla="*/ 0 w 57"/>
                <a:gd name="T11" fmla="*/ 38 h 54"/>
                <a:gd name="T12" fmla="*/ 0 w 57"/>
                <a:gd name="T13" fmla="*/ 37 h 54"/>
                <a:gd name="T14" fmla="*/ 3 w 57"/>
                <a:gd name="T15" fmla="*/ 37 h 54"/>
                <a:gd name="T16" fmla="*/ 10 w 57"/>
                <a:gd name="T17" fmla="*/ 32 h 54"/>
                <a:gd name="T18" fmla="*/ 21 w 57"/>
                <a:gd name="T19" fmla="*/ 7 h 54"/>
                <a:gd name="T20" fmla="*/ 17 w 57"/>
                <a:gd name="T21" fmla="*/ 2 h 54"/>
                <a:gd name="T22" fmla="*/ 16 w 57"/>
                <a:gd name="T23" fmla="*/ 0 h 54"/>
                <a:gd name="T24" fmla="*/ 17 w 57"/>
                <a:gd name="T25" fmla="*/ 0 h 54"/>
                <a:gd name="T26" fmla="*/ 23 w 57"/>
                <a:gd name="T27" fmla="*/ 3 h 54"/>
                <a:gd name="T28" fmla="*/ 29 w 57"/>
                <a:gd name="T29" fmla="*/ 5 h 54"/>
                <a:gd name="T30" fmla="*/ 38 w 57"/>
                <a:gd name="T31" fmla="*/ 39 h 54"/>
                <a:gd name="T32" fmla="*/ 38 w 57"/>
                <a:gd name="T33" fmla="*/ 39 h 54"/>
                <a:gd name="T34" fmla="*/ 45 w 57"/>
                <a:gd name="T35" fmla="*/ 23 h 54"/>
                <a:gd name="T36" fmla="*/ 45 w 57"/>
                <a:gd name="T37" fmla="*/ 14 h 54"/>
                <a:gd name="T38" fmla="*/ 43 w 57"/>
                <a:gd name="T39" fmla="*/ 12 h 54"/>
                <a:gd name="T40" fmla="*/ 44 w 57"/>
                <a:gd name="T41" fmla="*/ 12 h 54"/>
                <a:gd name="T42" fmla="*/ 50 w 57"/>
                <a:gd name="T43" fmla="*/ 15 h 54"/>
                <a:gd name="T44" fmla="*/ 56 w 57"/>
                <a:gd name="T45" fmla="*/ 17 h 54"/>
                <a:gd name="T46" fmla="*/ 57 w 57"/>
                <a:gd name="T47" fmla="*/ 18 h 54"/>
                <a:gd name="T48" fmla="*/ 53 w 57"/>
                <a:gd name="T49" fmla="*/ 18 h 54"/>
                <a:gd name="T50" fmla="*/ 47 w 57"/>
                <a:gd name="T51" fmla="*/ 24 h 54"/>
                <a:gd name="T52" fmla="*/ 34 w 57"/>
                <a:gd name="T53" fmla="*/ 52 h 54"/>
                <a:gd name="T54" fmla="*/ 33 w 57"/>
                <a:gd name="T55" fmla="*/ 54 h 54"/>
                <a:gd name="T56" fmla="*/ 32 w 57"/>
                <a:gd name="T57" fmla="*/ 52 h 54"/>
                <a:gd name="T58" fmla="*/ 21 w 57"/>
                <a:gd name="T59" fmla="*/ 10 h 54"/>
                <a:gd name="T60" fmla="*/ 21 w 57"/>
                <a:gd name="T61" fmla="*/ 10 h 54"/>
                <a:gd name="T62" fmla="*/ 11 w 57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54">
                  <a:moveTo>
                    <a:pt x="11" y="32"/>
                  </a:moveTo>
                  <a:cubicBezTo>
                    <a:pt x="9" y="37"/>
                    <a:pt x="10" y="40"/>
                    <a:pt x="11" y="41"/>
                  </a:cubicBezTo>
                  <a:cubicBezTo>
                    <a:pt x="13" y="42"/>
                    <a:pt x="14" y="42"/>
                    <a:pt x="14" y="43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1" y="43"/>
                    <a:pt x="9" y="42"/>
                    <a:pt x="7" y="41"/>
                  </a:cubicBezTo>
                  <a:cubicBezTo>
                    <a:pt x="4" y="40"/>
                    <a:pt x="2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6"/>
                    <a:pt x="1" y="37"/>
                    <a:pt x="3" y="37"/>
                  </a:cubicBezTo>
                  <a:cubicBezTo>
                    <a:pt x="5" y="37"/>
                    <a:pt x="8" y="36"/>
                    <a:pt x="10" y="3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4"/>
                    <a:pt x="19" y="3"/>
                    <a:pt x="17" y="2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19" y="1"/>
                    <a:pt x="21" y="2"/>
                    <a:pt x="2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7" y="19"/>
                    <a:pt x="46" y="16"/>
                    <a:pt x="45" y="14"/>
                  </a:cubicBezTo>
                  <a:cubicBezTo>
                    <a:pt x="44" y="13"/>
                    <a:pt x="42" y="13"/>
                    <a:pt x="43" y="12"/>
                  </a:cubicBezTo>
                  <a:cubicBezTo>
                    <a:pt x="43" y="12"/>
                    <a:pt x="43" y="11"/>
                    <a:pt x="44" y="12"/>
                  </a:cubicBezTo>
                  <a:cubicBezTo>
                    <a:pt x="45" y="13"/>
                    <a:pt x="48" y="14"/>
                    <a:pt x="50" y="15"/>
                  </a:cubicBezTo>
                  <a:cubicBezTo>
                    <a:pt x="52" y="16"/>
                    <a:pt x="54" y="17"/>
                    <a:pt x="56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19"/>
                    <a:pt x="55" y="18"/>
                    <a:pt x="53" y="18"/>
                  </a:cubicBezTo>
                  <a:cubicBezTo>
                    <a:pt x="51" y="18"/>
                    <a:pt x="49" y="19"/>
                    <a:pt x="47" y="2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3"/>
                    <a:pt x="33" y="54"/>
                    <a:pt x="33" y="54"/>
                  </a:cubicBezTo>
                  <a:cubicBezTo>
                    <a:pt x="32" y="54"/>
                    <a:pt x="32" y="53"/>
                    <a:pt x="32" y="5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lnTo>
                    <a:pt x="11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-1665288" y="2246313"/>
              <a:ext cx="147637" cy="169863"/>
            </a:xfrm>
            <a:custGeom>
              <a:avLst/>
              <a:gdLst>
                <a:gd name="T0" fmla="*/ 25 w 39"/>
                <a:gd name="T1" fmla="*/ 7 h 45"/>
                <a:gd name="T2" fmla="*/ 23 w 39"/>
                <a:gd name="T3" fmla="*/ 1 h 45"/>
                <a:gd name="T4" fmla="*/ 25 w 39"/>
                <a:gd name="T5" fmla="*/ 1 h 45"/>
                <a:gd name="T6" fmla="*/ 31 w 39"/>
                <a:gd name="T7" fmla="*/ 6 h 45"/>
                <a:gd name="T8" fmla="*/ 38 w 39"/>
                <a:gd name="T9" fmla="*/ 11 h 45"/>
                <a:gd name="T10" fmla="*/ 39 w 39"/>
                <a:gd name="T11" fmla="*/ 12 h 45"/>
                <a:gd name="T12" fmla="*/ 32 w 39"/>
                <a:gd name="T13" fmla="*/ 13 h 45"/>
                <a:gd name="T14" fmla="*/ 14 w 39"/>
                <a:gd name="T15" fmla="*/ 38 h 45"/>
                <a:gd name="T16" fmla="*/ 16 w 39"/>
                <a:gd name="T17" fmla="*/ 45 h 45"/>
                <a:gd name="T18" fmla="*/ 14 w 39"/>
                <a:gd name="T19" fmla="*/ 45 h 45"/>
                <a:gd name="T20" fmla="*/ 7 w 39"/>
                <a:gd name="T21" fmla="*/ 40 h 45"/>
                <a:gd name="T22" fmla="*/ 0 w 39"/>
                <a:gd name="T23" fmla="*/ 35 h 45"/>
                <a:gd name="T24" fmla="*/ 0 w 39"/>
                <a:gd name="T25" fmla="*/ 33 h 45"/>
                <a:gd name="T26" fmla="*/ 7 w 39"/>
                <a:gd name="T27" fmla="*/ 33 h 45"/>
                <a:gd name="T28" fmla="*/ 25 w 39"/>
                <a:gd name="T29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5">
                  <a:moveTo>
                    <a:pt x="25" y="7"/>
                  </a:moveTo>
                  <a:cubicBezTo>
                    <a:pt x="28" y="3"/>
                    <a:pt x="22" y="2"/>
                    <a:pt x="23" y="1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7" y="3"/>
                    <a:pt x="29" y="5"/>
                    <a:pt x="31" y="6"/>
                  </a:cubicBezTo>
                  <a:cubicBezTo>
                    <a:pt x="33" y="7"/>
                    <a:pt x="36" y="9"/>
                    <a:pt x="38" y="11"/>
                  </a:cubicBezTo>
                  <a:cubicBezTo>
                    <a:pt x="39" y="11"/>
                    <a:pt x="39" y="12"/>
                    <a:pt x="39" y="12"/>
                  </a:cubicBezTo>
                  <a:cubicBezTo>
                    <a:pt x="38" y="14"/>
                    <a:pt x="35" y="9"/>
                    <a:pt x="32" y="13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2"/>
                    <a:pt x="17" y="43"/>
                    <a:pt x="16" y="45"/>
                  </a:cubicBezTo>
                  <a:cubicBezTo>
                    <a:pt x="15" y="45"/>
                    <a:pt x="15" y="45"/>
                    <a:pt x="14" y="45"/>
                  </a:cubicBezTo>
                  <a:cubicBezTo>
                    <a:pt x="12" y="43"/>
                    <a:pt x="9" y="41"/>
                    <a:pt x="7" y="40"/>
                  </a:cubicBezTo>
                  <a:cubicBezTo>
                    <a:pt x="5" y="38"/>
                    <a:pt x="3" y="37"/>
                    <a:pt x="0" y="35"/>
                  </a:cubicBezTo>
                  <a:cubicBezTo>
                    <a:pt x="0" y="34"/>
                    <a:pt x="0" y="34"/>
                    <a:pt x="0" y="33"/>
                  </a:cubicBezTo>
                  <a:cubicBezTo>
                    <a:pt x="1" y="32"/>
                    <a:pt x="4" y="37"/>
                    <a:pt x="7" y="33"/>
                  </a:cubicBezTo>
                  <a:lnTo>
                    <a:pt x="2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-1544638" y="2314575"/>
              <a:ext cx="173037" cy="169863"/>
            </a:xfrm>
            <a:custGeom>
              <a:avLst/>
              <a:gdLst>
                <a:gd name="T0" fmla="*/ 31 w 46"/>
                <a:gd name="T1" fmla="*/ 31 h 45"/>
                <a:gd name="T2" fmla="*/ 35 w 46"/>
                <a:gd name="T3" fmla="*/ 29 h 45"/>
                <a:gd name="T4" fmla="*/ 36 w 46"/>
                <a:gd name="T5" fmla="*/ 21 h 45"/>
                <a:gd name="T6" fmla="*/ 37 w 46"/>
                <a:gd name="T7" fmla="*/ 21 h 45"/>
                <a:gd name="T8" fmla="*/ 41 w 46"/>
                <a:gd name="T9" fmla="*/ 26 h 45"/>
                <a:gd name="T10" fmla="*/ 45 w 46"/>
                <a:gd name="T11" fmla="*/ 30 h 45"/>
                <a:gd name="T12" fmla="*/ 46 w 46"/>
                <a:gd name="T13" fmla="*/ 32 h 45"/>
                <a:gd name="T14" fmla="*/ 35 w 46"/>
                <a:gd name="T15" fmla="*/ 32 h 45"/>
                <a:gd name="T16" fmla="*/ 2 w 46"/>
                <a:gd name="T17" fmla="*/ 44 h 45"/>
                <a:gd name="T18" fmla="*/ 0 w 46"/>
                <a:gd name="T19" fmla="*/ 45 h 45"/>
                <a:gd name="T20" fmla="*/ 1 w 46"/>
                <a:gd name="T21" fmla="*/ 43 h 45"/>
                <a:gd name="T22" fmla="*/ 16 w 46"/>
                <a:gd name="T23" fmla="*/ 8 h 45"/>
                <a:gd name="T24" fmla="*/ 16 w 46"/>
                <a:gd name="T25" fmla="*/ 0 h 45"/>
                <a:gd name="T26" fmla="*/ 17 w 46"/>
                <a:gd name="T27" fmla="*/ 1 h 45"/>
                <a:gd name="T28" fmla="*/ 23 w 46"/>
                <a:gd name="T29" fmla="*/ 7 h 45"/>
                <a:gd name="T30" fmla="*/ 29 w 46"/>
                <a:gd name="T31" fmla="*/ 13 h 45"/>
                <a:gd name="T32" fmla="*/ 29 w 46"/>
                <a:gd name="T33" fmla="*/ 14 h 45"/>
                <a:gd name="T34" fmla="*/ 24 w 46"/>
                <a:gd name="T35" fmla="*/ 13 h 45"/>
                <a:gd name="T36" fmla="*/ 23 w 46"/>
                <a:gd name="T37" fmla="*/ 15 h 45"/>
                <a:gd name="T38" fmla="*/ 12 w 46"/>
                <a:gd name="T39" fmla="*/ 39 h 45"/>
                <a:gd name="T40" fmla="*/ 31 w 46"/>
                <a:gd name="T41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5">
                  <a:moveTo>
                    <a:pt x="31" y="31"/>
                  </a:moveTo>
                  <a:cubicBezTo>
                    <a:pt x="33" y="31"/>
                    <a:pt x="34" y="30"/>
                    <a:pt x="35" y="29"/>
                  </a:cubicBezTo>
                  <a:cubicBezTo>
                    <a:pt x="39" y="25"/>
                    <a:pt x="35" y="22"/>
                    <a:pt x="36" y="21"/>
                  </a:cubicBezTo>
                  <a:cubicBezTo>
                    <a:pt x="36" y="21"/>
                    <a:pt x="36" y="21"/>
                    <a:pt x="37" y="21"/>
                  </a:cubicBezTo>
                  <a:cubicBezTo>
                    <a:pt x="38" y="23"/>
                    <a:pt x="40" y="25"/>
                    <a:pt x="41" y="26"/>
                  </a:cubicBezTo>
                  <a:cubicBezTo>
                    <a:pt x="42" y="27"/>
                    <a:pt x="44" y="29"/>
                    <a:pt x="45" y="30"/>
                  </a:cubicBezTo>
                  <a:cubicBezTo>
                    <a:pt x="46" y="31"/>
                    <a:pt x="46" y="32"/>
                    <a:pt x="46" y="32"/>
                  </a:cubicBezTo>
                  <a:cubicBezTo>
                    <a:pt x="45" y="34"/>
                    <a:pt x="43" y="28"/>
                    <a:pt x="35" y="3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44"/>
                    <a:pt x="0" y="44"/>
                    <a:pt x="1" y="4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3"/>
                    <a:pt x="15" y="1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9" y="3"/>
                    <a:pt x="21" y="5"/>
                    <a:pt x="23" y="7"/>
                  </a:cubicBezTo>
                  <a:cubicBezTo>
                    <a:pt x="25" y="9"/>
                    <a:pt x="27" y="11"/>
                    <a:pt x="29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5"/>
                    <a:pt x="27" y="11"/>
                    <a:pt x="24" y="13"/>
                  </a:cubicBezTo>
                  <a:cubicBezTo>
                    <a:pt x="24" y="14"/>
                    <a:pt x="23" y="15"/>
                    <a:pt x="23" y="15"/>
                  </a:cubicBezTo>
                  <a:cubicBezTo>
                    <a:pt x="12" y="39"/>
                    <a:pt x="12" y="39"/>
                    <a:pt x="12" y="39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-1487488" y="2457450"/>
              <a:ext cx="195262" cy="192088"/>
            </a:xfrm>
            <a:custGeom>
              <a:avLst/>
              <a:gdLst>
                <a:gd name="T0" fmla="*/ 34 w 52"/>
                <a:gd name="T1" fmla="*/ 7 h 51"/>
                <a:gd name="T2" fmla="*/ 35 w 52"/>
                <a:gd name="T3" fmla="*/ 0 h 51"/>
                <a:gd name="T4" fmla="*/ 36 w 52"/>
                <a:gd name="T5" fmla="*/ 1 h 51"/>
                <a:gd name="T6" fmla="*/ 41 w 52"/>
                <a:gd name="T7" fmla="*/ 8 h 51"/>
                <a:gd name="T8" fmla="*/ 52 w 52"/>
                <a:gd name="T9" fmla="*/ 27 h 51"/>
                <a:gd name="T10" fmla="*/ 43 w 52"/>
                <a:gd name="T11" fmla="*/ 36 h 51"/>
                <a:gd name="T12" fmla="*/ 42 w 52"/>
                <a:gd name="T13" fmla="*/ 37 h 51"/>
                <a:gd name="T14" fmla="*/ 42 w 52"/>
                <a:gd name="T15" fmla="*/ 36 h 51"/>
                <a:gd name="T16" fmla="*/ 44 w 52"/>
                <a:gd name="T17" fmla="*/ 31 h 51"/>
                <a:gd name="T18" fmla="*/ 43 w 52"/>
                <a:gd name="T19" fmla="*/ 16 h 51"/>
                <a:gd name="T20" fmla="*/ 42 w 52"/>
                <a:gd name="T21" fmla="*/ 13 h 51"/>
                <a:gd name="T22" fmla="*/ 27 w 52"/>
                <a:gd name="T23" fmla="*/ 22 h 51"/>
                <a:gd name="T24" fmla="*/ 27 w 52"/>
                <a:gd name="T25" fmla="*/ 23 h 51"/>
                <a:gd name="T26" fmla="*/ 38 w 52"/>
                <a:gd name="T27" fmla="*/ 26 h 51"/>
                <a:gd name="T28" fmla="*/ 40 w 52"/>
                <a:gd name="T29" fmla="*/ 26 h 51"/>
                <a:gd name="T30" fmla="*/ 39 w 52"/>
                <a:gd name="T31" fmla="*/ 27 h 51"/>
                <a:gd name="T32" fmla="*/ 23 w 52"/>
                <a:gd name="T33" fmla="*/ 36 h 51"/>
                <a:gd name="T34" fmla="*/ 22 w 52"/>
                <a:gd name="T35" fmla="*/ 36 h 51"/>
                <a:gd name="T36" fmla="*/ 23 w 52"/>
                <a:gd name="T37" fmla="*/ 35 h 51"/>
                <a:gd name="T38" fmla="*/ 26 w 52"/>
                <a:gd name="T39" fmla="*/ 24 h 51"/>
                <a:gd name="T40" fmla="*/ 25 w 52"/>
                <a:gd name="T41" fmla="*/ 22 h 51"/>
                <a:gd name="T42" fmla="*/ 12 w 52"/>
                <a:gd name="T43" fmla="*/ 30 h 51"/>
                <a:gd name="T44" fmla="*/ 11 w 52"/>
                <a:gd name="T45" fmla="*/ 37 h 51"/>
                <a:gd name="T46" fmla="*/ 31 w 52"/>
                <a:gd name="T47" fmla="*/ 44 h 51"/>
                <a:gd name="T48" fmla="*/ 32 w 52"/>
                <a:gd name="T49" fmla="*/ 44 h 51"/>
                <a:gd name="T50" fmla="*/ 32 w 52"/>
                <a:gd name="T51" fmla="*/ 45 h 51"/>
                <a:gd name="T52" fmla="*/ 31 w 52"/>
                <a:gd name="T53" fmla="*/ 46 h 51"/>
                <a:gd name="T54" fmla="*/ 18 w 52"/>
                <a:gd name="T55" fmla="*/ 51 h 51"/>
                <a:gd name="T56" fmla="*/ 5 w 52"/>
                <a:gd name="T57" fmla="*/ 29 h 51"/>
                <a:gd name="T58" fmla="*/ 1 w 52"/>
                <a:gd name="T59" fmla="*/ 22 h 51"/>
                <a:gd name="T60" fmla="*/ 1 w 52"/>
                <a:gd name="T61" fmla="*/ 21 h 51"/>
                <a:gd name="T62" fmla="*/ 7 w 52"/>
                <a:gd name="T63" fmla="*/ 23 h 51"/>
                <a:gd name="T64" fmla="*/ 34 w 52"/>
                <a:gd name="T6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51">
                  <a:moveTo>
                    <a:pt x="34" y="7"/>
                  </a:moveTo>
                  <a:cubicBezTo>
                    <a:pt x="38" y="4"/>
                    <a:pt x="34" y="1"/>
                    <a:pt x="35" y="0"/>
                  </a:cubicBezTo>
                  <a:cubicBezTo>
                    <a:pt x="35" y="0"/>
                    <a:pt x="36" y="0"/>
                    <a:pt x="36" y="1"/>
                  </a:cubicBezTo>
                  <a:cubicBezTo>
                    <a:pt x="38" y="4"/>
                    <a:pt x="39" y="6"/>
                    <a:pt x="41" y="8"/>
                  </a:cubicBezTo>
                  <a:cubicBezTo>
                    <a:pt x="44" y="15"/>
                    <a:pt x="48" y="21"/>
                    <a:pt x="52" y="2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2" y="37"/>
                    <a:pt x="42" y="37"/>
                  </a:cubicBezTo>
                  <a:cubicBezTo>
                    <a:pt x="42" y="37"/>
                    <a:pt x="42" y="37"/>
                    <a:pt x="42" y="36"/>
                  </a:cubicBezTo>
                  <a:cubicBezTo>
                    <a:pt x="41" y="36"/>
                    <a:pt x="42" y="35"/>
                    <a:pt x="44" y="31"/>
                  </a:cubicBezTo>
                  <a:cubicBezTo>
                    <a:pt x="47" y="26"/>
                    <a:pt x="47" y="22"/>
                    <a:pt x="43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27"/>
                    <a:pt x="34" y="28"/>
                    <a:pt x="38" y="26"/>
                  </a:cubicBezTo>
                  <a:cubicBezTo>
                    <a:pt x="39" y="25"/>
                    <a:pt x="39" y="25"/>
                    <a:pt x="40" y="26"/>
                  </a:cubicBezTo>
                  <a:cubicBezTo>
                    <a:pt x="40" y="26"/>
                    <a:pt x="40" y="26"/>
                    <a:pt x="39" y="2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22" y="36"/>
                    <a:pt x="22" y="35"/>
                    <a:pt x="23" y="35"/>
                  </a:cubicBezTo>
                  <a:cubicBezTo>
                    <a:pt x="27" y="32"/>
                    <a:pt x="28" y="27"/>
                    <a:pt x="26" y="24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2"/>
                    <a:pt x="9" y="33"/>
                    <a:pt x="11" y="37"/>
                  </a:cubicBezTo>
                  <a:cubicBezTo>
                    <a:pt x="16" y="45"/>
                    <a:pt x="24" y="46"/>
                    <a:pt x="31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2" y="45"/>
                    <a:pt x="31" y="46"/>
                    <a:pt x="31" y="4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3" y="44"/>
                    <a:pt x="9" y="37"/>
                    <a:pt x="5" y="29"/>
                  </a:cubicBezTo>
                  <a:cubicBezTo>
                    <a:pt x="4" y="27"/>
                    <a:pt x="2" y="25"/>
                    <a:pt x="1" y="22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2" y="20"/>
                    <a:pt x="3" y="26"/>
                    <a:pt x="7" y="23"/>
                  </a:cubicBezTo>
                  <a:lnTo>
                    <a:pt x="3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31"/>
            <p:cNvSpPr>
              <a:spLocks noEditPoints="1"/>
            </p:cNvSpPr>
            <p:nvPr/>
          </p:nvSpPr>
          <p:spPr bwMode="auto">
            <a:xfrm>
              <a:off x="-1404938" y="2635250"/>
              <a:ext cx="180975" cy="200025"/>
            </a:xfrm>
            <a:custGeom>
              <a:avLst/>
              <a:gdLst>
                <a:gd name="T0" fmla="*/ 21 w 48"/>
                <a:gd name="T1" fmla="*/ 29 h 53"/>
                <a:gd name="T2" fmla="*/ 23 w 48"/>
                <a:gd name="T3" fmla="*/ 20 h 53"/>
                <a:gd name="T4" fmla="*/ 9 w 48"/>
                <a:gd name="T5" fmla="*/ 24 h 53"/>
                <a:gd name="T6" fmla="*/ 6 w 48"/>
                <a:gd name="T7" fmla="*/ 30 h 53"/>
                <a:gd name="T8" fmla="*/ 5 w 48"/>
                <a:gd name="T9" fmla="*/ 30 h 53"/>
                <a:gd name="T10" fmla="*/ 3 w 48"/>
                <a:gd name="T11" fmla="*/ 21 h 53"/>
                <a:gd name="T12" fmla="*/ 0 w 48"/>
                <a:gd name="T13" fmla="*/ 13 h 53"/>
                <a:gd name="T14" fmla="*/ 1 w 48"/>
                <a:gd name="T15" fmla="*/ 12 h 53"/>
                <a:gd name="T16" fmla="*/ 6 w 48"/>
                <a:gd name="T17" fmla="*/ 16 h 53"/>
                <a:gd name="T18" fmla="*/ 36 w 48"/>
                <a:gd name="T19" fmla="*/ 7 h 53"/>
                <a:gd name="T20" fmla="*/ 39 w 48"/>
                <a:gd name="T21" fmla="*/ 1 h 53"/>
                <a:gd name="T22" fmla="*/ 40 w 48"/>
                <a:gd name="T23" fmla="*/ 1 h 53"/>
                <a:gd name="T24" fmla="*/ 42 w 48"/>
                <a:gd name="T25" fmla="*/ 10 h 53"/>
                <a:gd name="T26" fmla="*/ 45 w 48"/>
                <a:gd name="T27" fmla="*/ 19 h 53"/>
                <a:gd name="T28" fmla="*/ 39 w 48"/>
                <a:gd name="T29" fmla="*/ 37 h 53"/>
                <a:gd name="T30" fmla="*/ 25 w 48"/>
                <a:gd name="T31" fmla="*/ 25 h 53"/>
                <a:gd name="T32" fmla="*/ 24 w 48"/>
                <a:gd name="T33" fmla="*/ 25 h 53"/>
                <a:gd name="T34" fmla="*/ 22 w 48"/>
                <a:gd name="T35" fmla="*/ 39 h 53"/>
                <a:gd name="T36" fmla="*/ 15 w 48"/>
                <a:gd name="T37" fmla="*/ 46 h 53"/>
                <a:gd name="T38" fmla="*/ 13 w 48"/>
                <a:gd name="T39" fmla="*/ 53 h 53"/>
                <a:gd name="T40" fmla="*/ 12 w 48"/>
                <a:gd name="T41" fmla="*/ 53 h 53"/>
                <a:gd name="T42" fmla="*/ 10 w 48"/>
                <a:gd name="T43" fmla="*/ 47 h 53"/>
                <a:gd name="T44" fmla="*/ 8 w 48"/>
                <a:gd name="T45" fmla="*/ 40 h 53"/>
                <a:gd name="T46" fmla="*/ 21 w 48"/>
                <a:gd name="T47" fmla="*/ 29 h 53"/>
                <a:gd name="T48" fmla="*/ 24 w 48"/>
                <a:gd name="T49" fmla="*/ 20 h 53"/>
                <a:gd name="T50" fmla="*/ 24 w 48"/>
                <a:gd name="T51" fmla="*/ 22 h 53"/>
                <a:gd name="T52" fmla="*/ 37 w 48"/>
                <a:gd name="T53" fmla="*/ 29 h 53"/>
                <a:gd name="T54" fmla="*/ 43 w 48"/>
                <a:gd name="T55" fmla="*/ 18 h 53"/>
                <a:gd name="T56" fmla="*/ 42 w 48"/>
                <a:gd name="T57" fmla="*/ 14 h 53"/>
                <a:gd name="T58" fmla="*/ 24 w 48"/>
                <a:gd name="T5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53">
                  <a:moveTo>
                    <a:pt x="21" y="29"/>
                  </a:moveTo>
                  <a:cubicBezTo>
                    <a:pt x="23" y="27"/>
                    <a:pt x="24" y="24"/>
                    <a:pt x="23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4" y="26"/>
                    <a:pt x="8" y="30"/>
                    <a:pt x="6" y="30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4" y="27"/>
                    <a:pt x="3" y="24"/>
                    <a:pt x="3" y="21"/>
                  </a:cubicBezTo>
                  <a:cubicBezTo>
                    <a:pt x="2" y="19"/>
                    <a:pt x="1" y="16"/>
                    <a:pt x="0" y="13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" y="11"/>
                    <a:pt x="1" y="17"/>
                    <a:pt x="6" y="1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1" y="5"/>
                    <a:pt x="37" y="1"/>
                    <a:pt x="39" y="1"/>
                  </a:cubicBezTo>
                  <a:cubicBezTo>
                    <a:pt x="39" y="0"/>
                    <a:pt x="40" y="1"/>
                    <a:pt x="40" y="1"/>
                  </a:cubicBezTo>
                  <a:cubicBezTo>
                    <a:pt x="41" y="4"/>
                    <a:pt x="42" y="7"/>
                    <a:pt x="42" y="10"/>
                  </a:cubicBezTo>
                  <a:cubicBezTo>
                    <a:pt x="43" y="13"/>
                    <a:pt x="44" y="15"/>
                    <a:pt x="45" y="19"/>
                  </a:cubicBezTo>
                  <a:cubicBezTo>
                    <a:pt x="48" y="29"/>
                    <a:pt x="45" y="36"/>
                    <a:pt x="39" y="37"/>
                  </a:cubicBezTo>
                  <a:cubicBezTo>
                    <a:pt x="34" y="39"/>
                    <a:pt x="29" y="37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6" y="32"/>
                    <a:pt x="26" y="35"/>
                    <a:pt x="22" y="39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1" y="50"/>
                    <a:pt x="14" y="53"/>
                    <a:pt x="13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49"/>
                    <a:pt x="10" y="47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21" y="29"/>
                  </a:lnTo>
                  <a:close/>
                  <a:moveTo>
                    <a:pt x="24" y="20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6" y="29"/>
                    <a:pt x="30" y="31"/>
                    <a:pt x="37" y="29"/>
                  </a:cubicBezTo>
                  <a:cubicBezTo>
                    <a:pt x="43" y="27"/>
                    <a:pt x="45" y="23"/>
                    <a:pt x="43" y="18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2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-1363663" y="2846388"/>
              <a:ext cx="166687" cy="120650"/>
            </a:xfrm>
            <a:custGeom>
              <a:avLst/>
              <a:gdLst>
                <a:gd name="T0" fmla="*/ 18 w 44"/>
                <a:gd name="T1" fmla="*/ 0 h 32"/>
                <a:gd name="T2" fmla="*/ 19 w 44"/>
                <a:gd name="T3" fmla="*/ 1 h 32"/>
                <a:gd name="T4" fmla="*/ 17 w 44"/>
                <a:gd name="T5" fmla="*/ 2 h 32"/>
                <a:gd name="T6" fmla="*/ 2 w 44"/>
                <a:gd name="T7" fmla="*/ 16 h 32"/>
                <a:gd name="T8" fmla="*/ 10 w 44"/>
                <a:gd name="T9" fmla="*/ 26 h 32"/>
                <a:gd name="T10" fmla="*/ 30 w 44"/>
                <a:gd name="T11" fmla="*/ 0 h 32"/>
                <a:gd name="T12" fmla="*/ 44 w 44"/>
                <a:gd name="T13" fmla="*/ 13 h 32"/>
                <a:gd name="T14" fmla="*/ 42 w 44"/>
                <a:gd name="T15" fmla="*/ 24 h 32"/>
                <a:gd name="T16" fmla="*/ 44 w 44"/>
                <a:gd name="T17" fmla="*/ 26 h 32"/>
                <a:gd name="T18" fmla="*/ 42 w 44"/>
                <a:gd name="T19" fmla="*/ 27 h 32"/>
                <a:gd name="T20" fmla="*/ 31 w 44"/>
                <a:gd name="T21" fmla="*/ 28 h 32"/>
                <a:gd name="T22" fmla="*/ 29 w 44"/>
                <a:gd name="T23" fmla="*/ 29 h 32"/>
                <a:gd name="T24" fmla="*/ 28 w 44"/>
                <a:gd name="T25" fmla="*/ 28 h 32"/>
                <a:gd name="T26" fmla="*/ 32 w 44"/>
                <a:gd name="T27" fmla="*/ 26 h 32"/>
                <a:gd name="T28" fmla="*/ 42 w 44"/>
                <a:gd name="T29" fmla="*/ 13 h 32"/>
                <a:gd name="T30" fmla="*/ 35 w 44"/>
                <a:gd name="T31" fmla="*/ 6 h 32"/>
                <a:gd name="T32" fmla="*/ 16 w 44"/>
                <a:gd name="T33" fmla="*/ 31 h 32"/>
                <a:gd name="T34" fmla="*/ 0 w 44"/>
                <a:gd name="T35" fmla="*/ 16 h 32"/>
                <a:gd name="T36" fmla="*/ 3 w 44"/>
                <a:gd name="T37" fmla="*/ 5 h 32"/>
                <a:gd name="T38" fmla="*/ 0 w 44"/>
                <a:gd name="T39" fmla="*/ 2 h 32"/>
                <a:gd name="T40" fmla="*/ 1 w 44"/>
                <a:gd name="T41" fmla="*/ 1 h 32"/>
                <a:gd name="T42" fmla="*/ 18 w 44"/>
                <a:gd name="T4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32">
                  <a:moveTo>
                    <a:pt x="18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9" y="4"/>
                    <a:pt x="1" y="7"/>
                    <a:pt x="2" y="16"/>
                  </a:cubicBezTo>
                  <a:cubicBezTo>
                    <a:pt x="2" y="22"/>
                    <a:pt x="6" y="26"/>
                    <a:pt x="10" y="26"/>
                  </a:cubicBezTo>
                  <a:cubicBezTo>
                    <a:pt x="23" y="25"/>
                    <a:pt x="15" y="1"/>
                    <a:pt x="30" y="0"/>
                  </a:cubicBezTo>
                  <a:cubicBezTo>
                    <a:pt x="38" y="0"/>
                    <a:pt x="43" y="6"/>
                    <a:pt x="44" y="13"/>
                  </a:cubicBezTo>
                  <a:cubicBezTo>
                    <a:pt x="44" y="19"/>
                    <a:pt x="42" y="22"/>
                    <a:pt x="42" y="24"/>
                  </a:cubicBezTo>
                  <a:cubicBezTo>
                    <a:pt x="42" y="26"/>
                    <a:pt x="43" y="25"/>
                    <a:pt x="44" y="26"/>
                  </a:cubicBezTo>
                  <a:cubicBezTo>
                    <a:pt x="44" y="26"/>
                    <a:pt x="43" y="27"/>
                    <a:pt x="42" y="27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29"/>
                    <a:pt x="29" y="29"/>
                  </a:cubicBezTo>
                  <a:cubicBezTo>
                    <a:pt x="29" y="29"/>
                    <a:pt x="28" y="29"/>
                    <a:pt x="28" y="28"/>
                  </a:cubicBezTo>
                  <a:cubicBezTo>
                    <a:pt x="28" y="28"/>
                    <a:pt x="30" y="28"/>
                    <a:pt x="32" y="26"/>
                  </a:cubicBezTo>
                  <a:cubicBezTo>
                    <a:pt x="39" y="23"/>
                    <a:pt x="43" y="20"/>
                    <a:pt x="42" y="13"/>
                  </a:cubicBezTo>
                  <a:cubicBezTo>
                    <a:pt x="42" y="9"/>
                    <a:pt x="40" y="6"/>
                    <a:pt x="35" y="6"/>
                  </a:cubicBezTo>
                  <a:cubicBezTo>
                    <a:pt x="25" y="6"/>
                    <a:pt x="32" y="31"/>
                    <a:pt x="16" y="31"/>
                  </a:cubicBezTo>
                  <a:cubicBezTo>
                    <a:pt x="7" y="32"/>
                    <a:pt x="1" y="25"/>
                    <a:pt x="0" y="16"/>
                  </a:cubicBezTo>
                  <a:cubicBezTo>
                    <a:pt x="0" y="10"/>
                    <a:pt x="3" y="7"/>
                    <a:pt x="3" y="5"/>
                  </a:cubicBez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-1366838" y="2992438"/>
              <a:ext cx="161925" cy="95250"/>
            </a:xfrm>
            <a:custGeom>
              <a:avLst/>
              <a:gdLst>
                <a:gd name="T0" fmla="*/ 38 w 43"/>
                <a:gd name="T1" fmla="*/ 10 h 25"/>
                <a:gd name="T2" fmla="*/ 43 w 43"/>
                <a:gd name="T3" fmla="*/ 6 h 25"/>
                <a:gd name="T4" fmla="*/ 43 w 43"/>
                <a:gd name="T5" fmla="*/ 7 h 25"/>
                <a:gd name="T6" fmla="*/ 42 w 43"/>
                <a:gd name="T7" fmla="*/ 15 h 25"/>
                <a:gd name="T8" fmla="*/ 41 w 43"/>
                <a:gd name="T9" fmla="*/ 24 h 25"/>
                <a:gd name="T10" fmla="*/ 40 w 43"/>
                <a:gd name="T11" fmla="*/ 25 h 25"/>
                <a:gd name="T12" fmla="*/ 37 w 43"/>
                <a:gd name="T13" fmla="*/ 19 h 25"/>
                <a:gd name="T14" fmla="*/ 5 w 43"/>
                <a:gd name="T15" fmla="*/ 15 h 25"/>
                <a:gd name="T16" fmla="*/ 0 w 43"/>
                <a:gd name="T17" fmla="*/ 19 h 25"/>
                <a:gd name="T18" fmla="*/ 0 w 43"/>
                <a:gd name="T19" fmla="*/ 18 h 25"/>
                <a:gd name="T20" fmla="*/ 1 w 43"/>
                <a:gd name="T21" fmla="*/ 10 h 25"/>
                <a:gd name="T22" fmla="*/ 2 w 43"/>
                <a:gd name="T23" fmla="*/ 1 h 25"/>
                <a:gd name="T24" fmla="*/ 3 w 43"/>
                <a:gd name="T25" fmla="*/ 0 h 25"/>
                <a:gd name="T26" fmla="*/ 6 w 43"/>
                <a:gd name="T27" fmla="*/ 6 h 25"/>
                <a:gd name="T28" fmla="*/ 38 w 43"/>
                <a:gd name="T2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25">
                  <a:moveTo>
                    <a:pt x="38" y="10"/>
                  </a:moveTo>
                  <a:cubicBezTo>
                    <a:pt x="43" y="11"/>
                    <a:pt x="41" y="5"/>
                    <a:pt x="43" y="6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3" y="10"/>
                    <a:pt x="42" y="13"/>
                    <a:pt x="42" y="15"/>
                  </a:cubicBezTo>
                  <a:cubicBezTo>
                    <a:pt x="42" y="18"/>
                    <a:pt x="41" y="21"/>
                    <a:pt x="41" y="24"/>
                  </a:cubicBezTo>
                  <a:cubicBezTo>
                    <a:pt x="41" y="25"/>
                    <a:pt x="41" y="25"/>
                    <a:pt x="40" y="25"/>
                  </a:cubicBezTo>
                  <a:cubicBezTo>
                    <a:pt x="38" y="25"/>
                    <a:pt x="41" y="20"/>
                    <a:pt x="37" y="19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4"/>
                    <a:pt x="2" y="20"/>
                    <a:pt x="0" y="19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5"/>
                    <a:pt x="1" y="12"/>
                    <a:pt x="1" y="10"/>
                  </a:cubicBezTo>
                  <a:cubicBezTo>
                    <a:pt x="1" y="7"/>
                    <a:pt x="2" y="4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5" y="0"/>
                    <a:pt x="2" y="5"/>
                    <a:pt x="6" y="6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-1404938" y="3117850"/>
              <a:ext cx="184150" cy="147638"/>
            </a:xfrm>
            <a:custGeom>
              <a:avLst/>
              <a:gdLst>
                <a:gd name="T0" fmla="*/ 43 w 49"/>
                <a:gd name="T1" fmla="*/ 18 h 39"/>
                <a:gd name="T2" fmla="*/ 35 w 49"/>
                <a:gd name="T3" fmla="*/ 1 h 39"/>
                <a:gd name="T4" fmla="*/ 36 w 49"/>
                <a:gd name="T5" fmla="*/ 0 h 39"/>
                <a:gd name="T6" fmla="*/ 38 w 49"/>
                <a:gd name="T7" fmla="*/ 1 h 39"/>
                <a:gd name="T8" fmla="*/ 48 w 49"/>
                <a:gd name="T9" fmla="*/ 7 h 39"/>
                <a:gd name="T10" fmla="*/ 49 w 49"/>
                <a:gd name="T11" fmla="*/ 8 h 39"/>
                <a:gd name="T12" fmla="*/ 48 w 49"/>
                <a:gd name="T13" fmla="*/ 8 h 39"/>
                <a:gd name="T14" fmla="*/ 47 w 49"/>
                <a:gd name="T15" fmla="*/ 10 h 39"/>
                <a:gd name="T16" fmla="*/ 38 w 49"/>
                <a:gd name="T17" fmla="*/ 36 h 39"/>
                <a:gd name="T18" fmla="*/ 38 w 49"/>
                <a:gd name="T19" fmla="*/ 37 h 39"/>
                <a:gd name="T20" fmla="*/ 38 w 49"/>
                <a:gd name="T21" fmla="*/ 38 h 39"/>
                <a:gd name="T22" fmla="*/ 37 w 49"/>
                <a:gd name="T23" fmla="*/ 38 h 39"/>
                <a:gd name="T24" fmla="*/ 26 w 49"/>
                <a:gd name="T25" fmla="*/ 37 h 39"/>
                <a:gd name="T26" fmla="*/ 24 w 49"/>
                <a:gd name="T27" fmla="*/ 36 h 39"/>
                <a:gd name="T28" fmla="*/ 23 w 49"/>
                <a:gd name="T29" fmla="*/ 36 h 39"/>
                <a:gd name="T30" fmla="*/ 40 w 49"/>
                <a:gd name="T31" fmla="*/ 26 h 39"/>
                <a:gd name="T32" fmla="*/ 8 w 49"/>
                <a:gd name="T33" fmla="*/ 16 h 39"/>
                <a:gd name="T34" fmla="*/ 2 w 49"/>
                <a:gd name="T35" fmla="*/ 19 h 39"/>
                <a:gd name="T36" fmla="*/ 1 w 49"/>
                <a:gd name="T37" fmla="*/ 20 h 39"/>
                <a:gd name="T38" fmla="*/ 0 w 49"/>
                <a:gd name="T39" fmla="*/ 18 h 39"/>
                <a:gd name="T40" fmla="*/ 3 w 49"/>
                <a:gd name="T41" fmla="*/ 9 h 39"/>
                <a:gd name="T42" fmla="*/ 6 w 49"/>
                <a:gd name="T43" fmla="*/ 0 h 39"/>
                <a:gd name="T44" fmla="*/ 7 w 49"/>
                <a:gd name="T45" fmla="*/ 0 h 39"/>
                <a:gd name="T46" fmla="*/ 8 w 49"/>
                <a:gd name="T47" fmla="*/ 1 h 39"/>
                <a:gd name="T48" fmla="*/ 11 w 49"/>
                <a:gd name="T49" fmla="*/ 7 h 39"/>
                <a:gd name="T50" fmla="*/ 43 w 49"/>
                <a:gd name="T51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39">
                  <a:moveTo>
                    <a:pt x="43" y="18"/>
                  </a:moveTo>
                  <a:cubicBezTo>
                    <a:pt x="43" y="5"/>
                    <a:pt x="35" y="2"/>
                    <a:pt x="35" y="1"/>
                  </a:cubicBezTo>
                  <a:cubicBezTo>
                    <a:pt x="35" y="0"/>
                    <a:pt x="35" y="0"/>
                    <a:pt x="36" y="0"/>
                  </a:cubicBezTo>
                  <a:cubicBezTo>
                    <a:pt x="36" y="0"/>
                    <a:pt x="37" y="1"/>
                    <a:pt x="38" y="1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8"/>
                  </a:cubicBezTo>
                  <a:cubicBezTo>
                    <a:pt x="49" y="8"/>
                    <a:pt x="48" y="8"/>
                    <a:pt x="48" y="8"/>
                  </a:cubicBezTo>
                  <a:cubicBezTo>
                    <a:pt x="48" y="9"/>
                    <a:pt x="47" y="9"/>
                    <a:pt x="47" y="10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8" y="37"/>
                  </a:cubicBezTo>
                  <a:cubicBezTo>
                    <a:pt x="38" y="38"/>
                    <a:pt x="39" y="38"/>
                    <a:pt x="38" y="38"/>
                  </a:cubicBezTo>
                  <a:cubicBezTo>
                    <a:pt x="38" y="38"/>
                    <a:pt x="38" y="39"/>
                    <a:pt x="37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4"/>
                    <a:pt x="33" y="37"/>
                    <a:pt x="40" y="2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4"/>
                    <a:pt x="3" y="16"/>
                    <a:pt x="2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1" y="15"/>
                    <a:pt x="3" y="12"/>
                    <a:pt x="3" y="9"/>
                  </a:cubicBezTo>
                  <a:cubicBezTo>
                    <a:pt x="4" y="7"/>
                    <a:pt x="5" y="4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7" y="4"/>
                    <a:pt x="7" y="6"/>
                    <a:pt x="11" y="7"/>
                  </a:cubicBez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-1476375" y="3260725"/>
              <a:ext cx="192087" cy="180975"/>
            </a:xfrm>
            <a:custGeom>
              <a:avLst/>
              <a:gdLst>
                <a:gd name="T0" fmla="*/ 21 w 51"/>
                <a:gd name="T1" fmla="*/ 23 h 48"/>
                <a:gd name="T2" fmla="*/ 25 w 51"/>
                <a:gd name="T3" fmla="*/ 31 h 48"/>
                <a:gd name="T4" fmla="*/ 30 w 51"/>
                <a:gd name="T5" fmla="*/ 37 h 48"/>
                <a:gd name="T6" fmla="*/ 36 w 51"/>
                <a:gd name="T7" fmla="*/ 36 h 48"/>
                <a:gd name="T8" fmla="*/ 36 w 51"/>
                <a:gd name="T9" fmla="*/ 37 h 48"/>
                <a:gd name="T10" fmla="*/ 33 w 51"/>
                <a:gd name="T11" fmla="*/ 42 h 48"/>
                <a:gd name="T12" fmla="*/ 30 w 51"/>
                <a:gd name="T13" fmla="*/ 47 h 48"/>
                <a:gd name="T14" fmla="*/ 29 w 51"/>
                <a:gd name="T15" fmla="*/ 47 h 48"/>
                <a:gd name="T16" fmla="*/ 26 w 51"/>
                <a:gd name="T17" fmla="*/ 35 h 48"/>
                <a:gd name="T18" fmla="*/ 19 w 51"/>
                <a:gd name="T19" fmla="*/ 23 h 48"/>
                <a:gd name="T20" fmla="*/ 7 w 51"/>
                <a:gd name="T21" fmla="*/ 15 h 48"/>
                <a:gd name="T22" fmla="*/ 0 w 51"/>
                <a:gd name="T23" fmla="*/ 17 h 48"/>
                <a:gd name="T24" fmla="*/ 0 w 51"/>
                <a:gd name="T25" fmla="*/ 16 h 48"/>
                <a:gd name="T26" fmla="*/ 5 w 51"/>
                <a:gd name="T27" fmla="*/ 9 h 48"/>
                <a:gd name="T28" fmla="*/ 9 w 51"/>
                <a:gd name="T29" fmla="*/ 1 h 48"/>
                <a:gd name="T30" fmla="*/ 11 w 51"/>
                <a:gd name="T31" fmla="*/ 1 h 48"/>
                <a:gd name="T32" fmla="*/ 11 w 51"/>
                <a:gd name="T33" fmla="*/ 7 h 48"/>
                <a:gd name="T34" fmla="*/ 23 w 51"/>
                <a:gd name="T35" fmla="*/ 15 h 48"/>
                <a:gd name="T36" fmla="*/ 43 w 51"/>
                <a:gd name="T37" fmla="*/ 16 h 48"/>
                <a:gd name="T38" fmla="*/ 50 w 51"/>
                <a:gd name="T39" fmla="*/ 13 h 48"/>
                <a:gd name="T40" fmla="*/ 50 w 51"/>
                <a:gd name="T41" fmla="*/ 14 h 48"/>
                <a:gd name="T42" fmla="*/ 46 w 51"/>
                <a:gd name="T43" fmla="*/ 21 h 48"/>
                <a:gd name="T44" fmla="*/ 41 w 51"/>
                <a:gd name="T45" fmla="*/ 29 h 48"/>
                <a:gd name="T46" fmla="*/ 40 w 51"/>
                <a:gd name="T47" fmla="*/ 30 h 48"/>
                <a:gd name="T48" fmla="*/ 39 w 51"/>
                <a:gd name="T49" fmla="*/ 25 h 48"/>
                <a:gd name="T50" fmla="*/ 36 w 51"/>
                <a:gd name="T51" fmla="*/ 24 h 48"/>
                <a:gd name="T52" fmla="*/ 21 w 51"/>
                <a:gd name="T5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48">
                  <a:moveTo>
                    <a:pt x="21" y="2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7" y="34"/>
                    <a:pt x="29" y="36"/>
                    <a:pt x="30" y="37"/>
                  </a:cubicBezTo>
                  <a:cubicBezTo>
                    <a:pt x="34" y="39"/>
                    <a:pt x="35" y="35"/>
                    <a:pt x="36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35" y="39"/>
                    <a:pt x="34" y="40"/>
                    <a:pt x="33" y="42"/>
                  </a:cubicBezTo>
                  <a:cubicBezTo>
                    <a:pt x="32" y="44"/>
                    <a:pt x="31" y="46"/>
                    <a:pt x="30" y="47"/>
                  </a:cubicBezTo>
                  <a:cubicBezTo>
                    <a:pt x="29" y="48"/>
                    <a:pt x="29" y="48"/>
                    <a:pt x="29" y="47"/>
                  </a:cubicBezTo>
                  <a:cubicBezTo>
                    <a:pt x="28" y="47"/>
                    <a:pt x="31" y="45"/>
                    <a:pt x="26" y="3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2"/>
                    <a:pt x="2" y="18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2" y="13"/>
                    <a:pt x="4" y="11"/>
                    <a:pt x="5" y="9"/>
                  </a:cubicBezTo>
                  <a:cubicBezTo>
                    <a:pt x="6" y="6"/>
                    <a:pt x="8" y="4"/>
                    <a:pt x="9" y="1"/>
                  </a:cubicBezTo>
                  <a:cubicBezTo>
                    <a:pt x="10" y="0"/>
                    <a:pt x="10" y="0"/>
                    <a:pt x="11" y="1"/>
                  </a:cubicBezTo>
                  <a:cubicBezTo>
                    <a:pt x="12" y="2"/>
                    <a:pt x="7" y="5"/>
                    <a:pt x="11" y="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9" y="16"/>
                    <a:pt x="49" y="12"/>
                    <a:pt x="50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49" y="17"/>
                    <a:pt x="47" y="19"/>
                    <a:pt x="46" y="21"/>
                  </a:cubicBezTo>
                  <a:cubicBezTo>
                    <a:pt x="44" y="24"/>
                    <a:pt x="43" y="26"/>
                    <a:pt x="41" y="29"/>
                  </a:cubicBezTo>
                  <a:cubicBezTo>
                    <a:pt x="41" y="30"/>
                    <a:pt x="40" y="30"/>
                    <a:pt x="40" y="30"/>
                  </a:cubicBezTo>
                  <a:cubicBezTo>
                    <a:pt x="39" y="29"/>
                    <a:pt x="42" y="26"/>
                    <a:pt x="39" y="25"/>
                  </a:cubicBezTo>
                  <a:cubicBezTo>
                    <a:pt x="38" y="24"/>
                    <a:pt x="37" y="24"/>
                    <a:pt x="36" y="24"/>
                  </a:cubicBezTo>
                  <a:lnTo>
                    <a:pt x="2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-2740025" y="3271838"/>
              <a:ext cx="188912" cy="161925"/>
            </a:xfrm>
            <a:custGeom>
              <a:avLst/>
              <a:gdLst>
                <a:gd name="T0" fmla="*/ 35 w 50"/>
                <a:gd name="T1" fmla="*/ 32 h 43"/>
                <a:gd name="T2" fmla="*/ 34 w 50"/>
                <a:gd name="T3" fmla="*/ 32 h 43"/>
                <a:gd name="T4" fmla="*/ 36 w 50"/>
                <a:gd name="T5" fmla="*/ 31 h 43"/>
                <a:gd name="T6" fmla="*/ 41 w 50"/>
                <a:gd name="T7" fmla="*/ 11 h 43"/>
                <a:gd name="T8" fmla="*/ 29 w 50"/>
                <a:gd name="T9" fmla="*/ 7 h 43"/>
                <a:gd name="T10" fmla="*/ 25 w 50"/>
                <a:gd name="T11" fmla="*/ 39 h 43"/>
                <a:gd name="T12" fmla="*/ 7 w 50"/>
                <a:gd name="T13" fmla="*/ 35 h 43"/>
                <a:gd name="T14" fmla="*/ 3 w 50"/>
                <a:gd name="T15" fmla="*/ 25 h 43"/>
                <a:gd name="T16" fmla="*/ 0 w 50"/>
                <a:gd name="T17" fmla="*/ 24 h 43"/>
                <a:gd name="T18" fmla="*/ 1 w 50"/>
                <a:gd name="T19" fmla="*/ 23 h 43"/>
                <a:gd name="T20" fmla="*/ 10 w 50"/>
                <a:gd name="T21" fmla="*/ 15 h 43"/>
                <a:gd name="T22" fmla="*/ 11 w 50"/>
                <a:gd name="T23" fmla="*/ 14 h 43"/>
                <a:gd name="T24" fmla="*/ 12 w 50"/>
                <a:gd name="T25" fmla="*/ 14 h 43"/>
                <a:gd name="T26" fmla="*/ 10 w 50"/>
                <a:gd name="T27" fmla="*/ 17 h 43"/>
                <a:gd name="T28" fmla="*/ 8 w 50"/>
                <a:gd name="T29" fmla="*/ 34 h 43"/>
                <a:gd name="T30" fmla="*/ 18 w 50"/>
                <a:gd name="T31" fmla="*/ 37 h 43"/>
                <a:gd name="T32" fmla="*/ 22 w 50"/>
                <a:gd name="T33" fmla="*/ 5 h 43"/>
                <a:gd name="T34" fmla="*/ 42 w 50"/>
                <a:gd name="T35" fmla="*/ 10 h 43"/>
                <a:gd name="T36" fmla="*/ 46 w 50"/>
                <a:gd name="T37" fmla="*/ 21 h 43"/>
                <a:gd name="T38" fmla="*/ 50 w 50"/>
                <a:gd name="T39" fmla="*/ 22 h 43"/>
                <a:gd name="T40" fmla="*/ 50 w 50"/>
                <a:gd name="T41" fmla="*/ 23 h 43"/>
                <a:gd name="T42" fmla="*/ 35 w 50"/>
                <a:gd name="T43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43">
                  <a:moveTo>
                    <a:pt x="35" y="32"/>
                  </a:moveTo>
                  <a:cubicBezTo>
                    <a:pt x="35" y="33"/>
                    <a:pt x="35" y="33"/>
                    <a:pt x="34" y="32"/>
                  </a:cubicBezTo>
                  <a:cubicBezTo>
                    <a:pt x="34" y="32"/>
                    <a:pt x="35" y="31"/>
                    <a:pt x="36" y="31"/>
                  </a:cubicBezTo>
                  <a:cubicBezTo>
                    <a:pt x="41" y="25"/>
                    <a:pt x="46" y="18"/>
                    <a:pt x="41" y="11"/>
                  </a:cubicBezTo>
                  <a:cubicBezTo>
                    <a:pt x="38" y="6"/>
                    <a:pt x="33" y="4"/>
                    <a:pt x="29" y="7"/>
                  </a:cubicBezTo>
                  <a:cubicBezTo>
                    <a:pt x="19" y="14"/>
                    <a:pt x="37" y="31"/>
                    <a:pt x="25" y="39"/>
                  </a:cubicBezTo>
                  <a:cubicBezTo>
                    <a:pt x="19" y="43"/>
                    <a:pt x="11" y="41"/>
                    <a:pt x="7" y="35"/>
                  </a:cubicBezTo>
                  <a:cubicBezTo>
                    <a:pt x="4" y="30"/>
                    <a:pt x="4" y="26"/>
                    <a:pt x="3" y="25"/>
                  </a:cubicBezTo>
                  <a:cubicBezTo>
                    <a:pt x="2" y="23"/>
                    <a:pt x="1" y="25"/>
                    <a:pt x="0" y="24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1" y="15"/>
                    <a:pt x="10" y="17"/>
                  </a:cubicBezTo>
                  <a:cubicBezTo>
                    <a:pt x="6" y="23"/>
                    <a:pt x="4" y="28"/>
                    <a:pt x="8" y="34"/>
                  </a:cubicBezTo>
                  <a:cubicBezTo>
                    <a:pt x="11" y="38"/>
                    <a:pt x="14" y="39"/>
                    <a:pt x="18" y="37"/>
                  </a:cubicBezTo>
                  <a:cubicBezTo>
                    <a:pt x="26" y="31"/>
                    <a:pt x="8" y="14"/>
                    <a:pt x="22" y="5"/>
                  </a:cubicBezTo>
                  <a:cubicBezTo>
                    <a:pt x="28" y="0"/>
                    <a:pt x="37" y="2"/>
                    <a:pt x="42" y="10"/>
                  </a:cubicBezTo>
                  <a:cubicBezTo>
                    <a:pt x="46" y="15"/>
                    <a:pt x="45" y="19"/>
                    <a:pt x="46" y="21"/>
                  </a:cubicBezTo>
                  <a:cubicBezTo>
                    <a:pt x="48" y="23"/>
                    <a:pt x="49" y="21"/>
                    <a:pt x="50" y="22"/>
                  </a:cubicBezTo>
                  <a:cubicBezTo>
                    <a:pt x="50" y="23"/>
                    <a:pt x="50" y="23"/>
                    <a:pt x="50" y="23"/>
                  </a:cubicBezTo>
                  <a:lnTo>
                    <a:pt x="35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-2835275" y="3076575"/>
              <a:ext cx="200025" cy="206375"/>
            </a:xfrm>
            <a:custGeom>
              <a:avLst/>
              <a:gdLst>
                <a:gd name="T0" fmla="*/ 17 w 53"/>
                <a:gd name="T1" fmla="*/ 48 h 55"/>
                <a:gd name="T2" fmla="*/ 14 w 53"/>
                <a:gd name="T3" fmla="*/ 55 h 55"/>
                <a:gd name="T4" fmla="*/ 13 w 53"/>
                <a:gd name="T5" fmla="*/ 54 h 55"/>
                <a:gd name="T6" fmla="*/ 11 w 53"/>
                <a:gd name="T7" fmla="*/ 46 h 55"/>
                <a:gd name="T8" fmla="*/ 8 w 53"/>
                <a:gd name="T9" fmla="*/ 38 h 55"/>
                <a:gd name="T10" fmla="*/ 8 w 53"/>
                <a:gd name="T11" fmla="*/ 36 h 55"/>
                <a:gd name="T12" fmla="*/ 14 w 53"/>
                <a:gd name="T13" fmla="*/ 40 h 55"/>
                <a:gd name="T14" fmla="*/ 27 w 53"/>
                <a:gd name="T15" fmla="*/ 35 h 55"/>
                <a:gd name="T16" fmla="*/ 22 w 53"/>
                <a:gd name="T17" fmla="*/ 20 h 55"/>
                <a:gd name="T18" fmla="*/ 9 w 53"/>
                <a:gd name="T19" fmla="*/ 25 h 55"/>
                <a:gd name="T20" fmla="*/ 7 w 53"/>
                <a:gd name="T21" fmla="*/ 31 h 55"/>
                <a:gd name="T22" fmla="*/ 5 w 53"/>
                <a:gd name="T23" fmla="*/ 30 h 55"/>
                <a:gd name="T24" fmla="*/ 3 w 53"/>
                <a:gd name="T25" fmla="*/ 22 h 55"/>
                <a:gd name="T26" fmla="*/ 0 w 53"/>
                <a:gd name="T27" fmla="*/ 14 h 55"/>
                <a:gd name="T28" fmla="*/ 0 w 53"/>
                <a:gd name="T29" fmla="*/ 13 h 55"/>
                <a:gd name="T30" fmla="*/ 6 w 53"/>
                <a:gd name="T31" fmla="*/ 16 h 55"/>
                <a:gd name="T32" fmla="*/ 36 w 53"/>
                <a:gd name="T33" fmla="*/ 6 h 55"/>
                <a:gd name="T34" fmla="*/ 38 w 53"/>
                <a:gd name="T35" fmla="*/ 0 h 55"/>
                <a:gd name="T36" fmla="*/ 39 w 53"/>
                <a:gd name="T37" fmla="*/ 1 h 55"/>
                <a:gd name="T38" fmla="*/ 42 w 53"/>
                <a:gd name="T39" fmla="*/ 9 h 55"/>
                <a:gd name="T40" fmla="*/ 45 w 53"/>
                <a:gd name="T41" fmla="*/ 17 h 55"/>
                <a:gd name="T42" fmla="*/ 44 w 53"/>
                <a:gd name="T43" fmla="*/ 18 h 55"/>
                <a:gd name="T44" fmla="*/ 39 w 53"/>
                <a:gd name="T45" fmla="*/ 15 h 55"/>
                <a:gd name="T46" fmla="*/ 24 w 53"/>
                <a:gd name="T47" fmla="*/ 20 h 55"/>
                <a:gd name="T48" fmla="*/ 29 w 53"/>
                <a:gd name="T49" fmla="*/ 35 h 55"/>
                <a:gd name="T50" fmla="*/ 44 w 53"/>
                <a:gd name="T51" fmla="*/ 30 h 55"/>
                <a:gd name="T52" fmla="*/ 46 w 53"/>
                <a:gd name="T53" fmla="*/ 24 h 55"/>
                <a:gd name="T54" fmla="*/ 47 w 53"/>
                <a:gd name="T55" fmla="*/ 24 h 55"/>
                <a:gd name="T56" fmla="*/ 50 w 53"/>
                <a:gd name="T57" fmla="*/ 33 h 55"/>
                <a:gd name="T58" fmla="*/ 53 w 53"/>
                <a:gd name="T59" fmla="*/ 41 h 55"/>
                <a:gd name="T60" fmla="*/ 52 w 53"/>
                <a:gd name="T61" fmla="*/ 42 h 55"/>
                <a:gd name="T62" fmla="*/ 47 w 53"/>
                <a:gd name="T63" fmla="*/ 38 h 55"/>
                <a:gd name="T64" fmla="*/ 17 w 53"/>
                <a:gd name="T65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55">
                  <a:moveTo>
                    <a:pt x="17" y="48"/>
                  </a:moveTo>
                  <a:cubicBezTo>
                    <a:pt x="12" y="50"/>
                    <a:pt x="16" y="54"/>
                    <a:pt x="14" y="55"/>
                  </a:cubicBezTo>
                  <a:cubicBezTo>
                    <a:pt x="14" y="55"/>
                    <a:pt x="14" y="55"/>
                    <a:pt x="13" y="54"/>
                  </a:cubicBezTo>
                  <a:cubicBezTo>
                    <a:pt x="12" y="51"/>
                    <a:pt x="12" y="48"/>
                    <a:pt x="11" y="46"/>
                  </a:cubicBezTo>
                  <a:cubicBezTo>
                    <a:pt x="10" y="43"/>
                    <a:pt x="9" y="41"/>
                    <a:pt x="8" y="38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10" y="36"/>
                    <a:pt x="9" y="41"/>
                    <a:pt x="14" y="40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6"/>
                    <a:pt x="8" y="31"/>
                    <a:pt x="7" y="31"/>
                  </a:cubicBezTo>
                  <a:cubicBezTo>
                    <a:pt x="6" y="31"/>
                    <a:pt x="6" y="31"/>
                    <a:pt x="5" y="30"/>
                  </a:cubicBezTo>
                  <a:cubicBezTo>
                    <a:pt x="4" y="27"/>
                    <a:pt x="4" y="24"/>
                    <a:pt x="3" y="22"/>
                  </a:cubicBezTo>
                  <a:cubicBezTo>
                    <a:pt x="2" y="20"/>
                    <a:pt x="1" y="17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2"/>
                    <a:pt x="1" y="18"/>
                    <a:pt x="6" y="1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5"/>
                    <a:pt x="37" y="0"/>
                    <a:pt x="38" y="0"/>
                  </a:cubicBezTo>
                  <a:cubicBezTo>
                    <a:pt x="39" y="0"/>
                    <a:pt x="39" y="0"/>
                    <a:pt x="39" y="1"/>
                  </a:cubicBezTo>
                  <a:cubicBezTo>
                    <a:pt x="40" y="4"/>
                    <a:pt x="41" y="7"/>
                    <a:pt x="42" y="9"/>
                  </a:cubicBezTo>
                  <a:cubicBezTo>
                    <a:pt x="43" y="11"/>
                    <a:pt x="44" y="14"/>
                    <a:pt x="45" y="17"/>
                  </a:cubicBezTo>
                  <a:cubicBezTo>
                    <a:pt x="45" y="18"/>
                    <a:pt x="45" y="18"/>
                    <a:pt x="44" y="18"/>
                  </a:cubicBezTo>
                  <a:cubicBezTo>
                    <a:pt x="43" y="19"/>
                    <a:pt x="43" y="13"/>
                    <a:pt x="39" y="1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9" y="28"/>
                    <a:pt x="45" y="24"/>
                    <a:pt x="46" y="24"/>
                  </a:cubicBezTo>
                  <a:cubicBezTo>
                    <a:pt x="47" y="23"/>
                    <a:pt x="47" y="24"/>
                    <a:pt x="47" y="24"/>
                  </a:cubicBezTo>
                  <a:cubicBezTo>
                    <a:pt x="48" y="27"/>
                    <a:pt x="49" y="30"/>
                    <a:pt x="50" y="33"/>
                  </a:cubicBezTo>
                  <a:cubicBezTo>
                    <a:pt x="51" y="35"/>
                    <a:pt x="52" y="38"/>
                    <a:pt x="53" y="41"/>
                  </a:cubicBezTo>
                  <a:cubicBezTo>
                    <a:pt x="53" y="41"/>
                    <a:pt x="53" y="42"/>
                    <a:pt x="52" y="42"/>
                  </a:cubicBezTo>
                  <a:cubicBezTo>
                    <a:pt x="51" y="42"/>
                    <a:pt x="51" y="37"/>
                    <a:pt x="47" y="38"/>
                  </a:cubicBezTo>
                  <a:lnTo>
                    <a:pt x="1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-2854325" y="2906713"/>
              <a:ext cx="163512" cy="146050"/>
            </a:xfrm>
            <a:custGeom>
              <a:avLst/>
              <a:gdLst>
                <a:gd name="T0" fmla="*/ 6 w 43"/>
                <a:gd name="T1" fmla="*/ 33 h 39"/>
                <a:gd name="T2" fmla="*/ 2 w 43"/>
                <a:gd name="T3" fmla="*/ 39 h 39"/>
                <a:gd name="T4" fmla="*/ 1 w 43"/>
                <a:gd name="T5" fmla="*/ 37 h 39"/>
                <a:gd name="T6" fmla="*/ 1 w 43"/>
                <a:gd name="T7" fmla="*/ 29 h 39"/>
                <a:gd name="T8" fmla="*/ 0 w 43"/>
                <a:gd name="T9" fmla="*/ 7 h 39"/>
                <a:gd name="T10" fmla="*/ 11 w 43"/>
                <a:gd name="T11" fmla="*/ 3 h 39"/>
                <a:gd name="T12" fmla="*/ 13 w 43"/>
                <a:gd name="T13" fmla="*/ 3 h 39"/>
                <a:gd name="T14" fmla="*/ 13 w 43"/>
                <a:gd name="T15" fmla="*/ 4 h 39"/>
                <a:gd name="T16" fmla="*/ 9 w 43"/>
                <a:gd name="T17" fmla="*/ 7 h 39"/>
                <a:gd name="T18" fmla="*/ 2 w 43"/>
                <a:gd name="T19" fmla="*/ 21 h 39"/>
                <a:gd name="T20" fmla="*/ 2 w 43"/>
                <a:gd name="T21" fmla="*/ 24 h 39"/>
                <a:gd name="T22" fmla="*/ 20 w 43"/>
                <a:gd name="T23" fmla="*/ 24 h 39"/>
                <a:gd name="T24" fmla="*/ 20 w 43"/>
                <a:gd name="T25" fmla="*/ 22 h 39"/>
                <a:gd name="T26" fmla="*/ 12 w 43"/>
                <a:gd name="T27" fmla="*/ 15 h 39"/>
                <a:gd name="T28" fmla="*/ 10 w 43"/>
                <a:gd name="T29" fmla="*/ 14 h 39"/>
                <a:gd name="T30" fmla="*/ 11 w 43"/>
                <a:gd name="T31" fmla="*/ 13 h 39"/>
                <a:gd name="T32" fmla="*/ 30 w 43"/>
                <a:gd name="T33" fmla="*/ 13 h 39"/>
                <a:gd name="T34" fmla="*/ 31 w 43"/>
                <a:gd name="T35" fmla="*/ 13 h 39"/>
                <a:gd name="T36" fmla="*/ 29 w 43"/>
                <a:gd name="T37" fmla="*/ 14 h 39"/>
                <a:gd name="T38" fmla="*/ 21 w 43"/>
                <a:gd name="T39" fmla="*/ 22 h 39"/>
                <a:gd name="T40" fmla="*/ 21 w 43"/>
                <a:gd name="T41" fmla="*/ 24 h 39"/>
                <a:gd name="T42" fmla="*/ 37 w 43"/>
                <a:gd name="T43" fmla="*/ 23 h 39"/>
                <a:gd name="T44" fmla="*/ 41 w 43"/>
                <a:gd name="T45" fmla="*/ 18 h 39"/>
                <a:gd name="T46" fmla="*/ 27 w 43"/>
                <a:gd name="T47" fmla="*/ 2 h 39"/>
                <a:gd name="T48" fmla="*/ 25 w 43"/>
                <a:gd name="T49" fmla="*/ 1 h 39"/>
                <a:gd name="T50" fmla="*/ 26 w 43"/>
                <a:gd name="T51" fmla="*/ 0 h 39"/>
                <a:gd name="T52" fmla="*/ 28 w 43"/>
                <a:gd name="T53" fmla="*/ 0 h 39"/>
                <a:gd name="T54" fmla="*/ 41 w 43"/>
                <a:gd name="T55" fmla="*/ 2 h 39"/>
                <a:gd name="T56" fmla="*/ 42 w 43"/>
                <a:gd name="T57" fmla="*/ 27 h 39"/>
                <a:gd name="T58" fmla="*/ 43 w 43"/>
                <a:gd name="T59" fmla="*/ 35 h 39"/>
                <a:gd name="T60" fmla="*/ 42 w 43"/>
                <a:gd name="T61" fmla="*/ 37 h 39"/>
                <a:gd name="T62" fmla="*/ 38 w 43"/>
                <a:gd name="T63" fmla="*/ 32 h 39"/>
                <a:gd name="T64" fmla="*/ 6 w 43"/>
                <a:gd name="T65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39">
                  <a:moveTo>
                    <a:pt x="6" y="33"/>
                  </a:moveTo>
                  <a:cubicBezTo>
                    <a:pt x="1" y="33"/>
                    <a:pt x="4" y="39"/>
                    <a:pt x="2" y="39"/>
                  </a:cubicBezTo>
                  <a:cubicBezTo>
                    <a:pt x="2" y="39"/>
                    <a:pt x="1" y="38"/>
                    <a:pt x="1" y="37"/>
                  </a:cubicBezTo>
                  <a:cubicBezTo>
                    <a:pt x="1" y="34"/>
                    <a:pt x="1" y="31"/>
                    <a:pt x="1" y="29"/>
                  </a:cubicBezTo>
                  <a:cubicBezTo>
                    <a:pt x="1" y="21"/>
                    <a:pt x="0" y="14"/>
                    <a:pt x="0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4"/>
                    <a:pt x="12" y="4"/>
                    <a:pt x="9" y="7"/>
                  </a:cubicBezTo>
                  <a:cubicBezTo>
                    <a:pt x="4" y="10"/>
                    <a:pt x="2" y="14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18"/>
                    <a:pt x="16" y="15"/>
                    <a:pt x="12" y="15"/>
                  </a:cubicBezTo>
                  <a:cubicBezTo>
                    <a:pt x="11" y="15"/>
                    <a:pt x="10" y="15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4"/>
                    <a:pt x="30" y="14"/>
                    <a:pt x="29" y="14"/>
                  </a:cubicBezTo>
                  <a:cubicBezTo>
                    <a:pt x="24" y="15"/>
                    <a:pt x="21" y="18"/>
                    <a:pt x="21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9" y="23"/>
                    <a:pt x="41" y="21"/>
                    <a:pt x="41" y="18"/>
                  </a:cubicBezTo>
                  <a:cubicBezTo>
                    <a:pt x="40" y="8"/>
                    <a:pt x="33" y="3"/>
                    <a:pt x="27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10"/>
                    <a:pt x="42" y="19"/>
                    <a:pt x="42" y="27"/>
                  </a:cubicBezTo>
                  <a:cubicBezTo>
                    <a:pt x="43" y="29"/>
                    <a:pt x="43" y="32"/>
                    <a:pt x="43" y="35"/>
                  </a:cubicBezTo>
                  <a:cubicBezTo>
                    <a:pt x="43" y="36"/>
                    <a:pt x="43" y="37"/>
                    <a:pt x="42" y="37"/>
                  </a:cubicBezTo>
                  <a:cubicBezTo>
                    <a:pt x="41" y="37"/>
                    <a:pt x="43" y="31"/>
                    <a:pt x="38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-2849563" y="2679700"/>
              <a:ext cx="188912" cy="200025"/>
            </a:xfrm>
            <a:custGeom>
              <a:avLst/>
              <a:gdLst>
                <a:gd name="T0" fmla="*/ 33 w 50"/>
                <a:gd name="T1" fmla="*/ 42 h 53"/>
                <a:gd name="T2" fmla="*/ 41 w 50"/>
                <a:gd name="T3" fmla="*/ 40 h 53"/>
                <a:gd name="T4" fmla="*/ 43 w 50"/>
                <a:gd name="T5" fmla="*/ 37 h 53"/>
                <a:gd name="T6" fmla="*/ 43 w 50"/>
                <a:gd name="T7" fmla="*/ 38 h 53"/>
                <a:gd name="T8" fmla="*/ 42 w 50"/>
                <a:gd name="T9" fmla="*/ 45 h 53"/>
                <a:gd name="T10" fmla="*/ 40 w 50"/>
                <a:gd name="T11" fmla="*/ 52 h 53"/>
                <a:gd name="T12" fmla="*/ 40 w 50"/>
                <a:gd name="T13" fmla="*/ 53 h 53"/>
                <a:gd name="T14" fmla="*/ 39 w 50"/>
                <a:gd name="T15" fmla="*/ 49 h 53"/>
                <a:gd name="T16" fmla="*/ 32 w 50"/>
                <a:gd name="T17" fmla="*/ 44 h 53"/>
                <a:gd name="T18" fmla="*/ 6 w 50"/>
                <a:gd name="T19" fmla="*/ 38 h 53"/>
                <a:gd name="T20" fmla="*/ 1 w 50"/>
                <a:gd name="T21" fmla="*/ 43 h 53"/>
                <a:gd name="T22" fmla="*/ 0 w 50"/>
                <a:gd name="T23" fmla="*/ 44 h 53"/>
                <a:gd name="T24" fmla="*/ 0 w 50"/>
                <a:gd name="T25" fmla="*/ 43 h 53"/>
                <a:gd name="T26" fmla="*/ 1 w 50"/>
                <a:gd name="T27" fmla="*/ 37 h 53"/>
                <a:gd name="T28" fmla="*/ 3 w 50"/>
                <a:gd name="T29" fmla="*/ 30 h 53"/>
                <a:gd name="T30" fmla="*/ 34 w 50"/>
                <a:gd name="T31" fmla="*/ 15 h 53"/>
                <a:gd name="T32" fmla="*/ 34 w 50"/>
                <a:gd name="T33" fmla="*/ 15 h 53"/>
                <a:gd name="T34" fmla="*/ 17 w 50"/>
                <a:gd name="T35" fmla="*/ 11 h 53"/>
                <a:gd name="T36" fmla="*/ 8 w 50"/>
                <a:gd name="T37" fmla="*/ 13 h 53"/>
                <a:gd name="T38" fmla="*/ 6 w 50"/>
                <a:gd name="T39" fmla="*/ 16 h 53"/>
                <a:gd name="T40" fmla="*/ 6 w 50"/>
                <a:gd name="T41" fmla="*/ 15 h 53"/>
                <a:gd name="T42" fmla="*/ 8 w 50"/>
                <a:gd name="T43" fmla="*/ 8 h 53"/>
                <a:gd name="T44" fmla="*/ 9 w 50"/>
                <a:gd name="T45" fmla="*/ 1 h 53"/>
                <a:gd name="T46" fmla="*/ 10 w 50"/>
                <a:gd name="T47" fmla="*/ 0 h 53"/>
                <a:gd name="T48" fmla="*/ 10 w 50"/>
                <a:gd name="T49" fmla="*/ 4 h 53"/>
                <a:gd name="T50" fmla="*/ 17 w 50"/>
                <a:gd name="T51" fmla="*/ 9 h 53"/>
                <a:gd name="T52" fmla="*/ 48 w 50"/>
                <a:gd name="T53" fmla="*/ 16 h 53"/>
                <a:gd name="T54" fmla="*/ 49 w 50"/>
                <a:gd name="T55" fmla="*/ 17 h 53"/>
                <a:gd name="T56" fmla="*/ 48 w 50"/>
                <a:gd name="T57" fmla="*/ 18 h 53"/>
                <a:gd name="T58" fmla="*/ 9 w 50"/>
                <a:gd name="T59" fmla="*/ 37 h 53"/>
                <a:gd name="T60" fmla="*/ 9 w 50"/>
                <a:gd name="T61" fmla="*/ 37 h 53"/>
                <a:gd name="T62" fmla="*/ 33 w 50"/>
                <a:gd name="T6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53">
                  <a:moveTo>
                    <a:pt x="33" y="42"/>
                  </a:moveTo>
                  <a:cubicBezTo>
                    <a:pt x="37" y="44"/>
                    <a:pt x="40" y="42"/>
                    <a:pt x="41" y="40"/>
                  </a:cubicBezTo>
                  <a:cubicBezTo>
                    <a:pt x="42" y="39"/>
                    <a:pt x="42" y="37"/>
                    <a:pt x="43" y="37"/>
                  </a:cubicBezTo>
                  <a:cubicBezTo>
                    <a:pt x="43" y="38"/>
                    <a:pt x="44" y="38"/>
                    <a:pt x="43" y="38"/>
                  </a:cubicBezTo>
                  <a:cubicBezTo>
                    <a:pt x="43" y="40"/>
                    <a:pt x="42" y="43"/>
                    <a:pt x="42" y="45"/>
                  </a:cubicBezTo>
                  <a:cubicBezTo>
                    <a:pt x="41" y="48"/>
                    <a:pt x="41" y="50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2"/>
                    <a:pt x="39" y="51"/>
                    <a:pt x="39" y="49"/>
                  </a:cubicBezTo>
                  <a:cubicBezTo>
                    <a:pt x="39" y="47"/>
                    <a:pt x="37" y="45"/>
                    <a:pt x="32" y="4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3" y="40"/>
                    <a:pt x="2" y="41"/>
                    <a:pt x="1" y="43"/>
                  </a:cubicBezTo>
                  <a:cubicBezTo>
                    <a:pt x="1" y="44"/>
                    <a:pt x="1" y="44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41"/>
                    <a:pt x="1" y="39"/>
                    <a:pt x="1" y="3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10"/>
                    <a:pt x="9" y="11"/>
                    <a:pt x="8" y="13"/>
                  </a:cubicBezTo>
                  <a:cubicBezTo>
                    <a:pt x="7" y="14"/>
                    <a:pt x="7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6" y="13"/>
                    <a:pt x="7" y="10"/>
                    <a:pt x="8" y="8"/>
                  </a:cubicBezTo>
                  <a:cubicBezTo>
                    <a:pt x="8" y="6"/>
                    <a:pt x="8" y="3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1" y="1"/>
                    <a:pt x="10" y="2"/>
                    <a:pt x="10" y="4"/>
                  </a:cubicBezTo>
                  <a:cubicBezTo>
                    <a:pt x="11" y="6"/>
                    <a:pt x="12" y="8"/>
                    <a:pt x="17" y="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50" y="17"/>
                    <a:pt x="49" y="17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3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-2794000" y="2536825"/>
              <a:ext cx="182562" cy="180975"/>
            </a:xfrm>
            <a:custGeom>
              <a:avLst/>
              <a:gdLst>
                <a:gd name="T0" fmla="*/ 40 w 48"/>
                <a:gd name="T1" fmla="*/ 33 h 48"/>
                <a:gd name="T2" fmla="*/ 40 w 48"/>
                <a:gd name="T3" fmla="*/ 18 h 48"/>
                <a:gd name="T4" fmla="*/ 35 w 48"/>
                <a:gd name="T5" fmla="*/ 11 h 48"/>
                <a:gd name="T6" fmla="*/ 36 w 48"/>
                <a:gd name="T7" fmla="*/ 11 h 48"/>
                <a:gd name="T8" fmla="*/ 38 w 48"/>
                <a:gd name="T9" fmla="*/ 12 h 48"/>
                <a:gd name="T10" fmla="*/ 48 w 48"/>
                <a:gd name="T11" fmla="*/ 20 h 48"/>
                <a:gd name="T12" fmla="*/ 42 w 48"/>
                <a:gd name="T13" fmla="*/ 33 h 48"/>
                <a:gd name="T14" fmla="*/ 36 w 48"/>
                <a:gd name="T15" fmla="*/ 47 h 48"/>
                <a:gd name="T16" fmla="*/ 35 w 48"/>
                <a:gd name="T17" fmla="*/ 47 h 48"/>
                <a:gd name="T18" fmla="*/ 34 w 48"/>
                <a:gd name="T19" fmla="*/ 46 h 48"/>
                <a:gd name="T20" fmla="*/ 9 w 48"/>
                <a:gd name="T21" fmla="*/ 9 h 48"/>
                <a:gd name="T22" fmla="*/ 7 w 48"/>
                <a:gd name="T23" fmla="*/ 13 h 48"/>
                <a:gd name="T24" fmla="*/ 8 w 48"/>
                <a:gd name="T25" fmla="*/ 29 h 48"/>
                <a:gd name="T26" fmla="*/ 11 w 48"/>
                <a:gd name="T27" fmla="*/ 33 h 48"/>
                <a:gd name="T28" fmla="*/ 10 w 48"/>
                <a:gd name="T29" fmla="*/ 34 h 48"/>
                <a:gd name="T30" fmla="*/ 9 w 48"/>
                <a:gd name="T31" fmla="*/ 33 h 48"/>
                <a:gd name="T32" fmla="*/ 0 w 48"/>
                <a:gd name="T33" fmla="*/ 25 h 48"/>
                <a:gd name="T34" fmla="*/ 6 w 48"/>
                <a:gd name="T35" fmla="*/ 13 h 48"/>
                <a:gd name="T36" fmla="*/ 11 w 48"/>
                <a:gd name="T37" fmla="*/ 0 h 48"/>
                <a:gd name="T38" fmla="*/ 12 w 48"/>
                <a:gd name="T39" fmla="*/ 0 h 48"/>
                <a:gd name="T40" fmla="*/ 14 w 48"/>
                <a:gd name="T41" fmla="*/ 1 h 48"/>
                <a:gd name="T42" fmla="*/ 38 w 48"/>
                <a:gd name="T43" fmla="*/ 38 h 48"/>
                <a:gd name="T44" fmla="*/ 40 w 48"/>
                <a:gd name="T4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8">
                  <a:moveTo>
                    <a:pt x="40" y="33"/>
                  </a:moveTo>
                  <a:cubicBezTo>
                    <a:pt x="43" y="27"/>
                    <a:pt x="42" y="21"/>
                    <a:pt x="40" y="18"/>
                  </a:cubicBezTo>
                  <a:cubicBezTo>
                    <a:pt x="38" y="13"/>
                    <a:pt x="34" y="12"/>
                    <a:pt x="35" y="11"/>
                  </a:cubicBezTo>
                  <a:cubicBezTo>
                    <a:pt x="35" y="11"/>
                    <a:pt x="35" y="11"/>
                    <a:pt x="36" y="11"/>
                  </a:cubicBezTo>
                  <a:cubicBezTo>
                    <a:pt x="36" y="11"/>
                    <a:pt x="37" y="11"/>
                    <a:pt x="38" y="12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6" y="24"/>
                    <a:pt x="44" y="29"/>
                    <a:pt x="42" y="33"/>
                  </a:cubicBezTo>
                  <a:cubicBezTo>
                    <a:pt x="40" y="38"/>
                    <a:pt x="38" y="42"/>
                    <a:pt x="36" y="47"/>
                  </a:cubicBezTo>
                  <a:cubicBezTo>
                    <a:pt x="35" y="47"/>
                    <a:pt x="35" y="48"/>
                    <a:pt x="35" y="47"/>
                  </a:cubicBezTo>
                  <a:cubicBezTo>
                    <a:pt x="34" y="47"/>
                    <a:pt x="34" y="47"/>
                    <a:pt x="34" y="4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4" y="19"/>
                    <a:pt x="5" y="24"/>
                    <a:pt x="8" y="29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4"/>
                    <a:pt x="11" y="34"/>
                    <a:pt x="10" y="34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1"/>
                    <a:pt x="4" y="17"/>
                    <a:pt x="6" y="13"/>
                  </a:cubicBezTo>
                  <a:cubicBezTo>
                    <a:pt x="8" y="9"/>
                    <a:pt x="9" y="5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38" y="38"/>
                    <a:pt x="38" y="38"/>
                    <a:pt x="38" y="38"/>
                  </a:cubicBezTo>
                  <a:lnTo>
                    <a:pt x="4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-2720975" y="2359025"/>
              <a:ext cx="222250" cy="227013"/>
            </a:xfrm>
            <a:custGeom>
              <a:avLst/>
              <a:gdLst>
                <a:gd name="T0" fmla="*/ 7 w 59"/>
                <a:gd name="T1" fmla="*/ 34 h 60"/>
                <a:gd name="T2" fmla="*/ 0 w 59"/>
                <a:gd name="T3" fmla="*/ 35 h 60"/>
                <a:gd name="T4" fmla="*/ 0 w 59"/>
                <a:gd name="T5" fmla="*/ 34 h 60"/>
                <a:gd name="T6" fmla="*/ 6 w 59"/>
                <a:gd name="T7" fmla="*/ 27 h 60"/>
                <a:gd name="T8" fmla="*/ 11 w 59"/>
                <a:gd name="T9" fmla="*/ 20 h 60"/>
                <a:gd name="T10" fmla="*/ 12 w 59"/>
                <a:gd name="T11" fmla="*/ 20 h 60"/>
                <a:gd name="T12" fmla="*/ 12 w 59"/>
                <a:gd name="T13" fmla="*/ 27 h 60"/>
                <a:gd name="T14" fmla="*/ 23 w 59"/>
                <a:gd name="T15" fmla="*/ 36 h 60"/>
                <a:gd name="T16" fmla="*/ 33 w 59"/>
                <a:gd name="T17" fmla="*/ 23 h 60"/>
                <a:gd name="T18" fmla="*/ 22 w 59"/>
                <a:gd name="T19" fmla="*/ 14 h 60"/>
                <a:gd name="T20" fmla="*/ 16 w 59"/>
                <a:gd name="T21" fmla="*/ 16 h 60"/>
                <a:gd name="T22" fmla="*/ 16 w 59"/>
                <a:gd name="T23" fmla="*/ 14 h 60"/>
                <a:gd name="T24" fmla="*/ 21 w 59"/>
                <a:gd name="T25" fmla="*/ 8 h 60"/>
                <a:gd name="T26" fmla="*/ 26 w 59"/>
                <a:gd name="T27" fmla="*/ 1 h 60"/>
                <a:gd name="T28" fmla="*/ 28 w 59"/>
                <a:gd name="T29" fmla="*/ 1 h 60"/>
                <a:gd name="T30" fmla="*/ 28 w 59"/>
                <a:gd name="T31" fmla="*/ 7 h 60"/>
                <a:gd name="T32" fmla="*/ 52 w 59"/>
                <a:gd name="T33" fmla="*/ 27 h 60"/>
                <a:gd name="T34" fmla="*/ 59 w 59"/>
                <a:gd name="T35" fmla="*/ 26 h 60"/>
                <a:gd name="T36" fmla="*/ 59 w 59"/>
                <a:gd name="T37" fmla="*/ 27 h 60"/>
                <a:gd name="T38" fmla="*/ 53 w 59"/>
                <a:gd name="T39" fmla="*/ 34 h 60"/>
                <a:gd name="T40" fmla="*/ 48 w 59"/>
                <a:gd name="T41" fmla="*/ 40 h 60"/>
                <a:gd name="T42" fmla="*/ 47 w 59"/>
                <a:gd name="T43" fmla="*/ 41 h 60"/>
                <a:gd name="T44" fmla="*/ 47 w 59"/>
                <a:gd name="T45" fmla="*/ 34 h 60"/>
                <a:gd name="T46" fmla="*/ 34 w 59"/>
                <a:gd name="T47" fmla="*/ 24 h 60"/>
                <a:gd name="T48" fmla="*/ 24 w 59"/>
                <a:gd name="T49" fmla="*/ 36 h 60"/>
                <a:gd name="T50" fmla="*/ 37 w 59"/>
                <a:gd name="T51" fmla="*/ 46 h 60"/>
                <a:gd name="T52" fmla="*/ 43 w 59"/>
                <a:gd name="T53" fmla="*/ 45 h 60"/>
                <a:gd name="T54" fmla="*/ 43 w 59"/>
                <a:gd name="T55" fmla="*/ 46 h 60"/>
                <a:gd name="T56" fmla="*/ 38 w 59"/>
                <a:gd name="T57" fmla="*/ 53 h 60"/>
                <a:gd name="T58" fmla="*/ 33 w 59"/>
                <a:gd name="T59" fmla="*/ 60 h 60"/>
                <a:gd name="T60" fmla="*/ 31 w 59"/>
                <a:gd name="T61" fmla="*/ 60 h 60"/>
                <a:gd name="T62" fmla="*/ 31 w 59"/>
                <a:gd name="T63" fmla="*/ 53 h 60"/>
                <a:gd name="T64" fmla="*/ 7 w 59"/>
                <a:gd name="T6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60">
                  <a:moveTo>
                    <a:pt x="7" y="34"/>
                  </a:moveTo>
                  <a:cubicBezTo>
                    <a:pt x="3" y="31"/>
                    <a:pt x="1" y="36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2" y="31"/>
                    <a:pt x="4" y="29"/>
                    <a:pt x="6" y="27"/>
                  </a:cubicBezTo>
                  <a:cubicBezTo>
                    <a:pt x="7" y="25"/>
                    <a:pt x="9" y="23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4" y="21"/>
                    <a:pt x="8" y="24"/>
                    <a:pt x="12" y="2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8" y="11"/>
                    <a:pt x="17" y="17"/>
                    <a:pt x="16" y="16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4" y="3"/>
                    <a:pt x="26" y="1"/>
                  </a:cubicBezTo>
                  <a:cubicBezTo>
                    <a:pt x="27" y="0"/>
                    <a:pt x="27" y="0"/>
                    <a:pt x="28" y="1"/>
                  </a:cubicBezTo>
                  <a:cubicBezTo>
                    <a:pt x="29" y="2"/>
                    <a:pt x="24" y="4"/>
                    <a:pt x="28" y="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6" y="30"/>
                    <a:pt x="58" y="25"/>
                    <a:pt x="59" y="26"/>
                  </a:cubicBezTo>
                  <a:cubicBezTo>
                    <a:pt x="59" y="26"/>
                    <a:pt x="59" y="26"/>
                    <a:pt x="59" y="27"/>
                  </a:cubicBezTo>
                  <a:cubicBezTo>
                    <a:pt x="57" y="30"/>
                    <a:pt x="55" y="32"/>
                    <a:pt x="53" y="34"/>
                  </a:cubicBezTo>
                  <a:cubicBezTo>
                    <a:pt x="52" y="36"/>
                    <a:pt x="50" y="38"/>
                    <a:pt x="48" y="40"/>
                  </a:cubicBezTo>
                  <a:cubicBezTo>
                    <a:pt x="48" y="41"/>
                    <a:pt x="47" y="41"/>
                    <a:pt x="47" y="41"/>
                  </a:cubicBezTo>
                  <a:cubicBezTo>
                    <a:pt x="46" y="40"/>
                    <a:pt x="51" y="37"/>
                    <a:pt x="47" y="3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1" y="50"/>
                    <a:pt x="42" y="44"/>
                    <a:pt x="43" y="45"/>
                  </a:cubicBezTo>
                  <a:cubicBezTo>
                    <a:pt x="44" y="45"/>
                    <a:pt x="44" y="46"/>
                    <a:pt x="43" y="46"/>
                  </a:cubicBezTo>
                  <a:cubicBezTo>
                    <a:pt x="41" y="49"/>
                    <a:pt x="39" y="51"/>
                    <a:pt x="38" y="53"/>
                  </a:cubicBezTo>
                  <a:cubicBezTo>
                    <a:pt x="36" y="55"/>
                    <a:pt x="35" y="57"/>
                    <a:pt x="33" y="60"/>
                  </a:cubicBezTo>
                  <a:cubicBezTo>
                    <a:pt x="32" y="60"/>
                    <a:pt x="32" y="60"/>
                    <a:pt x="31" y="60"/>
                  </a:cubicBezTo>
                  <a:cubicBezTo>
                    <a:pt x="30" y="59"/>
                    <a:pt x="35" y="57"/>
                    <a:pt x="31" y="53"/>
                  </a:cubicBezTo>
                  <a:lnTo>
                    <a:pt x="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-2563813" y="2243138"/>
              <a:ext cx="196850" cy="195263"/>
            </a:xfrm>
            <a:custGeom>
              <a:avLst/>
              <a:gdLst>
                <a:gd name="T0" fmla="*/ 7 w 52"/>
                <a:gd name="T1" fmla="*/ 19 h 52"/>
                <a:gd name="T2" fmla="*/ 0 w 52"/>
                <a:gd name="T3" fmla="*/ 19 h 52"/>
                <a:gd name="T4" fmla="*/ 1 w 52"/>
                <a:gd name="T5" fmla="*/ 17 h 52"/>
                <a:gd name="T6" fmla="*/ 8 w 52"/>
                <a:gd name="T7" fmla="*/ 12 h 52"/>
                <a:gd name="T8" fmla="*/ 25 w 52"/>
                <a:gd name="T9" fmla="*/ 0 h 52"/>
                <a:gd name="T10" fmla="*/ 35 w 52"/>
                <a:gd name="T11" fmla="*/ 7 h 52"/>
                <a:gd name="T12" fmla="*/ 36 w 52"/>
                <a:gd name="T13" fmla="*/ 8 h 52"/>
                <a:gd name="T14" fmla="*/ 36 w 52"/>
                <a:gd name="T15" fmla="*/ 9 h 52"/>
                <a:gd name="T16" fmla="*/ 30 w 52"/>
                <a:gd name="T17" fmla="*/ 7 h 52"/>
                <a:gd name="T18" fmla="*/ 15 w 52"/>
                <a:gd name="T19" fmla="*/ 9 h 52"/>
                <a:gd name="T20" fmla="*/ 12 w 52"/>
                <a:gd name="T21" fmla="*/ 11 h 52"/>
                <a:gd name="T22" fmla="*/ 22 w 52"/>
                <a:gd name="T23" fmla="*/ 25 h 52"/>
                <a:gd name="T24" fmla="*/ 23 w 52"/>
                <a:gd name="T25" fmla="*/ 24 h 52"/>
                <a:gd name="T26" fmla="*/ 25 w 52"/>
                <a:gd name="T27" fmla="*/ 14 h 52"/>
                <a:gd name="T28" fmla="*/ 25 w 52"/>
                <a:gd name="T29" fmla="*/ 12 h 52"/>
                <a:gd name="T30" fmla="*/ 26 w 52"/>
                <a:gd name="T31" fmla="*/ 12 h 52"/>
                <a:gd name="T32" fmla="*/ 37 w 52"/>
                <a:gd name="T33" fmla="*/ 28 h 52"/>
                <a:gd name="T34" fmla="*/ 37 w 52"/>
                <a:gd name="T35" fmla="*/ 29 h 52"/>
                <a:gd name="T36" fmla="*/ 35 w 52"/>
                <a:gd name="T37" fmla="*/ 28 h 52"/>
                <a:gd name="T38" fmla="*/ 24 w 52"/>
                <a:gd name="T39" fmla="*/ 26 h 52"/>
                <a:gd name="T40" fmla="*/ 23 w 52"/>
                <a:gd name="T41" fmla="*/ 26 h 52"/>
                <a:gd name="T42" fmla="*/ 32 w 52"/>
                <a:gd name="T43" fmla="*/ 39 h 52"/>
                <a:gd name="T44" fmla="*/ 39 w 52"/>
                <a:gd name="T45" fmla="*/ 40 h 52"/>
                <a:gd name="T46" fmla="*/ 45 w 52"/>
                <a:gd name="T47" fmla="*/ 20 h 52"/>
                <a:gd name="T48" fmla="*/ 44 w 52"/>
                <a:gd name="T49" fmla="*/ 18 h 52"/>
                <a:gd name="T50" fmla="*/ 45 w 52"/>
                <a:gd name="T51" fmla="*/ 18 h 52"/>
                <a:gd name="T52" fmla="*/ 46 w 52"/>
                <a:gd name="T53" fmla="*/ 19 h 52"/>
                <a:gd name="T54" fmla="*/ 52 w 52"/>
                <a:gd name="T55" fmla="*/ 32 h 52"/>
                <a:gd name="T56" fmla="*/ 32 w 52"/>
                <a:gd name="T57" fmla="*/ 46 h 52"/>
                <a:gd name="T58" fmla="*/ 25 w 52"/>
                <a:gd name="T59" fmla="*/ 51 h 52"/>
                <a:gd name="T60" fmla="*/ 23 w 52"/>
                <a:gd name="T61" fmla="*/ 51 h 52"/>
                <a:gd name="T62" fmla="*/ 25 w 52"/>
                <a:gd name="T63" fmla="*/ 45 h 52"/>
                <a:gd name="T64" fmla="*/ 7 w 52"/>
                <a:gd name="T65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52">
                  <a:moveTo>
                    <a:pt x="7" y="19"/>
                  </a:moveTo>
                  <a:cubicBezTo>
                    <a:pt x="4" y="15"/>
                    <a:pt x="1" y="20"/>
                    <a:pt x="0" y="19"/>
                  </a:cubicBezTo>
                  <a:cubicBezTo>
                    <a:pt x="0" y="18"/>
                    <a:pt x="0" y="18"/>
                    <a:pt x="1" y="17"/>
                  </a:cubicBezTo>
                  <a:cubicBezTo>
                    <a:pt x="3" y="16"/>
                    <a:pt x="6" y="14"/>
                    <a:pt x="8" y="12"/>
                  </a:cubicBezTo>
                  <a:cubicBezTo>
                    <a:pt x="14" y="8"/>
                    <a:pt x="20" y="4"/>
                    <a:pt x="25" y="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0" y="7"/>
                  </a:cubicBezTo>
                  <a:cubicBezTo>
                    <a:pt x="25" y="5"/>
                    <a:pt x="21" y="5"/>
                    <a:pt x="15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7" y="22"/>
                    <a:pt x="28" y="18"/>
                    <a:pt x="25" y="14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5" y="12"/>
                    <a:pt x="26" y="12"/>
                    <a:pt x="26" y="12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6" y="29"/>
                    <a:pt x="36" y="29"/>
                    <a:pt x="35" y="28"/>
                  </a:cubicBezTo>
                  <a:cubicBezTo>
                    <a:pt x="32" y="24"/>
                    <a:pt x="28" y="23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4" y="41"/>
                    <a:pt x="35" y="42"/>
                    <a:pt x="39" y="40"/>
                  </a:cubicBezTo>
                  <a:cubicBezTo>
                    <a:pt x="46" y="34"/>
                    <a:pt x="47" y="26"/>
                    <a:pt x="45" y="20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7"/>
                    <a:pt x="45" y="17"/>
                    <a:pt x="45" y="18"/>
                  </a:cubicBezTo>
                  <a:cubicBezTo>
                    <a:pt x="45" y="18"/>
                    <a:pt x="46" y="19"/>
                    <a:pt x="46" y="19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5" y="37"/>
                    <a:pt x="39" y="41"/>
                    <a:pt x="32" y="46"/>
                  </a:cubicBezTo>
                  <a:cubicBezTo>
                    <a:pt x="30" y="48"/>
                    <a:pt x="27" y="49"/>
                    <a:pt x="25" y="51"/>
                  </a:cubicBezTo>
                  <a:cubicBezTo>
                    <a:pt x="24" y="52"/>
                    <a:pt x="24" y="52"/>
                    <a:pt x="23" y="51"/>
                  </a:cubicBezTo>
                  <a:cubicBezTo>
                    <a:pt x="22" y="50"/>
                    <a:pt x="28" y="49"/>
                    <a:pt x="25" y="45"/>
                  </a:cubicBezTo>
                  <a:lnTo>
                    <a:pt x="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-2397125" y="2141538"/>
              <a:ext cx="188912" cy="203200"/>
            </a:xfrm>
            <a:custGeom>
              <a:avLst/>
              <a:gdLst>
                <a:gd name="T0" fmla="*/ 19 w 50"/>
                <a:gd name="T1" fmla="*/ 42 h 54"/>
                <a:gd name="T2" fmla="*/ 26 w 50"/>
                <a:gd name="T3" fmla="*/ 48 h 54"/>
                <a:gd name="T4" fmla="*/ 29 w 50"/>
                <a:gd name="T5" fmla="*/ 48 h 54"/>
                <a:gd name="T6" fmla="*/ 28 w 50"/>
                <a:gd name="T7" fmla="*/ 49 h 54"/>
                <a:gd name="T8" fmla="*/ 22 w 50"/>
                <a:gd name="T9" fmla="*/ 51 h 54"/>
                <a:gd name="T10" fmla="*/ 15 w 50"/>
                <a:gd name="T11" fmla="*/ 54 h 54"/>
                <a:gd name="T12" fmla="*/ 14 w 50"/>
                <a:gd name="T13" fmla="*/ 54 h 54"/>
                <a:gd name="T14" fmla="*/ 17 w 50"/>
                <a:gd name="T15" fmla="*/ 51 h 54"/>
                <a:gd name="T16" fmla="*/ 18 w 50"/>
                <a:gd name="T17" fmla="*/ 43 h 54"/>
                <a:gd name="T18" fmla="*/ 8 w 50"/>
                <a:gd name="T19" fmla="*/ 18 h 54"/>
                <a:gd name="T20" fmla="*/ 2 w 50"/>
                <a:gd name="T21" fmla="*/ 16 h 54"/>
                <a:gd name="T22" fmla="*/ 0 w 50"/>
                <a:gd name="T23" fmla="*/ 16 h 54"/>
                <a:gd name="T24" fmla="*/ 1 w 50"/>
                <a:gd name="T25" fmla="*/ 15 h 54"/>
                <a:gd name="T26" fmla="*/ 7 w 50"/>
                <a:gd name="T27" fmla="*/ 13 h 54"/>
                <a:gd name="T28" fmla="*/ 13 w 50"/>
                <a:gd name="T29" fmla="*/ 10 h 54"/>
                <a:gd name="T30" fmla="*/ 43 w 50"/>
                <a:gd name="T31" fmla="*/ 28 h 54"/>
                <a:gd name="T32" fmla="*/ 43 w 50"/>
                <a:gd name="T33" fmla="*/ 28 h 54"/>
                <a:gd name="T34" fmla="*/ 37 w 50"/>
                <a:gd name="T35" fmla="*/ 11 h 54"/>
                <a:gd name="T36" fmla="*/ 31 w 50"/>
                <a:gd name="T37" fmla="*/ 6 h 54"/>
                <a:gd name="T38" fmla="*/ 27 w 50"/>
                <a:gd name="T39" fmla="*/ 6 h 54"/>
                <a:gd name="T40" fmla="*/ 28 w 50"/>
                <a:gd name="T41" fmla="*/ 5 h 54"/>
                <a:gd name="T42" fmla="*/ 34 w 50"/>
                <a:gd name="T43" fmla="*/ 2 h 54"/>
                <a:gd name="T44" fmla="*/ 41 w 50"/>
                <a:gd name="T45" fmla="*/ 0 h 54"/>
                <a:gd name="T46" fmla="*/ 42 w 50"/>
                <a:gd name="T47" fmla="*/ 0 h 54"/>
                <a:gd name="T48" fmla="*/ 39 w 50"/>
                <a:gd name="T49" fmla="*/ 2 h 54"/>
                <a:gd name="T50" fmla="*/ 38 w 50"/>
                <a:gd name="T51" fmla="*/ 11 h 54"/>
                <a:gd name="T52" fmla="*/ 50 w 50"/>
                <a:gd name="T53" fmla="*/ 40 h 54"/>
                <a:gd name="T54" fmla="*/ 50 w 50"/>
                <a:gd name="T55" fmla="*/ 42 h 54"/>
                <a:gd name="T56" fmla="*/ 48 w 50"/>
                <a:gd name="T57" fmla="*/ 42 h 54"/>
                <a:gd name="T58" fmla="*/ 11 w 50"/>
                <a:gd name="T59" fmla="*/ 19 h 54"/>
                <a:gd name="T60" fmla="*/ 11 w 50"/>
                <a:gd name="T61" fmla="*/ 19 h 54"/>
                <a:gd name="T62" fmla="*/ 19 w 50"/>
                <a:gd name="T63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54">
                  <a:moveTo>
                    <a:pt x="19" y="42"/>
                  </a:moveTo>
                  <a:cubicBezTo>
                    <a:pt x="21" y="47"/>
                    <a:pt x="24" y="48"/>
                    <a:pt x="26" y="48"/>
                  </a:cubicBezTo>
                  <a:cubicBezTo>
                    <a:pt x="27" y="48"/>
                    <a:pt x="29" y="47"/>
                    <a:pt x="29" y="48"/>
                  </a:cubicBezTo>
                  <a:cubicBezTo>
                    <a:pt x="29" y="48"/>
                    <a:pt x="29" y="49"/>
                    <a:pt x="28" y="49"/>
                  </a:cubicBezTo>
                  <a:cubicBezTo>
                    <a:pt x="26" y="50"/>
                    <a:pt x="24" y="50"/>
                    <a:pt x="22" y="51"/>
                  </a:cubicBezTo>
                  <a:cubicBezTo>
                    <a:pt x="20" y="52"/>
                    <a:pt x="17" y="53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3"/>
                    <a:pt x="16" y="53"/>
                    <a:pt x="17" y="51"/>
                  </a:cubicBezTo>
                  <a:cubicBezTo>
                    <a:pt x="18" y="50"/>
                    <a:pt x="20" y="47"/>
                    <a:pt x="18" y="4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6"/>
                    <a:pt x="4" y="16"/>
                    <a:pt x="2" y="16"/>
                  </a:cubicBezTo>
                  <a:cubicBezTo>
                    <a:pt x="1" y="16"/>
                    <a:pt x="0" y="17"/>
                    <a:pt x="0" y="16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3" y="14"/>
                    <a:pt x="5" y="14"/>
                    <a:pt x="7" y="13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7"/>
                    <a:pt x="33" y="6"/>
                    <a:pt x="31" y="6"/>
                  </a:cubicBezTo>
                  <a:cubicBezTo>
                    <a:pt x="29" y="6"/>
                    <a:pt x="28" y="7"/>
                    <a:pt x="27" y="6"/>
                  </a:cubicBezTo>
                  <a:cubicBezTo>
                    <a:pt x="27" y="5"/>
                    <a:pt x="27" y="5"/>
                    <a:pt x="28" y="5"/>
                  </a:cubicBezTo>
                  <a:cubicBezTo>
                    <a:pt x="30" y="4"/>
                    <a:pt x="32" y="3"/>
                    <a:pt x="34" y="2"/>
                  </a:cubicBezTo>
                  <a:cubicBezTo>
                    <a:pt x="37" y="2"/>
                    <a:pt x="39" y="1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1" y="1"/>
                    <a:pt x="39" y="2"/>
                  </a:cubicBezTo>
                  <a:cubicBezTo>
                    <a:pt x="38" y="4"/>
                    <a:pt x="37" y="6"/>
                    <a:pt x="38" y="1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2"/>
                    <a:pt x="50" y="42"/>
                  </a:cubicBezTo>
                  <a:cubicBezTo>
                    <a:pt x="49" y="43"/>
                    <a:pt x="49" y="42"/>
                    <a:pt x="48" y="42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lnTo>
                    <a:pt x="1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Oval 44"/>
            <p:cNvSpPr>
              <a:spLocks noChangeArrowheads="1"/>
            </p:cNvSpPr>
            <p:nvPr/>
          </p:nvSpPr>
          <p:spPr bwMode="auto">
            <a:xfrm>
              <a:off x="-2460625" y="3556000"/>
              <a:ext cx="44450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Oval 45"/>
            <p:cNvSpPr>
              <a:spLocks noChangeArrowheads="1"/>
            </p:cNvSpPr>
            <p:nvPr/>
          </p:nvSpPr>
          <p:spPr bwMode="auto">
            <a:xfrm>
              <a:off x="-1638300" y="3556000"/>
              <a:ext cx="41275" cy="44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-2955925" y="2012950"/>
              <a:ext cx="1855787" cy="1855788"/>
            </a:xfrm>
            <a:custGeom>
              <a:avLst/>
              <a:gdLst>
                <a:gd name="T0" fmla="*/ 246 w 492"/>
                <a:gd name="T1" fmla="*/ 492 h 492"/>
                <a:gd name="T2" fmla="*/ 150 w 492"/>
                <a:gd name="T3" fmla="*/ 473 h 492"/>
                <a:gd name="T4" fmla="*/ 72 w 492"/>
                <a:gd name="T5" fmla="*/ 420 h 492"/>
                <a:gd name="T6" fmla="*/ 19 w 492"/>
                <a:gd name="T7" fmla="*/ 342 h 492"/>
                <a:gd name="T8" fmla="*/ 0 w 492"/>
                <a:gd name="T9" fmla="*/ 246 h 492"/>
                <a:gd name="T10" fmla="*/ 19 w 492"/>
                <a:gd name="T11" fmla="*/ 150 h 492"/>
                <a:gd name="T12" fmla="*/ 72 w 492"/>
                <a:gd name="T13" fmla="*/ 72 h 492"/>
                <a:gd name="T14" fmla="*/ 150 w 492"/>
                <a:gd name="T15" fmla="*/ 20 h 492"/>
                <a:gd name="T16" fmla="*/ 246 w 492"/>
                <a:gd name="T17" fmla="*/ 0 h 492"/>
                <a:gd name="T18" fmla="*/ 342 w 492"/>
                <a:gd name="T19" fmla="*/ 20 h 492"/>
                <a:gd name="T20" fmla="*/ 420 w 492"/>
                <a:gd name="T21" fmla="*/ 72 h 492"/>
                <a:gd name="T22" fmla="*/ 473 w 492"/>
                <a:gd name="T23" fmla="*/ 150 h 492"/>
                <a:gd name="T24" fmla="*/ 492 w 492"/>
                <a:gd name="T25" fmla="*/ 246 h 492"/>
                <a:gd name="T26" fmla="*/ 473 w 492"/>
                <a:gd name="T27" fmla="*/ 342 h 492"/>
                <a:gd name="T28" fmla="*/ 420 w 492"/>
                <a:gd name="T29" fmla="*/ 420 h 492"/>
                <a:gd name="T30" fmla="*/ 342 w 492"/>
                <a:gd name="T31" fmla="*/ 473 h 492"/>
                <a:gd name="T32" fmla="*/ 246 w 492"/>
                <a:gd name="T33" fmla="*/ 492 h 492"/>
                <a:gd name="T34" fmla="*/ 246 w 492"/>
                <a:gd name="T35" fmla="*/ 12 h 492"/>
                <a:gd name="T36" fmla="*/ 12 w 492"/>
                <a:gd name="T37" fmla="*/ 246 h 492"/>
                <a:gd name="T38" fmla="*/ 246 w 492"/>
                <a:gd name="T39" fmla="*/ 481 h 492"/>
                <a:gd name="T40" fmla="*/ 481 w 492"/>
                <a:gd name="T41" fmla="*/ 246 h 492"/>
                <a:gd name="T42" fmla="*/ 246 w 492"/>
                <a:gd name="T43" fmla="*/ 1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2" h="492">
                  <a:moveTo>
                    <a:pt x="246" y="492"/>
                  </a:moveTo>
                  <a:cubicBezTo>
                    <a:pt x="213" y="492"/>
                    <a:pt x="181" y="486"/>
                    <a:pt x="150" y="473"/>
                  </a:cubicBezTo>
                  <a:cubicBezTo>
                    <a:pt x="121" y="460"/>
                    <a:pt x="95" y="443"/>
                    <a:pt x="72" y="420"/>
                  </a:cubicBezTo>
                  <a:cubicBezTo>
                    <a:pt x="50" y="398"/>
                    <a:pt x="32" y="371"/>
                    <a:pt x="19" y="342"/>
                  </a:cubicBezTo>
                  <a:cubicBezTo>
                    <a:pt x="7" y="312"/>
                    <a:pt x="0" y="279"/>
                    <a:pt x="0" y="246"/>
                  </a:cubicBezTo>
                  <a:cubicBezTo>
                    <a:pt x="0" y="213"/>
                    <a:pt x="7" y="181"/>
                    <a:pt x="19" y="150"/>
                  </a:cubicBezTo>
                  <a:cubicBezTo>
                    <a:pt x="32" y="121"/>
                    <a:pt x="50" y="95"/>
                    <a:pt x="72" y="72"/>
                  </a:cubicBezTo>
                  <a:cubicBezTo>
                    <a:pt x="95" y="50"/>
                    <a:pt x="121" y="32"/>
                    <a:pt x="150" y="20"/>
                  </a:cubicBezTo>
                  <a:cubicBezTo>
                    <a:pt x="181" y="7"/>
                    <a:pt x="213" y="0"/>
                    <a:pt x="246" y="0"/>
                  </a:cubicBezTo>
                  <a:cubicBezTo>
                    <a:pt x="279" y="0"/>
                    <a:pt x="311" y="7"/>
                    <a:pt x="342" y="20"/>
                  </a:cubicBezTo>
                  <a:cubicBezTo>
                    <a:pt x="371" y="32"/>
                    <a:pt x="397" y="50"/>
                    <a:pt x="420" y="72"/>
                  </a:cubicBezTo>
                  <a:cubicBezTo>
                    <a:pt x="443" y="95"/>
                    <a:pt x="460" y="121"/>
                    <a:pt x="473" y="150"/>
                  </a:cubicBezTo>
                  <a:cubicBezTo>
                    <a:pt x="486" y="181"/>
                    <a:pt x="492" y="213"/>
                    <a:pt x="492" y="246"/>
                  </a:cubicBezTo>
                  <a:cubicBezTo>
                    <a:pt x="492" y="279"/>
                    <a:pt x="486" y="312"/>
                    <a:pt x="473" y="342"/>
                  </a:cubicBezTo>
                  <a:cubicBezTo>
                    <a:pt x="460" y="371"/>
                    <a:pt x="443" y="398"/>
                    <a:pt x="420" y="420"/>
                  </a:cubicBezTo>
                  <a:cubicBezTo>
                    <a:pt x="397" y="443"/>
                    <a:pt x="371" y="460"/>
                    <a:pt x="342" y="473"/>
                  </a:cubicBezTo>
                  <a:cubicBezTo>
                    <a:pt x="311" y="486"/>
                    <a:pt x="279" y="492"/>
                    <a:pt x="246" y="492"/>
                  </a:cubicBezTo>
                  <a:close/>
                  <a:moveTo>
                    <a:pt x="246" y="12"/>
                  </a:moveTo>
                  <a:cubicBezTo>
                    <a:pt x="117" y="12"/>
                    <a:pt x="12" y="117"/>
                    <a:pt x="12" y="246"/>
                  </a:cubicBezTo>
                  <a:cubicBezTo>
                    <a:pt x="12" y="375"/>
                    <a:pt x="117" y="481"/>
                    <a:pt x="246" y="481"/>
                  </a:cubicBezTo>
                  <a:cubicBezTo>
                    <a:pt x="375" y="481"/>
                    <a:pt x="481" y="375"/>
                    <a:pt x="481" y="246"/>
                  </a:cubicBezTo>
                  <a:cubicBezTo>
                    <a:pt x="481" y="117"/>
                    <a:pt x="375" y="12"/>
                    <a:pt x="2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auto">
            <a:xfrm>
              <a:off x="-2339975" y="3570288"/>
              <a:ext cx="112712" cy="166688"/>
            </a:xfrm>
            <a:custGeom>
              <a:avLst/>
              <a:gdLst>
                <a:gd name="T0" fmla="*/ 19 w 30"/>
                <a:gd name="T1" fmla="*/ 36 h 44"/>
                <a:gd name="T2" fmla="*/ 22 w 30"/>
                <a:gd name="T3" fmla="*/ 41 h 44"/>
                <a:gd name="T4" fmla="*/ 26 w 30"/>
                <a:gd name="T5" fmla="*/ 44 h 44"/>
                <a:gd name="T6" fmla="*/ 25 w 30"/>
                <a:gd name="T7" fmla="*/ 44 h 44"/>
                <a:gd name="T8" fmla="*/ 13 w 30"/>
                <a:gd name="T9" fmla="*/ 40 h 44"/>
                <a:gd name="T10" fmla="*/ 1 w 30"/>
                <a:gd name="T11" fmla="*/ 36 h 44"/>
                <a:gd name="T12" fmla="*/ 0 w 30"/>
                <a:gd name="T13" fmla="*/ 35 h 44"/>
                <a:gd name="T14" fmla="*/ 4 w 30"/>
                <a:gd name="T15" fmla="*/ 36 h 44"/>
                <a:gd name="T16" fmla="*/ 10 w 30"/>
                <a:gd name="T17" fmla="*/ 33 h 44"/>
                <a:gd name="T18" fmla="*/ 20 w 30"/>
                <a:gd name="T19" fmla="*/ 6 h 44"/>
                <a:gd name="T20" fmla="*/ 19 w 30"/>
                <a:gd name="T21" fmla="*/ 4 h 44"/>
                <a:gd name="T22" fmla="*/ 11 w 30"/>
                <a:gd name="T23" fmla="*/ 2 h 44"/>
                <a:gd name="T24" fmla="*/ 10 w 30"/>
                <a:gd name="T25" fmla="*/ 1 h 44"/>
                <a:gd name="T26" fmla="*/ 17 w 30"/>
                <a:gd name="T27" fmla="*/ 2 h 44"/>
                <a:gd name="T28" fmla="*/ 29 w 30"/>
                <a:gd name="T29" fmla="*/ 1 h 44"/>
                <a:gd name="T30" fmla="*/ 30 w 30"/>
                <a:gd name="T31" fmla="*/ 3 h 44"/>
                <a:gd name="T32" fmla="*/ 19 w 30"/>
                <a:gd name="T33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44">
                  <a:moveTo>
                    <a:pt x="19" y="36"/>
                  </a:moveTo>
                  <a:cubicBezTo>
                    <a:pt x="18" y="38"/>
                    <a:pt x="19" y="40"/>
                    <a:pt x="22" y="41"/>
                  </a:cubicBezTo>
                  <a:cubicBezTo>
                    <a:pt x="25" y="43"/>
                    <a:pt x="26" y="43"/>
                    <a:pt x="26" y="44"/>
                  </a:cubicBezTo>
                  <a:cubicBezTo>
                    <a:pt x="26" y="44"/>
                    <a:pt x="25" y="44"/>
                    <a:pt x="25" y="44"/>
                  </a:cubicBezTo>
                  <a:cubicBezTo>
                    <a:pt x="21" y="43"/>
                    <a:pt x="17" y="41"/>
                    <a:pt x="13" y="40"/>
                  </a:cubicBezTo>
                  <a:cubicBezTo>
                    <a:pt x="9" y="39"/>
                    <a:pt x="5" y="38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1" y="34"/>
                    <a:pt x="1" y="35"/>
                    <a:pt x="4" y="36"/>
                  </a:cubicBezTo>
                  <a:cubicBezTo>
                    <a:pt x="8" y="36"/>
                    <a:pt x="10" y="36"/>
                    <a:pt x="10" y="3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4"/>
                    <a:pt x="19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1"/>
                    <a:pt x="17" y="2"/>
                  </a:cubicBezTo>
                  <a:cubicBezTo>
                    <a:pt x="25" y="3"/>
                    <a:pt x="28" y="1"/>
                    <a:pt x="29" y="1"/>
                  </a:cubicBezTo>
                  <a:cubicBezTo>
                    <a:pt x="30" y="2"/>
                    <a:pt x="30" y="2"/>
                    <a:pt x="30" y="3"/>
                  </a:cubicBez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-2174875" y="3597275"/>
              <a:ext cx="125412" cy="157163"/>
            </a:xfrm>
            <a:custGeom>
              <a:avLst/>
              <a:gdLst>
                <a:gd name="T0" fmla="*/ 17 w 33"/>
                <a:gd name="T1" fmla="*/ 1 h 42"/>
                <a:gd name="T2" fmla="*/ 32 w 33"/>
                <a:gd name="T3" fmla="*/ 20 h 42"/>
                <a:gd name="T4" fmla="*/ 4 w 33"/>
                <a:gd name="T5" fmla="*/ 42 h 42"/>
                <a:gd name="T6" fmla="*/ 4 w 33"/>
                <a:gd name="T7" fmla="*/ 42 h 42"/>
                <a:gd name="T8" fmla="*/ 22 w 33"/>
                <a:gd name="T9" fmla="*/ 24 h 42"/>
                <a:gd name="T10" fmla="*/ 13 w 33"/>
                <a:gd name="T11" fmla="*/ 26 h 42"/>
                <a:gd name="T12" fmla="*/ 0 w 33"/>
                <a:gd name="T13" fmla="*/ 12 h 42"/>
                <a:gd name="T14" fmla="*/ 17 w 33"/>
                <a:gd name="T15" fmla="*/ 1 h 42"/>
                <a:gd name="T16" fmla="*/ 15 w 33"/>
                <a:gd name="T17" fmla="*/ 25 h 42"/>
                <a:gd name="T18" fmla="*/ 22 w 33"/>
                <a:gd name="T19" fmla="*/ 22 h 42"/>
                <a:gd name="T20" fmla="*/ 23 w 33"/>
                <a:gd name="T21" fmla="*/ 17 h 42"/>
                <a:gd name="T22" fmla="*/ 17 w 33"/>
                <a:gd name="T23" fmla="*/ 2 h 42"/>
                <a:gd name="T24" fmla="*/ 9 w 33"/>
                <a:gd name="T25" fmla="*/ 13 h 42"/>
                <a:gd name="T26" fmla="*/ 15 w 33"/>
                <a:gd name="T27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2">
                  <a:moveTo>
                    <a:pt x="17" y="1"/>
                  </a:moveTo>
                  <a:cubicBezTo>
                    <a:pt x="27" y="2"/>
                    <a:pt x="33" y="10"/>
                    <a:pt x="32" y="20"/>
                  </a:cubicBezTo>
                  <a:cubicBezTo>
                    <a:pt x="30" y="38"/>
                    <a:pt x="7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17" y="39"/>
                    <a:pt x="22" y="24"/>
                  </a:cubicBezTo>
                  <a:cubicBezTo>
                    <a:pt x="19" y="26"/>
                    <a:pt x="17" y="26"/>
                    <a:pt x="13" y="26"/>
                  </a:cubicBezTo>
                  <a:cubicBezTo>
                    <a:pt x="3" y="25"/>
                    <a:pt x="0" y="18"/>
                    <a:pt x="0" y="12"/>
                  </a:cubicBezTo>
                  <a:cubicBezTo>
                    <a:pt x="1" y="5"/>
                    <a:pt x="7" y="0"/>
                    <a:pt x="17" y="1"/>
                  </a:cubicBezTo>
                  <a:close/>
                  <a:moveTo>
                    <a:pt x="15" y="25"/>
                  </a:moveTo>
                  <a:cubicBezTo>
                    <a:pt x="18" y="25"/>
                    <a:pt x="21" y="23"/>
                    <a:pt x="22" y="22"/>
                  </a:cubicBezTo>
                  <a:cubicBezTo>
                    <a:pt x="23" y="22"/>
                    <a:pt x="23" y="19"/>
                    <a:pt x="23" y="17"/>
                  </a:cubicBezTo>
                  <a:cubicBezTo>
                    <a:pt x="25" y="6"/>
                    <a:pt x="21" y="2"/>
                    <a:pt x="17" y="2"/>
                  </a:cubicBezTo>
                  <a:cubicBezTo>
                    <a:pt x="14" y="2"/>
                    <a:pt x="10" y="3"/>
                    <a:pt x="9" y="13"/>
                  </a:cubicBezTo>
                  <a:cubicBezTo>
                    <a:pt x="8" y="21"/>
                    <a:pt x="11" y="24"/>
                    <a:pt x="1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-2012950" y="3600450"/>
              <a:ext cx="120650" cy="161925"/>
            </a:xfrm>
            <a:custGeom>
              <a:avLst/>
              <a:gdLst>
                <a:gd name="T0" fmla="*/ 6 w 32"/>
                <a:gd name="T1" fmla="*/ 22 h 43"/>
                <a:gd name="T2" fmla="*/ 1 w 32"/>
                <a:gd name="T3" fmla="*/ 13 h 43"/>
                <a:gd name="T4" fmla="*/ 14 w 32"/>
                <a:gd name="T5" fmla="*/ 0 h 43"/>
                <a:gd name="T6" fmla="*/ 27 w 32"/>
                <a:gd name="T7" fmla="*/ 9 h 43"/>
                <a:gd name="T8" fmla="*/ 23 w 32"/>
                <a:gd name="T9" fmla="*/ 18 h 43"/>
                <a:gd name="T10" fmla="*/ 32 w 32"/>
                <a:gd name="T11" fmla="*/ 29 h 43"/>
                <a:gd name="T12" fmla="*/ 16 w 32"/>
                <a:gd name="T13" fmla="*/ 43 h 43"/>
                <a:gd name="T14" fmla="*/ 1 w 32"/>
                <a:gd name="T15" fmla="*/ 32 h 43"/>
                <a:gd name="T16" fmla="*/ 6 w 32"/>
                <a:gd name="T17" fmla="*/ 22 h 43"/>
                <a:gd name="T18" fmla="*/ 16 w 32"/>
                <a:gd name="T19" fmla="*/ 42 h 43"/>
                <a:gd name="T20" fmla="*/ 24 w 32"/>
                <a:gd name="T21" fmla="*/ 32 h 43"/>
                <a:gd name="T22" fmla="*/ 16 w 32"/>
                <a:gd name="T23" fmla="*/ 25 h 43"/>
                <a:gd name="T24" fmla="*/ 8 w 32"/>
                <a:gd name="T25" fmla="*/ 22 h 43"/>
                <a:gd name="T26" fmla="*/ 5 w 32"/>
                <a:gd name="T27" fmla="*/ 31 h 43"/>
                <a:gd name="T28" fmla="*/ 16 w 32"/>
                <a:gd name="T29" fmla="*/ 42 h 43"/>
                <a:gd name="T30" fmla="*/ 15 w 32"/>
                <a:gd name="T31" fmla="*/ 1 h 43"/>
                <a:gd name="T32" fmla="*/ 8 w 32"/>
                <a:gd name="T33" fmla="*/ 9 h 43"/>
                <a:gd name="T34" fmla="*/ 22 w 32"/>
                <a:gd name="T35" fmla="*/ 18 h 43"/>
                <a:gd name="T36" fmla="*/ 24 w 32"/>
                <a:gd name="T37" fmla="*/ 10 h 43"/>
                <a:gd name="T38" fmla="*/ 15 w 32"/>
                <a:gd name="T3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43">
                  <a:moveTo>
                    <a:pt x="6" y="22"/>
                  </a:moveTo>
                  <a:cubicBezTo>
                    <a:pt x="3" y="19"/>
                    <a:pt x="1" y="16"/>
                    <a:pt x="1" y="13"/>
                  </a:cubicBezTo>
                  <a:cubicBezTo>
                    <a:pt x="0" y="7"/>
                    <a:pt x="6" y="1"/>
                    <a:pt x="14" y="0"/>
                  </a:cubicBezTo>
                  <a:cubicBezTo>
                    <a:pt x="21" y="0"/>
                    <a:pt x="27" y="3"/>
                    <a:pt x="27" y="9"/>
                  </a:cubicBezTo>
                  <a:cubicBezTo>
                    <a:pt x="28" y="12"/>
                    <a:pt x="26" y="16"/>
                    <a:pt x="23" y="18"/>
                  </a:cubicBezTo>
                  <a:cubicBezTo>
                    <a:pt x="28" y="19"/>
                    <a:pt x="31" y="23"/>
                    <a:pt x="32" y="29"/>
                  </a:cubicBezTo>
                  <a:cubicBezTo>
                    <a:pt x="32" y="36"/>
                    <a:pt x="26" y="42"/>
                    <a:pt x="16" y="43"/>
                  </a:cubicBezTo>
                  <a:cubicBezTo>
                    <a:pt x="7" y="43"/>
                    <a:pt x="1" y="39"/>
                    <a:pt x="1" y="32"/>
                  </a:cubicBezTo>
                  <a:cubicBezTo>
                    <a:pt x="0" y="29"/>
                    <a:pt x="2" y="25"/>
                    <a:pt x="6" y="22"/>
                  </a:cubicBezTo>
                  <a:close/>
                  <a:moveTo>
                    <a:pt x="16" y="42"/>
                  </a:moveTo>
                  <a:cubicBezTo>
                    <a:pt x="22" y="41"/>
                    <a:pt x="25" y="37"/>
                    <a:pt x="24" y="32"/>
                  </a:cubicBezTo>
                  <a:cubicBezTo>
                    <a:pt x="24" y="29"/>
                    <a:pt x="22" y="26"/>
                    <a:pt x="16" y="25"/>
                  </a:cubicBezTo>
                  <a:cubicBezTo>
                    <a:pt x="9" y="23"/>
                    <a:pt x="9" y="22"/>
                    <a:pt x="8" y="22"/>
                  </a:cubicBezTo>
                  <a:cubicBezTo>
                    <a:pt x="7" y="23"/>
                    <a:pt x="4" y="26"/>
                    <a:pt x="5" y="31"/>
                  </a:cubicBezTo>
                  <a:cubicBezTo>
                    <a:pt x="5" y="38"/>
                    <a:pt x="9" y="42"/>
                    <a:pt x="16" y="42"/>
                  </a:cubicBezTo>
                  <a:close/>
                  <a:moveTo>
                    <a:pt x="15" y="1"/>
                  </a:moveTo>
                  <a:cubicBezTo>
                    <a:pt x="10" y="2"/>
                    <a:pt x="8" y="5"/>
                    <a:pt x="8" y="9"/>
                  </a:cubicBezTo>
                  <a:cubicBezTo>
                    <a:pt x="9" y="15"/>
                    <a:pt x="18" y="17"/>
                    <a:pt x="22" y="18"/>
                  </a:cubicBezTo>
                  <a:cubicBezTo>
                    <a:pt x="24" y="16"/>
                    <a:pt x="25" y="14"/>
                    <a:pt x="24" y="10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-1862138" y="3570288"/>
              <a:ext cx="133350" cy="169863"/>
            </a:xfrm>
            <a:custGeom>
              <a:avLst/>
              <a:gdLst>
                <a:gd name="T0" fmla="*/ 23 w 35"/>
                <a:gd name="T1" fmla="*/ 15 h 45"/>
                <a:gd name="T2" fmla="*/ 33 w 35"/>
                <a:gd name="T3" fmla="*/ 23 h 45"/>
                <a:gd name="T4" fmla="*/ 21 w 35"/>
                <a:gd name="T5" fmla="*/ 42 h 45"/>
                <a:gd name="T6" fmla="*/ 5 w 35"/>
                <a:gd name="T7" fmla="*/ 38 h 45"/>
                <a:gd name="T8" fmla="*/ 8 w 35"/>
                <a:gd name="T9" fmla="*/ 33 h 45"/>
                <a:gd name="T10" fmla="*/ 14 w 35"/>
                <a:gd name="T11" fmla="*/ 37 h 45"/>
                <a:gd name="T12" fmla="*/ 21 w 35"/>
                <a:gd name="T13" fmla="*/ 41 h 45"/>
                <a:gd name="T14" fmla="*/ 26 w 35"/>
                <a:gd name="T15" fmla="*/ 29 h 45"/>
                <a:gd name="T16" fmla="*/ 17 w 35"/>
                <a:gd name="T17" fmla="*/ 22 h 45"/>
                <a:gd name="T18" fmla="*/ 12 w 35"/>
                <a:gd name="T19" fmla="*/ 22 h 45"/>
                <a:gd name="T20" fmla="*/ 16 w 35"/>
                <a:gd name="T21" fmla="*/ 19 h 45"/>
                <a:gd name="T22" fmla="*/ 17 w 35"/>
                <a:gd name="T23" fmla="*/ 11 h 45"/>
                <a:gd name="T24" fmla="*/ 7 w 35"/>
                <a:gd name="T25" fmla="*/ 7 h 45"/>
                <a:gd name="T26" fmla="*/ 1 w 35"/>
                <a:gd name="T27" fmla="*/ 14 h 45"/>
                <a:gd name="T28" fmla="*/ 0 w 35"/>
                <a:gd name="T29" fmla="*/ 13 h 45"/>
                <a:gd name="T30" fmla="*/ 10 w 35"/>
                <a:gd name="T31" fmla="*/ 1 h 45"/>
                <a:gd name="T32" fmla="*/ 24 w 35"/>
                <a:gd name="T33" fmla="*/ 7 h 45"/>
                <a:gd name="T34" fmla="*/ 23 w 35"/>
                <a:gd name="T35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5">
                  <a:moveTo>
                    <a:pt x="23" y="15"/>
                  </a:moveTo>
                  <a:cubicBezTo>
                    <a:pt x="28" y="16"/>
                    <a:pt x="31" y="19"/>
                    <a:pt x="33" y="23"/>
                  </a:cubicBezTo>
                  <a:cubicBezTo>
                    <a:pt x="35" y="31"/>
                    <a:pt x="30" y="40"/>
                    <a:pt x="21" y="42"/>
                  </a:cubicBezTo>
                  <a:cubicBezTo>
                    <a:pt x="13" y="45"/>
                    <a:pt x="6" y="43"/>
                    <a:pt x="5" y="38"/>
                  </a:cubicBezTo>
                  <a:cubicBezTo>
                    <a:pt x="4" y="36"/>
                    <a:pt x="5" y="34"/>
                    <a:pt x="8" y="33"/>
                  </a:cubicBezTo>
                  <a:cubicBezTo>
                    <a:pt x="11" y="32"/>
                    <a:pt x="12" y="33"/>
                    <a:pt x="14" y="37"/>
                  </a:cubicBezTo>
                  <a:cubicBezTo>
                    <a:pt x="15" y="41"/>
                    <a:pt x="18" y="42"/>
                    <a:pt x="21" y="41"/>
                  </a:cubicBezTo>
                  <a:cubicBezTo>
                    <a:pt x="25" y="40"/>
                    <a:pt x="28" y="35"/>
                    <a:pt x="26" y="29"/>
                  </a:cubicBezTo>
                  <a:cubicBezTo>
                    <a:pt x="24" y="24"/>
                    <a:pt x="20" y="22"/>
                    <a:pt x="17" y="22"/>
                  </a:cubicBezTo>
                  <a:cubicBezTo>
                    <a:pt x="14" y="21"/>
                    <a:pt x="12" y="23"/>
                    <a:pt x="12" y="22"/>
                  </a:cubicBezTo>
                  <a:cubicBezTo>
                    <a:pt x="11" y="21"/>
                    <a:pt x="14" y="21"/>
                    <a:pt x="16" y="19"/>
                  </a:cubicBezTo>
                  <a:cubicBezTo>
                    <a:pt x="18" y="17"/>
                    <a:pt x="18" y="14"/>
                    <a:pt x="17" y="11"/>
                  </a:cubicBezTo>
                  <a:cubicBezTo>
                    <a:pt x="16" y="7"/>
                    <a:pt x="12" y="5"/>
                    <a:pt x="7" y="7"/>
                  </a:cubicBezTo>
                  <a:cubicBezTo>
                    <a:pt x="1" y="9"/>
                    <a:pt x="2" y="13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2"/>
                    <a:pt x="2" y="4"/>
                    <a:pt x="10" y="1"/>
                  </a:cubicBezTo>
                  <a:cubicBezTo>
                    <a:pt x="15" y="0"/>
                    <a:pt x="22" y="1"/>
                    <a:pt x="24" y="7"/>
                  </a:cubicBezTo>
                  <a:cubicBezTo>
                    <a:pt x="25" y="10"/>
                    <a:pt x="24" y="12"/>
                    <a:pt x="2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-2193925" y="3008313"/>
              <a:ext cx="30162" cy="11113"/>
            </a:xfrm>
            <a:custGeom>
              <a:avLst/>
              <a:gdLst>
                <a:gd name="T0" fmla="*/ 2 w 8"/>
                <a:gd name="T1" fmla="*/ 3 h 3"/>
                <a:gd name="T2" fmla="*/ 4 w 8"/>
                <a:gd name="T3" fmla="*/ 3 h 3"/>
                <a:gd name="T4" fmla="*/ 7 w 8"/>
                <a:gd name="T5" fmla="*/ 2 h 3"/>
                <a:gd name="T6" fmla="*/ 8 w 8"/>
                <a:gd name="T7" fmla="*/ 2 h 3"/>
                <a:gd name="T8" fmla="*/ 4 w 8"/>
                <a:gd name="T9" fmla="*/ 0 h 3"/>
                <a:gd name="T10" fmla="*/ 0 w 8"/>
                <a:gd name="T11" fmla="*/ 2 h 3"/>
                <a:gd name="T12" fmla="*/ 2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1"/>
                    <a:pt x="5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-2243138" y="3121025"/>
              <a:ext cx="114300" cy="19050"/>
            </a:xfrm>
            <a:custGeom>
              <a:avLst/>
              <a:gdLst>
                <a:gd name="T0" fmla="*/ 30 w 30"/>
                <a:gd name="T1" fmla="*/ 3 h 5"/>
                <a:gd name="T2" fmla="*/ 22 w 30"/>
                <a:gd name="T3" fmla="*/ 0 h 5"/>
                <a:gd name="T4" fmla="*/ 3 w 30"/>
                <a:gd name="T5" fmla="*/ 1 h 5"/>
                <a:gd name="T6" fmla="*/ 1 w 30"/>
                <a:gd name="T7" fmla="*/ 3 h 5"/>
                <a:gd name="T8" fmla="*/ 13 w 30"/>
                <a:gd name="T9" fmla="*/ 5 h 5"/>
                <a:gd name="T10" fmla="*/ 18 w 30"/>
                <a:gd name="T11" fmla="*/ 5 h 5"/>
                <a:gd name="T12" fmla="*/ 30 w 3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3"/>
                  </a:moveTo>
                  <a:cubicBezTo>
                    <a:pt x="30" y="0"/>
                    <a:pt x="29" y="1"/>
                    <a:pt x="22" y="0"/>
                  </a:cubicBezTo>
                  <a:cubicBezTo>
                    <a:pt x="18" y="0"/>
                    <a:pt x="6" y="0"/>
                    <a:pt x="3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5"/>
                    <a:pt x="0" y="5"/>
                    <a:pt x="1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6" y="4"/>
                    <a:pt x="28" y="5"/>
                    <a:pt x="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53"/>
            <p:cNvSpPr>
              <a:spLocks noEditPoints="1"/>
            </p:cNvSpPr>
            <p:nvPr/>
          </p:nvSpPr>
          <p:spPr bwMode="auto">
            <a:xfrm>
              <a:off x="-2589213" y="2378075"/>
              <a:ext cx="1123950" cy="1123950"/>
            </a:xfrm>
            <a:custGeom>
              <a:avLst/>
              <a:gdLst>
                <a:gd name="T0" fmla="*/ 298 w 298"/>
                <a:gd name="T1" fmla="*/ 91 h 298"/>
                <a:gd name="T2" fmla="*/ 198 w 298"/>
                <a:gd name="T3" fmla="*/ 3 h 298"/>
                <a:gd name="T4" fmla="*/ 109 w 298"/>
                <a:gd name="T5" fmla="*/ 9 h 298"/>
                <a:gd name="T6" fmla="*/ 92 w 298"/>
                <a:gd name="T7" fmla="*/ 0 h 298"/>
                <a:gd name="T8" fmla="*/ 42 w 298"/>
                <a:gd name="T9" fmla="*/ 93 h 298"/>
                <a:gd name="T10" fmla="*/ 4 w 298"/>
                <a:gd name="T11" fmla="*/ 140 h 298"/>
                <a:gd name="T12" fmla="*/ 43 w 298"/>
                <a:gd name="T13" fmla="*/ 145 h 298"/>
                <a:gd name="T14" fmla="*/ 4 w 298"/>
                <a:gd name="T15" fmla="*/ 192 h 298"/>
                <a:gd name="T16" fmla="*/ 46 w 298"/>
                <a:gd name="T17" fmla="*/ 189 h 298"/>
                <a:gd name="T18" fmla="*/ 102 w 298"/>
                <a:gd name="T19" fmla="*/ 262 h 298"/>
                <a:gd name="T20" fmla="*/ 92 w 298"/>
                <a:gd name="T21" fmla="*/ 298 h 298"/>
                <a:gd name="T22" fmla="*/ 137 w 298"/>
                <a:gd name="T23" fmla="*/ 262 h 298"/>
                <a:gd name="T24" fmla="*/ 161 w 298"/>
                <a:gd name="T25" fmla="*/ 258 h 298"/>
                <a:gd name="T26" fmla="*/ 182 w 298"/>
                <a:gd name="T27" fmla="*/ 258 h 298"/>
                <a:gd name="T28" fmla="*/ 255 w 298"/>
                <a:gd name="T29" fmla="*/ 205 h 298"/>
                <a:gd name="T30" fmla="*/ 295 w 298"/>
                <a:gd name="T31" fmla="*/ 213 h 298"/>
                <a:gd name="T32" fmla="*/ 252 w 298"/>
                <a:gd name="T33" fmla="*/ 145 h 298"/>
                <a:gd name="T34" fmla="*/ 298 w 298"/>
                <a:gd name="T35" fmla="*/ 192 h 298"/>
                <a:gd name="T36" fmla="*/ 252 w 298"/>
                <a:gd name="T37" fmla="*/ 89 h 298"/>
                <a:gd name="T38" fmla="*/ 223 w 298"/>
                <a:gd name="T39" fmla="*/ 96 h 298"/>
                <a:gd name="T40" fmla="*/ 172 w 298"/>
                <a:gd name="T41" fmla="*/ 77 h 298"/>
                <a:gd name="T42" fmla="*/ 172 w 298"/>
                <a:gd name="T43" fmla="*/ 77 h 298"/>
                <a:gd name="T44" fmla="*/ 170 w 298"/>
                <a:gd name="T45" fmla="*/ 113 h 298"/>
                <a:gd name="T46" fmla="*/ 167 w 298"/>
                <a:gd name="T47" fmla="*/ 116 h 298"/>
                <a:gd name="T48" fmla="*/ 159 w 298"/>
                <a:gd name="T49" fmla="*/ 75 h 298"/>
                <a:gd name="T50" fmla="*/ 157 w 298"/>
                <a:gd name="T51" fmla="*/ 128 h 298"/>
                <a:gd name="T52" fmla="*/ 115 w 298"/>
                <a:gd name="T53" fmla="*/ 226 h 298"/>
                <a:gd name="T54" fmla="*/ 85 w 298"/>
                <a:gd name="T55" fmla="*/ 218 h 298"/>
                <a:gd name="T56" fmla="*/ 85 w 298"/>
                <a:gd name="T57" fmla="*/ 201 h 298"/>
                <a:gd name="T58" fmla="*/ 131 w 298"/>
                <a:gd name="T59" fmla="*/ 212 h 298"/>
                <a:gd name="T60" fmla="*/ 70 w 298"/>
                <a:gd name="T61" fmla="*/ 204 h 298"/>
                <a:gd name="T62" fmla="*/ 87 w 298"/>
                <a:gd name="T63" fmla="*/ 166 h 298"/>
                <a:gd name="T64" fmla="*/ 75 w 298"/>
                <a:gd name="T65" fmla="*/ 181 h 298"/>
                <a:gd name="T66" fmla="*/ 97 w 298"/>
                <a:gd name="T67" fmla="*/ 160 h 298"/>
                <a:gd name="T68" fmla="*/ 115 w 298"/>
                <a:gd name="T69" fmla="*/ 164 h 298"/>
                <a:gd name="T70" fmla="*/ 116 w 298"/>
                <a:gd name="T71" fmla="*/ 180 h 298"/>
                <a:gd name="T72" fmla="*/ 96 w 298"/>
                <a:gd name="T73" fmla="*/ 170 h 298"/>
                <a:gd name="T74" fmla="*/ 130 w 298"/>
                <a:gd name="T75" fmla="*/ 176 h 298"/>
                <a:gd name="T76" fmla="*/ 125 w 298"/>
                <a:gd name="T77" fmla="*/ 161 h 298"/>
                <a:gd name="T78" fmla="*/ 108 w 298"/>
                <a:gd name="T79" fmla="*/ 122 h 298"/>
                <a:gd name="T80" fmla="*/ 79 w 298"/>
                <a:gd name="T81" fmla="*/ 98 h 298"/>
                <a:gd name="T82" fmla="*/ 107 w 298"/>
                <a:gd name="T83" fmla="*/ 71 h 298"/>
                <a:gd name="T84" fmla="*/ 133 w 298"/>
                <a:gd name="T85" fmla="*/ 92 h 298"/>
                <a:gd name="T86" fmla="*/ 112 w 298"/>
                <a:gd name="T87" fmla="*/ 46 h 298"/>
                <a:gd name="T88" fmla="*/ 172 w 298"/>
                <a:gd name="T89" fmla="*/ 212 h 298"/>
                <a:gd name="T90" fmla="*/ 162 w 298"/>
                <a:gd name="T91" fmla="*/ 212 h 298"/>
                <a:gd name="T92" fmla="*/ 162 w 298"/>
                <a:gd name="T93" fmla="*/ 191 h 298"/>
                <a:gd name="T94" fmla="*/ 183 w 298"/>
                <a:gd name="T95" fmla="*/ 169 h 298"/>
                <a:gd name="T96" fmla="*/ 184 w 298"/>
                <a:gd name="T97" fmla="*/ 213 h 298"/>
                <a:gd name="T98" fmla="*/ 197 w 298"/>
                <a:gd name="T99" fmla="*/ 159 h 298"/>
                <a:gd name="T100" fmla="*/ 212 w 298"/>
                <a:gd name="T101" fmla="*/ 231 h 298"/>
                <a:gd name="T102" fmla="*/ 211 w 298"/>
                <a:gd name="T103" fmla="*/ 157 h 298"/>
                <a:gd name="T104" fmla="*/ 225 w 298"/>
                <a:gd name="T105" fmla="*/ 221 h 298"/>
                <a:gd name="T106" fmla="*/ 220 w 298"/>
                <a:gd name="T107" fmla="*/ 156 h 298"/>
                <a:gd name="T108" fmla="*/ 208 w 298"/>
                <a:gd name="T109" fmla="*/ 144 h 298"/>
                <a:gd name="T110" fmla="*/ 181 w 298"/>
                <a:gd name="T111" fmla="*/ 147 h 298"/>
                <a:gd name="T112" fmla="*/ 187 w 298"/>
                <a:gd name="T113" fmla="*/ 102 h 298"/>
                <a:gd name="T114" fmla="*/ 228 w 298"/>
                <a:gd name="T115" fmla="*/ 102 h 298"/>
                <a:gd name="T116" fmla="*/ 230 w 298"/>
                <a:gd name="T117" fmla="*/ 14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8" h="298">
                  <a:moveTo>
                    <a:pt x="252" y="85"/>
                  </a:moveTo>
                  <a:cubicBezTo>
                    <a:pt x="252" y="88"/>
                    <a:pt x="253" y="91"/>
                    <a:pt x="256" y="93"/>
                  </a:cubicBezTo>
                  <a:cubicBezTo>
                    <a:pt x="256" y="93"/>
                    <a:pt x="256" y="93"/>
                    <a:pt x="256" y="93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6" y="134"/>
                    <a:pt x="298" y="137"/>
                    <a:pt x="298" y="140"/>
                  </a:cubicBezTo>
                  <a:cubicBezTo>
                    <a:pt x="298" y="91"/>
                    <a:pt x="298" y="91"/>
                    <a:pt x="298" y="91"/>
                  </a:cubicBezTo>
                  <a:cubicBezTo>
                    <a:pt x="298" y="89"/>
                    <a:pt x="296" y="86"/>
                    <a:pt x="295" y="84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2" y="2"/>
                    <a:pt x="209" y="0"/>
                    <a:pt x="207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99" y="0"/>
                    <a:pt x="198" y="1"/>
                    <a:pt x="198" y="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8" y="44"/>
                    <a:pt x="196" y="46"/>
                    <a:pt x="193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89" y="4"/>
                    <a:pt x="185" y="0"/>
                    <a:pt x="181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3" y="0"/>
                    <a:pt x="109" y="4"/>
                    <a:pt x="109" y="9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2" y="46"/>
                    <a:pt x="100" y="44"/>
                    <a:pt x="100" y="42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0"/>
                    <a:pt x="86" y="2"/>
                    <a:pt x="85" y="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6"/>
                    <a:pt x="0" y="89"/>
                    <a:pt x="0" y="91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7"/>
                    <a:pt x="2" y="134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5" y="91"/>
                    <a:pt x="46" y="88"/>
                    <a:pt x="46" y="85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6"/>
                    <a:pt x="45" y="99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2" y="142"/>
                    <a:pt x="0" y="145"/>
                    <a:pt x="0" y="14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89"/>
                    <a:pt x="2" y="186"/>
                    <a:pt x="4" y="184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5" y="143"/>
                    <a:pt x="46" y="140"/>
                    <a:pt x="46" y="137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8"/>
                    <a:pt x="45" y="151"/>
                    <a:pt x="43" y="153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4"/>
                    <a:pt x="0" y="197"/>
                    <a:pt x="0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9"/>
                    <a:pt x="2" y="212"/>
                    <a:pt x="3" y="213"/>
                  </a:cubicBezTo>
                  <a:cubicBezTo>
                    <a:pt x="15" y="225"/>
                    <a:pt x="15" y="225"/>
                    <a:pt x="15" y="225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5" y="195"/>
                    <a:pt x="46" y="192"/>
                    <a:pt x="46" y="189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200"/>
                    <a:pt x="45" y="203"/>
                    <a:pt x="43" y="205"/>
                  </a:cubicBezTo>
                  <a:cubicBezTo>
                    <a:pt x="43" y="205"/>
                    <a:pt x="43" y="205"/>
                    <a:pt x="43" y="205"/>
                  </a:cubicBezTo>
                  <a:cubicBezTo>
                    <a:pt x="19" y="229"/>
                    <a:pt x="19" y="229"/>
                    <a:pt x="19" y="229"/>
                  </a:cubicBezTo>
                  <a:cubicBezTo>
                    <a:pt x="84" y="294"/>
                    <a:pt x="84" y="294"/>
                    <a:pt x="84" y="294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3" y="259"/>
                    <a:pt x="106" y="258"/>
                    <a:pt x="109" y="258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3" y="258"/>
                    <a:pt x="110" y="260"/>
                    <a:pt x="108" y="262"/>
                  </a:cubicBezTo>
                  <a:cubicBezTo>
                    <a:pt x="108" y="262"/>
                    <a:pt x="108" y="262"/>
                    <a:pt x="108" y="262"/>
                  </a:cubicBezTo>
                  <a:cubicBezTo>
                    <a:pt x="89" y="297"/>
                    <a:pt x="89" y="297"/>
                    <a:pt x="89" y="297"/>
                  </a:cubicBezTo>
                  <a:cubicBezTo>
                    <a:pt x="90" y="297"/>
                    <a:pt x="91" y="298"/>
                    <a:pt x="92" y="298"/>
                  </a:cubicBezTo>
                  <a:cubicBezTo>
                    <a:pt x="125" y="298"/>
                    <a:pt x="125" y="298"/>
                    <a:pt x="125" y="298"/>
                  </a:cubicBezTo>
                  <a:cubicBezTo>
                    <a:pt x="131" y="262"/>
                    <a:pt x="131" y="262"/>
                    <a:pt x="131" y="262"/>
                  </a:cubicBezTo>
                  <a:cubicBezTo>
                    <a:pt x="132" y="260"/>
                    <a:pt x="134" y="258"/>
                    <a:pt x="137" y="258"/>
                  </a:cubicBezTo>
                  <a:cubicBezTo>
                    <a:pt x="137" y="258"/>
                    <a:pt x="137" y="258"/>
                    <a:pt x="137" y="258"/>
                  </a:cubicBezTo>
                  <a:cubicBezTo>
                    <a:pt x="138" y="258"/>
                    <a:pt x="138" y="258"/>
                    <a:pt x="138" y="258"/>
                  </a:cubicBezTo>
                  <a:cubicBezTo>
                    <a:pt x="143" y="258"/>
                    <a:pt x="143" y="258"/>
                    <a:pt x="143" y="258"/>
                  </a:cubicBezTo>
                  <a:cubicBezTo>
                    <a:pt x="140" y="258"/>
                    <a:pt x="138" y="260"/>
                    <a:pt x="137" y="262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1" y="262"/>
                    <a:pt x="161" y="262"/>
                    <a:pt x="161" y="262"/>
                  </a:cubicBezTo>
                  <a:cubicBezTo>
                    <a:pt x="160" y="260"/>
                    <a:pt x="158" y="258"/>
                    <a:pt x="155" y="258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61" y="258"/>
                    <a:pt x="161" y="258"/>
                    <a:pt x="161" y="258"/>
                  </a:cubicBezTo>
                  <a:cubicBezTo>
                    <a:pt x="161" y="258"/>
                    <a:pt x="161" y="258"/>
                    <a:pt x="161" y="258"/>
                  </a:cubicBezTo>
                  <a:cubicBezTo>
                    <a:pt x="164" y="258"/>
                    <a:pt x="166" y="260"/>
                    <a:pt x="167" y="262"/>
                  </a:cubicBezTo>
                  <a:cubicBezTo>
                    <a:pt x="173" y="298"/>
                    <a:pt x="173" y="298"/>
                    <a:pt x="173" y="298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8"/>
                    <a:pt x="208" y="297"/>
                    <a:pt x="209" y="297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90" y="262"/>
                    <a:pt x="190" y="262"/>
                    <a:pt x="190" y="262"/>
                  </a:cubicBezTo>
                  <a:cubicBezTo>
                    <a:pt x="188" y="260"/>
                    <a:pt x="185" y="258"/>
                    <a:pt x="182" y="258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189" y="258"/>
                    <a:pt x="189" y="258"/>
                    <a:pt x="189" y="258"/>
                  </a:cubicBezTo>
                  <a:cubicBezTo>
                    <a:pt x="192" y="258"/>
                    <a:pt x="195" y="259"/>
                    <a:pt x="197" y="262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3" y="203"/>
                    <a:pt x="252" y="200"/>
                    <a:pt x="252" y="197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89"/>
                    <a:pt x="252" y="189"/>
                    <a:pt x="252" y="189"/>
                  </a:cubicBezTo>
                  <a:cubicBezTo>
                    <a:pt x="252" y="192"/>
                    <a:pt x="253" y="195"/>
                    <a:pt x="256" y="197"/>
                  </a:cubicBezTo>
                  <a:cubicBezTo>
                    <a:pt x="256" y="197"/>
                    <a:pt x="256" y="197"/>
                    <a:pt x="256" y="197"/>
                  </a:cubicBezTo>
                  <a:cubicBezTo>
                    <a:pt x="284" y="225"/>
                    <a:pt x="284" y="225"/>
                    <a:pt x="284" y="225"/>
                  </a:cubicBezTo>
                  <a:cubicBezTo>
                    <a:pt x="295" y="213"/>
                    <a:pt x="295" y="213"/>
                    <a:pt x="295" y="213"/>
                  </a:cubicBezTo>
                  <a:cubicBezTo>
                    <a:pt x="296" y="212"/>
                    <a:pt x="298" y="209"/>
                    <a:pt x="298" y="206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197"/>
                    <a:pt x="296" y="194"/>
                    <a:pt x="294" y="192"/>
                  </a:cubicBezTo>
                  <a:cubicBezTo>
                    <a:pt x="294" y="192"/>
                    <a:pt x="294" y="192"/>
                    <a:pt x="294" y="192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55" y="153"/>
                    <a:pt x="255" y="153"/>
                    <a:pt x="255" y="153"/>
                  </a:cubicBezTo>
                  <a:cubicBezTo>
                    <a:pt x="253" y="151"/>
                    <a:pt x="252" y="148"/>
                    <a:pt x="252" y="145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2" y="137"/>
                    <a:pt x="252" y="137"/>
                    <a:pt x="252" y="137"/>
                  </a:cubicBezTo>
                  <a:cubicBezTo>
                    <a:pt x="252" y="140"/>
                    <a:pt x="253" y="143"/>
                    <a:pt x="256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6"/>
                    <a:pt x="298" y="189"/>
                    <a:pt x="298" y="192"/>
                  </a:cubicBezTo>
                  <a:cubicBezTo>
                    <a:pt x="298" y="148"/>
                    <a:pt x="298" y="148"/>
                    <a:pt x="298" y="148"/>
                  </a:cubicBezTo>
                  <a:cubicBezTo>
                    <a:pt x="298" y="145"/>
                    <a:pt x="296" y="142"/>
                    <a:pt x="294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5" y="101"/>
                    <a:pt x="255" y="101"/>
                    <a:pt x="255" y="101"/>
                  </a:cubicBezTo>
                  <a:cubicBezTo>
                    <a:pt x="253" y="99"/>
                    <a:pt x="252" y="96"/>
                    <a:pt x="252" y="93"/>
                  </a:cubicBezTo>
                  <a:cubicBezTo>
                    <a:pt x="252" y="89"/>
                    <a:pt x="252" y="89"/>
                    <a:pt x="252" y="89"/>
                  </a:cubicBezTo>
                  <a:lnTo>
                    <a:pt x="252" y="85"/>
                  </a:lnTo>
                  <a:close/>
                  <a:moveTo>
                    <a:pt x="181" y="87"/>
                  </a:moveTo>
                  <a:cubicBezTo>
                    <a:pt x="182" y="75"/>
                    <a:pt x="182" y="77"/>
                    <a:pt x="189" y="74"/>
                  </a:cubicBezTo>
                  <a:cubicBezTo>
                    <a:pt x="197" y="73"/>
                    <a:pt x="201" y="71"/>
                    <a:pt x="205" y="72"/>
                  </a:cubicBezTo>
                  <a:cubicBezTo>
                    <a:pt x="209" y="72"/>
                    <a:pt x="219" y="72"/>
                    <a:pt x="227" y="75"/>
                  </a:cubicBezTo>
                  <a:cubicBezTo>
                    <a:pt x="231" y="76"/>
                    <a:pt x="229" y="78"/>
                    <a:pt x="230" y="91"/>
                  </a:cubicBezTo>
                  <a:cubicBezTo>
                    <a:pt x="229" y="97"/>
                    <a:pt x="228" y="96"/>
                    <a:pt x="223" y="96"/>
                  </a:cubicBezTo>
                  <a:cubicBezTo>
                    <a:pt x="219" y="96"/>
                    <a:pt x="217" y="96"/>
                    <a:pt x="211" y="95"/>
                  </a:cubicBezTo>
                  <a:cubicBezTo>
                    <a:pt x="209" y="93"/>
                    <a:pt x="207" y="80"/>
                    <a:pt x="203" y="82"/>
                  </a:cubicBezTo>
                  <a:cubicBezTo>
                    <a:pt x="201" y="83"/>
                    <a:pt x="203" y="83"/>
                    <a:pt x="200" y="89"/>
                  </a:cubicBezTo>
                  <a:cubicBezTo>
                    <a:pt x="199" y="90"/>
                    <a:pt x="198" y="93"/>
                    <a:pt x="197" y="94"/>
                  </a:cubicBezTo>
                  <a:cubicBezTo>
                    <a:pt x="193" y="96"/>
                    <a:pt x="189" y="96"/>
                    <a:pt x="184" y="96"/>
                  </a:cubicBezTo>
                  <a:cubicBezTo>
                    <a:pt x="180" y="96"/>
                    <a:pt x="181" y="94"/>
                    <a:pt x="181" y="87"/>
                  </a:cubicBezTo>
                  <a:close/>
                  <a:moveTo>
                    <a:pt x="172" y="77"/>
                  </a:moveTo>
                  <a:cubicBezTo>
                    <a:pt x="173" y="75"/>
                    <a:pt x="172" y="74"/>
                    <a:pt x="174" y="74"/>
                  </a:cubicBezTo>
                  <a:cubicBezTo>
                    <a:pt x="178" y="74"/>
                    <a:pt x="178" y="75"/>
                    <a:pt x="178" y="77"/>
                  </a:cubicBezTo>
                  <a:cubicBezTo>
                    <a:pt x="178" y="79"/>
                    <a:pt x="178" y="85"/>
                    <a:pt x="178" y="90"/>
                  </a:cubicBezTo>
                  <a:cubicBezTo>
                    <a:pt x="178" y="93"/>
                    <a:pt x="178" y="99"/>
                    <a:pt x="175" y="100"/>
                  </a:cubicBezTo>
                  <a:cubicBezTo>
                    <a:pt x="173" y="100"/>
                    <a:pt x="171" y="100"/>
                    <a:pt x="171" y="97"/>
                  </a:cubicBezTo>
                  <a:cubicBezTo>
                    <a:pt x="171" y="96"/>
                    <a:pt x="172" y="93"/>
                    <a:pt x="173" y="91"/>
                  </a:cubicBezTo>
                  <a:cubicBezTo>
                    <a:pt x="173" y="88"/>
                    <a:pt x="173" y="80"/>
                    <a:pt x="172" y="77"/>
                  </a:cubicBezTo>
                  <a:close/>
                  <a:moveTo>
                    <a:pt x="174" y="108"/>
                  </a:moveTo>
                  <a:cubicBezTo>
                    <a:pt x="177" y="109"/>
                    <a:pt x="177" y="118"/>
                    <a:pt x="177" y="118"/>
                  </a:cubicBezTo>
                  <a:cubicBezTo>
                    <a:pt x="177" y="120"/>
                    <a:pt x="177" y="128"/>
                    <a:pt x="177" y="131"/>
                  </a:cubicBezTo>
                  <a:cubicBezTo>
                    <a:pt x="177" y="133"/>
                    <a:pt x="178" y="135"/>
                    <a:pt x="177" y="137"/>
                  </a:cubicBezTo>
                  <a:cubicBezTo>
                    <a:pt x="176" y="137"/>
                    <a:pt x="175" y="137"/>
                    <a:pt x="173" y="137"/>
                  </a:cubicBezTo>
                  <a:cubicBezTo>
                    <a:pt x="172" y="136"/>
                    <a:pt x="171" y="129"/>
                    <a:pt x="171" y="127"/>
                  </a:cubicBezTo>
                  <a:cubicBezTo>
                    <a:pt x="171" y="124"/>
                    <a:pt x="171" y="119"/>
                    <a:pt x="170" y="113"/>
                  </a:cubicBezTo>
                  <a:cubicBezTo>
                    <a:pt x="170" y="108"/>
                    <a:pt x="170" y="108"/>
                    <a:pt x="174" y="108"/>
                  </a:cubicBezTo>
                  <a:close/>
                  <a:moveTo>
                    <a:pt x="163" y="103"/>
                  </a:moveTo>
                  <a:cubicBezTo>
                    <a:pt x="163" y="99"/>
                    <a:pt x="164" y="85"/>
                    <a:pt x="164" y="81"/>
                  </a:cubicBezTo>
                  <a:cubicBezTo>
                    <a:pt x="164" y="79"/>
                    <a:pt x="163" y="76"/>
                    <a:pt x="164" y="73"/>
                  </a:cubicBezTo>
                  <a:cubicBezTo>
                    <a:pt x="164" y="72"/>
                    <a:pt x="166" y="72"/>
                    <a:pt x="168" y="72"/>
                  </a:cubicBezTo>
                  <a:cubicBezTo>
                    <a:pt x="171" y="71"/>
                    <a:pt x="170" y="82"/>
                    <a:pt x="170" y="82"/>
                  </a:cubicBezTo>
                  <a:cubicBezTo>
                    <a:pt x="170" y="92"/>
                    <a:pt x="167" y="111"/>
                    <a:pt x="167" y="116"/>
                  </a:cubicBezTo>
                  <a:cubicBezTo>
                    <a:pt x="166" y="124"/>
                    <a:pt x="170" y="146"/>
                    <a:pt x="168" y="148"/>
                  </a:cubicBezTo>
                  <a:cubicBezTo>
                    <a:pt x="167" y="149"/>
                    <a:pt x="164" y="149"/>
                    <a:pt x="164" y="148"/>
                  </a:cubicBezTo>
                  <a:cubicBezTo>
                    <a:pt x="162" y="142"/>
                    <a:pt x="162" y="133"/>
                    <a:pt x="161" y="125"/>
                  </a:cubicBezTo>
                  <a:cubicBezTo>
                    <a:pt x="161" y="116"/>
                    <a:pt x="162" y="107"/>
                    <a:pt x="163" y="103"/>
                  </a:cubicBezTo>
                  <a:close/>
                  <a:moveTo>
                    <a:pt x="154" y="90"/>
                  </a:moveTo>
                  <a:cubicBezTo>
                    <a:pt x="155" y="84"/>
                    <a:pt x="155" y="77"/>
                    <a:pt x="155" y="75"/>
                  </a:cubicBezTo>
                  <a:cubicBezTo>
                    <a:pt x="156" y="75"/>
                    <a:pt x="157" y="74"/>
                    <a:pt x="159" y="75"/>
                  </a:cubicBezTo>
                  <a:cubicBezTo>
                    <a:pt x="161" y="76"/>
                    <a:pt x="162" y="95"/>
                    <a:pt x="157" y="99"/>
                  </a:cubicBezTo>
                  <a:cubicBezTo>
                    <a:pt x="156" y="99"/>
                    <a:pt x="154" y="99"/>
                    <a:pt x="153" y="98"/>
                  </a:cubicBezTo>
                  <a:cubicBezTo>
                    <a:pt x="153" y="97"/>
                    <a:pt x="153" y="94"/>
                    <a:pt x="154" y="90"/>
                  </a:cubicBezTo>
                  <a:close/>
                  <a:moveTo>
                    <a:pt x="151" y="115"/>
                  </a:moveTo>
                  <a:cubicBezTo>
                    <a:pt x="151" y="108"/>
                    <a:pt x="152" y="106"/>
                    <a:pt x="154" y="104"/>
                  </a:cubicBezTo>
                  <a:cubicBezTo>
                    <a:pt x="155" y="103"/>
                    <a:pt x="158" y="105"/>
                    <a:pt x="158" y="105"/>
                  </a:cubicBezTo>
                  <a:cubicBezTo>
                    <a:pt x="159" y="108"/>
                    <a:pt x="158" y="122"/>
                    <a:pt x="157" y="128"/>
                  </a:cubicBezTo>
                  <a:cubicBezTo>
                    <a:pt x="157" y="134"/>
                    <a:pt x="159" y="140"/>
                    <a:pt x="157" y="141"/>
                  </a:cubicBezTo>
                  <a:cubicBezTo>
                    <a:pt x="154" y="142"/>
                    <a:pt x="152" y="141"/>
                    <a:pt x="152" y="139"/>
                  </a:cubicBezTo>
                  <a:cubicBezTo>
                    <a:pt x="151" y="132"/>
                    <a:pt x="151" y="115"/>
                    <a:pt x="151" y="115"/>
                  </a:cubicBezTo>
                  <a:close/>
                  <a:moveTo>
                    <a:pt x="145" y="210"/>
                  </a:moveTo>
                  <a:cubicBezTo>
                    <a:pt x="144" y="220"/>
                    <a:pt x="144" y="219"/>
                    <a:pt x="137" y="219"/>
                  </a:cubicBezTo>
                  <a:cubicBezTo>
                    <a:pt x="131" y="219"/>
                    <a:pt x="116" y="219"/>
                    <a:pt x="115" y="219"/>
                  </a:cubicBezTo>
                  <a:cubicBezTo>
                    <a:pt x="115" y="220"/>
                    <a:pt x="114" y="223"/>
                    <a:pt x="115" y="226"/>
                  </a:cubicBezTo>
                  <a:cubicBezTo>
                    <a:pt x="115" y="230"/>
                    <a:pt x="117" y="231"/>
                    <a:pt x="101" y="233"/>
                  </a:cubicBezTo>
                  <a:cubicBezTo>
                    <a:pt x="97" y="233"/>
                    <a:pt x="73" y="232"/>
                    <a:pt x="71" y="229"/>
                  </a:cubicBezTo>
                  <a:cubicBezTo>
                    <a:pt x="70" y="226"/>
                    <a:pt x="67" y="222"/>
                    <a:pt x="69" y="218"/>
                  </a:cubicBezTo>
                  <a:cubicBezTo>
                    <a:pt x="72" y="220"/>
                    <a:pt x="76" y="222"/>
                    <a:pt x="83" y="225"/>
                  </a:cubicBezTo>
                  <a:cubicBezTo>
                    <a:pt x="89" y="226"/>
                    <a:pt x="98" y="227"/>
                    <a:pt x="103" y="225"/>
                  </a:cubicBezTo>
                  <a:cubicBezTo>
                    <a:pt x="107" y="224"/>
                    <a:pt x="107" y="223"/>
                    <a:pt x="106" y="219"/>
                  </a:cubicBezTo>
                  <a:cubicBezTo>
                    <a:pt x="95" y="219"/>
                    <a:pt x="89" y="218"/>
                    <a:pt x="85" y="218"/>
                  </a:cubicBezTo>
                  <a:cubicBezTo>
                    <a:pt x="79" y="217"/>
                    <a:pt x="79" y="217"/>
                    <a:pt x="79" y="214"/>
                  </a:cubicBezTo>
                  <a:cubicBezTo>
                    <a:pt x="80" y="212"/>
                    <a:pt x="80" y="211"/>
                    <a:pt x="84" y="211"/>
                  </a:cubicBezTo>
                  <a:cubicBezTo>
                    <a:pt x="87" y="212"/>
                    <a:pt x="91" y="212"/>
                    <a:pt x="98" y="212"/>
                  </a:cubicBezTo>
                  <a:cubicBezTo>
                    <a:pt x="103" y="212"/>
                    <a:pt x="106" y="212"/>
                    <a:pt x="106" y="212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207"/>
                    <a:pt x="98" y="207"/>
                    <a:pt x="94" y="207"/>
                  </a:cubicBezTo>
                  <a:cubicBezTo>
                    <a:pt x="84" y="207"/>
                    <a:pt x="86" y="205"/>
                    <a:pt x="85" y="201"/>
                  </a:cubicBezTo>
                  <a:cubicBezTo>
                    <a:pt x="86" y="192"/>
                    <a:pt x="86" y="193"/>
                    <a:pt x="94" y="193"/>
                  </a:cubicBezTo>
                  <a:cubicBezTo>
                    <a:pt x="100" y="193"/>
                    <a:pt x="119" y="192"/>
                    <a:pt x="123" y="193"/>
                  </a:cubicBezTo>
                  <a:cubicBezTo>
                    <a:pt x="131" y="193"/>
                    <a:pt x="130" y="194"/>
                    <a:pt x="130" y="200"/>
                  </a:cubicBezTo>
                  <a:cubicBezTo>
                    <a:pt x="129" y="204"/>
                    <a:pt x="130" y="206"/>
                    <a:pt x="123" y="207"/>
                  </a:cubicBezTo>
                  <a:cubicBezTo>
                    <a:pt x="122" y="207"/>
                    <a:pt x="115" y="207"/>
                    <a:pt x="115" y="207"/>
                  </a:cubicBezTo>
                  <a:cubicBezTo>
                    <a:pt x="115" y="212"/>
                    <a:pt x="115" y="212"/>
                    <a:pt x="115" y="212"/>
                  </a:cubicBezTo>
                  <a:cubicBezTo>
                    <a:pt x="131" y="212"/>
                    <a:pt x="131" y="212"/>
                    <a:pt x="131" y="212"/>
                  </a:cubicBezTo>
                  <a:cubicBezTo>
                    <a:pt x="131" y="212"/>
                    <a:pt x="137" y="212"/>
                    <a:pt x="137" y="207"/>
                  </a:cubicBezTo>
                  <a:cubicBezTo>
                    <a:pt x="137" y="202"/>
                    <a:pt x="138" y="195"/>
                    <a:pt x="138" y="195"/>
                  </a:cubicBezTo>
                  <a:cubicBezTo>
                    <a:pt x="138" y="195"/>
                    <a:pt x="138" y="190"/>
                    <a:pt x="133" y="190"/>
                  </a:cubicBezTo>
                  <a:cubicBezTo>
                    <a:pt x="128" y="190"/>
                    <a:pt x="100" y="189"/>
                    <a:pt x="88" y="189"/>
                  </a:cubicBezTo>
                  <a:cubicBezTo>
                    <a:pt x="80" y="189"/>
                    <a:pt x="79" y="191"/>
                    <a:pt x="79" y="194"/>
                  </a:cubicBezTo>
                  <a:cubicBezTo>
                    <a:pt x="78" y="197"/>
                    <a:pt x="77" y="211"/>
                    <a:pt x="75" y="211"/>
                  </a:cubicBezTo>
                  <a:cubicBezTo>
                    <a:pt x="68" y="209"/>
                    <a:pt x="70" y="208"/>
                    <a:pt x="70" y="204"/>
                  </a:cubicBezTo>
                  <a:cubicBezTo>
                    <a:pt x="70" y="199"/>
                    <a:pt x="71" y="194"/>
                    <a:pt x="72" y="189"/>
                  </a:cubicBezTo>
                  <a:cubicBezTo>
                    <a:pt x="73" y="185"/>
                    <a:pt x="74" y="183"/>
                    <a:pt x="95" y="183"/>
                  </a:cubicBezTo>
                  <a:cubicBezTo>
                    <a:pt x="105" y="183"/>
                    <a:pt x="135" y="183"/>
                    <a:pt x="135" y="183"/>
                  </a:cubicBezTo>
                  <a:cubicBezTo>
                    <a:pt x="141" y="184"/>
                    <a:pt x="144" y="183"/>
                    <a:pt x="145" y="190"/>
                  </a:cubicBezTo>
                  <a:cubicBezTo>
                    <a:pt x="145" y="199"/>
                    <a:pt x="145" y="202"/>
                    <a:pt x="145" y="210"/>
                  </a:cubicBezTo>
                  <a:close/>
                  <a:moveTo>
                    <a:pt x="79" y="165"/>
                  </a:moveTo>
                  <a:cubicBezTo>
                    <a:pt x="79" y="167"/>
                    <a:pt x="82" y="167"/>
                    <a:pt x="87" y="166"/>
                  </a:cubicBezTo>
                  <a:cubicBezTo>
                    <a:pt x="92" y="166"/>
                    <a:pt x="91" y="165"/>
                    <a:pt x="92" y="169"/>
                  </a:cubicBezTo>
                  <a:cubicBezTo>
                    <a:pt x="92" y="171"/>
                    <a:pt x="92" y="171"/>
                    <a:pt x="89" y="171"/>
                  </a:cubicBezTo>
                  <a:cubicBezTo>
                    <a:pt x="78" y="172"/>
                    <a:pt x="79" y="171"/>
                    <a:pt x="79" y="174"/>
                  </a:cubicBezTo>
                  <a:cubicBezTo>
                    <a:pt x="79" y="176"/>
                    <a:pt x="81" y="175"/>
                    <a:pt x="87" y="175"/>
                  </a:cubicBezTo>
                  <a:cubicBezTo>
                    <a:pt x="91" y="175"/>
                    <a:pt x="92" y="174"/>
                    <a:pt x="92" y="177"/>
                  </a:cubicBezTo>
                  <a:cubicBezTo>
                    <a:pt x="92" y="179"/>
                    <a:pt x="92" y="180"/>
                    <a:pt x="92" y="180"/>
                  </a:cubicBezTo>
                  <a:cubicBezTo>
                    <a:pt x="89" y="180"/>
                    <a:pt x="77" y="181"/>
                    <a:pt x="75" y="181"/>
                  </a:cubicBezTo>
                  <a:cubicBezTo>
                    <a:pt x="72" y="180"/>
                    <a:pt x="72" y="181"/>
                    <a:pt x="72" y="174"/>
                  </a:cubicBezTo>
                  <a:cubicBezTo>
                    <a:pt x="72" y="169"/>
                    <a:pt x="72" y="164"/>
                    <a:pt x="74" y="159"/>
                  </a:cubicBezTo>
                  <a:cubicBezTo>
                    <a:pt x="75" y="156"/>
                    <a:pt x="75" y="157"/>
                    <a:pt x="87" y="157"/>
                  </a:cubicBezTo>
                  <a:cubicBezTo>
                    <a:pt x="93" y="157"/>
                    <a:pt x="92" y="156"/>
                    <a:pt x="93" y="160"/>
                  </a:cubicBezTo>
                  <a:cubicBezTo>
                    <a:pt x="93" y="162"/>
                    <a:pt x="93" y="162"/>
                    <a:pt x="83" y="163"/>
                  </a:cubicBezTo>
                  <a:cubicBezTo>
                    <a:pt x="79" y="163"/>
                    <a:pt x="79" y="162"/>
                    <a:pt x="79" y="165"/>
                  </a:cubicBezTo>
                  <a:close/>
                  <a:moveTo>
                    <a:pt x="97" y="160"/>
                  </a:moveTo>
                  <a:cubicBezTo>
                    <a:pt x="96" y="159"/>
                    <a:pt x="98" y="156"/>
                    <a:pt x="99" y="156"/>
                  </a:cubicBezTo>
                  <a:cubicBezTo>
                    <a:pt x="101" y="156"/>
                    <a:pt x="105" y="159"/>
                    <a:pt x="106" y="159"/>
                  </a:cubicBezTo>
                  <a:cubicBezTo>
                    <a:pt x="106" y="159"/>
                    <a:pt x="107" y="160"/>
                    <a:pt x="109" y="161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12" y="159"/>
                    <a:pt x="118" y="156"/>
                    <a:pt x="119" y="156"/>
                  </a:cubicBezTo>
                  <a:cubicBezTo>
                    <a:pt x="120" y="156"/>
                    <a:pt x="122" y="160"/>
                    <a:pt x="120" y="160"/>
                  </a:cubicBezTo>
                  <a:cubicBezTo>
                    <a:pt x="119" y="162"/>
                    <a:pt x="116" y="163"/>
                    <a:pt x="115" y="164"/>
                  </a:cubicBezTo>
                  <a:cubicBezTo>
                    <a:pt x="117" y="165"/>
                    <a:pt x="118" y="166"/>
                    <a:pt x="118" y="166"/>
                  </a:cubicBezTo>
                  <a:cubicBezTo>
                    <a:pt x="121" y="167"/>
                    <a:pt x="121" y="168"/>
                    <a:pt x="121" y="170"/>
                  </a:cubicBezTo>
                  <a:cubicBezTo>
                    <a:pt x="121" y="171"/>
                    <a:pt x="120" y="171"/>
                    <a:pt x="119" y="172"/>
                  </a:cubicBezTo>
                  <a:cubicBezTo>
                    <a:pt x="118" y="172"/>
                    <a:pt x="117" y="173"/>
                    <a:pt x="115" y="174"/>
                  </a:cubicBezTo>
                  <a:cubicBezTo>
                    <a:pt x="116" y="174"/>
                    <a:pt x="117" y="175"/>
                    <a:pt x="118" y="175"/>
                  </a:cubicBezTo>
                  <a:cubicBezTo>
                    <a:pt x="123" y="178"/>
                    <a:pt x="123" y="177"/>
                    <a:pt x="121" y="180"/>
                  </a:cubicBezTo>
                  <a:cubicBezTo>
                    <a:pt x="120" y="182"/>
                    <a:pt x="117" y="181"/>
                    <a:pt x="116" y="180"/>
                  </a:cubicBezTo>
                  <a:cubicBezTo>
                    <a:pt x="116" y="180"/>
                    <a:pt x="112" y="179"/>
                    <a:pt x="109" y="177"/>
                  </a:cubicBezTo>
                  <a:cubicBezTo>
                    <a:pt x="107" y="178"/>
                    <a:pt x="104" y="179"/>
                    <a:pt x="102" y="180"/>
                  </a:cubicBezTo>
                  <a:cubicBezTo>
                    <a:pt x="99" y="182"/>
                    <a:pt x="98" y="182"/>
                    <a:pt x="97" y="180"/>
                  </a:cubicBezTo>
                  <a:cubicBezTo>
                    <a:pt x="95" y="177"/>
                    <a:pt x="96" y="178"/>
                    <a:pt x="99" y="176"/>
                  </a:cubicBezTo>
                  <a:cubicBezTo>
                    <a:pt x="100" y="175"/>
                    <a:pt x="101" y="175"/>
                    <a:pt x="103" y="174"/>
                  </a:cubicBezTo>
                  <a:cubicBezTo>
                    <a:pt x="101" y="173"/>
                    <a:pt x="100" y="173"/>
                    <a:pt x="98" y="171"/>
                  </a:cubicBezTo>
                  <a:cubicBezTo>
                    <a:pt x="97" y="171"/>
                    <a:pt x="96" y="170"/>
                    <a:pt x="96" y="170"/>
                  </a:cubicBezTo>
                  <a:cubicBezTo>
                    <a:pt x="96" y="168"/>
                    <a:pt x="95" y="167"/>
                    <a:pt x="99" y="165"/>
                  </a:cubicBezTo>
                  <a:cubicBezTo>
                    <a:pt x="100" y="165"/>
                    <a:pt x="101" y="164"/>
                    <a:pt x="102" y="164"/>
                  </a:cubicBezTo>
                  <a:cubicBezTo>
                    <a:pt x="100" y="163"/>
                    <a:pt x="97" y="161"/>
                    <a:pt x="97" y="160"/>
                  </a:cubicBezTo>
                  <a:close/>
                  <a:moveTo>
                    <a:pt x="143" y="180"/>
                  </a:moveTo>
                  <a:cubicBezTo>
                    <a:pt x="141" y="180"/>
                    <a:pt x="127" y="181"/>
                    <a:pt x="127" y="181"/>
                  </a:cubicBezTo>
                  <a:cubicBezTo>
                    <a:pt x="125" y="181"/>
                    <a:pt x="125" y="181"/>
                    <a:pt x="125" y="179"/>
                  </a:cubicBezTo>
                  <a:cubicBezTo>
                    <a:pt x="125" y="176"/>
                    <a:pt x="125" y="176"/>
                    <a:pt x="130" y="176"/>
                  </a:cubicBezTo>
                  <a:cubicBezTo>
                    <a:pt x="134" y="176"/>
                    <a:pt x="138" y="176"/>
                    <a:pt x="138" y="174"/>
                  </a:cubicBezTo>
                  <a:cubicBezTo>
                    <a:pt x="138" y="172"/>
                    <a:pt x="137" y="171"/>
                    <a:pt x="130" y="172"/>
                  </a:cubicBezTo>
                  <a:cubicBezTo>
                    <a:pt x="126" y="172"/>
                    <a:pt x="126" y="172"/>
                    <a:pt x="126" y="171"/>
                  </a:cubicBezTo>
                  <a:cubicBezTo>
                    <a:pt x="125" y="168"/>
                    <a:pt x="125" y="167"/>
                    <a:pt x="128" y="166"/>
                  </a:cubicBezTo>
                  <a:cubicBezTo>
                    <a:pt x="134" y="166"/>
                    <a:pt x="138" y="166"/>
                    <a:pt x="138" y="165"/>
                  </a:cubicBezTo>
                  <a:cubicBezTo>
                    <a:pt x="139" y="163"/>
                    <a:pt x="138" y="162"/>
                    <a:pt x="134" y="162"/>
                  </a:cubicBezTo>
                  <a:cubicBezTo>
                    <a:pt x="125" y="163"/>
                    <a:pt x="125" y="164"/>
                    <a:pt x="125" y="161"/>
                  </a:cubicBezTo>
                  <a:cubicBezTo>
                    <a:pt x="125" y="158"/>
                    <a:pt x="124" y="158"/>
                    <a:pt x="131" y="157"/>
                  </a:cubicBezTo>
                  <a:cubicBezTo>
                    <a:pt x="138" y="157"/>
                    <a:pt x="143" y="156"/>
                    <a:pt x="144" y="159"/>
                  </a:cubicBezTo>
                  <a:cubicBezTo>
                    <a:pt x="145" y="163"/>
                    <a:pt x="145" y="168"/>
                    <a:pt x="145" y="175"/>
                  </a:cubicBezTo>
                  <a:cubicBezTo>
                    <a:pt x="145" y="180"/>
                    <a:pt x="145" y="180"/>
                    <a:pt x="143" y="180"/>
                  </a:cubicBezTo>
                  <a:close/>
                  <a:moveTo>
                    <a:pt x="142" y="151"/>
                  </a:moveTo>
                  <a:cubicBezTo>
                    <a:pt x="140" y="152"/>
                    <a:pt x="131" y="140"/>
                    <a:pt x="125" y="132"/>
                  </a:cubicBezTo>
                  <a:cubicBezTo>
                    <a:pt x="122" y="129"/>
                    <a:pt x="115" y="123"/>
                    <a:pt x="108" y="122"/>
                  </a:cubicBezTo>
                  <a:cubicBezTo>
                    <a:pt x="97" y="122"/>
                    <a:pt x="83" y="140"/>
                    <a:pt x="79" y="146"/>
                  </a:cubicBezTo>
                  <a:cubicBezTo>
                    <a:pt x="77" y="149"/>
                    <a:pt x="75" y="152"/>
                    <a:pt x="72" y="151"/>
                  </a:cubicBezTo>
                  <a:cubicBezTo>
                    <a:pt x="69" y="149"/>
                    <a:pt x="69" y="149"/>
                    <a:pt x="71" y="144"/>
                  </a:cubicBezTo>
                  <a:cubicBezTo>
                    <a:pt x="74" y="137"/>
                    <a:pt x="87" y="123"/>
                    <a:pt x="93" y="119"/>
                  </a:cubicBezTo>
                  <a:cubicBezTo>
                    <a:pt x="98" y="113"/>
                    <a:pt x="100" y="113"/>
                    <a:pt x="102" y="106"/>
                  </a:cubicBezTo>
                  <a:cubicBezTo>
                    <a:pt x="103" y="94"/>
                    <a:pt x="102" y="91"/>
                    <a:pt x="99" y="91"/>
                  </a:cubicBezTo>
                  <a:cubicBezTo>
                    <a:pt x="95" y="90"/>
                    <a:pt x="80" y="88"/>
                    <a:pt x="79" y="98"/>
                  </a:cubicBezTo>
                  <a:cubicBezTo>
                    <a:pt x="79" y="106"/>
                    <a:pt x="79" y="109"/>
                    <a:pt x="79" y="113"/>
                  </a:cubicBezTo>
                  <a:cubicBezTo>
                    <a:pt x="79" y="118"/>
                    <a:pt x="78" y="117"/>
                    <a:pt x="74" y="117"/>
                  </a:cubicBezTo>
                  <a:cubicBezTo>
                    <a:pt x="71" y="117"/>
                    <a:pt x="72" y="100"/>
                    <a:pt x="72" y="89"/>
                  </a:cubicBezTo>
                  <a:cubicBezTo>
                    <a:pt x="74" y="83"/>
                    <a:pt x="78" y="84"/>
                    <a:pt x="85" y="83"/>
                  </a:cubicBezTo>
                  <a:cubicBezTo>
                    <a:pt x="88" y="84"/>
                    <a:pt x="92" y="83"/>
                    <a:pt x="95" y="83"/>
                  </a:cubicBezTo>
                  <a:cubicBezTo>
                    <a:pt x="100" y="83"/>
                    <a:pt x="102" y="81"/>
                    <a:pt x="102" y="76"/>
                  </a:cubicBezTo>
                  <a:cubicBezTo>
                    <a:pt x="102" y="72"/>
                    <a:pt x="103" y="71"/>
                    <a:pt x="107" y="71"/>
                  </a:cubicBezTo>
                  <a:cubicBezTo>
                    <a:pt x="110" y="70"/>
                    <a:pt x="110" y="73"/>
                    <a:pt x="111" y="76"/>
                  </a:cubicBezTo>
                  <a:cubicBezTo>
                    <a:pt x="112" y="82"/>
                    <a:pt x="110" y="82"/>
                    <a:pt x="118" y="83"/>
                  </a:cubicBezTo>
                  <a:cubicBezTo>
                    <a:pt x="125" y="83"/>
                    <a:pt x="130" y="83"/>
                    <a:pt x="133" y="83"/>
                  </a:cubicBezTo>
                  <a:cubicBezTo>
                    <a:pt x="139" y="84"/>
                    <a:pt x="143" y="83"/>
                    <a:pt x="143" y="93"/>
                  </a:cubicBezTo>
                  <a:cubicBezTo>
                    <a:pt x="143" y="101"/>
                    <a:pt x="145" y="109"/>
                    <a:pt x="143" y="112"/>
                  </a:cubicBezTo>
                  <a:cubicBezTo>
                    <a:pt x="142" y="114"/>
                    <a:pt x="139" y="115"/>
                    <a:pt x="137" y="115"/>
                  </a:cubicBezTo>
                  <a:cubicBezTo>
                    <a:pt x="134" y="113"/>
                    <a:pt x="140" y="95"/>
                    <a:pt x="133" y="92"/>
                  </a:cubicBezTo>
                  <a:cubicBezTo>
                    <a:pt x="128" y="90"/>
                    <a:pt x="117" y="90"/>
                    <a:pt x="113" y="91"/>
                  </a:cubicBezTo>
                  <a:cubicBezTo>
                    <a:pt x="110" y="93"/>
                    <a:pt x="111" y="100"/>
                    <a:pt x="111" y="104"/>
                  </a:cubicBezTo>
                  <a:cubicBezTo>
                    <a:pt x="111" y="108"/>
                    <a:pt x="111" y="112"/>
                    <a:pt x="119" y="117"/>
                  </a:cubicBezTo>
                  <a:cubicBezTo>
                    <a:pt x="126" y="123"/>
                    <a:pt x="134" y="130"/>
                    <a:pt x="141" y="138"/>
                  </a:cubicBezTo>
                  <a:cubicBezTo>
                    <a:pt x="145" y="143"/>
                    <a:pt x="149" y="149"/>
                    <a:pt x="142" y="151"/>
                  </a:cubicBezTo>
                  <a:close/>
                  <a:moveTo>
                    <a:pt x="146" y="46"/>
                  </a:moveTo>
                  <a:cubicBezTo>
                    <a:pt x="112" y="46"/>
                    <a:pt x="112" y="46"/>
                    <a:pt x="112" y="46"/>
                  </a:cubicBezTo>
                  <a:cubicBezTo>
                    <a:pt x="112" y="41"/>
                    <a:pt x="116" y="37"/>
                    <a:pt x="120" y="37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4" y="37"/>
                    <a:pt x="146" y="39"/>
                    <a:pt x="146" y="42"/>
                  </a:cubicBezTo>
                  <a:lnTo>
                    <a:pt x="146" y="46"/>
                  </a:lnTo>
                  <a:close/>
                  <a:moveTo>
                    <a:pt x="179" y="194"/>
                  </a:moveTo>
                  <a:cubicBezTo>
                    <a:pt x="178" y="196"/>
                    <a:pt x="173" y="196"/>
                    <a:pt x="172" y="198"/>
                  </a:cubicBezTo>
                  <a:cubicBezTo>
                    <a:pt x="171" y="199"/>
                    <a:pt x="171" y="211"/>
                    <a:pt x="172" y="212"/>
                  </a:cubicBezTo>
                  <a:cubicBezTo>
                    <a:pt x="173" y="213"/>
                    <a:pt x="175" y="212"/>
                    <a:pt x="178" y="212"/>
                  </a:cubicBezTo>
                  <a:cubicBezTo>
                    <a:pt x="181" y="212"/>
                    <a:pt x="182" y="220"/>
                    <a:pt x="180" y="220"/>
                  </a:cubicBezTo>
                  <a:cubicBezTo>
                    <a:pt x="178" y="220"/>
                    <a:pt x="170" y="221"/>
                    <a:pt x="166" y="222"/>
                  </a:cubicBezTo>
                  <a:cubicBezTo>
                    <a:pt x="162" y="222"/>
                    <a:pt x="160" y="223"/>
                    <a:pt x="155" y="222"/>
                  </a:cubicBezTo>
                  <a:cubicBezTo>
                    <a:pt x="152" y="222"/>
                    <a:pt x="152" y="220"/>
                    <a:pt x="151" y="218"/>
                  </a:cubicBezTo>
                  <a:cubicBezTo>
                    <a:pt x="151" y="214"/>
                    <a:pt x="151" y="213"/>
                    <a:pt x="154" y="214"/>
                  </a:cubicBezTo>
                  <a:cubicBezTo>
                    <a:pt x="157" y="214"/>
                    <a:pt x="159" y="214"/>
                    <a:pt x="162" y="212"/>
                  </a:cubicBezTo>
                  <a:cubicBezTo>
                    <a:pt x="164" y="210"/>
                    <a:pt x="163" y="206"/>
                    <a:pt x="163" y="203"/>
                  </a:cubicBezTo>
                  <a:cubicBezTo>
                    <a:pt x="163" y="200"/>
                    <a:pt x="164" y="197"/>
                    <a:pt x="160" y="198"/>
                  </a:cubicBezTo>
                  <a:cubicBezTo>
                    <a:pt x="154" y="199"/>
                    <a:pt x="154" y="200"/>
                    <a:pt x="154" y="191"/>
                  </a:cubicBezTo>
                  <a:cubicBezTo>
                    <a:pt x="154" y="187"/>
                    <a:pt x="154" y="184"/>
                    <a:pt x="154" y="181"/>
                  </a:cubicBezTo>
                  <a:cubicBezTo>
                    <a:pt x="154" y="177"/>
                    <a:pt x="153" y="174"/>
                    <a:pt x="159" y="173"/>
                  </a:cubicBezTo>
                  <a:cubicBezTo>
                    <a:pt x="162" y="173"/>
                    <a:pt x="160" y="180"/>
                    <a:pt x="160" y="184"/>
                  </a:cubicBezTo>
                  <a:cubicBezTo>
                    <a:pt x="160" y="187"/>
                    <a:pt x="160" y="191"/>
                    <a:pt x="162" y="191"/>
                  </a:cubicBezTo>
                  <a:cubicBezTo>
                    <a:pt x="167" y="191"/>
                    <a:pt x="164" y="181"/>
                    <a:pt x="164" y="171"/>
                  </a:cubicBezTo>
                  <a:cubicBezTo>
                    <a:pt x="164" y="165"/>
                    <a:pt x="163" y="163"/>
                    <a:pt x="168" y="162"/>
                  </a:cubicBezTo>
                  <a:cubicBezTo>
                    <a:pt x="172" y="161"/>
                    <a:pt x="171" y="163"/>
                    <a:pt x="171" y="168"/>
                  </a:cubicBezTo>
                  <a:cubicBezTo>
                    <a:pt x="171" y="172"/>
                    <a:pt x="171" y="189"/>
                    <a:pt x="173" y="189"/>
                  </a:cubicBezTo>
                  <a:cubicBezTo>
                    <a:pt x="177" y="188"/>
                    <a:pt x="176" y="175"/>
                    <a:pt x="176" y="172"/>
                  </a:cubicBezTo>
                  <a:cubicBezTo>
                    <a:pt x="176" y="168"/>
                    <a:pt x="175" y="167"/>
                    <a:pt x="179" y="166"/>
                  </a:cubicBezTo>
                  <a:cubicBezTo>
                    <a:pt x="182" y="166"/>
                    <a:pt x="182" y="166"/>
                    <a:pt x="183" y="169"/>
                  </a:cubicBezTo>
                  <a:cubicBezTo>
                    <a:pt x="183" y="173"/>
                    <a:pt x="183" y="176"/>
                    <a:pt x="183" y="179"/>
                  </a:cubicBezTo>
                  <a:cubicBezTo>
                    <a:pt x="183" y="182"/>
                    <a:pt x="183" y="184"/>
                    <a:pt x="182" y="188"/>
                  </a:cubicBezTo>
                  <a:cubicBezTo>
                    <a:pt x="182" y="192"/>
                    <a:pt x="180" y="193"/>
                    <a:pt x="179" y="194"/>
                  </a:cubicBezTo>
                  <a:close/>
                  <a:moveTo>
                    <a:pt x="197" y="232"/>
                  </a:moveTo>
                  <a:cubicBezTo>
                    <a:pt x="195" y="233"/>
                    <a:pt x="194" y="233"/>
                    <a:pt x="191" y="232"/>
                  </a:cubicBezTo>
                  <a:cubicBezTo>
                    <a:pt x="189" y="232"/>
                    <a:pt x="188" y="230"/>
                    <a:pt x="187" y="225"/>
                  </a:cubicBezTo>
                  <a:cubicBezTo>
                    <a:pt x="186" y="222"/>
                    <a:pt x="185" y="219"/>
                    <a:pt x="184" y="213"/>
                  </a:cubicBezTo>
                  <a:cubicBezTo>
                    <a:pt x="183" y="206"/>
                    <a:pt x="182" y="200"/>
                    <a:pt x="184" y="197"/>
                  </a:cubicBezTo>
                  <a:cubicBezTo>
                    <a:pt x="184" y="194"/>
                    <a:pt x="186" y="190"/>
                    <a:pt x="188" y="187"/>
                  </a:cubicBezTo>
                  <a:cubicBezTo>
                    <a:pt x="189" y="184"/>
                    <a:pt x="190" y="182"/>
                    <a:pt x="191" y="177"/>
                  </a:cubicBezTo>
                  <a:cubicBezTo>
                    <a:pt x="192" y="171"/>
                    <a:pt x="192" y="171"/>
                    <a:pt x="191" y="167"/>
                  </a:cubicBezTo>
                  <a:cubicBezTo>
                    <a:pt x="191" y="165"/>
                    <a:pt x="190" y="163"/>
                    <a:pt x="189" y="160"/>
                  </a:cubicBezTo>
                  <a:cubicBezTo>
                    <a:pt x="188" y="157"/>
                    <a:pt x="187" y="156"/>
                    <a:pt x="190" y="155"/>
                  </a:cubicBezTo>
                  <a:cubicBezTo>
                    <a:pt x="195" y="155"/>
                    <a:pt x="195" y="155"/>
                    <a:pt x="197" y="159"/>
                  </a:cubicBezTo>
                  <a:cubicBezTo>
                    <a:pt x="200" y="164"/>
                    <a:pt x="200" y="167"/>
                    <a:pt x="200" y="168"/>
                  </a:cubicBezTo>
                  <a:cubicBezTo>
                    <a:pt x="200" y="173"/>
                    <a:pt x="200" y="177"/>
                    <a:pt x="196" y="186"/>
                  </a:cubicBezTo>
                  <a:cubicBezTo>
                    <a:pt x="192" y="194"/>
                    <a:pt x="191" y="197"/>
                    <a:pt x="191" y="204"/>
                  </a:cubicBezTo>
                  <a:cubicBezTo>
                    <a:pt x="192" y="213"/>
                    <a:pt x="194" y="221"/>
                    <a:pt x="195" y="224"/>
                  </a:cubicBezTo>
                  <a:cubicBezTo>
                    <a:pt x="196" y="227"/>
                    <a:pt x="198" y="232"/>
                    <a:pt x="197" y="232"/>
                  </a:cubicBezTo>
                  <a:close/>
                  <a:moveTo>
                    <a:pt x="209" y="221"/>
                  </a:moveTo>
                  <a:cubicBezTo>
                    <a:pt x="211" y="226"/>
                    <a:pt x="214" y="231"/>
                    <a:pt x="212" y="231"/>
                  </a:cubicBezTo>
                  <a:cubicBezTo>
                    <a:pt x="210" y="232"/>
                    <a:pt x="207" y="232"/>
                    <a:pt x="206" y="231"/>
                  </a:cubicBezTo>
                  <a:cubicBezTo>
                    <a:pt x="204" y="228"/>
                    <a:pt x="202" y="224"/>
                    <a:pt x="200" y="217"/>
                  </a:cubicBezTo>
                  <a:cubicBezTo>
                    <a:pt x="199" y="209"/>
                    <a:pt x="199" y="204"/>
                    <a:pt x="199" y="198"/>
                  </a:cubicBezTo>
                  <a:cubicBezTo>
                    <a:pt x="202" y="187"/>
                    <a:pt x="207" y="184"/>
                    <a:pt x="208" y="175"/>
                  </a:cubicBezTo>
                  <a:cubicBezTo>
                    <a:pt x="208" y="170"/>
                    <a:pt x="208" y="168"/>
                    <a:pt x="207" y="166"/>
                  </a:cubicBezTo>
                  <a:cubicBezTo>
                    <a:pt x="205" y="162"/>
                    <a:pt x="201" y="156"/>
                    <a:pt x="206" y="156"/>
                  </a:cubicBezTo>
                  <a:cubicBezTo>
                    <a:pt x="210" y="156"/>
                    <a:pt x="210" y="156"/>
                    <a:pt x="211" y="157"/>
                  </a:cubicBezTo>
                  <a:cubicBezTo>
                    <a:pt x="213" y="159"/>
                    <a:pt x="216" y="166"/>
                    <a:pt x="216" y="170"/>
                  </a:cubicBezTo>
                  <a:cubicBezTo>
                    <a:pt x="217" y="177"/>
                    <a:pt x="214" y="183"/>
                    <a:pt x="212" y="188"/>
                  </a:cubicBezTo>
                  <a:cubicBezTo>
                    <a:pt x="209" y="195"/>
                    <a:pt x="207" y="198"/>
                    <a:pt x="207" y="204"/>
                  </a:cubicBezTo>
                  <a:cubicBezTo>
                    <a:pt x="207" y="208"/>
                    <a:pt x="207" y="214"/>
                    <a:pt x="209" y="221"/>
                  </a:cubicBezTo>
                  <a:close/>
                  <a:moveTo>
                    <a:pt x="229" y="182"/>
                  </a:moveTo>
                  <a:cubicBezTo>
                    <a:pt x="226" y="193"/>
                    <a:pt x="224" y="191"/>
                    <a:pt x="222" y="203"/>
                  </a:cubicBezTo>
                  <a:cubicBezTo>
                    <a:pt x="222" y="207"/>
                    <a:pt x="224" y="217"/>
                    <a:pt x="225" y="221"/>
                  </a:cubicBezTo>
                  <a:cubicBezTo>
                    <a:pt x="226" y="224"/>
                    <a:pt x="229" y="231"/>
                    <a:pt x="227" y="231"/>
                  </a:cubicBezTo>
                  <a:cubicBezTo>
                    <a:pt x="226" y="232"/>
                    <a:pt x="222" y="231"/>
                    <a:pt x="221" y="230"/>
                  </a:cubicBezTo>
                  <a:cubicBezTo>
                    <a:pt x="219" y="228"/>
                    <a:pt x="217" y="222"/>
                    <a:pt x="217" y="219"/>
                  </a:cubicBezTo>
                  <a:cubicBezTo>
                    <a:pt x="215" y="213"/>
                    <a:pt x="212" y="201"/>
                    <a:pt x="217" y="192"/>
                  </a:cubicBezTo>
                  <a:cubicBezTo>
                    <a:pt x="219" y="189"/>
                    <a:pt x="221" y="185"/>
                    <a:pt x="222" y="177"/>
                  </a:cubicBezTo>
                  <a:cubicBezTo>
                    <a:pt x="222" y="167"/>
                    <a:pt x="222" y="166"/>
                    <a:pt x="220" y="161"/>
                  </a:cubicBezTo>
                  <a:cubicBezTo>
                    <a:pt x="219" y="158"/>
                    <a:pt x="218" y="156"/>
                    <a:pt x="220" y="156"/>
                  </a:cubicBezTo>
                  <a:cubicBezTo>
                    <a:pt x="228" y="156"/>
                    <a:pt x="227" y="158"/>
                    <a:pt x="229" y="163"/>
                  </a:cubicBezTo>
                  <a:cubicBezTo>
                    <a:pt x="230" y="169"/>
                    <a:pt x="230" y="172"/>
                    <a:pt x="229" y="182"/>
                  </a:cubicBezTo>
                  <a:close/>
                  <a:moveTo>
                    <a:pt x="227" y="147"/>
                  </a:moveTo>
                  <a:cubicBezTo>
                    <a:pt x="223" y="148"/>
                    <a:pt x="223" y="146"/>
                    <a:pt x="223" y="140"/>
                  </a:cubicBezTo>
                  <a:cubicBezTo>
                    <a:pt x="223" y="137"/>
                    <a:pt x="223" y="125"/>
                    <a:pt x="218" y="123"/>
                  </a:cubicBezTo>
                  <a:cubicBezTo>
                    <a:pt x="214" y="121"/>
                    <a:pt x="210" y="121"/>
                    <a:pt x="209" y="122"/>
                  </a:cubicBezTo>
                  <a:cubicBezTo>
                    <a:pt x="208" y="123"/>
                    <a:pt x="208" y="144"/>
                    <a:pt x="208" y="144"/>
                  </a:cubicBezTo>
                  <a:cubicBezTo>
                    <a:pt x="208" y="149"/>
                    <a:pt x="206" y="148"/>
                    <a:pt x="204" y="148"/>
                  </a:cubicBezTo>
                  <a:cubicBezTo>
                    <a:pt x="200" y="147"/>
                    <a:pt x="200" y="144"/>
                    <a:pt x="200" y="140"/>
                  </a:cubicBezTo>
                  <a:cubicBezTo>
                    <a:pt x="200" y="137"/>
                    <a:pt x="200" y="122"/>
                    <a:pt x="200" y="122"/>
                  </a:cubicBezTo>
                  <a:cubicBezTo>
                    <a:pt x="199" y="121"/>
                    <a:pt x="191" y="120"/>
                    <a:pt x="189" y="129"/>
                  </a:cubicBezTo>
                  <a:cubicBezTo>
                    <a:pt x="188" y="137"/>
                    <a:pt x="187" y="142"/>
                    <a:pt x="187" y="144"/>
                  </a:cubicBezTo>
                  <a:cubicBezTo>
                    <a:pt x="187" y="145"/>
                    <a:pt x="187" y="146"/>
                    <a:pt x="186" y="147"/>
                  </a:cubicBezTo>
                  <a:cubicBezTo>
                    <a:pt x="184" y="147"/>
                    <a:pt x="181" y="148"/>
                    <a:pt x="181" y="147"/>
                  </a:cubicBezTo>
                  <a:cubicBezTo>
                    <a:pt x="180" y="144"/>
                    <a:pt x="181" y="139"/>
                    <a:pt x="181" y="134"/>
                  </a:cubicBezTo>
                  <a:cubicBezTo>
                    <a:pt x="182" y="129"/>
                    <a:pt x="183" y="125"/>
                    <a:pt x="185" y="121"/>
                  </a:cubicBezTo>
                  <a:cubicBezTo>
                    <a:pt x="186" y="117"/>
                    <a:pt x="194" y="115"/>
                    <a:pt x="199" y="113"/>
                  </a:cubicBezTo>
                  <a:cubicBezTo>
                    <a:pt x="201" y="113"/>
                    <a:pt x="201" y="108"/>
                    <a:pt x="200" y="108"/>
                  </a:cubicBezTo>
                  <a:cubicBezTo>
                    <a:pt x="198" y="108"/>
                    <a:pt x="193" y="109"/>
                    <a:pt x="189" y="109"/>
                  </a:cubicBezTo>
                  <a:cubicBezTo>
                    <a:pt x="187" y="109"/>
                    <a:pt x="185" y="111"/>
                    <a:pt x="183" y="107"/>
                  </a:cubicBezTo>
                  <a:cubicBezTo>
                    <a:pt x="182" y="105"/>
                    <a:pt x="181" y="103"/>
                    <a:pt x="187" y="102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2"/>
                    <a:pt x="200" y="102"/>
                    <a:pt x="200" y="101"/>
                  </a:cubicBezTo>
                  <a:cubicBezTo>
                    <a:pt x="200" y="99"/>
                    <a:pt x="201" y="97"/>
                    <a:pt x="202" y="95"/>
                  </a:cubicBezTo>
                  <a:cubicBezTo>
                    <a:pt x="202" y="94"/>
                    <a:pt x="204" y="94"/>
                    <a:pt x="206" y="95"/>
                  </a:cubicBezTo>
                  <a:cubicBezTo>
                    <a:pt x="209" y="95"/>
                    <a:pt x="208" y="95"/>
                    <a:pt x="208" y="99"/>
                  </a:cubicBezTo>
                  <a:cubicBezTo>
                    <a:pt x="208" y="101"/>
                    <a:pt x="208" y="101"/>
                    <a:pt x="217" y="101"/>
                  </a:cubicBezTo>
                  <a:cubicBezTo>
                    <a:pt x="224" y="101"/>
                    <a:pt x="228" y="100"/>
                    <a:pt x="228" y="102"/>
                  </a:cubicBezTo>
                  <a:cubicBezTo>
                    <a:pt x="228" y="104"/>
                    <a:pt x="228" y="106"/>
                    <a:pt x="228" y="107"/>
                  </a:cubicBezTo>
                  <a:cubicBezTo>
                    <a:pt x="227" y="108"/>
                    <a:pt x="225" y="108"/>
                    <a:pt x="222" y="108"/>
                  </a:cubicBezTo>
                  <a:cubicBezTo>
                    <a:pt x="217" y="108"/>
                    <a:pt x="210" y="108"/>
                    <a:pt x="209" y="108"/>
                  </a:cubicBezTo>
                  <a:cubicBezTo>
                    <a:pt x="208" y="109"/>
                    <a:pt x="208" y="110"/>
                    <a:pt x="208" y="111"/>
                  </a:cubicBezTo>
                  <a:cubicBezTo>
                    <a:pt x="209" y="112"/>
                    <a:pt x="208" y="113"/>
                    <a:pt x="212" y="114"/>
                  </a:cubicBezTo>
                  <a:cubicBezTo>
                    <a:pt x="227" y="118"/>
                    <a:pt x="227" y="117"/>
                    <a:pt x="229" y="126"/>
                  </a:cubicBezTo>
                  <a:cubicBezTo>
                    <a:pt x="230" y="134"/>
                    <a:pt x="230" y="138"/>
                    <a:pt x="230" y="141"/>
                  </a:cubicBezTo>
                  <a:cubicBezTo>
                    <a:pt x="230" y="144"/>
                    <a:pt x="231" y="145"/>
                    <a:pt x="227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-1785938" y="2676525"/>
              <a:ext cx="41275" cy="38100"/>
            </a:xfrm>
            <a:custGeom>
              <a:avLst/>
              <a:gdLst>
                <a:gd name="T0" fmla="*/ 6 w 11"/>
                <a:gd name="T1" fmla="*/ 10 h 10"/>
                <a:gd name="T2" fmla="*/ 9 w 11"/>
                <a:gd name="T3" fmla="*/ 9 h 10"/>
                <a:gd name="T4" fmla="*/ 10 w 11"/>
                <a:gd name="T5" fmla="*/ 2 h 10"/>
                <a:gd name="T6" fmla="*/ 2 w 11"/>
                <a:gd name="T7" fmla="*/ 0 h 10"/>
                <a:gd name="T8" fmla="*/ 0 w 11"/>
                <a:gd name="T9" fmla="*/ 3 h 10"/>
                <a:gd name="T10" fmla="*/ 6 w 11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11" y="9"/>
                    <a:pt x="11" y="6"/>
                    <a:pt x="10" y="2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10"/>
                    <a:pt x="2" y="9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-1884363" y="2679700"/>
              <a:ext cx="33337" cy="34925"/>
            </a:xfrm>
            <a:custGeom>
              <a:avLst/>
              <a:gdLst>
                <a:gd name="T0" fmla="*/ 1 w 9"/>
                <a:gd name="T1" fmla="*/ 9 h 9"/>
                <a:gd name="T2" fmla="*/ 4 w 9"/>
                <a:gd name="T3" fmla="*/ 9 h 9"/>
                <a:gd name="T4" fmla="*/ 9 w 9"/>
                <a:gd name="T5" fmla="*/ 1 h 9"/>
                <a:gd name="T6" fmla="*/ 4 w 9"/>
                <a:gd name="T7" fmla="*/ 1 h 9"/>
                <a:gd name="T8" fmla="*/ 1 w 9"/>
                <a:gd name="T9" fmla="*/ 3 h 9"/>
                <a:gd name="T10" fmla="*/ 1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9" y="8"/>
                    <a:pt x="9" y="6"/>
                    <a:pt x="9" y="1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1" y="1"/>
                    <a:pt x="1" y="1"/>
                    <a:pt x="1" y="3"/>
                  </a:cubicBezTo>
                  <a:cubicBezTo>
                    <a:pt x="0" y="5"/>
                    <a:pt x="0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1423988" y="120650"/>
            <a:ext cx="4173537" cy="1181100"/>
            <a:chOff x="3429144" y="2667794"/>
            <a:chExt cx="7954714" cy="2251638"/>
          </a:xfrm>
        </p:grpSpPr>
        <p:grpSp>
          <p:nvGrpSpPr>
            <p:cNvPr id="4107" name="组合 37"/>
            <p:cNvGrpSpPr>
              <a:grpSpLocks/>
            </p:cNvGrpSpPr>
            <p:nvPr/>
          </p:nvGrpSpPr>
          <p:grpSpPr bwMode="auto">
            <a:xfrm>
              <a:off x="3547269" y="2667794"/>
              <a:ext cx="5097463" cy="1522412"/>
              <a:chOff x="3551238" y="2663826"/>
              <a:chExt cx="5097463" cy="1522412"/>
            </a:xfrm>
          </p:grpSpPr>
          <p:sp>
            <p:nvSpPr>
              <p:cNvPr id="4109" name="Freeform 5"/>
              <p:cNvSpPr>
                <a:spLocks/>
              </p:cNvSpPr>
              <p:nvPr/>
            </p:nvSpPr>
            <p:spPr bwMode="auto">
              <a:xfrm>
                <a:off x="3870326" y="3767138"/>
                <a:ext cx="203200" cy="241300"/>
              </a:xfrm>
              <a:custGeom>
                <a:avLst/>
                <a:gdLst>
                  <a:gd name="T0" fmla="*/ 105363 w 54"/>
                  <a:gd name="T1" fmla="*/ 22622 h 64"/>
                  <a:gd name="T2" fmla="*/ 3763 w 54"/>
                  <a:gd name="T3" fmla="*/ 135731 h 64"/>
                  <a:gd name="T4" fmla="*/ 105363 w 54"/>
                  <a:gd name="T5" fmla="*/ 241300 h 64"/>
                  <a:gd name="T6" fmla="*/ 131704 w 54"/>
                  <a:gd name="T7" fmla="*/ 226219 h 64"/>
                  <a:gd name="T8" fmla="*/ 203200 w 54"/>
                  <a:gd name="T9" fmla="*/ 90488 h 64"/>
                  <a:gd name="T10" fmla="*/ 203200 w 54"/>
                  <a:gd name="T11" fmla="*/ 75406 h 64"/>
                  <a:gd name="T12" fmla="*/ 105363 w 54"/>
                  <a:gd name="T13" fmla="*/ 2262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4">
                    <a:moveTo>
                      <a:pt x="28" y="6"/>
                    </a:moveTo>
                    <a:cubicBezTo>
                      <a:pt x="15" y="11"/>
                      <a:pt x="3" y="25"/>
                      <a:pt x="1" y="36"/>
                    </a:cubicBezTo>
                    <a:cubicBezTo>
                      <a:pt x="0" y="53"/>
                      <a:pt x="14" y="59"/>
                      <a:pt x="28" y="64"/>
                    </a:cubicBezTo>
                    <a:cubicBezTo>
                      <a:pt x="31" y="64"/>
                      <a:pt x="33" y="64"/>
                      <a:pt x="35" y="60"/>
                    </a:cubicBezTo>
                    <a:cubicBezTo>
                      <a:pt x="40" y="44"/>
                      <a:pt x="44" y="35"/>
                      <a:pt x="54" y="24"/>
                    </a:cubicBezTo>
                    <a:cubicBezTo>
                      <a:pt x="54" y="23"/>
                      <a:pt x="54" y="21"/>
                      <a:pt x="54" y="20"/>
                    </a:cubicBezTo>
                    <a:cubicBezTo>
                      <a:pt x="51" y="2"/>
                      <a:pt x="39" y="0"/>
                      <a:pt x="28" y="6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0" name="Freeform 6"/>
              <p:cNvSpPr>
                <a:spLocks/>
              </p:cNvSpPr>
              <p:nvPr/>
            </p:nvSpPr>
            <p:spPr bwMode="auto">
              <a:xfrm>
                <a:off x="3556001" y="3178176"/>
                <a:ext cx="261938" cy="781050"/>
              </a:xfrm>
              <a:custGeom>
                <a:avLst/>
                <a:gdLst>
                  <a:gd name="T0" fmla="*/ 202066 w 70"/>
                  <a:gd name="T1" fmla="*/ 520700 h 207"/>
                  <a:gd name="T2" fmla="*/ 183357 w 70"/>
                  <a:gd name="T3" fmla="*/ 249030 h 207"/>
                  <a:gd name="T4" fmla="*/ 217034 w 70"/>
                  <a:gd name="T5" fmla="*/ 75464 h 207"/>
                  <a:gd name="T6" fmla="*/ 101033 w 70"/>
                  <a:gd name="T7" fmla="*/ 45278 h 207"/>
                  <a:gd name="T8" fmla="*/ 11226 w 70"/>
                  <a:gd name="T9" fmla="*/ 482968 h 207"/>
                  <a:gd name="T10" fmla="*/ 108517 w 70"/>
                  <a:gd name="T11" fmla="*/ 781050 h 207"/>
                  <a:gd name="T12" fmla="*/ 254454 w 70"/>
                  <a:gd name="T13" fmla="*/ 509380 h 207"/>
                  <a:gd name="T14" fmla="*/ 202066 w 70"/>
                  <a:gd name="T15" fmla="*/ 520700 h 2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207">
                    <a:moveTo>
                      <a:pt x="54" y="138"/>
                    </a:moveTo>
                    <a:cubicBezTo>
                      <a:pt x="38" y="130"/>
                      <a:pt x="47" y="80"/>
                      <a:pt x="49" y="66"/>
                    </a:cubicBezTo>
                    <a:cubicBezTo>
                      <a:pt x="54" y="53"/>
                      <a:pt x="59" y="33"/>
                      <a:pt x="58" y="20"/>
                    </a:cubicBezTo>
                    <a:cubicBezTo>
                      <a:pt x="47" y="0"/>
                      <a:pt x="42" y="2"/>
                      <a:pt x="27" y="12"/>
                    </a:cubicBezTo>
                    <a:cubicBezTo>
                      <a:pt x="0" y="47"/>
                      <a:pt x="3" y="81"/>
                      <a:pt x="3" y="128"/>
                    </a:cubicBezTo>
                    <a:cubicBezTo>
                      <a:pt x="6" y="151"/>
                      <a:pt x="6" y="192"/>
                      <a:pt x="29" y="207"/>
                    </a:cubicBezTo>
                    <a:cubicBezTo>
                      <a:pt x="51" y="203"/>
                      <a:pt x="70" y="158"/>
                      <a:pt x="68" y="135"/>
                    </a:cubicBezTo>
                    <a:cubicBezTo>
                      <a:pt x="63" y="125"/>
                      <a:pt x="62" y="138"/>
                      <a:pt x="54" y="138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1" name="Freeform 7"/>
              <p:cNvSpPr>
                <a:spLocks/>
              </p:cNvSpPr>
              <p:nvPr/>
            </p:nvSpPr>
            <p:spPr bwMode="auto">
              <a:xfrm>
                <a:off x="3867151" y="2757488"/>
                <a:ext cx="571500" cy="1379538"/>
              </a:xfrm>
              <a:custGeom>
                <a:avLst/>
                <a:gdLst>
                  <a:gd name="T0" fmla="*/ 436145 w 152"/>
                  <a:gd name="T1" fmla="*/ 718116 h 365"/>
                  <a:gd name="T2" fmla="*/ 477503 w 152"/>
                  <a:gd name="T3" fmla="*/ 699218 h 365"/>
                  <a:gd name="T4" fmla="*/ 500063 w 152"/>
                  <a:gd name="T5" fmla="*/ 623627 h 365"/>
                  <a:gd name="T6" fmla="*/ 477503 w 152"/>
                  <a:gd name="T7" fmla="*/ 623627 h 365"/>
                  <a:gd name="T8" fmla="*/ 315829 w 152"/>
                  <a:gd name="T9" fmla="*/ 578272 h 365"/>
                  <a:gd name="T10" fmla="*/ 417345 w 152"/>
                  <a:gd name="T11" fmla="*/ 396853 h 365"/>
                  <a:gd name="T12" fmla="*/ 379747 w 152"/>
                  <a:gd name="T13" fmla="*/ 332601 h 365"/>
                  <a:gd name="T14" fmla="*/ 391026 w 152"/>
                  <a:gd name="T15" fmla="*/ 325042 h 365"/>
                  <a:gd name="T16" fmla="*/ 477503 w 152"/>
                  <a:gd name="T17" fmla="*/ 234332 h 365"/>
                  <a:gd name="T18" fmla="*/ 533901 w 152"/>
                  <a:gd name="T19" fmla="*/ 158741 h 365"/>
                  <a:gd name="T20" fmla="*/ 477503 w 152"/>
                  <a:gd name="T21" fmla="*/ 7559 h 365"/>
                  <a:gd name="T22" fmla="*/ 334628 w 152"/>
                  <a:gd name="T23" fmla="*/ 18898 h 365"/>
                  <a:gd name="T24" fmla="*/ 240632 w 152"/>
                  <a:gd name="T25" fmla="*/ 79371 h 365"/>
                  <a:gd name="T26" fmla="*/ 218072 w 152"/>
                  <a:gd name="T27" fmla="*/ 102048 h 365"/>
                  <a:gd name="T28" fmla="*/ 278230 w 152"/>
                  <a:gd name="T29" fmla="*/ 181419 h 365"/>
                  <a:gd name="T30" fmla="*/ 406066 w 152"/>
                  <a:gd name="T31" fmla="*/ 128505 h 365"/>
                  <a:gd name="T32" fmla="*/ 402306 w 152"/>
                  <a:gd name="T33" fmla="*/ 154962 h 365"/>
                  <a:gd name="T34" fmla="*/ 402306 w 152"/>
                  <a:gd name="T35" fmla="*/ 154962 h 365"/>
                  <a:gd name="T36" fmla="*/ 281990 w 152"/>
                  <a:gd name="T37" fmla="*/ 298585 h 365"/>
                  <a:gd name="T38" fmla="*/ 297030 w 152"/>
                  <a:gd name="T39" fmla="*/ 464885 h 365"/>
                  <a:gd name="T40" fmla="*/ 285750 w 152"/>
                  <a:gd name="T41" fmla="*/ 510240 h 365"/>
                  <a:gd name="T42" fmla="*/ 176714 w 152"/>
                  <a:gd name="T43" fmla="*/ 650084 h 365"/>
                  <a:gd name="T44" fmla="*/ 120316 w 152"/>
                  <a:gd name="T45" fmla="*/ 721895 h 365"/>
                  <a:gd name="T46" fmla="*/ 109036 w 152"/>
                  <a:gd name="T47" fmla="*/ 733234 h 365"/>
                  <a:gd name="T48" fmla="*/ 0 w 152"/>
                  <a:gd name="T49" fmla="*/ 842841 h 365"/>
                  <a:gd name="T50" fmla="*/ 3760 w 152"/>
                  <a:gd name="T51" fmla="*/ 850400 h 365"/>
                  <a:gd name="T52" fmla="*/ 109036 w 152"/>
                  <a:gd name="T53" fmla="*/ 888196 h 365"/>
                  <a:gd name="T54" fmla="*/ 127836 w 152"/>
                  <a:gd name="T55" fmla="*/ 888196 h 365"/>
                  <a:gd name="T56" fmla="*/ 135355 w 152"/>
                  <a:gd name="T57" fmla="*/ 884416 h 365"/>
                  <a:gd name="T58" fmla="*/ 135355 w 152"/>
                  <a:gd name="T59" fmla="*/ 880637 h 365"/>
                  <a:gd name="T60" fmla="*/ 135355 w 152"/>
                  <a:gd name="T61" fmla="*/ 869298 h 365"/>
                  <a:gd name="T62" fmla="*/ 266951 w 152"/>
                  <a:gd name="T63" fmla="*/ 771029 h 365"/>
                  <a:gd name="T64" fmla="*/ 278230 w 152"/>
                  <a:gd name="T65" fmla="*/ 1137646 h 365"/>
                  <a:gd name="T66" fmla="*/ 248151 w 152"/>
                  <a:gd name="T67" fmla="*/ 1152765 h 365"/>
                  <a:gd name="T68" fmla="*/ 244391 w 152"/>
                  <a:gd name="T69" fmla="*/ 1156544 h 365"/>
                  <a:gd name="T70" fmla="*/ 214313 w 152"/>
                  <a:gd name="T71" fmla="*/ 1198119 h 365"/>
                  <a:gd name="T72" fmla="*/ 214313 w 152"/>
                  <a:gd name="T73" fmla="*/ 1198119 h 365"/>
                  <a:gd name="T74" fmla="*/ 293270 w 152"/>
                  <a:gd name="T75" fmla="*/ 1379538 h 365"/>
                  <a:gd name="T76" fmla="*/ 387266 w 152"/>
                  <a:gd name="T77" fmla="*/ 1258592 h 365"/>
                  <a:gd name="T78" fmla="*/ 383507 w 152"/>
                  <a:gd name="T79" fmla="*/ 744573 h 365"/>
                  <a:gd name="T80" fmla="*/ 436145 w 152"/>
                  <a:gd name="T81" fmla="*/ 718116 h 3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52" h="365">
                    <a:moveTo>
                      <a:pt x="116" y="190"/>
                    </a:moveTo>
                    <a:cubicBezTo>
                      <a:pt x="119" y="189"/>
                      <a:pt x="123" y="187"/>
                      <a:pt x="127" y="185"/>
                    </a:cubicBezTo>
                    <a:cubicBezTo>
                      <a:pt x="135" y="181"/>
                      <a:pt x="143" y="175"/>
                      <a:pt x="133" y="165"/>
                    </a:cubicBezTo>
                    <a:cubicBezTo>
                      <a:pt x="131" y="165"/>
                      <a:pt x="129" y="165"/>
                      <a:pt x="127" y="165"/>
                    </a:cubicBezTo>
                    <a:cubicBezTo>
                      <a:pt x="112" y="165"/>
                      <a:pt x="85" y="175"/>
                      <a:pt x="84" y="153"/>
                    </a:cubicBezTo>
                    <a:cubicBezTo>
                      <a:pt x="92" y="140"/>
                      <a:pt x="110" y="120"/>
                      <a:pt x="111" y="105"/>
                    </a:cubicBezTo>
                    <a:cubicBezTo>
                      <a:pt x="99" y="102"/>
                      <a:pt x="101" y="99"/>
                      <a:pt x="101" y="88"/>
                    </a:cubicBezTo>
                    <a:cubicBezTo>
                      <a:pt x="102" y="87"/>
                      <a:pt x="103" y="87"/>
                      <a:pt x="104" y="86"/>
                    </a:cubicBezTo>
                    <a:cubicBezTo>
                      <a:pt x="112" y="81"/>
                      <a:pt x="120" y="72"/>
                      <a:pt x="127" y="62"/>
                    </a:cubicBezTo>
                    <a:cubicBezTo>
                      <a:pt x="132" y="55"/>
                      <a:pt x="137" y="48"/>
                      <a:pt x="142" y="42"/>
                    </a:cubicBezTo>
                    <a:cubicBezTo>
                      <a:pt x="152" y="16"/>
                      <a:pt x="142" y="5"/>
                      <a:pt x="127" y="2"/>
                    </a:cubicBezTo>
                    <a:cubicBezTo>
                      <a:pt x="115" y="0"/>
                      <a:pt x="99" y="3"/>
                      <a:pt x="89" y="5"/>
                    </a:cubicBezTo>
                    <a:cubicBezTo>
                      <a:pt x="83" y="8"/>
                      <a:pt x="64" y="17"/>
                      <a:pt x="64" y="21"/>
                    </a:cubicBezTo>
                    <a:cubicBezTo>
                      <a:pt x="60" y="24"/>
                      <a:pt x="59" y="25"/>
                      <a:pt x="58" y="27"/>
                    </a:cubicBezTo>
                    <a:cubicBezTo>
                      <a:pt x="49" y="44"/>
                      <a:pt x="57" y="47"/>
                      <a:pt x="74" y="48"/>
                    </a:cubicBezTo>
                    <a:cubicBezTo>
                      <a:pt x="81" y="46"/>
                      <a:pt x="98" y="21"/>
                      <a:pt x="108" y="34"/>
                    </a:cubicBezTo>
                    <a:cubicBezTo>
                      <a:pt x="108" y="36"/>
                      <a:pt x="107" y="39"/>
                      <a:pt x="107" y="41"/>
                    </a:cubicBezTo>
                    <a:cubicBezTo>
                      <a:pt x="106" y="41"/>
                      <a:pt x="107" y="41"/>
                      <a:pt x="107" y="41"/>
                    </a:cubicBezTo>
                    <a:cubicBezTo>
                      <a:pt x="103" y="52"/>
                      <a:pt x="82" y="72"/>
                      <a:pt x="75" y="79"/>
                    </a:cubicBezTo>
                    <a:cubicBezTo>
                      <a:pt x="69" y="93"/>
                      <a:pt x="79" y="106"/>
                      <a:pt x="79" y="123"/>
                    </a:cubicBezTo>
                    <a:cubicBezTo>
                      <a:pt x="78" y="127"/>
                      <a:pt x="77" y="131"/>
                      <a:pt x="76" y="135"/>
                    </a:cubicBezTo>
                    <a:cubicBezTo>
                      <a:pt x="66" y="146"/>
                      <a:pt x="59" y="164"/>
                      <a:pt x="47" y="172"/>
                    </a:cubicBezTo>
                    <a:cubicBezTo>
                      <a:pt x="44" y="178"/>
                      <a:pt x="33" y="186"/>
                      <a:pt x="32" y="191"/>
                    </a:cubicBezTo>
                    <a:cubicBezTo>
                      <a:pt x="31" y="192"/>
                      <a:pt x="30" y="193"/>
                      <a:pt x="29" y="194"/>
                    </a:cubicBezTo>
                    <a:cubicBezTo>
                      <a:pt x="19" y="203"/>
                      <a:pt x="9" y="214"/>
                      <a:pt x="0" y="223"/>
                    </a:cubicBezTo>
                    <a:cubicBezTo>
                      <a:pt x="0" y="224"/>
                      <a:pt x="1" y="225"/>
                      <a:pt x="1" y="225"/>
                    </a:cubicBezTo>
                    <a:cubicBezTo>
                      <a:pt x="7" y="230"/>
                      <a:pt x="18" y="234"/>
                      <a:pt x="29" y="235"/>
                    </a:cubicBezTo>
                    <a:cubicBezTo>
                      <a:pt x="30" y="235"/>
                      <a:pt x="32" y="235"/>
                      <a:pt x="34" y="235"/>
                    </a:cubicBezTo>
                    <a:cubicBezTo>
                      <a:pt x="35" y="234"/>
                      <a:pt x="36" y="235"/>
                      <a:pt x="36" y="234"/>
                    </a:cubicBezTo>
                    <a:cubicBezTo>
                      <a:pt x="37" y="234"/>
                      <a:pt x="36" y="233"/>
                      <a:pt x="36" y="233"/>
                    </a:cubicBezTo>
                    <a:cubicBezTo>
                      <a:pt x="36" y="232"/>
                      <a:pt x="36" y="231"/>
                      <a:pt x="36" y="230"/>
                    </a:cubicBezTo>
                    <a:cubicBezTo>
                      <a:pt x="47" y="217"/>
                      <a:pt x="53" y="206"/>
                      <a:pt x="71" y="204"/>
                    </a:cubicBezTo>
                    <a:cubicBezTo>
                      <a:pt x="70" y="206"/>
                      <a:pt x="71" y="223"/>
                      <a:pt x="74" y="301"/>
                    </a:cubicBezTo>
                    <a:cubicBezTo>
                      <a:pt x="72" y="303"/>
                      <a:pt x="73" y="303"/>
                      <a:pt x="66" y="305"/>
                    </a:cubicBezTo>
                    <a:cubicBezTo>
                      <a:pt x="66" y="305"/>
                      <a:pt x="65" y="306"/>
                      <a:pt x="65" y="306"/>
                    </a:cubicBezTo>
                    <a:cubicBezTo>
                      <a:pt x="61" y="308"/>
                      <a:pt x="58" y="311"/>
                      <a:pt x="57" y="317"/>
                    </a:cubicBezTo>
                    <a:cubicBezTo>
                      <a:pt x="58" y="317"/>
                      <a:pt x="57" y="317"/>
                      <a:pt x="57" y="317"/>
                    </a:cubicBezTo>
                    <a:cubicBezTo>
                      <a:pt x="59" y="337"/>
                      <a:pt x="61" y="352"/>
                      <a:pt x="78" y="365"/>
                    </a:cubicBezTo>
                    <a:cubicBezTo>
                      <a:pt x="92" y="363"/>
                      <a:pt x="98" y="347"/>
                      <a:pt x="103" y="333"/>
                    </a:cubicBezTo>
                    <a:cubicBezTo>
                      <a:pt x="103" y="315"/>
                      <a:pt x="103" y="315"/>
                      <a:pt x="102" y="197"/>
                    </a:cubicBezTo>
                    <a:cubicBezTo>
                      <a:pt x="107" y="194"/>
                      <a:pt x="111" y="192"/>
                      <a:pt x="116" y="190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2" name="Freeform 8"/>
              <p:cNvSpPr>
                <a:spLocks/>
              </p:cNvSpPr>
              <p:nvPr/>
            </p:nvSpPr>
            <p:spPr bwMode="auto">
              <a:xfrm>
                <a:off x="4273551" y="3660776"/>
                <a:ext cx="247650" cy="265113"/>
              </a:xfrm>
              <a:custGeom>
                <a:avLst/>
                <a:gdLst>
                  <a:gd name="T0" fmla="*/ 78798 w 66"/>
                  <a:gd name="T1" fmla="*/ 3787 h 70"/>
                  <a:gd name="T2" fmla="*/ 71293 w 66"/>
                  <a:gd name="T3" fmla="*/ 7575 h 70"/>
                  <a:gd name="T4" fmla="*/ 60036 w 66"/>
                  <a:gd name="T5" fmla="*/ 98471 h 70"/>
                  <a:gd name="T6" fmla="*/ 0 w 66"/>
                  <a:gd name="T7" fmla="*/ 249964 h 70"/>
                  <a:gd name="T8" fmla="*/ 3752 w 66"/>
                  <a:gd name="T9" fmla="*/ 261326 h 70"/>
                  <a:gd name="T10" fmla="*/ 30018 w 66"/>
                  <a:gd name="T11" fmla="*/ 265113 h 70"/>
                  <a:gd name="T12" fmla="*/ 71293 w 66"/>
                  <a:gd name="T13" fmla="*/ 253751 h 70"/>
                  <a:gd name="T14" fmla="*/ 232641 w 66"/>
                  <a:gd name="T15" fmla="*/ 102258 h 70"/>
                  <a:gd name="T16" fmla="*/ 78798 w 66"/>
                  <a:gd name="T17" fmla="*/ 3787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0">
                    <a:moveTo>
                      <a:pt x="21" y="1"/>
                    </a:moveTo>
                    <a:cubicBezTo>
                      <a:pt x="21" y="1"/>
                      <a:pt x="20" y="2"/>
                      <a:pt x="19" y="2"/>
                    </a:cubicBezTo>
                    <a:cubicBezTo>
                      <a:pt x="11" y="7"/>
                      <a:pt x="5" y="18"/>
                      <a:pt x="16" y="26"/>
                    </a:cubicBezTo>
                    <a:cubicBezTo>
                      <a:pt x="21" y="46"/>
                      <a:pt x="7" y="51"/>
                      <a:pt x="0" y="66"/>
                    </a:cubicBezTo>
                    <a:cubicBezTo>
                      <a:pt x="1" y="66"/>
                      <a:pt x="1" y="67"/>
                      <a:pt x="1" y="69"/>
                    </a:cubicBezTo>
                    <a:cubicBezTo>
                      <a:pt x="3" y="69"/>
                      <a:pt x="6" y="69"/>
                      <a:pt x="8" y="70"/>
                    </a:cubicBezTo>
                    <a:cubicBezTo>
                      <a:pt x="11" y="69"/>
                      <a:pt x="15" y="69"/>
                      <a:pt x="19" y="67"/>
                    </a:cubicBezTo>
                    <a:cubicBezTo>
                      <a:pt x="39" y="63"/>
                      <a:pt x="66" y="54"/>
                      <a:pt x="62" y="27"/>
                    </a:cubicBezTo>
                    <a:cubicBezTo>
                      <a:pt x="51" y="6"/>
                      <a:pt x="40" y="0"/>
                      <a:pt x="21" y="1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3" name="Freeform 9"/>
              <p:cNvSpPr>
                <a:spLocks/>
              </p:cNvSpPr>
              <p:nvPr/>
            </p:nvSpPr>
            <p:spPr bwMode="auto">
              <a:xfrm>
                <a:off x="3551238" y="2894013"/>
                <a:ext cx="252413" cy="238125"/>
              </a:xfrm>
              <a:custGeom>
                <a:avLst/>
                <a:gdLst>
                  <a:gd name="T0" fmla="*/ 143160 w 67"/>
                  <a:gd name="T1" fmla="*/ 238125 h 63"/>
                  <a:gd name="T2" fmla="*/ 244878 w 67"/>
                  <a:gd name="T3" fmla="*/ 196548 h 63"/>
                  <a:gd name="T4" fmla="*/ 248646 w 67"/>
                  <a:gd name="T5" fmla="*/ 192768 h 63"/>
                  <a:gd name="T6" fmla="*/ 252413 w 67"/>
                  <a:gd name="T7" fmla="*/ 188988 h 63"/>
                  <a:gd name="T8" fmla="*/ 214739 w 67"/>
                  <a:gd name="T9" fmla="*/ 64256 h 63"/>
                  <a:gd name="T10" fmla="*/ 143160 w 67"/>
                  <a:gd name="T11" fmla="*/ 238125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63">
                    <a:moveTo>
                      <a:pt x="38" y="63"/>
                    </a:moveTo>
                    <a:cubicBezTo>
                      <a:pt x="52" y="62"/>
                      <a:pt x="55" y="62"/>
                      <a:pt x="65" y="52"/>
                    </a:cubicBezTo>
                    <a:cubicBezTo>
                      <a:pt x="66" y="51"/>
                      <a:pt x="66" y="52"/>
                      <a:pt x="66" y="51"/>
                    </a:cubicBezTo>
                    <a:cubicBezTo>
                      <a:pt x="67" y="51"/>
                      <a:pt x="66" y="51"/>
                      <a:pt x="67" y="50"/>
                    </a:cubicBezTo>
                    <a:cubicBezTo>
                      <a:pt x="67" y="32"/>
                      <a:pt x="60" y="20"/>
                      <a:pt x="57" y="17"/>
                    </a:cubicBezTo>
                    <a:cubicBezTo>
                      <a:pt x="23" y="0"/>
                      <a:pt x="0" y="45"/>
                      <a:pt x="38" y="63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4" name="Freeform 10"/>
              <p:cNvSpPr>
                <a:spLocks/>
              </p:cNvSpPr>
              <p:nvPr/>
            </p:nvSpPr>
            <p:spPr bwMode="auto">
              <a:xfrm>
                <a:off x="3844926" y="2989263"/>
                <a:ext cx="187325" cy="200025"/>
              </a:xfrm>
              <a:custGeom>
                <a:avLst/>
                <a:gdLst>
                  <a:gd name="T0" fmla="*/ 93663 w 50"/>
                  <a:gd name="T1" fmla="*/ 196251 h 53"/>
                  <a:gd name="T2" fmla="*/ 112395 w 50"/>
                  <a:gd name="T3" fmla="*/ 192477 h 53"/>
                  <a:gd name="T4" fmla="*/ 131128 w 50"/>
                  <a:gd name="T5" fmla="*/ 177381 h 53"/>
                  <a:gd name="T6" fmla="*/ 164846 w 50"/>
                  <a:gd name="T7" fmla="*/ 11322 h 53"/>
                  <a:gd name="T8" fmla="*/ 131128 w 50"/>
                  <a:gd name="T9" fmla="*/ 3774 h 53"/>
                  <a:gd name="T10" fmla="*/ 93663 w 50"/>
                  <a:gd name="T11" fmla="*/ 19625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53">
                    <a:moveTo>
                      <a:pt x="25" y="52"/>
                    </a:moveTo>
                    <a:cubicBezTo>
                      <a:pt x="26" y="53"/>
                      <a:pt x="28" y="52"/>
                      <a:pt x="30" y="51"/>
                    </a:cubicBezTo>
                    <a:cubicBezTo>
                      <a:pt x="32" y="50"/>
                      <a:pt x="33" y="49"/>
                      <a:pt x="35" y="47"/>
                    </a:cubicBezTo>
                    <a:cubicBezTo>
                      <a:pt x="44" y="35"/>
                      <a:pt x="50" y="15"/>
                      <a:pt x="44" y="3"/>
                    </a:cubicBezTo>
                    <a:cubicBezTo>
                      <a:pt x="41" y="1"/>
                      <a:pt x="38" y="0"/>
                      <a:pt x="35" y="1"/>
                    </a:cubicBezTo>
                    <a:cubicBezTo>
                      <a:pt x="15" y="3"/>
                      <a:pt x="0" y="39"/>
                      <a:pt x="25" y="52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5" name="Freeform 11"/>
              <p:cNvSpPr>
                <a:spLocks/>
              </p:cNvSpPr>
              <p:nvPr/>
            </p:nvSpPr>
            <p:spPr bwMode="auto">
              <a:xfrm>
                <a:off x="4953001" y="3014663"/>
                <a:ext cx="379413" cy="889000"/>
              </a:xfrm>
              <a:custGeom>
                <a:avLst/>
                <a:gdLst>
                  <a:gd name="T0" fmla="*/ 334334 w 101"/>
                  <a:gd name="T1" fmla="*/ 582579 h 235"/>
                  <a:gd name="T2" fmla="*/ 236664 w 101"/>
                  <a:gd name="T3" fmla="*/ 431260 h 235"/>
                  <a:gd name="T4" fmla="*/ 379413 w 101"/>
                  <a:gd name="T5" fmla="*/ 295072 h 235"/>
                  <a:gd name="T6" fmla="*/ 379413 w 101"/>
                  <a:gd name="T7" fmla="*/ 295072 h 235"/>
                  <a:gd name="T8" fmla="*/ 379413 w 101"/>
                  <a:gd name="T9" fmla="*/ 295072 h 235"/>
                  <a:gd name="T10" fmla="*/ 379413 w 101"/>
                  <a:gd name="T11" fmla="*/ 295072 h 235"/>
                  <a:gd name="T12" fmla="*/ 379413 w 101"/>
                  <a:gd name="T13" fmla="*/ 291289 h 235"/>
                  <a:gd name="T14" fmla="*/ 379413 w 101"/>
                  <a:gd name="T15" fmla="*/ 291289 h 235"/>
                  <a:gd name="T16" fmla="*/ 379413 w 101"/>
                  <a:gd name="T17" fmla="*/ 291289 h 235"/>
                  <a:gd name="T18" fmla="*/ 379413 w 101"/>
                  <a:gd name="T19" fmla="*/ 291289 h 235"/>
                  <a:gd name="T20" fmla="*/ 379413 w 101"/>
                  <a:gd name="T21" fmla="*/ 291289 h 235"/>
                  <a:gd name="T22" fmla="*/ 379413 w 101"/>
                  <a:gd name="T23" fmla="*/ 291289 h 235"/>
                  <a:gd name="T24" fmla="*/ 379413 w 101"/>
                  <a:gd name="T25" fmla="*/ 291289 h 235"/>
                  <a:gd name="T26" fmla="*/ 379413 w 101"/>
                  <a:gd name="T27" fmla="*/ 291289 h 235"/>
                  <a:gd name="T28" fmla="*/ 379413 w 101"/>
                  <a:gd name="T29" fmla="*/ 287506 h 235"/>
                  <a:gd name="T30" fmla="*/ 379413 w 101"/>
                  <a:gd name="T31" fmla="*/ 287506 h 235"/>
                  <a:gd name="T32" fmla="*/ 379413 w 101"/>
                  <a:gd name="T33" fmla="*/ 287506 h 235"/>
                  <a:gd name="T34" fmla="*/ 379413 w 101"/>
                  <a:gd name="T35" fmla="*/ 287506 h 235"/>
                  <a:gd name="T36" fmla="*/ 379413 w 101"/>
                  <a:gd name="T37" fmla="*/ 287506 h 235"/>
                  <a:gd name="T38" fmla="*/ 379413 w 101"/>
                  <a:gd name="T39" fmla="*/ 287506 h 235"/>
                  <a:gd name="T40" fmla="*/ 379413 w 101"/>
                  <a:gd name="T41" fmla="*/ 287506 h 235"/>
                  <a:gd name="T42" fmla="*/ 379413 w 101"/>
                  <a:gd name="T43" fmla="*/ 283723 h 235"/>
                  <a:gd name="T44" fmla="*/ 379413 w 101"/>
                  <a:gd name="T45" fmla="*/ 283723 h 235"/>
                  <a:gd name="T46" fmla="*/ 379413 w 101"/>
                  <a:gd name="T47" fmla="*/ 283723 h 235"/>
                  <a:gd name="T48" fmla="*/ 379413 w 101"/>
                  <a:gd name="T49" fmla="*/ 283723 h 235"/>
                  <a:gd name="T50" fmla="*/ 379413 w 101"/>
                  <a:gd name="T51" fmla="*/ 283723 h 235"/>
                  <a:gd name="T52" fmla="*/ 379413 w 101"/>
                  <a:gd name="T53" fmla="*/ 283723 h 235"/>
                  <a:gd name="T54" fmla="*/ 379413 w 101"/>
                  <a:gd name="T55" fmla="*/ 283723 h 235"/>
                  <a:gd name="T56" fmla="*/ 379413 w 101"/>
                  <a:gd name="T57" fmla="*/ 283723 h 235"/>
                  <a:gd name="T58" fmla="*/ 379413 w 101"/>
                  <a:gd name="T59" fmla="*/ 279940 h 235"/>
                  <a:gd name="T60" fmla="*/ 379413 w 101"/>
                  <a:gd name="T61" fmla="*/ 279940 h 235"/>
                  <a:gd name="T62" fmla="*/ 379413 w 101"/>
                  <a:gd name="T63" fmla="*/ 279940 h 235"/>
                  <a:gd name="T64" fmla="*/ 379413 w 101"/>
                  <a:gd name="T65" fmla="*/ 279940 h 235"/>
                  <a:gd name="T66" fmla="*/ 379413 w 101"/>
                  <a:gd name="T67" fmla="*/ 279940 h 235"/>
                  <a:gd name="T68" fmla="*/ 379413 w 101"/>
                  <a:gd name="T69" fmla="*/ 279940 h 235"/>
                  <a:gd name="T70" fmla="*/ 293012 w 101"/>
                  <a:gd name="T71" fmla="*/ 181583 h 235"/>
                  <a:gd name="T72" fmla="*/ 172802 w 101"/>
                  <a:gd name="T73" fmla="*/ 79443 h 235"/>
                  <a:gd name="T74" fmla="*/ 37566 w 101"/>
                  <a:gd name="T75" fmla="*/ 366949 h 235"/>
                  <a:gd name="T76" fmla="*/ 71375 w 101"/>
                  <a:gd name="T77" fmla="*/ 673370 h 235"/>
                  <a:gd name="T78" fmla="*/ 375656 w 101"/>
                  <a:gd name="T79" fmla="*/ 563664 h 2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235">
                    <a:moveTo>
                      <a:pt x="89" y="152"/>
                    </a:moveTo>
                    <a:cubicBezTo>
                      <a:pt x="89" y="153"/>
                      <a:pt x="89" y="153"/>
                      <a:pt x="89" y="154"/>
                    </a:cubicBezTo>
                    <a:cubicBezTo>
                      <a:pt x="80" y="161"/>
                      <a:pt x="70" y="181"/>
                      <a:pt x="60" y="183"/>
                    </a:cubicBezTo>
                    <a:cubicBezTo>
                      <a:pt x="57" y="159"/>
                      <a:pt x="62" y="136"/>
                      <a:pt x="63" y="114"/>
                    </a:cubicBezTo>
                    <a:cubicBezTo>
                      <a:pt x="70" y="101"/>
                      <a:pt x="73" y="101"/>
                      <a:pt x="86" y="95"/>
                    </a:cubicBezTo>
                    <a:cubicBezTo>
                      <a:pt x="94" y="91"/>
                      <a:pt x="97" y="87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5"/>
                      <a:pt x="101" y="75"/>
                      <a:pt x="101" y="75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0" y="54"/>
                      <a:pt x="94" y="51"/>
                      <a:pt x="78" y="48"/>
                    </a:cubicBezTo>
                    <a:cubicBezTo>
                      <a:pt x="76" y="35"/>
                      <a:pt x="77" y="22"/>
                      <a:pt x="76" y="10"/>
                    </a:cubicBezTo>
                    <a:cubicBezTo>
                      <a:pt x="67" y="0"/>
                      <a:pt x="51" y="12"/>
                      <a:pt x="46" y="21"/>
                    </a:cubicBezTo>
                    <a:cubicBezTo>
                      <a:pt x="29" y="34"/>
                      <a:pt x="41" y="53"/>
                      <a:pt x="39" y="75"/>
                    </a:cubicBezTo>
                    <a:cubicBezTo>
                      <a:pt x="30" y="81"/>
                      <a:pt x="18" y="89"/>
                      <a:pt x="10" y="97"/>
                    </a:cubicBezTo>
                    <a:cubicBezTo>
                      <a:pt x="0" y="119"/>
                      <a:pt x="4" y="122"/>
                      <a:pt x="25" y="130"/>
                    </a:cubicBezTo>
                    <a:cubicBezTo>
                      <a:pt x="27" y="141"/>
                      <a:pt x="20" y="169"/>
                      <a:pt x="19" y="178"/>
                    </a:cubicBezTo>
                    <a:cubicBezTo>
                      <a:pt x="20" y="194"/>
                      <a:pt x="17" y="223"/>
                      <a:pt x="35" y="235"/>
                    </a:cubicBezTo>
                    <a:cubicBezTo>
                      <a:pt x="57" y="229"/>
                      <a:pt x="101" y="176"/>
                      <a:pt x="100" y="149"/>
                    </a:cubicBezTo>
                    <a:cubicBezTo>
                      <a:pt x="95" y="148"/>
                      <a:pt x="93" y="150"/>
                      <a:pt x="89" y="152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6" name="Freeform 12"/>
              <p:cNvSpPr>
                <a:spLocks/>
              </p:cNvSpPr>
              <p:nvPr/>
            </p:nvSpPr>
            <p:spPr bwMode="auto">
              <a:xfrm>
                <a:off x="5329238" y="3178176"/>
                <a:ext cx="180975" cy="622300"/>
              </a:xfrm>
              <a:custGeom>
                <a:avLst/>
                <a:gdLst>
                  <a:gd name="T0" fmla="*/ 49014 w 48"/>
                  <a:gd name="T1" fmla="*/ 105602 h 165"/>
                  <a:gd name="T2" fmla="*/ 37703 w 48"/>
                  <a:gd name="T3" fmla="*/ 429953 h 165"/>
                  <a:gd name="T4" fmla="*/ 3770 w 48"/>
                  <a:gd name="T5" fmla="*/ 565727 h 165"/>
                  <a:gd name="T6" fmla="*/ 3770 w 48"/>
                  <a:gd name="T7" fmla="*/ 588356 h 165"/>
                  <a:gd name="T8" fmla="*/ 11311 w 48"/>
                  <a:gd name="T9" fmla="*/ 622300 h 165"/>
                  <a:gd name="T10" fmla="*/ 105569 w 48"/>
                  <a:gd name="T11" fmla="*/ 565727 h 165"/>
                  <a:gd name="T12" fmla="*/ 169664 w 48"/>
                  <a:gd name="T13" fmla="*/ 90516 h 165"/>
                  <a:gd name="T14" fmla="*/ 49014 w 48"/>
                  <a:gd name="T15" fmla="*/ 105602 h 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165">
                    <a:moveTo>
                      <a:pt x="13" y="28"/>
                    </a:moveTo>
                    <a:cubicBezTo>
                      <a:pt x="14" y="56"/>
                      <a:pt x="13" y="84"/>
                      <a:pt x="10" y="114"/>
                    </a:cubicBezTo>
                    <a:cubicBezTo>
                      <a:pt x="8" y="124"/>
                      <a:pt x="2" y="137"/>
                      <a:pt x="1" y="150"/>
                    </a:cubicBezTo>
                    <a:cubicBezTo>
                      <a:pt x="0" y="152"/>
                      <a:pt x="0" y="154"/>
                      <a:pt x="1" y="156"/>
                    </a:cubicBezTo>
                    <a:cubicBezTo>
                      <a:pt x="1" y="159"/>
                      <a:pt x="2" y="162"/>
                      <a:pt x="3" y="165"/>
                    </a:cubicBezTo>
                    <a:cubicBezTo>
                      <a:pt x="11" y="165"/>
                      <a:pt x="20" y="160"/>
                      <a:pt x="28" y="150"/>
                    </a:cubicBezTo>
                    <a:cubicBezTo>
                      <a:pt x="43" y="115"/>
                      <a:pt x="48" y="62"/>
                      <a:pt x="45" y="24"/>
                    </a:cubicBezTo>
                    <a:cubicBezTo>
                      <a:pt x="35" y="0"/>
                      <a:pt x="20" y="12"/>
                      <a:pt x="13" y="28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7" name="Freeform 13"/>
              <p:cNvSpPr>
                <a:spLocks/>
              </p:cNvSpPr>
              <p:nvPr/>
            </p:nvSpPr>
            <p:spPr bwMode="auto">
              <a:xfrm>
                <a:off x="5683251" y="2932113"/>
                <a:ext cx="149225" cy="1198563"/>
              </a:xfrm>
              <a:custGeom>
                <a:avLst/>
                <a:gdLst>
                  <a:gd name="T0" fmla="*/ 111919 w 40"/>
                  <a:gd name="T1" fmla="*/ 18905 h 317"/>
                  <a:gd name="T2" fmla="*/ 14923 w 40"/>
                  <a:gd name="T3" fmla="*/ 37810 h 317"/>
                  <a:gd name="T4" fmla="*/ 14923 w 40"/>
                  <a:gd name="T5" fmla="*/ 64276 h 317"/>
                  <a:gd name="T6" fmla="*/ 14923 w 40"/>
                  <a:gd name="T7" fmla="*/ 1122944 h 317"/>
                  <a:gd name="T8" fmla="*/ 33576 w 40"/>
                  <a:gd name="T9" fmla="*/ 1198563 h 317"/>
                  <a:gd name="T10" fmla="*/ 145494 w 40"/>
                  <a:gd name="T11" fmla="*/ 1070011 h 317"/>
                  <a:gd name="T12" fmla="*/ 149225 w 40"/>
                  <a:gd name="T13" fmla="*/ 688134 h 317"/>
                  <a:gd name="T14" fmla="*/ 149225 w 40"/>
                  <a:gd name="T15" fmla="*/ 548239 h 317"/>
                  <a:gd name="T16" fmla="*/ 145494 w 40"/>
                  <a:gd name="T17" fmla="*/ 60495 h 317"/>
                  <a:gd name="T18" fmla="*/ 111919 w 40"/>
                  <a:gd name="T19" fmla="*/ 18905 h 3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317">
                    <a:moveTo>
                      <a:pt x="30" y="5"/>
                    </a:moveTo>
                    <a:cubicBezTo>
                      <a:pt x="18" y="0"/>
                      <a:pt x="13" y="4"/>
                      <a:pt x="4" y="10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7" y="109"/>
                      <a:pt x="9" y="204"/>
                      <a:pt x="4" y="297"/>
                    </a:cubicBezTo>
                    <a:cubicBezTo>
                      <a:pt x="2" y="306"/>
                      <a:pt x="0" y="310"/>
                      <a:pt x="9" y="317"/>
                    </a:cubicBezTo>
                    <a:cubicBezTo>
                      <a:pt x="31" y="315"/>
                      <a:pt x="35" y="306"/>
                      <a:pt x="39" y="283"/>
                    </a:cubicBezTo>
                    <a:cubicBezTo>
                      <a:pt x="39" y="262"/>
                      <a:pt x="38" y="183"/>
                      <a:pt x="40" y="182"/>
                    </a:cubicBezTo>
                    <a:cubicBezTo>
                      <a:pt x="39" y="175"/>
                      <a:pt x="39" y="147"/>
                      <a:pt x="40" y="145"/>
                    </a:cubicBezTo>
                    <a:cubicBezTo>
                      <a:pt x="40" y="68"/>
                      <a:pt x="40" y="68"/>
                      <a:pt x="39" y="16"/>
                    </a:cubicBezTo>
                    <a:cubicBezTo>
                      <a:pt x="36" y="10"/>
                      <a:pt x="34" y="8"/>
                      <a:pt x="30" y="5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8" name="Freeform 14"/>
              <p:cNvSpPr>
                <a:spLocks/>
              </p:cNvSpPr>
              <p:nvPr/>
            </p:nvSpPr>
            <p:spPr bwMode="auto">
              <a:xfrm>
                <a:off x="5499101" y="3214688"/>
                <a:ext cx="179388" cy="458788"/>
              </a:xfrm>
              <a:custGeom>
                <a:avLst/>
                <a:gdLst>
                  <a:gd name="T0" fmla="*/ 156965 w 48"/>
                  <a:gd name="T1" fmla="*/ 26541 h 121"/>
                  <a:gd name="T2" fmla="*/ 63533 w 48"/>
                  <a:gd name="T3" fmla="*/ 155457 h 121"/>
                  <a:gd name="T4" fmla="*/ 89694 w 48"/>
                  <a:gd name="T5" fmla="*/ 458788 h 121"/>
                  <a:gd name="T6" fmla="*/ 134541 w 48"/>
                  <a:gd name="T7" fmla="*/ 436038 h 121"/>
                  <a:gd name="T8" fmla="*/ 179388 w 48"/>
                  <a:gd name="T9" fmla="*/ 49291 h 121"/>
                  <a:gd name="T10" fmla="*/ 156965 w 48"/>
                  <a:gd name="T11" fmla="*/ 26541 h 1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121">
                    <a:moveTo>
                      <a:pt x="42" y="7"/>
                    </a:moveTo>
                    <a:cubicBezTo>
                      <a:pt x="24" y="0"/>
                      <a:pt x="22" y="29"/>
                      <a:pt x="17" y="41"/>
                    </a:cubicBezTo>
                    <a:cubicBezTo>
                      <a:pt x="15" y="57"/>
                      <a:pt x="0" y="110"/>
                      <a:pt x="24" y="121"/>
                    </a:cubicBezTo>
                    <a:cubicBezTo>
                      <a:pt x="29" y="121"/>
                      <a:pt x="32" y="119"/>
                      <a:pt x="36" y="115"/>
                    </a:cubicBezTo>
                    <a:cubicBezTo>
                      <a:pt x="48" y="84"/>
                      <a:pt x="46" y="46"/>
                      <a:pt x="48" y="13"/>
                    </a:cubicBezTo>
                    <a:cubicBezTo>
                      <a:pt x="47" y="11"/>
                      <a:pt x="43" y="8"/>
                      <a:pt x="42" y="7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9" name="Freeform 15"/>
              <p:cNvSpPr>
                <a:spLocks/>
              </p:cNvSpPr>
              <p:nvPr/>
            </p:nvSpPr>
            <p:spPr bwMode="auto">
              <a:xfrm>
                <a:off x="6788151" y="3556001"/>
                <a:ext cx="495300" cy="449263"/>
              </a:xfrm>
              <a:custGeom>
                <a:avLst/>
                <a:gdLst>
                  <a:gd name="T0" fmla="*/ 356466 w 132"/>
                  <a:gd name="T1" fmla="*/ 290700 h 119"/>
                  <a:gd name="T2" fmla="*/ 352714 w 132"/>
                  <a:gd name="T3" fmla="*/ 286924 h 119"/>
                  <a:gd name="T4" fmla="*/ 348961 w 132"/>
                  <a:gd name="T5" fmla="*/ 286924 h 119"/>
                  <a:gd name="T6" fmla="*/ 337705 w 132"/>
                  <a:gd name="T7" fmla="*/ 279374 h 119"/>
                  <a:gd name="T8" fmla="*/ 277668 w 132"/>
                  <a:gd name="T9" fmla="*/ 234070 h 119"/>
                  <a:gd name="T10" fmla="*/ 266411 w 132"/>
                  <a:gd name="T11" fmla="*/ 226519 h 119"/>
                  <a:gd name="T12" fmla="*/ 228889 w 132"/>
                  <a:gd name="T13" fmla="*/ 192541 h 119"/>
                  <a:gd name="T14" fmla="*/ 210127 w 132"/>
                  <a:gd name="T15" fmla="*/ 177440 h 119"/>
                  <a:gd name="T16" fmla="*/ 176357 w 132"/>
                  <a:gd name="T17" fmla="*/ 147237 h 119"/>
                  <a:gd name="T18" fmla="*/ 168852 w 132"/>
                  <a:gd name="T19" fmla="*/ 139687 h 119"/>
                  <a:gd name="T20" fmla="*/ 120073 w 132"/>
                  <a:gd name="T21" fmla="*/ 79282 h 119"/>
                  <a:gd name="T22" fmla="*/ 63789 w 132"/>
                  <a:gd name="T23" fmla="*/ 7551 h 119"/>
                  <a:gd name="T24" fmla="*/ 3752 w 132"/>
                  <a:gd name="T25" fmla="*/ 67956 h 119"/>
                  <a:gd name="T26" fmla="*/ 120073 w 132"/>
                  <a:gd name="T27" fmla="*/ 279374 h 119"/>
                  <a:gd name="T28" fmla="*/ 311439 w 132"/>
                  <a:gd name="T29" fmla="*/ 445488 h 119"/>
                  <a:gd name="T30" fmla="*/ 491548 w 132"/>
                  <a:gd name="T31" fmla="*/ 392633 h 119"/>
                  <a:gd name="T32" fmla="*/ 487795 w 132"/>
                  <a:gd name="T33" fmla="*/ 362431 h 119"/>
                  <a:gd name="T34" fmla="*/ 356466 w 132"/>
                  <a:gd name="T35" fmla="*/ 290700 h 1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19">
                    <a:moveTo>
                      <a:pt x="95" y="77"/>
                    </a:moveTo>
                    <a:cubicBezTo>
                      <a:pt x="95" y="77"/>
                      <a:pt x="94" y="77"/>
                      <a:pt x="94" y="76"/>
                    </a:cubicBezTo>
                    <a:cubicBezTo>
                      <a:pt x="92" y="75"/>
                      <a:pt x="93" y="76"/>
                      <a:pt x="93" y="76"/>
                    </a:cubicBezTo>
                    <a:cubicBezTo>
                      <a:pt x="92" y="75"/>
                      <a:pt x="90" y="75"/>
                      <a:pt x="90" y="74"/>
                    </a:cubicBezTo>
                    <a:cubicBezTo>
                      <a:pt x="87" y="73"/>
                      <a:pt x="78" y="64"/>
                      <a:pt x="74" y="62"/>
                    </a:cubicBezTo>
                    <a:cubicBezTo>
                      <a:pt x="74" y="61"/>
                      <a:pt x="71" y="60"/>
                      <a:pt x="71" y="60"/>
                    </a:cubicBezTo>
                    <a:cubicBezTo>
                      <a:pt x="66" y="57"/>
                      <a:pt x="64" y="54"/>
                      <a:pt x="61" y="51"/>
                    </a:cubicBezTo>
                    <a:cubicBezTo>
                      <a:pt x="59" y="50"/>
                      <a:pt x="58" y="49"/>
                      <a:pt x="56" y="47"/>
                    </a:cubicBezTo>
                    <a:cubicBezTo>
                      <a:pt x="51" y="44"/>
                      <a:pt x="49" y="40"/>
                      <a:pt x="47" y="39"/>
                    </a:cubicBezTo>
                    <a:cubicBezTo>
                      <a:pt x="46" y="38"/>
                      <a:pt x="46" y="37"/>
                      <a:pt x="45" y="37"/>
                    </a:cubicBezTo>
                    <a:cubicBezTo>
                      <a:pt x="41" y="31"/>
                      <a:pt x="37" y="26"/>
                      <a:pt x="32" y="21"/>
                    </a:cubicBezTo>
                    <a:cubicBezTo>
                      <a:pt x="27" y="15"/>
                      <a:pt x="21" y="9"/>
                      <a:pt x="17" y="2"/>
                    </a:cubicBezTo>
                    <a:cubicBezTo>
                      <a:pt x="6" y="0"/>
                      <a:pt x="0" y="5"/>
                      <a:pt x="1" y="18"/>
                    </a:cubicBezTo>
                    <a:cubicBezTo>
                      <a:pt x="6" y="37"/>
                      <a:pt x="18" y="56"/>
                      <a:pt x="32" y="74"/>
                    </a:cubicBezTo>
                    <a:cubicBezTo>
                      <a:pt x="47" y="92"/>
                      <a:pt x="65" y="108"/>
                      <a:pt x="83" y="118"/>
                    </a:cubicBezTo>
                    <a:cubicBezTo>
                      <a:pt x="101" y="117"/>
                      <a:pt x="117" y="119"/>
                      <a:pt x="131" y="104"/>
                    </a:cubicBezTo>
                    <a:cubicBezTo>
                      <a:pt x="131" y="101"/>
                      <a:pt x="132" y="98"/>
                      <a:pt x="130" y="96"/>
                    </a:cubicBezTo>
                    <a:cubicBezTo>
                      <a:pt x="118" y="88"/>
                      <a:pt x="106" y="82"/>
                      <a:pt x="95" y="77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0" name="Freeform 16"/>
              <p:cNvSpPr>
                <a:spLocks/>
              </p:cNvSpPr>
              <p:nvPr/>
            </p:nvSpPr>
            <p:spPr bwMode="auto">
              <a:xfrm>
                <a:off x="6343651" y="2928938"/>
                <a:ext cx="700088" cy="1054100"/>
              </a:xfrm>
              <a:custGeom>
                <a:avLst/>
                <a:gdLst>
                  <a:gd name="T0" fmla="*/ 564587 w 186"/>
                  <a:gd name="T1" fmla="*/ 411817 h 279"/>
                  <a:gd name="T2" fmla="*/ 681268 w 186"/>
                  <a:gd name="T3" fmla="*/ 256913 h 279"/>
                  <a:gd name="T4" fmla="*/ 594698 w 186"/>
                  <a:gd name="T5" fmla="*/ 196463 h 279"/>
                  <a:gd name="T6" fmla="*/ 564587 w 186"/>
                  <a:gd name="T7" fmla="*/ 211576 h 279"/>
                  <a:gd name="T8" fmla="*/ 515656 w 186"/>
                  <a:gd name="T9" fmla="*/ 238023 h 279"/>
                  <a:gd name="T10" fmla="*/ 504364 w 186"/>
                  <a:gd name="T11" fmla="*/ 79341 h 279"/>
                  <a:gd name="T12" fmla="*/ 414031 w 186"/>
                  <a:gd name="T13" fmla="*/ 0 h 279"/>
                  <a:gd name="T14" fmla="*/ 391447 w 186"/>
                  <a:gd name="T15" fmla="*/ 94453 h 279"/>
                  <a:gd name="T16" fmla="*/ 383919 w 186"/>
                  <a:gd name="T17" fmla="*/ 287138 h 279"/>
                  <a:gd name="T18" fmla="*/ 184432 w 186"/>
                  <a:gd name="T19" fmla="*/ 392926 h 279"/>
                  <a:gd name="T20" fmla="*/ 143029 w 186"/>
                  <a:gd name="T21" fmla="*/ 491158 h 279"/>
                  <a:gd name="T22" fmla="*/ 282294 w 186"/>
                  <a:gd name="T23" fmla="*/ 544052 h 279"/>
                  <a:gd name="T24" fmla="*/ 271002 w 186"/>
                  <a:gd name="T25" fmla="*/ 623392 h 279"/>
                  <a:gd name="T26" fmla="*/ 207015 w 186"/>
                  <a:gd name="T27" fmla="*/ 759405 h 279"/>
                  <a:gd name="T28" fmla="*/ 15056 w 186"/>
                  <a:gd name="T29" fmla="*/ 955868 h 279"/>
                  <a:gd name="T30" fmla="*/ 0 w 186"/>
                  <a:gd name="T31" fmla="*/ 978537 h 279"/>
                  <a:gd name="T32" fmla="*/ 86570 w 186"/>
                  <a:gd name="T33" fmla="*/ 1054100 h 279"/>
                  <a:gd name="T34" fmla="*/ 199487 w 186"/>
                  <a:gd name="T35" fmla="*/ 1012541 h 279"/>
                  <a:gd name="T36" fmla="*/ 383919 w 186"/>
                  <a:gd name="T37" fmla="*/ 668730 h 279"/>
                  <a:gd name="T38" fmla="*/ 387683 w 186"/>
                  <a:gd name="T39" fmla="*/ 664952 h 279"/>
                  <a:gd name="T40" fmla="*/ 500601 w 186"/>
                  <a:gd name="T41" fmla="*/ 442042 h 279"/>
                  <a:gd name="T42" fmla="*/ 564587 w 186"/>
                  <a:gd name="T43" fmla="*/ 411817 h 2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6" h="279">
                    <a:moveTo>
                      <a:pt x="150" y="109"/>
                    </a:moveTo>
                    <a:cubicBezTo>
                      <a:pt x="168" y="102"/>
                      <a:pt x="186" y="95"/>
                      <a:pt x="181" y="68"/>
                    </a:cubicBezTo>
                    <a:cubicBezTo>
                      <a:pt x="173" y="56"/>
                      <a:pt x="169" y="53"/>
                      <a:pt x="158" y="52"/>
                    </a:cubicBezTo>
                    <a:cubicBezTo>
                      <a:pt x="155" y="53"/>
                      <a:pt x="152" y="54"/>
                      <a:pt x="150" y="56"/>
                    </a:cubicBezTo>
                    <a:cubicBezTo>
                      <a:pt x="141" y="60"/>
                      <a:pt x="138" y="63"/>
                      <a:pt x="137" y="63"/>
                    </a:cubicBezTo>
                    <a:cubicBezTo>
                      <a:pt x="136" y="48"/>
                      <a:pt x="136" y="35"/>
                      <a:pt x="134" y="21"/>
                    </a:cubicBezTo>
                    <a:cubicBezTo>
                      <a:pt x="126" y="3"/>
                      <a:pt x="125" y="0"/>
                      <a:pt x="110" y="0"/>
                    </a:cubicBezTo>
                    <a:cubicBezTo>
                      <a:pt x="96" y="3"/>
                      <a:pt x="83" y="15"/>
                      <a:pt x="104" y="25"/>
                    </a:cubicBezTo>
                    <a:cubicBezTo>
                      <a:pt x="112" y="33"/>
                      <a:pt x="108" y="67"/>
                      <a:pt x="102" y="76"/>
                    </a:cubicBezTo>
                    <a:cubicBezTo>
                      <a:pt x="84" y="85"/>
                      <a:pt x="66" y="94"/>
                      <a:pt x="49" y="104"/>
                    </a:cubicBezTo>
                    <a:cubicBezTo>
                      <a:pt x="41" y="113"/>
                      <a:pt x="38" y="119"/>
                      <a:pt x="38" y="130"/>
                    </a:cubicBezTo>
                    <a:cubicBezTo>
                      <a:pt x="42" y="156"/>
                      <a:pt x="57" y="139"/>
                      <a:pt x="75" y="144"/>
                    </a:cubicBezTo>
                    <a:cubicBezTo>
                      <a:pt x="77" y="147"/>
                      <a:pt x="74" y="163"/>
                      <a:pt x="72" y="165"/>
                    </a:cubicBezTo>
                    <a:cubicBezTo>
                      <a:pt x="70" y="172"/>
                      <a:pt x="58" y="198"/>
                      <a:pt x="55" y="201"/>
                    </a:cubicBezTo>
                    <a:cubicBezTo>
                      <a:pt x="49" y="221"/>
                      <a:pt x="19" y="243"/>
                      <a:pt x="4" y="253"/>
                    </a:cubicBezTo>
                    <a:cubicBezTo>
                      <a:pt x="2" y="255"/>
                      <a:pt x="1" y="257"/>
                      <a:pt x="0" y="259"/>
                    </a:cubicBezTo>
                    <a:cubicBezTo>
                      <a:pt x="1" y="271"/>
                      <a:pt x="11" y="277"/>
                      <a:pt x="23" y="279"/>
                    </a:cubicBezTo>
                    <a:cubicBezTo>
                      <a:pt x="35" y="278"/>
                      <a:pt x="43" y="278"/>
                      <a:pt x="53" y="268"/>
                    </a:cubicBezTo>
                    <a:cubicBezTo>
                      <a:pt x="71" y="241"/>
                      <a:pt x="91" y="210"/>
                      <a:pt x="102" y="177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9" y="156"/>
                      <a:pt x="121" y="133"/>
                      <a:pt x="133" y="117"/>
                    </a:cubicBezTo>
                    <a:cubicBezTo>
                      <a:pt x="138" y="114"/>
                      <a:pt x="144" y="111"/>
                      <a:pt x="150" y="109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1" name="Freeform 17"/>
              <p:cNvSpPr>
                <a:spLocks/>
              </p:cNvSpPr>
              <p:nvPr/>
            </p:nvSpPr>
            <p:spPr bwMode="auto">
              <a:xfrm>
                <a:off x="8001001" y="2773363"/>
                <a:ext cx="153988" cy="419100"/>
              </a:xfrm>
              <a:custGeom>
                <a:avLst/>
                <a:gdLst>
                  <a:gd name="T0" fmla="*/ 48825 w 41"/>
                  <a:gd name="T1" fmla="*/ 419100 h 111"/>
                  <a:gd name="T2" fmla="*/ 82628 w 41"/>
                  <a:gd name="T3" fmla="*/ 407773 h 111"/>
                  <a:gd name="T4" fmla="*/ 112674 w 41"/>
                  <a:gd name="T5" fmla="*/ 370016 h 111"/>
                  <a:gd name="T6" fmla="*/ 153988 w 41"/>
                  <a:gd name="T7" fmla="*/ 101943 h 111"/>
                  <a:gd name="T8" fmla="*/ 135209 w 41"/>
                  <a:gd name="T9" fmla="*/ 11327 h 111"/>
                  <a:gd name="T10" fmla="*/ 82628 w 41"/>
                  <a:gd name="T11" fmla="*/ 18878 h 111"/>
                  <a:gd name="T12" fmla="*/ 67604 w 41"/>
                  <a:gd name="T13" fmla="*/ 52859 h 111"/>
                  <a:gd name="T14" fmla="*/ 15023 w 41"/>
                  <a:gd name="T15" fmla="*/ 290727 h 111"/>
                  <a:gd name="T16" fmla="*/ 48825 w 41"/>
                  <a:gd name="T17" fmla="*/ 419100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111">
                    <a:moveTo>
                      <a:pt x="13" y="111"/>
                    </a:moveTo>
                    <a:cubicBezTo>
                      <a:pt x="17" y="111"/>
                      <a:pt x="20" y="110"/>
                      <a:pt x="22" y="108"/>
                    </a:cubicBezTo>
                    <a:cubicBezTo>
                      <a:pt x="25" y="106"/>
                      <a:pt x="28" y="102"/>
                      <a:pt x="30" y="98"/>
                    </a:cubicBezTo>
                    <a:cubicBezTo>
                      <a:pt x="35" y="74"/>
                      <a:pt x="38" y="51"/>
                      <a:pt x="41" y="27"/>
                    </a:cubicBezTo>
                    <a:cubicBezTo>
                      <a:pt x="41" y="18"/>
                      <a:pt x="40" y="11"/>
                      <a:pt x="36" y="3"/>
                    </a:cubicBezTo>
                    <a:cubicBezTo>
                      <a:pt x="28" y="0"/>
                      <a:pt x="25" y="1"/>
                      <a:pt x="22" y="5"/>
                    </a:cubicBezTo>
                    <a:cubicBezTo>
                      <a:pt x="21" y="7"/>
                      <a:pt x="20" y="10"/>
                      <a:pt x="18" y="14"/>
                    </a:cubicBezTo>
                    <a:cubicBezTo>
                      <a:pt x="12" y="33"/>
                      <a:pt x="8" y="56"/>
                      <a:pt x="4" y="77"/>
                    </a:cubicBezTo>
                    <a:cubicBezTo>
                      <a:pt x="4" y="89"/>
                      <a:pt x="0" y="103"/>
                      <a:pt x="13" y="111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2" name="Freeform 18"/>
              <p:cNvSpPr>
                <a:spLocks/>
              </p:cNvSpPr>
              <p:nvPr/>
            </p:nvSpPr>
            <p:spPr bwMode="auto">
              <a:xfrm>
                <a:off x="7923213" y="2663826"/>
                <a:ext cx="695325" cy="744538"/>
              </a:xfrm>
              <a:custGeom>
                <a:avLst/>
                <a:gdLst>
                  <a:gd name="T0" fmla="*/ 311957 w 185"/>
                  <a:gd name="T1" fmla="*/ 423291 h 197"/>
                  <a:gd name="T2" fmla="*/ 304440 w 185"/>
                  <a:gd name="T3" fmla="*/ 483761 h 197"/>
                  <a:gd name="T4" fmla="*/ 285647 w 185"/>
                  <a:gd name="T5" fmla="*/ 510216 h 197"/>
                  <a:gd name="T6" fmla="*/ 266854 w 185"/>
                  <a:gd name="T7" fmla="*/ 544231 h 197"/>
                  <a:gd name="T8" fmla="*/ 195443 w 185"/>
                  <a:gd name="T9" fmla="*/ 589583 h 197"/>
                  <a:gd name="T10" fmla="*/ 161616 w 185"/>
                  <a:gd name="T11" fmla="*/ 612260 h 197"/>
                  <a:gd name="T12" fmla="*/ 41344 w 185"/>
                  <a:gd name="T13" fmla="*/ 684068 h 197"/>
                  <a:gd name="T14" fmla="*/ 41344 w 185"/>
                  <a:gd name="T15" fmla="*/ 684068 h 197"/>
                  <a:gd name="T16" fmla="*/ 0 w 185"/>
                  <a:gd name="T17" fmla="*/ 706744 h 197"/>
                  <a:gd name="T18" fmla="*/ 41344 w 185"/>
                  <a:gd name="T19" fmla="*/ 729420 h 197"/>
                  <a:gd name="T20" fmla="*/ 93963 w 185"/>
                  <a:gd name="T21" fmla="*/ 718082 h 197"/>
                  <a:gd name="T22" fmla="*/ 161616 w 185"/>
                  <a:gd name="T23" fmla="*/ 687847 h 197"/>
                  <a:gd name="T24" fmla="*/ 323232 w 185"/>
                  <a:gd name="T25" fmla="*/ 638715 h 197"/>
                  <a:gd name="T26" fmla="*/ 469814 w 185"/>
                  <a:gd name="T27" fmla="*/ 612260 h 197"/>
                  <a:gd name="T28" fmla="*/ 522433 w 185"/>
                  <a:gd name="T29" fmla="*/ 619818 h 197"/>
                  <a:gd name="T30" fmla="*/ 454780 w 185"/>
                  <a:gd name="T31" fmla="*/ 725641 h 197"/>
                  <a:gd name="T32" fmla="*/ 488607 w 185"/>
                  <a:gd name="T33" fmla="*/ 744538 h 197"/>
                  <a:gd name="T34" fmla="*/ 695325 w 185"/>
                  <a:gd name="T35" fmla="*/ 619818 h 197"/>
                  <a:gd name="T36" fmla="*/ 563777 w 185"/>
                  <a:gd name="T37" fmla="*/ 495099 h 197"/>
                  <a:gd name="T38" fmla="*/ 451022 w 185"/>
                  <a:gd name="T39" fmla="*/ 506437 h 197"/>
                  <a:gd name="T40" fmla="*/ 360817 w 185"/>
                  <a:gd name="T41" fmla="*/ 525334 h 197"/>
                  <a:gd name="T42" fmla="*/ 420954 w 185"/>
                  <a:gd name="T43" fmla="*/ 468643 h 197"/>
                  <a:gd name="T44" fmla="*/ 383368 w 185"/>
                  <a:gd name="T45" fmla="*/ 400614 h 197"/>
                  <a:gd name="T46" fmla="*/ 488607 w 185"/>
                  <a:gd name="T47" fmla="*/ 302350 h 197"/>
                  <a:gd name="T48" fmla="*/ 443505 w 185"/>
                  <a:gd name="T49" fmla="*/ 253219 h 197"/>
                  <a:gd name="T50" fmla="*/ 402161 w 185"/>
                  <a:gd name="T51" fmla="*/ 234322 h 197"/>
                  <a:gd name="T52" fmla="*/ 469814 w 185"/>
                  <a:gd name="T53" fmla="*/ 188969 h 197"/>
                  <a:gd name="T54" fmla="*/ 466056 w 185"/>
                  <a:gd name="T55" fmla="*/ 26456 h 197"/>
                  <a:gd name="T56" fmla="*/ 357059 w 185"/>
                  <a:gd name="T57" fmla="*/ 41573 h 197"/>
                  <a:gd name="T58" fmla="*/ 357059 w 185"/>
                  <a:gd name="T59" fmla="*/ 41573 h 197"/>
                  <a:gd name="T60" fmla="*/ 357059 w 185"/>
                  <a:gd name="T61" fmla="*/ 154955 h 197"/>
                  <a:gd name="T62" fmla="*/ 326991 w 185"/>
                  <a:gd name="T63" fmla="*/ 162513 h 197"/>
                  <a:gd name="T64" fmla="*/ 304440 w 185"/>
                  <a:gd name="T65" fmla="*/ 181410 h 197"/>
                  <a:gd name="T66" fmla="*/ 296923 w 185"/>
                  <a:gd name="T67" fmla="*/ 272115 h 197"/>
                  <a:gd name="T68" fmla="*/ 285647 w 185"/>
                  <a:gd name="T69" fmla="*/ 287233 h 197"/>
                  <a:gd name="T70" fmla="*/ 240545 w 185"/>
                  <a:gd name="T71" fmla="*/ 393056 h 197"/>
                  <a:gd name="T72" fmla="*/ 311957 w 185"/>
                  <a:gd name="T73" fmla="*/ 423291 h 1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5" h="197">
                    <a:moveTo>
                      <a:pt x="83" y="112"/>
                    </a:moveTo>
                    <a:cubicBezTo>
                      <a:pt x="83" y="116"/>
                      <a:pt x="82" y="126"/>
                      <a:pt x="81" y="128"/>
                    </a:cubicBezTo>
                    <a:cubicBezTo>
                      <a:pt x="81" y="131"/>
                      <a:pt x="78" y="134"/>
                      <a:pt x="76" y="135"/>
                    </a:cubicBezTo>
                    <a:cubicBezTo>
                      <a:pt x="75" y="137"/>
                      <a:pt x="71" y="143"/>
                      <a:pt x="71" y="144"/>
                    </a:cubicBezTo>
                    <a:cubicBezTo>
                      <a:pt x="63" y="152"/>
                      <a:pt x="61" y="149"/>
                      <a:pt x="52" y="156"/>
                    </a:cubicBezTo>
                    <a:cubicBezTo>
                      <a:pt x="50" y="158"/>
                      <a:pt x="46" y="160"/>
                      <a:pt x="43" y="162"/>
                    </a:cubicBezTo>
                    <a:cubicBezTo>
                      <a:pt x="33" y="170"/>
                      <a:pt x="25" y="175"/>
                      <a:pt x="11" y="181"/>
                    </a:cubicBezTo>
                    <a:cubicBezTo>
                      <a:pt x="11" y="181"/>
                      <a:pt x="11" y="181"/>
                      <a:pt x="11" y="181"/>
                    </a:cubicBezTo>
                    <a:cubicBezTo>
                      <a:pt x="8" y="182"/>
                      <a:pt x="4" y="186"/>
                      <a:pt x="0" y="187"/>
                    </a:cubicBezTo>
                    <a:cubicBezTo>
                      <a:pt x="0" y="193"/>
                      <a:pt x="5" y="193"/>
                      <a:pt x="11" y="193"/>
                    </a:cubicBezTo>
                    <a:cubicBezTo>
                      <a:pt x="17" y="192"/>
                      <a:pt x="22" y="190"/>
                      <a:pt x="25" y="190"/>
                    </a:cubicBezTo>
                    <a:cubicBezTo>
                      <a:pt x="31" y="187"/>
                      <a:pt x="37" y="185"/>
                      <a:pt x="43" y="182"/>
                    </a:cubicBezTo>
                    <a:cubicBezTo>
                      <a:pt x="57" y="177"/>
                      <a:pt x="72" y="172"/>
                      <a:pt x="86" y="169"/>
                    </a:cubicBezTo>
                    <a:cubicBezTo>
                      <a:pt x="94" y="167"/>
                      <a:pt x="113" y="163"/>
                      <a:pt x="125" y="162"/>
                    </a:cubicBezTo>
                    <a:cubicBezTo>
                      <a:pt x="132" y="161"/>
                      <a:pt x="134" y="163"/>
                      <a:pt x="139" y="164"/>
                    </a:cubicBezTo>
                    <a:cubicBezTo>
                      <a:pt x="146" y="176"/>
                      <a:pt x="128" y="188"/>
                      <a:pt x="121" y="192"/>
                    </a:cubicBezTo>
                    <a:cubicBezTo>
                      <a:pt x="121" y="195"/>
                      <a:pt x="125" y="196"/>
                      <a:pt x="130" y="197"/>
                    </a:cubicBezTo>
                    <a:cubicBezTo>
                      <a:pt x="150" y="195"/>
                      <a:pt x="180" y="193"/>
                      <a:pt x="185" y="164"/>
                    </a:cubicBezTo>
                    <a:cubicBezTo>
                      <a:pt x="185" y="137"/>
                      <a:pt x="167" y="133"/>
                      <a:pt x="150" y="131"/>
                    </a:cubicBezTo>
                    <a:cubicBezTo>
                      <a:pt x="146" y="132"/>
                      <a:pt x="135" y="132"/>
                      <a:pt x="120" y="134"/>
                    </a:cubicBezTo>
                    <a:cubicBezTo>
                      <a:pt x="113" y="135"/>
                      <a:pt x="97" y="140"/>
                      <a:pt x="96" y="139"/>
                    </a:cubicBezTo>
                    <a:cubicBezTo>
                      <a:pt x="99" y="134"/>
                      <a:pt x="108" y="128"/>
                      <a:pt x="112" y="124"/>
                    </a:cubicBezTo>
                    <a:cubicBezTo>
                      <a:pt x="114" y="113"/>
                      <a:pt x="107" y="112"/>
                      <a:pt x="102" y="106"/>
                    </a:cubicBezTo>
                    <a:cubicBezTo>
                      <a:pt x="99" y="85"/>
                      <a:pt x="121" y="91"/>
                      <a:pt x="130" y="80"/>
                    </a:cubicBezTo>
                    <a:cubicBezTo>
                      <a:pt x="129" y="73"/>
                      <a:pt x="123" y="70"/>
                      <a:pt x="118" y="67"/>
                    </a:cubicBezTo>
                    <a:cubicBezTo>
                      <a:pt x="113" y="65"/>
                      <a:pt x="109" y="63"/>
                      <a:pt x="107" y="62"/>
                    </a:cubicBezTo>
                    <a:cubicBezTo>
                      <a:pt x="108" y="53"/>
                      <a:pt x="117" y="52"/>
                      <a:pt x="125" y="50"/>
                    </a:cubicBezTo>
                    <a:cubicBezTo>
                      <a:pt x="137" y="41"/>
                      <a:pt x="129" y="17"/>
                      <a:pt x="124" y="7"/>
                    </a:cubicBezTo>
                    <a:cubicBezTo>
                      <a:pt x="115" y="2"/>
                      <a:pt x="98" y="0"/>
                      <a:pt x="95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6" y="21"/>
                      <a:pt x="99" y="30"/>
                      <a:pt x="95" y="41"/>
                    </a:cubicBezTo>
                    <a:cubicBezTo>
                      <a:pt x="92" y="42"/>
                      <a:pt x="90" y="42"/>
                      <a:pt x="87" y="43"/>
                    </a:cubicBezTo>
                    <a:cubicBezTo>
                      <a:pt x="85" y="44"/>
                      <a:pt x="83" y="48"/>
                      <a:pt x="81" y="48"/>
                    </a:cubicBezTo>
                    <a:cubicBezTo>
                      <a:pt x="79" y="59"/>
                      <a:pt x="81" y="67"/>
                      <a:pt x="79" y="72"/>
                    </a:cubicBezTo>
                    <a:cubicBezTo>
                      <a:pt x="78" y="73"/>
                      <a:pt x="77" y="75"/>
                      <a:pt x="76" y="76"/>
                    </a:cubicBezTo>
                    <a:cubicBezTo>
                      <a:pt x="70" y="84"/>
                      <a:pt x="64" y="93"/>
                      <a:pt x="64" y="104"/>
                    </a:cubicBezTo>
                    <a:cubicBezTo>
                      <a:pt x="69" y="112"/>
                      <a:pt x="76" y="105"/>
                      <a:pt x="83" y="112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3" name="Freeform 19"/>
              <p:cNvSpPr>
                <a:spLocks/>
              </p:cNvSpPr>
              <p:nvPr/>
            </p:nvSpPr>
            <p:spPr bwMode="auto">
              <a:xfrm>
                <a:off x="7832726" y="2830513"/>
                <a:ext cx="173038" cy="369888"/>
              </a:xfrm>
              <a:custGeom>
                <a:avLst/>
                <a:gdLst>
                  <a:gd name="T0" fmla="*/ 101566 w 46"/>
                  <a:gd name="T1" fmla="*/ 369888 h 98"/>
                  <a:gd name="T2" fmla="*/ 131659 w 46"/>
                  <a:gd name="T3" fmla="*/ 366114 h 98"/>
                  <a:gd name="T4" fmla="*/ 157991 w 46"/>
                  <a:gd name="T5" fmla="*/ 354791 h 98"/>
                  <a:gd name="T6" fmla="*/ 131659 w 46"/>
                  <a:gd name="T7" fmla="*/ 279303 h 98"/>
                  <a:gd name="T8" fmla="*/ 131659 w 46"/>
                  <a:gd name="T9" fmla="*/ 275529 h 98"/>
                  <a:gd name="T10" fmla="*/ 131659 w 46"/>
                  <a:gd name="T11" fmla="*/ 181170 h 98"/>
                  <a:gd name="T12" fmla="*/ 169276 w 46"/>
                  <a:gd name="T13" fmla="*/ 79262 h 98"/>
                  <a:gd name="T14" fmla="*/ 142944 w 46"/>
                  <a:gd name="T15" fmla="*/ 0 h 98"/>
                  <a:gd name="T16" fmla="*/ 131659 w 46"/>
                  <a:gd name="T17" fmla="*/ 0 h 98"/>
                  <a:gd name="T18" fmla="*/ 45140 w 46"/>
                  <a:gd name="T19" fmla="*/ 71713 h 98"/>
                  <a:gd name="T20" fmla="*/ 22570 w 46"/>
                  <a:gd name="T21" fmla="*/ 147200 h 98"/>
                  <a:gd name="T22" fmla="*/ 22570 w 46"/>
                  <a:gd name="T23" fmla="*/ 309498 h 98"/>
                  <a:gd name="T24" fmla="*/ 101566 w 46"/>
                  <a:gd name="T25" fmla="*/ 369888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8">
                    <a:moveTo>
                      <a:pt x="27" y="98"/>
                    </a:moveTo>
                    <a:cubicBezTo>
                      <a:pt x="30" y="98"/>
                      <a:pt x="32" y="98"/>
                      <a:pt x="35" y="97"/>
                    </a:cubicBezTo>
                    <a:cubicBezTo>
                      <a:pt x="38" y="97"/>
                      <a:pt x="40" y="96"/>
                      <a:pt x="42" y="94"/>
                    </a:cubicBezTo>
                    <a:cubicBezTo>
                      <a:pt x="42" y="85"/>
                      <a:pt x="38" y="80"/>
                      <a:pt x="35" y="74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3" y="63"/>
                      <a:pt x="33" y="55"/>
                      <a:pt x="35" y="48"/>
                    </a:cubicBezTo>
                    <a:cubicBezTo>
                      <a:pt x="37" y="39"/>
                      <a:pt x="41" y="31"/>
                      <a:pt x="45" y="21"/>
                    </a:cubicBezTo>
                    <a:cubicBezTo>
                      <a:pt x="46" y="9"/>
                      <a:pt x="45" y="4"/>
                      <a:pt x="38" y="0"/>
                    </a:cubicBezTo>
                    <a:cubicBezTo>
                      <a:pt x="37" y="0"/>
                      <a:pt x="36" y="0"/>
                      <a:pt x="35" y="0"/>
                    </a:cubicBezTo>
                    <a:cubicBezTo>
                      <a:pt x="22" y="2"/>
                      <a:pt x="19" y="6"/>
                      <a:pt x="12" y="19"/>
                    </a:cubicBezTo>
                    <a:cubicBezTo>
                      <a:pt x="10" y="24"/>
                      <a:pt x="8" y="31"/>
                      <a:pt x="6" y="39"/>
                    </a:cubicBezTo>
                    <a:cubicBezTo>
                      <a:pt x="2" y="54"/>
                      <a:pt x="0" y="70"/>
                      <a:pt x="6" y="82"/>
                    </a:cubicBezTo>
                    <a:cubicBezTo>
                      <a:pt x="10" y="90"/>
                      <a:pt x="16" y="96"/>
                      <a:pt x="27" y="98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4" name="Freeform 20"/>
              <p:cNvSpPr>
                <a:spLocks/>
              </p:cNvSpPr>
              <p:nvPr/>
            </p:nvSpPr>
            <p:spPr bwMode="auto">
              <a:xfrm>
                <a:off x="7840663" y="3408363"/>
                <a:ext cx="808038" cy="777875"/>
              </a:xfrm>
              <a:custGeom>
                <a:avLst/>
                <a:gdLst>
                  <a:gd name="T0" fmla="*/ 496098 w 215"/>
                  <a:gd name="T1" fmla="*/ 290759 h 206"/>
                  <a:gd name="T2" fmla="*/ 405898 w 215"/>
                  <a:gd name="T3" fmla="*/ 279431 h 206"/>
                  <a:gd name="T4" fmla="*/ 390865 w 215"/>
                  <a:gd name="T5" fmla="*/ 264326 h 206"/>
                  <a:gd name="T6" fmla="*/ 405898 w 215"/>
                  <a:gd name="T7" fmla="*/ 219013 h 206"/>
                  <a:gd name="T8" fmla="*/ 458515 w 215"/>
                  <a:gd name="T9" fmla="*/ 154820 h 206"/>
                  <a:gd name="T10" fmla="*/ 405898 w 215"/>
                  <a:gd name="T11" fmla="*/ 18880 h 206"/>
                  <a:gd name="T12" fmla="*/ 398382 w 215"/>
                  <a:gd name="T13" fmla="*/ 11328 h 206"/>
                  <a:gd name="T14" fmla="*/ 334490 w 215"/>
                  <a:gd name="T15" fmla="*/ 3776 h 206"/>
                  <a:gd name="T16" fmla="*/ 263082 w 215"/>
                  <a:gd name="T17" fmla="*/ 22657 h 206"/>
                  <a:gd name="T18" fmla="*/ 255566 w 215"/>
                  <a:gd name="T19" fmla="*/ 56641 h 206"/>
                  <a:gd name="T20" fmla="*/ 323215 w 215"/>
                  <a:gd name="T21" fmla="*/ 86850 h 206"/>
                  <a:gd name="T22" fmla="*/ 353282 w 215"/>
                  <a:gd name="T23" fmla="*/ 154820 h 206"/>
                  <a:gd name="T24" fmla="*/ 315699 w 215"/>
                  <a:gd name="T25" fmla="*/ 302087 h 206"/>
                  <a:gd name="T26" fmla="*/ 244291 w 215"/>
                  <a:gd name="T27" fmla="*/ 324744 h 206"/>
                  <a:gd name="T28" fmla="*/ 150333 w 215"/>
                  <a:gd name="T29" fmla="*/ 366281 h 206"/>
                  <a:gd name="T30" fmla="*/ 120266 w 215"/>
                  <a:gd name="T31" fmla="*/ 377609 h 206"/>
                  <a:gd name="T32" fmla="*/ 15033 w 215"/>
                  <a:gd name="T33" fmla="*/ 385161 h 206"/>
                  <a:gd name="T34" fmla="*/ 0 w 215"/>
                  <a:gd name="T35" fmla="*/ 388938 h 206"/>
                  <a:gd name="T36" fmla="*/ 15033 w 215"/>
                  <a:gd name="T37" fmla="*/ 426698 h 206"/>
                  <a:gd name="T38" fmla="*/ 78925 w 215"/>
                  <a:gd name="T39" fmla="*/ 468235 h 206"/>
                  <a:gd name="T40" fmla="*/ 139058 w 215"/>
                  <a:gd name="T41" fmla="*/ 460683 h 206"/>
                  <a:gd name="T42" fmla="*/ 244291 w 215"/>
                  <a:gd name="T43" fmla="*/ 430475 h 206"/>
                  <a:gd name="T44" fmla="*/ 360798 w 215"/>
                  <a:gd name="T45" fmla="*/ 445579 h 206"/>
                  <a:gd name="T46" fmla="*/ 319457 w 215"/>
                  <a:gd name="T47" fmla="*/ 596623 h 206"/>
                  <a:gd name="T48" fmla="*/ 248049 w 215"/>
                  <a:gd name="T49" fmla="*/ 577742 h 206"/>
                  <a:gd name="T50" fmla="*/ 244291 w 215"/>
                  <a:gd name="T51" fmla="*/ 577742 h 206"/>
                  <a:gd name="T52" fmla="*/ 191674 w 215"/>
                  <a:gd name="T53" fmla="*/ 528653 h 206"/>
                  <a:gd name="T54" fmla="*/ 199191 w 215"/>
                  <a:gd name="T55" fmla="*/ 668368 h 206"/>
                  <a:gd name="T56" fmla="*/ 244291 w 215"/>
                  <a:gd name="T57" fmla="*/ 762771 h 206"/>
                  <a:gd name="T58" fmla="*/ 278115 w 215"/>
                  <a:gd name="T59" fmla="*/ 777875 h 206"/>
                  <a:gd name="T60" fmla="*/ 405898 w 215"/>
                  <a:gd name="T61" fmla="*/ 691025 h 206"/>
                  <a:gd name="T62" fmla="*/ 405898 w 215"/>
                  <a:gd name="T63" fmla="*/ 687249 h 206"/>
                  <a:gd name="T64" fmla="*/ 413415 w 215"/>
                  <a:gd name="T65" fmla="*/ 679697 h 206"/>
                  <a:gd name="T66" fmla="*/ 473548 w 215"/>
                  <a:gd name="T67" fmla="*/ 422922 h 206"/>
                  <a:gd name="T68" fmla="*/ 631397 w 215"/>
                  <a:gd name="T69" fmla="*/ 407818 h 206"/>
                  <a:gd name="T70" fmla="*/ 695289 w 215"/>
                  <a:gd name="T71" fmla="*/ 434251 h 206"/>
                  <a:gd name="T72" fmla="*/ 759180 w 215"/>
                  <a:gd name="T73" fmla="*/ 275655 h 206"/>
                  <a:gd name="T74" fmla="*/ 496098 w 215"/>
                  <a:gd name="T75" fmla="*/ 290759 h 20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5" h="206">
                    <a:moveTo>
                      <a:pt x="132" y="77"/>
                    </a:moveTo>
                    <a:cubicBezTo>
                      <a:pt x="122" y="78"/>
                      <a:pt x="115" y="78"/>
                      <a:pt x="108" y="74"/>
                    </a:cubicBezTo>
                    <a:cubicBezTo>
                      <a:pt x="107" y="72"/>
                      <a:pt x="105" y="71"/>
                      <a:pt x="104" y="70"/>
                    </a:cubicBezTo>
                    <a:cubicBezTo>
                      <a:pt x="104" y="65"/>
                      <a:pt x="106" y="62"/>
                      <a:pt x="108" y="58"/>
                    </a:cubicBezTo>
                    <a:cubicBezTo>
                      <a:pt x="112" y="52"/>
                      <a:pt x="118" y="46"/>
                      <a:pt x="122" y="41"/>
                    </a:cubicBezTo>
                    <a:cubicBezTo>
                      <a:pt x="127" y="19"/>
                      <a:pt x="122" y="15"/>
                      <a:pt x="108" y="5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0" y="2"/>
                      <a:pt x="94" y="0"/>
                      <a:pt x="89" y="1"/>
                    </a:cubicBezTo>
                    <a:cubicBezTo>
                      <a:pt x="87" y="1"/>
                      <a:pt x="73" y="1"/>
                      <a:pt x="70" y="6"/>
                    </a:cubicBezTo>
                    <a:cubicBezTo>
                      <a:pt x="70" y="7"/>
                      <a:pt x="68" y="14"/>
                      <a:pt x="68" y="15"/>
                    </a:cubicBezTo>
                    <a:cubicBezTo>
                      <a:pt x="65" y="19"/>
                      <a:pt x="81" y="16"/>
                      <a:pt x="86" y="23"/>
                    </a:cubicBezTo>
                    <a:cubicBezTo>
                      <a:pt x="91" y="28"/>
                      <a:pt x="93" y="31"/>
                      <a:pt x="94" y="41"/>
                    </a:cubicBezTo>
                    <a:cubicBezTo>
                      <a:pt x="84" y="55"/>
                      <a:pt x="78" y="60"/>
                      <a:pt x="84" y="80"/>
                    </a:cubicBezTo>
                    <a:cubicBezTo>
                      <a:pt x="80" y="82"/>
                      <a:pt x="73" y="83"/>
                      <a:pt x="65" y="86"/>
                    </a:cubicBezTo>
                    <a:cubicBezTo>
                      <a:pt x="48" y="92"/>
                      <a:pt x="44" y="95"/>
                      <a:pt x="40" y="97"/>
                    </a:cubicBezTo>
                    <a:cubicBezTo>
                      <a:pt x="37" y="98"/>
                      <a:pt x="33" y="99"/>
                      <a:pt x="32" y="100"/>
                    </a:cubicBezTo>
                    <a:cubicBezTo>
                      <a:pt x="29" y="102"/>
                      <a:pt x="27" y="101"/>
                      <a:pt x="4" y="102"/>
                    </a:cubicBezTo>
                    <a:cubicBezTo>
                      <a:pt x="2" y="102"/>
                      <a:pt x="1" y="102"/>
                      <a:pt x="0" y="103"/>
                    </a:cubicBezTo>
                    <a:cubicBezTo>
                      <a:pt x="1" y="106"/>
                      <a:pt x="2" y="110"/>
                      <a:pt x="4" y="113"/>
                    </a:cubicBezTo>
                    <a:cubicBezTo>
                      <a:pt x="9" y="122"/>
                      <a:pt x="11" y="122"/>
                      <a:pt x="21" y="124"/>
                    </a:cubicBezTo>
                    <a:cubicBezTo>
                      <a:pt x="23" y="123"/>
                      <a:pt x="35" y="123"/>
                      <a:pt x="37" y="122"/>
                    </a:cubicBezTo>
                    <a:cubicBezTo>
                      <a:pt x="48" y="121"/>
                      <a:pt x="57" y="116"/>
                      <a:pt x="65" y="114"/>
                    </a:cubicBezTo>
                    <a:cubicBezTo>
                      <a:pt x="77" y="113"/>
                      <a:pt x="90" y="113"/>
                      <a:pt x="96" y="118"/>
                    </a:cubicBezTo>
                    <a:cubicBezTo>
                      <a:pt x="98" y="128"/>
                      <a:pt x="90" y="148"/>
                      <a:pt x="85" y="158"/>
                    </a:cubicBezTo>
                    <a:cubicBezTo>
                      <a:pt x="76" y="167"/>
                      <a:pt x="71" y="163"/>
                      <a:pt x="66" y="153"/>
                    </a:cubicBezTo>
                    <a:cubicBezTo>
                      <a:pt x="65" y="153"/>
                      <a:pt x="65" y="153"/>
                      <a:pt x="65" y="153"/>
                    </a:cubicBezTo>
                    <a:cubicBezTo>
                      <a:pt x="62" y="140"/>
                      <a:pt x="60" y="138"/>
                      <a:pt x="51" y="140"/>
                    </a:cubicBezTo>
                    <a:cubicBezTo>
                      <a:pt x="47" y="150"/>
                      <a:pt x="52" y="165"/>
                      <a:pt x="53" y="177"/>
                    </a:cubicBezTo>
                    <a:cubicBezTo>
                      <a:pt x="57" y="189"/>
                      <a:pt x="57" y="196"/>
                      <a:pt x="65" y="202"/>
                    </a:cubicBezTo>
                    <a:cubicBezTo>
                      <a:pt x="68" y="203"/>
                      <a:pt x="70" y="205"/>
                      <a:pt x="74" y="206"/>
                    </a:cubicBezTo>
                    <a:cubicBezTo>
                      <a:pt x="90" y="204"/>
                      <a:pt x="97" y="197"/>
                      <a:pt x="108" y="183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10" y="181"/>
                      <a:pt x="110" y="181"/>
                      <a:pt x="110" y="180"/>
                    </a:cubicBezTo>
                    <a:cubicBezTo>
                      <a:pt x="122" y="158"/>
                      <a:pt x="129" y="138"/>
                      <a:pt x="126" y="112"/>
                    </a:cubicBezTo>
                    <a:cubicBezTo>
                      <a:pt x="133" y="106"/>
                      <a:pt x="158" y="106"/>
                      <a:pt x="168" y="108"/>
                    </a:cubicBezTo>
                    <a:cubicBezTo>
                      <a:pt x="172" y="110"/>
                      <a:pt x="180" y="111"/>
                      <a:pt x="185" y="115"/>
                    </a:cubicBezTo>
                    <a:cubicBezTo>
                      <a:pt x="201" y="115"/>
                      <a:pt x="215" y="90"/>
                      <a:pt x="202" y="73"/>
                    </a:cubicBezTo>
                    <a:cubicBezTo>
                      <a:pt x="176" y="66"/>
                      <a:pt x="156" y="73"/>
                      <a:pt x="132" y="77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5" name="Freeform 21"/>
              <p:cNvSpPr>
                <a:spLocks/>
              </p:cNvSpPr>
              <p:nvPr/>
            </p:nvSpPr>
            <p:spPr bwMode="auto">
              <a:xfrm>
                <a:off x="7678738" y="3252788"/>
                <a:ext cx="203200" cy="363538"/>
              </a:xfrm>
              <a:custGeom>
                <a:avLst/>
                <a:gdLst>
                  <a:gd name="T0" fmla="*/ 176859 w 54"/>
                  <a:gd name="T1" fmla="*/ 204490 h 96"/>
                  <a:gd name="T2" fmla="*/ 180622 w 54"/>
                  <a:gd name="T3" fmla="*/ 15147 h 96"/>
                  <a:gd name="T4" fmla="*/ 176859 w 54"/>
                  <a:gd name="T5" fmla="*/ 15147 h 96"/>
                  <a:gd name="T6" fmla="*/ 33867 w 54"/>
                  <a:gd name="T7" fmla="*/ 181769 h 96"/>
                  <a:gd name="T8" fmla="*/ 109126 w 54"/>
                  <a:gd name="T9" fmla="*/ 363538 h 96"/>
                  <a:gd name="T10" fmla="*/ 169333 w 54"/>
                  <a:gd name="T11" fmla="*/ 238572 h 96"/>
                  <a:gd name="T12" fmla="*/ 176859 w 54"/>
                  <a:gd name="T13" fmla="*/ 20449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96">
                    <a:moveTo>
                      <a:pt x="47" y="54"/>
                    </a:moveTo>
                    <a:cubicBezTo>
                      <a:pt x="50" y="38"/>
                      <a:pt x="54" y="16"/>
                      <a:pt x="48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1" y="0"/>
                      <a:pt x="15" y="35"/>
                      <a:pt x="9" y="48"/>
                    </a:cubicBezTo>
                    <a:cubicBezTo>
                      <a:pt x="4" y="75"/>
                      <a:pt x="0" y="86"/>
                      <a:pt x="29" y="96"/>
                    </a:cubicBezTo>
                    <a:cubicBezTo>
                      <a:pt x="41" y="92"/>
                      <a:pt x="43" y="75"/>
                      <a:pt x="45" y="63"/>
                    </a:cubicBezTo>
                    <a:cubicBezTo>
                      <a:pt x="46" y="60"/>
                      <a:pt x="46" y="57"/>
                      <a:pt x="47" y="54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6" name="Freeform 22"/>
              <p:cNvSpPr>
                <a:spLocks/>
              </p:cNvSpPr>
              <p:nvPr/>
            </p:nvSpPr>
            <p:spPr bwMode="auto">
              <a:xfrm>
                <a:off x="3957638" y="3094038"/>
                <a:ext cx="157163" cy="242888"/>
              </a:xfrm>
              <a:custGeom>
                <a:avLst/>
                <a:gdLst>
                  <a:gd name="T0" fmla="*/ 18710 w 42"/>
                  <a:gd name="T1" fmla="*/ 132829 h 64"/>
                  <a:gd name="T2" fmla="*/ 18710 w 42"/>
                  <a:gd name="T3" fmla="*/ 132829 h 64"/>
                  <a:gd name="T4" fmla="*/ 18710 w 42"/>
                  <a:gd name="T5" fmla="*/ 132829 h 64"/>
                  <a:gd name="T6" fmla="*/ 3742 w 42"/>
                  <a:gd name="T7" fmla="*/ 148010 h 64"/>
                  <a:gd name="T8" fmla="*/ 11226 w 42"/>
                  <a:gd name="T9" fmla="*/ 204937 h 64"/>
                  <a:gd name="T10" fmla="*/ 11226 w 42"/>
                  <a:gd name="T11" fmla="*/ 208732 h 64"/>
                  <a:gd name="T12" fmla="*/ 11226 w 42"/>
                  <a:gd name="T13" fmla="*/ 208732 h 64"/>
                  <a:gd name="T14" fmla="*/ 18710 w 42"/>
                  <a:gd name="T15" fmla="*/ 216322 h 64"/>
                  <a:gd name="T16" fmla="*/ 26194 w 42"/>
                  <a:gd name="T17" fmla="*/ 223912 h 64"/>
                  <a:gd name="T18" fmla="*/ 26194 w 42"/>
                  <a:gd name="T19" fmla="*/ 223912 h 64"/>
                  <a:gd name="T20" fmla="*/ 26194 w 42"/>
                  <a:gd name="T21" fmla="*/ 223912 h 64"/>
                  <a:gd name="T22" fmla="*/ 26194 w 42"/>
                  <a:gd name="T23" fmla="*/ 223912 h 64"/>
                  <a:gd name="T24" fmla="*/ 26194 w 42"/>
                  <a:gd name="T25" fmla="*/ 223912 h 64"/>
                  <a:gd name="T26" fmla="*/ 71098 w 42"/>
                  <a:gd name="T27" fmla="*/ 242888 h 64"/>
                  <a:gd name="T28" fmla="*/ 157163 w 42"/>
                  <a:gd name="T29" fmla="*/ 98673 h 64"/>
                  <a:gd name="T30" fmla="*/ 18710 w 42"/>
                  <a:gd name="T31" fmla="*/ 132829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64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7"/>
                      <a:pt x="2" y="38"/>
                      <a:pt x="1" y="39"/>
                    </a:cubicBezTo>
                    <a:cubicBezTo>
                      <a:pt x="0" y="46"/>
                      <a:pt x="1" y="51"/>
                      <a:pt x="3" y="54"/>
                    </a:cubicBezTo>
                    <a:cubicBezTo>
                      <a:pt x="3" y="54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4" y="56"/>
                      <a:pt x="4" y="56"/>
                      <a:pt x="5" y="57"/>
                    </a:cubicBezTo>
                    <a:cubicBezTo>
                      <a:pt x="5" y="57"/>
                      <a:pt x="6" y="58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0" y="61"/>
                      <a:pt x="14" y="62"/>
                      <a:pt x="19" y="64"/>
                    </a:cubicBezTo>
                    <a:cubicBezTo>
                      <a:pt x="35" y="59"/>
                      <a:pt x="40" y="43"/>
                      <a:pt x="42" y="26"/>
                    </a:cubicBezTo>
                    <a:cubicBezTo>
                      <a:pt x="38" y="0"/>
                      <a:pt x="14" y="20"/>
                      <a:pt x="5" y="35"/>
                    </a:cubicBezTo>
                    <a:close/>
                  </a:path>
                </a:pathLst>
              </a:custGeom>
              <a:solidFill>
                <a:schemeClr val="bg1">
                  <a:alpha val="7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" name="文本框 125"/>
            <p:cNvSpPr txBox="1"/>
            <p:nvPr/>
          </p:nvSpPr>
          <p:spPr>
            <a:xfrm>
              <a:off x="3429144" y="4215313"/>
              <a:ext cx="7954714" cy="7041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bg1">
                      <a:alpha val="55000"/>
                    </a:schemeClr>
                  </a:solidFill>
                  <a:latin typeface="HelveticaNeueLT Pro 63 MdEx" panose="020B0707030502030204" pitchFamily="34" charset="0"/>
                </a:rPr>
                <a:t>SHENZHEN UNIVERSITY</a:t>
              </a:r>
              <a:endParaRPr lang="zh-CN" altLang="en-US" dirty="0">
                <a:solidFill>
                  <a:schemeClr val="bg1">
                    <a:alpha val="55000"/>
                  </a:schemeClr>
                </a:solidFill>
                <a:latin typeface="HelveticaNeueLT Pro 63 MdEx" panose="020B0707030502030204" pitchFamily="34" charset="0"/>
              </a:endParaRPr>
            </a:p>
          </p:txBody>
        </p:sp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846272" y="2064872"/>
            <a:ext cx="9750405" cy="2625068"/>
          </a:xfrm>
        </p:spPr>
        <p:txBody>
          <a:bodyPr/>
          <a:lstStyle/>
          <a:p>
            <a:pPr>
              <a:defRPr/>
            </a:pPr>
            <a:r>
              <a:rPr lang="zh-CN" altLang="en-US" sz="6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如何申请？</a:t>
            </a:r>
          </a:p>
          <a:p>
            <a:pPr>
              <a:defRPr/>
            </a:pPr>
            <a:endParaRPr lang="en-US" altLang="zh-CN" sz="6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6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HOW TO APPLY?</a:t>
            </a:r>
          </a:p>
        </p:txBody>
      </p:sp>
      <p:sp>
        <p:nvSpPr>
          <p:cNvPr id="61" name="矩形 60"/>
          <p:cNvSpPr/>
          <p:nvPr/>
        </p:nvSpPr>
        <p:spPr>
          <a:xfrm>
            <a:off x="5694876" y="0"/>
            <a:ext cx="6497124" cy="6839384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694876" y="18616"/>
            <a:ext cx="6497124" cy="6839384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83" name="标题 1"/>
          <p:cNvSpPr>
            <a:spLocks noGrp="1"/>
          </p:cNvSpPr>
          <p:nvPr/>
        </p:nvSpPr>
        <p:spPr bwMode="auto">
          <a:xfrm>
            <a:off x="1161361" y="108388"/>
            <a:ext cx="9241596" cy="1117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申请流程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Application </a:t>
            </a:r>
            <a:r>
              <a:rPr lang="en-US" altLang="zh-CN" sz="32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Procedures</a:t>
            </a:r>
          </a:p>
        </p:txBody>
      </p:sp>
      <p:sp>
        <p:nvSpPr>
          <p:cNvPr id="20484" name="圆角矩形 1073742850"/>
          <p:cNvSpPr>
            <a:spLocks noChangeArrowheads="1"/>
          </p:cNvSpPr>
          <p:nvPr/>
        </p:nvSpPr>
        <p:spPr bwMode="auto">
          <a:xfrm>
            <a:off x="241300" y="1489075"/>
            <a:ext cx="7680325" cy="67468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>
                <a:solidFill>
                  <a:srgbClr val="802647"/>
                </a:solidFill>
              </a:rPr>
              <a:t>登录http://lxs.szu.edu.cn/ 进入在线</a:t>
            </a:r>
            <a:r>
              <a:rPr lang="zh-CN" altLang="en-US" dirty="0" smtClean="0">
                <a:solidFill>
                  <a:srgbClr val="802647"/>
                </a:solidFill>
              </a:rPr>
              <a:t>报名</a:t>
            </a:r>
            <a:endParaRPr lang="en-US" altLang="zh-CN" dirty="0">
              <a:solidFill>
                <a:srgbClr val="802647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802647"/>
                </a:solidFill>
              </a:rPr>
              <a:t>Log </a:t>
            </a:r>
            <a:r>
              <a:rPr lang="zh-CN" altLang="en-US" dirty="0">
                <a:solidFill>
                  <a:srgbClr val="802647"/>
                </a:solidFill>
              </a:rPr>
              <a:t>on http://lxs.szu.edu.cn/ enter on-line </a:t>
            </a:r>
            <a:r>
              <a:rPr lang="zh-CN" altLang="en-US" dirty="0" smtClean="0">
                <a:solidFill>
                  <a:srgbClr val="802647"/>
                </a:solidFill>
              </a:rPr>
              <a:t>admission</a:t>
            </a:r>
            <a:endParaRPr lang="zh-CN" altLang="en-US" dirty="0">
              <a:solidFill>
                <a:srgbClr val="802647"/>
              </a:solidFill>
            </a:endParaRPr>
          </a:p>
          <a:p>
            <a:endParaRPr lang="zh-CN" altLang="en-US" dirty="0">
              <a:solidFill>
                <a:srgbClr val="802647"/>
              </a:solidFill>
            </a:endParaRPr>
          </a:p>
        </p:txBody>
      </p:sp>
      <p:sp>
        <p:nvSpPr>
          <p:cNvPr id="20485" name="圆角矩形 1073742851"/>
          <p:cNvSpPr>
            <a:spLocks noChangeArrowheads="1"/>
          </p:cNvSpPr>
          <p:nvPr/>
        </p:nvSpPr>
        <p:spPr bwMode="auto">
          <a:xfrm>
            <a:off x="1760538" y="2368550"/>
            <a:ext cx="9678987" cy="71755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>
                <a:solidFill>
                  <a:srgbClr val="802647"/>
                </a:solidFill>
              </a:rPr>
              <a:t>进入系统在线填写个人信息并上传所需申请</a:t>
            </a:r>
            <a:r>
              <a:rPr lang="zh-CN" altLang="en-US" dirty="0" smtClean="0">
                <a:solidFill>
                  <a:srgbClr val="802647"/>
                </a:solidFill>
              </a:rPr>
              <a:t>材料</a:t>
            </a:r>
            <a:endParaRPr lang="en-US" altLang="zh-CN" dirty="0" smtClean="0">
              <a:solidFill>
                <a:srgbClr val="802647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802647"/>
                </a:solidFill>
              </a:rPr>
              <a:t>Fill </a:t>
            </a:r>
            <a:r>
              <a:rPr lang="zh-CN" altLang="en-US" dirty="0">
                <a:solidFill>
                  <a:srgbClr val="802647"/>
                </a:solidFill>
              </a:rPr>
              <a:t>out the </a:t>
            </a:r>
            <a:r>
              <a:rPr lang="zh-CN" altLang="en-US" dirty="0" smtClean="0">
                <a:solidFill>
                  <a:srgbClr val="802647"/>
                </a:solidFill>
              </a:rPr>
              <a:t>applicant</a:t>
            </a:r>
            <a:r>
              <a:rPr lang="en-US" altLang="zh-CN" dirty="0" smtClean="0">
                <a:solidFill>
                  <a:srgbClr val="802647"/>
                </a:solidFill>
              </a:rPr>
              <a:t>’</a:t>
            </a:r>
            <a:r>
              <a:rPr lang="zh-CN" altLang="en-US" dirty="0" smtClean="0">
                <a:solidFill>
                  <a:srgbClr val="802647"/>
                </a:solidFill>
              </a:rPr>
              <a:t>s </a:t>
            </a:r>
            <a:r>
              <a:rPr lang="zh-CN" altLang="en-US" dirty="0">
                <a:solidFill>
                  <a:srgbClr val="802647"/>
                </a:solidFill>
              </a:rPr>
              <a:t>personal information and upload the scanned copy of supporting documents </a:t>
            </a:r>
          </a:p>
        </p:txBody>
      </p:sp>
      <p:sp>
        <p:nvSpPr>
          <p:cNvPr id="20486" name="圆角矩形 1073742852"/>
          <p:cNvSpPr>
            <a:spLocks noChangeArrowheads="1"/>
          </p:cNvSpPr>
          <p:nvPr/>
        </p:nvSpPr>
        <p:spPr bwMode="auto">
          <a:xfrm>
            <a:off x="3357563" y="3346450"/>
            <a:ext cx="6596062" cy="6445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>
                <a:solidFill>
                  <a:srgbClr val="802647"/>
                </a:solidFill>
              </a:rPr>
              <a:t>如您通过审核，将会受到一封电子版录取通知书</a:t>
            </a:r>
          </a:p>
          <a:p>
            <a:pPr algn="ctr"/>
            <a:r>
              <a:rPr lang="zh-CN" altLang="en-US" dirty="0">
                <a:solidFill>
                  <a:srgbClr val="802647"/>
                </a:solidFill>
              </a:rPr>
              <a:t>If you are accepted, you will receive an electronic Admission Letter</a:t>
            </a:r>
          </a:p>
          <a:p>
            <a:endParaRPr lang="zh-CN" altLang="en-US" dirty="0">
              <a:solidFill>
                <a:srgbClr val="802647"/>
              </a:solidFill>
            </a:endParaRPr>
          </a:p>
        </p:txBody>
      </p:sp>
      <p:sp>
        <p:nvSpPr>
          <p:cNvPr id="20487" name="圆角矩形 1073742853"/>
          <p:cNvSpPr>
            <a:spLocks noChangeArrowheads="1"/>
          </p:cNvSpPr>
          <p:nvPr/>
        </p:nvSpPr>
        <p:spPr bwMode="auto">
          <a:xfrm>
            <a:off x="5003800" y="4238625"/>
            <a:ext cx="6578600" cy="61753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802647"/>
                </a:solidFill>
              </a:rPr>
              <a:t>外国</a:t>
            </a:r>
            <a:r>
              <a:rPr lang="zh-CN" altLang="en-US" dirty="0">
                <a:solidFill>
                  <a:srgbClr val="802647"/>
                </a:solidFill>
              </a:rPr>
              <a:t>留学人员来华签证申请表(JW202)以及正式录取通知书</a:t>
            </a:r>
          </a:p>
          <a:p>
            <a:pPr algn="ctr"/>
            <a:r>
              <a:rPr lang="zh-CN" altLang="en-US" dirty="0" smtClean="0">
                <a:solidFill>
                  <a:srgbClr val="802647"/>
                </a:solidFill>
              </a:rPr>
              <a:t>The </a:t>
            </a:r>
            <a:r>
              <a:rPr lang="zh-CN" altLang="en-US" dirty="0">
                <a:solidFill>
                  <a:srgbClr val="802647"/>
                </a:solidFill>
              </a:rPr>
              <a:t>JW202 form and Official Admission </a:t>
            </a:r>
            <a:r>
              <a:rPr lang="zh-CN" altLang="en-US" dirty="0" smtClean="0">
                <a:solidFill>
                  <a:srgbClr val="802647"/>
                </a:solidFill>
              </a:rPr>
              <a:t>Letter</a:t>
            </a:r>
            <a:endParaRPr lang="zh-CN" altLang="en-US" dirty="0">
              <a:solidFill>
                <a:srgbClr val="802647"/>
              </a:solidFill>
            </a:endParaRPr>
          </a:p>
        </p:txBody>
      </p:sp>
      <p:sp>
        <p:nvSpPr>
          <p:cNvPr id="20488" name="圆角矩形 1073742854"/>
          <p:cNvSpPr>
            <a:spLocks noChangeArrowheads="1"/>
          </p:cNvSpPr>
          <p:nvPr/>
        </p:nvSpPr>
        <p:spPr bwMode="auto">
          <a:xfrm>
            <a:off x="3141663" y="5080000"/>
            <a:ext cx="6500812" cy="63182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>
                <a:solidFill>
                  <a:srgbClr val="802647"/>
                </a:solidFill>
              </a:rPr>
              <a:t>您需持JW202表及录取通知书到当地大使馆申请学生签证(X1)</a:t>
            </a:r>
          </a:p>
          <a:p>
            <a:pPr algn="ctr"/>
            <a:r>
              <a:rPr lang="zh-CN" altLang="en-US" dirty="0">
                <a:solidFill>
                  <a:srgbClr val="802647"/>
                </a:solidFill>
              </a:rPr>
              <a:t>Apply for the STUDY(X1) visa in the Chinese Embassy</a:t>
            </a:r>
          </a:p>
          <a:p>
            <a:endParaRPr lang="zh-CN" altLang="en-US" dirty="0">
              <a:solidFill>
                <a:srgbClr val="802647"/>
              </a:solidFill>
            </a:endParaRPr>
          </a:p>
        </p:txBody>
      </p:sp>
      <p:sp>
        <p:nvSpPr>
          <p:cNvPr id="20489" name="圆角矩形 1073742855"/>
          <p:cNvSpPr>
            <a:spLocks noChangeArrowheads="1"/>
          </p:cNvSpPr>
          <p:nvPr/>
        </p:nvSpPr>
        <p:spPr bwMode="auto">
          <a:xfrm>
            <a:off x="4187825" y="5969000"/>
            <a:ext cx="3746500" cy="70008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zh-CN" altLang="en-US" dirty="0">
                <a:solidFill>
                  <a:srgbClr val="802647"/>
                </a:solidFill>
              </a:rPr>
              <a:t>欢迎前来深圳大学报到注册</a:t>
            </a:r>
          </a:p>
          <a:p>
            <a:pPr algn="ctr"/>
            <a:r>
              <a:rPr lang="zh-CN" altLang="en-US" dirty="0">
                <a:solidFill>
                  <a:srgbClr val="802647"/>
                </a:solidFill>
              </a:rPr>
              <a:t>Report your arrival at SZU</a:t>
            </a:r>
          </a:p>
          <a:p>
            <a:endParaRPr lang="zh-CN" altLang="en-US" dirty="0">
              <a:solidFill>
                <a:srgbClr val="802647"/>
              </a:solidFill>
            </a:endParaRPr>
          </a:p>
        </p:txBody>
      </p:sp>
      <p:sp>
        <p:nvSpPr>
          <p:cNvPr id="7" name="直角上箭头 6"/>
          <p:cNvSpPr/>
          <p:nvPr/>
        </p:nvSpPr>
        <p:spPr>
          <a:xfrm rot="5400000">
            <a:off x="860426" y="2071687"/>
            <a:ext cx="792162" cy="995363"/>
          </a:xfrm>
          <a:prstGeom prst="bentUpArrow">
            <a:avLst>
              <a:gd name="adj1" fmla="val 25000"/>
              <a:gd name="adj2" fmla="val 28213"/>
              <a:gd name="adj3" fmla="val 25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802647"/>
              </a:solidFill>
            </a:endParaRPr>
          </a:p>
        </p:txBody>
      </p:sp>
      <p:sp>
        <p:nvSpPr>
          <p:cNvPr id="8" name="直角上箭头 7"/>
          <p:cNvSpPr/>
          <p:nvPr/>
        </p:nvSpPr>
        <p:spPr>
          <a:xfrm rot="5400000">
            <a:off x="2425701" y="2946400"/>
            <a:ext cx="793750" cy="1069975"/>
          </a:xfrm>
          <a:prstGeom prst="bentUpArrow">
            <a:avLst>
              <a:gd name="adj1" fmla="val 25000"/>
              <a:gd name="adj2" fmla="val 28213"/>
              <a:gd name="adj3" fmla="val 25000"/>
            </a:avLst>
          </a:prstGeom>
          <a:solidFill>
            <a:schemeClr val="bg2">
              <a:lumMod val="9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802647"/>
              </a:solidFill>
            </a:endParaRPr>
          </a:p>
        </p:txBody>
      </p:sp>
      <p:sp>
        <p:nvSpPr>
          <p:cNvPr id="9" name="直角上箭头 8"/>
          <p:cNvSpPr/>
          <p:nvPr/>
        </p:nvSpPr>
        <p:spPr>
          <a:xfrm rot="5400000">
            <a:off x="4060031" y="3852069"/>
            <a:ext cx="792163" cy="1069975"/>
          </a:xfrm>
          <a:prstGeom prst="bentUpArrow">
            <a:avLst>
              <a:gd name="adj1" fmla="val 25000"/>
              <a:gd name="adj2" fmla="val 28213"/>
              <a:gd name="adj3" fmla="val 25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802647"/>
              </a:solidFill>
            </a:endParaRPr>
          </a:p>
        </p:txBody>
      </p:sp>
      <p:sp>
        <p:nvSpPr>
          <p:cNvPr id="14" name="直角上箭头 13"/>
          <p:cNvSpPr/>
          <p:nvPr/>
        </p:nvSpPr>
        <p:spPr>
          <a:xfrm rot="5400000" flipV="1">
            <a:off x="9795670" y="4717256"/>
            <a:ext cx="792162" cy="1069975"/>
          </a:xfrm>
          <a:prstGeom prst="bentUpArrow">
            <a:avLst>
              <a:gd name="adj1" fmla="val 25000"/>
              <a:gd name="adj2" fmla="val 28213"/>
              <a:gd name="adj3" fmla="val 25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802647"/>
              </a:solidFill>
            </a:endParaRPr>
          </a:p>
        </p:txBody>
      </p:sp>
      <p:sp>
        <p:nvSpPr>
          <p:cNvPr id="15" name="直角上箭头 14"/>
          <p:cNvSpPr/>
          <p:nvPr/>
        </p:nvSpPr>
        <p:spPr>
          <a:xfrm rot="5400000" flipV="1">
            <a:off x="8073231" y="5572919"/>
            <a:ext cx="792163" cy="1069975"/>
          </a:xfrm>
          <a:prstGeom prst="bentUpArrow">
            <a:avLst>
              <a:gd name="adj1" fmla="val 25000"/>
              <a:gd name="adj2" fmla="val 28213"/>
              <a:gd name="adj3" fmla="val 25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solidFill>
                <a:srgbClr val="802647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4" y="393886"/>
            <a:ext cx="546603" cy="5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36850"/>
              </p:ext>
            </p:extLst>
          </p:nvPr>
        </p:nvGraphicFramePr>
        <p:xfrm>
          <a:off x="1161361" y="1192565"/>
          <a:ext cx="9360876" cy="554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19">
                  <a:extLst>
                    <a:ext uri="{9D8B030D-6E8A-4147-A177-3AD203B41FA5}">
                      <a16:colId xmlns:a16="http://schemas.microsoft.com/office/drawing/2014/main" val="3076352657"/>
                    </a:ext>
                  </a:extLst>
                </a:gridCol>
                <a:gridCol w="2340219">
                  <a:extLst>
                    <a:ext uri="{9D8B030D-6E8A-4147-A177-3AD203B41FA5}">
                      <a16:colId xmlns:a16="http://schemas.microsoft.com/office/drawing/2014/main" val="1430172343"/>
                    </a:ext>
                  </a:extLst>
                </a:gridCol>
                <a:gridCol w="2340219">
                  <a:extLst>
                    <a:ext uri="{9D8B030D-6E8A-4147-A177-3AD203B41FA5}">
                      <a16:colId xmlns:a16="http://schemas.microsoft.com/office/drawing/2014/main" val="4182754857"/>
                    </a:ext>
                  </a:extLst>
                </a:gridCol>
                <a:gridCol w="2340219">
                  <a:extLst>
                    <a:ext uri="{9D8B030D-6E8A-4147-A177-3AD203B41FA5}">
                      <a16:colId xmlns:a16="http://schemas.microsoft.com/office/drawing/2014/main" val="2791773365"/>
                    </a:ext>
                  </a:extLst>
                </a:gridCol>
              </a:tblGrid>
              <a:tr h="641230">
                <a:tc gridSpan="4"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7E2344"/>
                          </a:solidFill>
                        </a:rPr>
                        <a:t>2022</a:t>
                      </a:r>
                      <a:r>
                        <a:rPr lang="zh-CN" altLang="en-US" dirty="0" smtClean="0">
                          <a:solidFill>
                            <a:srgbClr val="7E2344"/>
                          </a:solidFill>
                        </a:rPr>
                        <a:t>年来华留学本科生招生专业表</a:t>
                      </a:r>
                    </a:p>
                    <a:p>
                      <a:r>
                        <a:rPr lang="en-US" altLang="zh-CN" dirty="0" smtClean="0">
                          <a:solidFill>
                            <a:srgbClr val="7E2344"/>
                          </a:solidFill>
                        </a:rPr>
                        <a:t>2022 SZU Undergraduate Programs for International Students</a:t>
                      </a:r>
                      <a:endParaRPr lang="zh-CN" altLang="en-US" dirty="0">
                        <a:solidFill>
                          <a:srgbClr val="7E2344"/>
                        </a:solidFill>
                      </a:endParaRPr>
                    </a:p>
                  </a:txBody>
                  <a:tcPr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48851"/>
                  </a:ext>
                </a:extLst>
              </a:tr>
              <a:tr h="3715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学院（部）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College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专业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Program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518"/>
                  </a:ext>
                </a:extLst>
              </a:tr>
              <a:tr h="8492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国际交流学院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College of International Exchange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汉语言文学</a:t>
                      </a:r>
                      <a:br>
                        <a:rPr lang="zh-CN" alt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Chinese language and Literature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大三分专业方向（商务方向、语言与文化方向） </a:t>
                      </a:r>
                      <a:r>
                        <a:rPr 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Students will choose their specialty in their third year (Commercial </a:t>
                      </a:r>
                      <a:r>
                        <a:rPr lang="en-US" sz="1100" b="0" i="0" u="none" strike="noStrike" dirty="0" err="1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Affairs、Language</a:t>
                      </a:r>
                      <a:r>
                        <a:rPr 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and Culture)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26193"/>
                  </a:ext>
                </a:extLst>
              </a:tr>
              <a:tr h="371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传播学院</a:t>
                      </a:r>
                      <a:b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School of Media and Communication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网络与新媒体</a:t>
                      </a:r>
                      <a:br>
                        <a:rPr lang="zh-CN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The Internet and New Media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3466"/>
                  </a:ext>
                </a:extLst>
              </a:tr>
              <a:tr h="371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材料学院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College of Materials Science and Engineering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材料科学与工程</a:t>
                      </a:r>
                      <a:b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Materials Science and Engineering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59919"/>
                  </a:ext>
                </a:extLst>
              </a:tr>
              <a:tr h="51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高分子材料与工程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Polymer Materials and Engineering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69430"/>
                  </a:ext>
                </a:extLst>
              </a:tr>
              <a:tr h="371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电子与信息工程学院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College of Electronics and Information Engineering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电子科学与技术</a:t>
                      </a:r>
                      <a:b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Electronic Science andTechnology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82578"/>
                  </a:ext>
                </a:extLst>
              </a:tr>
              <a:tr h="51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电子信息工程</a:t>
                      </a:r>
                      <a:b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Electronic Information Engineering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7E234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432305"/>
                  </a:ext>
                </a:extLst>
              </a:tr>
              <a:tr h="51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通信工程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Communications Engineering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7E234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85045"/>
                  </a:ext>
                </a:extLst>
              </a:tr>
              <a:tr h="51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微电子科学与工程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Microelectronic Science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and Engineering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7E234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848304"/>
                  </a:ext>
                </a:extLst>
              </a:tr>
              <a:tr h="51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法学院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Law School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法学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Law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7E234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238289"/>
                  </a:ext>
                </a:extLst>
              </a:tr>
            </a:tbl>
          </a:graphicData>
        </a:graphic>
      </p:graphicFrame>
      <p:sp>
        <p:nvSpPr>
          <p:cNvPr id="3" name="标题 1"/>
          <p:cNvSpPr>
            <a:spLocks noGrp="1"/>
          </p:cNvSpPr>
          <p:nvPr/>
        </p:nvSpPr>
        <p:spPr bwMode="auto">
          <a:xfrm>
            <a:off x="1061153" y="108388"/>
            <a:ext cx="5439660" cy="1117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专业列表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Program List</a:t>
            </a:r>
            <a:endParaRPr lang="en-US" altLang="zh-CN" sz="32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" y="381961"/>
            <a:ext cx="570454" cy="5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 bwMode="auto">
          <a:xfrm>
            <a:off x="1061153" y="108388"/>
            <a:ext cx="5439660" cy="1117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专业列表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Program List</a:t>
            </a:r>
            <a:endParaRPr lang="en-US" altLang="zh-CN" sz="32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" y="381961"/>
            <a:ext cx="570454" cy="570454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91018"/>
              </p:ext>
            </p:extLst>
          </p:nvPr>
        </p:nvGraphicFramePr>
        <p:xfrm>
          <a:off x="1161359" y="1106313"/>
          <a:ext cx="9675973" cy="5621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88">
                  <a:extLst>
                    <a:ext uri="{9D8B030D-6E8A-4147-A177-3AD203B41FA5}">
                      <a16:colId xmlns:a16="http://schemas.microsoft.com/office/drawing/2014/main" val="3956803774"/>
                    </a:ext>
                  </a:extLst>
                </a:gridCol>
                <a:gridCol w="2823778">
                  <a:extLst>
                    <a:ext uri="{9D8B030D-6E8A-4147-A177-3AD203B41FA5}">
                      <a16:colId xmlns:a16="http://schemas.microsoft.com/office/drawing/2014/main" val="1884436420"/>
                    </a:ext>
                  </a:extLst>
                </a:gridCol>
                <a:gridCol w="4106135">
                  <a:extLst>
                    <a:ext uri="{9D8B030D-6E8A-4147-A177-3AD203B41FA5}">
                      <a16:colId xmlns:a16="http://schemas.microsoft.com/office/drawing/2014/main" val="898494759"/>
                    </a:ext>
                  </a:extLst>
                </a:gridCol>
                <a:gridCol w="2383372">
                  <a:extLst>
                    <a:ext uri="{9D8B030D-6E8A-4147-A177-3AD203B41FA5}">
                      <a16:colId xmlns:a16="http://schemas.microsoft.com/office/drawing/2014/main" val="1659879127"/>
                    </a:ext>
                  </a:extLst>
                </a:gridCol>
              </a:tblGrid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管理学院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College of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电子商务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Electronic Commerce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43304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工商管理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Business Administration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07951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工商管理（国际班）</a:t>
                      </a:r>
                      <a:b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International Business Administration </a:t>
                      </a:r>
                      <a:endParaRPr lang="en-US" sz="1100" b="0" i="0" u="none" strike="noStrike" dirty="0">
                        <a:solidFill>
                          <a:srgbClr val="7E234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英文授课</a:t>
                      </a:r>
                      <a:b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Taught in English</a:t>
                      </a:r>
                      <a:endParaRPr lang="en-US" sz="1100" b="0" i="0" u="none" strike="noStrike" dirty="0">
                        <a:solidFill>
                          <a:srgbClr val="7E234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02375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人力资源管理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Human Resource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46692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市场营销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Marketing Management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64789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信息管理与信息系统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Information Management and Information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45966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政府管理学院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School of Government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行政管理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Public Administration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225393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机电与控制工程学院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College of Mechatronics and Control Engineering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机器人工程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Robotic Engineering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70728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机械设计制造及其自动化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Mechanical Design Manufacturing and Automation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093509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自动化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Automation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378841"/>
                  </a:ext>
                </a:extLst>
              </a:tr>
              <a:tr h="6215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计算机与软件学院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College of Computer Science and Software Engineering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计算机科学与技术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Computer Science and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17591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经济学院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College of Economics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国际经济与贸易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International Economics and Trade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02087"/>
                  </a:ext>
                </a:extLst>
              </a:tr>
              <a:tr h="4166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国际经济与贸易</a:t>
                      </a:r>
                      <a:b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International Economics and Trade</a:t>
                      </a:r>
                      <a:endParaRPr lang="en-US" sz="1100" b="0" i="0" u="none" strike="noStrike" dirty="0">
                        <a:solidFill>
                          <a:srgbClr val="7E234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英文授课</a:t>
                      </a:r>
                      <a:br>
                        <a:rPr lang="zh-CN" alt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</a:br>
                      <a:r>
                        <a:rPr lang="en-US" sz="1100" u="none" strike="noStrike" dirty="0">
                          <a:solidFill>
                            <a:srgbClr val="7E2344"/>
                          </a:solidFill>
                          <a:effectLst/>
                        </a:rPr>
                        <a:t>Taught in English</a:t>
                      </a:r>
                      <a:endParaRPr lang="en-US" sz="1100" b="0" i="0" u="none" strike="noStrike" dirty="0">
                        <a:solidFill>
                          <a:srgbClr val="7E2344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909" marR="8909" marT="8909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9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39179"/>
              </p:ext>
            </p:extLst>
          </p:nvPr>
        </p:nvGraphicFramePr>
        <p:xfrm>
          <a:off x="1309510" y="1225986"/>
          <a:ext cx="9414933" cy="549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902">
                  <a:extLst>
                    <a:ext uri="{9D8B030D-6E8A-4147-A177-3AD203B41FA5}">
                      <a16:colId xmlns:a16="http://schemas.microsoft.com/office/drawing/2014/main" val="3154191950"/>
                    </a:ext>
                  </a:extLst>
                </a:gridCol>
                <a:gridCol w="2747598">
                  <a:extLst>
                    <a:ext uri="{9D8B030D-6E8A-4147-A177-3AD203B41FA5}">
                      <a16:colId xmlns:a16="http://schemas.microsoft.com/office/drawing/2014/main" val="1807133154"/>
                    </a:ext>
                  </a:extLst>
                </a:gridCol>
                <a:gridCol w="3995360">
                  <a:extLst>
                    <a:ext uri="{9D8B030D-6E8A-4147-A177-3AD203B41FA5}">
                      <a16:colId xmlns:a16="http://schemas.microsoft.com/office/drawing/2014/main" val="3840700920"/>
                    </a:ext>
                  </a:extLst>
                </a:gridCol>
                <a:gridCol w="2319073">
                  <a:extLst>
                    <a:ext uri="{9D8B030D-6E8A-4147-A177-3AD203B41FA5}">
                      <a16:colId xmlns:a16="http://schemas.microsoft.com/office/drawing/2014/main" val="2309444615"/>
                    </a:ext>
                  </a:extLst>
                </a:gridCol>
              </a:tblGrid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师范学院（教育学部）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Normal College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教育技术学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Educational Technology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18572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体育教育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Physical Education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5344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心理学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Psychology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75369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学前教育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Early Childhood Education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83610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数学与统计学院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The College of Mathematics and Statistics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数学与应用数学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Mathematics and Applied Mathematics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5554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数学与应用数学（师范）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Mathematical Education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59219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统计学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Statistics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4262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信息与计算科学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Information and Computing Science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13612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土木与交通工程学院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College of Civil and Transportation Engineering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工程管理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Construction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41419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交通工程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Transportation Engineering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431314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外国语学院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School of Foreign Languages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德语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German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549662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法语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French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755098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日语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Japanese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409895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西班牙语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Spanish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57952"/>
                  </a:ext>
                </a:extLst>
              </a:tr>
              <a:tr h="3660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英语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English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014" marR="8014" marT="8014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94500"/>
                  </a:ext>
                </a:extLst>
              </a:tr>
            </a:tbl>
          </a:graphicData>
        </a:graphic>
      </p:graphicFrame>
      <p:sp>
        <p:nvSpPr>
          <p:cNvPr id="5" name="标题 1"/>
          <p:cNvSpPr>
            <a:spLocks noGrp="1"/>
          </p:cNvSpPr>
          <p:nvPr/>
        </p:nvSpPr>
        <p:spPr bwMode="auto">
          <a:xfrm>
            <a:off x="1061153" y="108388"/>
            <a:ext cx="5439660" cy="1117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专业列表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Program List</a:t>
            </a:r>
            <a:endParaRPr lang="en-US" altLang="zh-CN" sz="32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" y="381961"/>
            <a:ext cx="570454" cy="5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 bwMode="auto">
          <a:xfrm>
            <a:off x="1061153" y="108388"/>
            <a:ext cx="5439660" cy="1117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200" b="1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专业列表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Program List</a:t>
            </a:r>
            <a:endParaRPr lang="en-US" altLang="zh-CN" sz="32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7" y="381961"/>
            <a:ext cx="570454" cy="570454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983403"/>
              </p:ext>
            </p:extLst>
          </p:nvPr>
        </p:nvGraphicFramePr>
        <p:xfrm>
          <a:off x="1319405" y="952415"/>
          <a:ext cx="10782283" cy="5764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153">
                  <a:extLst>
                    <a:ext uri="{9D8B030D-6E8A-4147-A177-3AD203B41FA5}">
                      <a16:colId xmlns:a16="http://schemas.microsoft.com/office/drawing/2014/main" val="2107617935"/>
                    </a:ext>
                  </a:extLst>
                </a:gridCol>
                <a:gridCol w="3146636">
                  <a:extLst>
                    <a:ext uri="{9D8B030D-6E8A-4147-A177-3AD203B41FA5}">
                      <a16:colId xmlns:a16="http://schemas.microsoft.com/office/drawing/2014/main" val="213957246"/>
                    </a:ext>
                  </a:extLst>
                </a:gridCol>
                <a:gridCol w="4575615">
                  <a:extLst>
                    <a:ext uri="{9D8B030D-6E8A-4147-A177-3AD203B41FA5}">
                      <a16:colId xmlns:a16="http://schemas.microsoft.com/office/drawing/2014/main" val="1338436414"/>
                    </a:ext>
                  </a:extLst>
                </a:gridCol>
                <a:gridCol w="2655879">
                  <a:extLst>
                    <a:ext uri="{9D8B030D-6E8A-4147-A177-3AD203B41FA5}">
                      <a16:colId xmlns:a16="http://schemas.microsoft.com/office/drawing/2014/main" val="449957353"/>
                    </a:ext>
                  </a:extLst>
                </a:gridCol>
              </a:tblGrid>
              <a:tr h="5389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艺术学部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Division of Arts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美术学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Fine Arts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需要专业测试。大三分专业方向（国画、油画、版画、雕塑）。</a:t>
                      </a:r>
                      <a:br>
                        <a:rPr lang="zh-CN" alt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Specialized test is required.Students will choose their specialty in their third year (Traditional Chinese Painting, Oil Painting, Printmaking, Sculpture ).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48128"/>
                  </a:ext>
                </a:extLst>
              </a:tr>
              <a:tr h="1455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/>
                </a:tc>
                <a:extLst>
                  <a:ext uri="{0D108BD9-81ED-4DB2-BD59-A6C34878D82A}">
                    <a16:rowId xmlns:a16="http://schemas.microsoft.com/office/drawing/2014/main" val="4005328303"/>
                  </a:ext>
                </a:extLst>
              </a:tr>
              <a:tr h="16603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设计学类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Design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>
                          <a:effectLst/>
                        </a:rPr>
                        <a:t>需要专业测试。大二分专业：艺术设计学（创意策划与设计管理）；视觉传达设计；环境设计；产品设计；服装与服饰设计；数字媒体艺术。</a:t>
                      </a:r>
                      <a:r>
                        <a:rPr lang="en-US" sz="1100" u="none" strike="noStrike">
                          <a:effectLst/>
                        </a:rPr>
                        <a:t>Specialized test is required.Students will choose their specialty in their sophomore year: Art Design (Creative Planning and Design Management),Visual Communication Design, Environmental Design,Product Design, Clothing and Apparel Design, Environmental Design, Animation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392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表演（影视戏剧）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Acting (Film, Television and Theatre)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需要专业测试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Specialized test is required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102804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播音与主持艺术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Broadcasting and Hosting Art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309247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舞蹈编导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Choreography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21710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音乐表演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zh-CN" altLang="en-US" sz="1100" u="none" strike="noStrike" dirty="0">
                          <a:effectLst/>
                        </a:rPr>
                        <a:t>流行器乐演奏</a:t>
                      </a:r>
                      <a:r>
                        <a:rPr lang="en-US" altLang="zh-CN" sz="1100" u="none" strike="noStrike" dirty="0">
                          <a:effectLst/>
                        </a:rPr>
                        <a:t>)</a:t>
                      </a:r>
                      <a:br>
                        <a:rPr lang="en-US" altLang="zh-CN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Music Performance (Popular Instrumental Performance)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31920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音乐表演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zh-CN" altLang="en-US" sz="1100" u="none" strike="noStrike" dirty="0">
                          <a:effectLst/>
                        </a:rPr>
                        <a:t>流行演唱</a:t>
                      </a:r>
                      <a:r>
                        <a:rPr lang="en-US" altLang="zh-CN" sz="1100" u="none" strike="noStrike" dirty="0">
                          <a:effectLst/>
                        </a:rPr>
                        <a:t>)</a:t>
                      </a:r>
                      <a:br>
                        <a:rPr lang="en-US" altLang="zh-CN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Music Performance (Popular Music Performance)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80692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音乐表演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zh-CN" altLang="en-US" sz="1100" u="none" strike="noStrike" dirty="0">
                          <a:effectLst/>
                        </a:rPr>
                        <a:t>器乐演奏</a:t>
                      </a:r>
                      <a:r>
                        <a:rPr lang="en-US" altLang="zh-CN" sz="1100" u="none" strike="noStrike" dirty="0">
                          <a:effectLst/>
                        </a:rPr>
                        <a:t>)</a:t>
                      </a:r>
                      <a:br>
                        <a:rPr lang="en-US" altLang="zh-CN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Music Performance (Instrumental Performance)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77148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音乐表演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zh-CN" altLang="en-US" sz="1100" u="none" strike="noStrike" dirty="0">
                          <a:effectLst/>
                        </a:rPr>
                        <a:t>声乐演唱</a:t>
                      </a:r>
                      <a:r>
                        <a:rPr lang="en-US" altLang="zh-CN" sz="1100" u="none" strike="noStrike" dirty="0">
                          <a:effectLst/>
                        </a:rPr>
                        <a:t>)</a:t>
                      </a:r>
                      <a:br>
                        <a:rPr lang="en-US" altLang="zh-CN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Music Performance (Vocal Performance)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158694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音乐表演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zh-CN" altLang="en-US" sz="1100" u="none" strike="noStrike" dirty="0">
                          <a:effectLst/>
                        </a:rPr>
                        <a:t>音乐编创</a:t>
                      </a:r>
                      <a:r>
                        <a:rPr lang="en-US" altLang="zh-CN" sz="1100" u="none" strike="noStrike" dirty="0">
                          <a:effectLst/>
                        </a:rPr>
                        <a:t>)</a:t>
                      </a:r>
                      <a:br>
                        <a:rPr lang="en-US" altLang="zh-CN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Music Performance (Music Creation)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6473"/>
                  </a:ext>
                </a:extLst>
              </a:tr>
              <a:tr h="30620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音乐学（师范）</a:t>
                      </a:r>
                      <a:br>
                        <a:rPr lang="zh-CN" alt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Musicology (Teacher Education)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82" marR="5882" marT="5882" marB="0" anchor="ctr"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1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6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 txBox="1">
            <a:spLocks/>
          </p:cNvSpPr>
          <p:nvPr/>
        </p:nvSpPr>
        <p:spPr bwMode="auto">
          <a:xfrm>
            <a:off x="878709" y="558910"/>
            <a:ext cx="644767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</a:pPr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本科项目 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Bachelor Programs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6" y="577410"/>
            <a:ext cx="392824" cy="3928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2131" y="1268541"/>
            <a:ext cx="125297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一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 英语授课专业</a:t>
            </a:r>
            <a:endParaRPr lang="en-US" altLang="zh-CN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       Taught 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in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English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二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汉语言文学</a:t>
            </a:r>
            <a:endParaRPr lang="en-US" altLang="zh-CN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+mn-ea"/>
                <a:ea typeface="+mn-ea"/>
              </a:rPr>
              <a:t>   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+mn-ea"/>
              </a:rPr>
              <a:t>Chinese 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+mn-ea"/>
              </a:rPr>
              <a:t>Language and Literature </a:t>
            </a:r>
          </a:p>
          <a:p>
            <a:endParaRPr lang="en-US" altLang="zh-CN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三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zh-CN" altLang="en-US" sz="2800" dirty="0" smtClean="0">
                <a:solidFill>
                  <a:schemeClr val="bg1"/>
                </a:solidFill>
              </a:rPr>
              <a:t>中文授课专业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        Taught </a:t>
            </a:r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in</a:t>
            </a:r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Chinese </a:t>
            </a:r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</a:rPr>
              <a:t>Programs</a:t>
            </a:r>
            <a:endParaRPr lang="en-US" altLang="zh-CN" sz="2800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1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694876" y="18616"/>
            <a:ext cx="6497124" cy="6839384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1" y="1048573"/>
            <a:ext cx="12192001" cy="107721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国际经济与贸易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Economics and Trade</a:t>
            </a:r>
          </a:p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工商管理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Business Administrations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3481" y="2125791"/>
            <a:ext cx="125297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dirty="0" smtClean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英语授课</a:t>
            </a:r>
            <a:endParaRPr lang="en-US" altLang="zh-CN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    Taught </a:t>
            </a:r>
            <a:r>
              <a:rPr lang="en-US" altLang="zh-CN" sz="24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in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anose="020B0503020204020204" pitchFamily="34" charset="-122"/>
              </a:rPr>
              <a:t> English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 smtClean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英语能力证书（雅思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5.5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分或者托福</a:t>
            </a:r>
            <a:r>
              <a:rPr lang="en-US" altLang="zh-CN" sz="2800" dirty="0" smtClean="0">
                <a:solidFill>
                  <a:schemeClr val="bg1"/>
                </a:solidFill>
                <a:latin typeface="+mn-ea"/>
                <a:ea typeface="+mn-ea"/>
              </a:rPr>
              <a:t>80</a:t>
            </a:r>
            <a:r>
              <a:rPr lang="zh-CN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分以上，母语为英语者除外）</a:t>
            </a:r>
            <a:endParaRPr lang="en-US" altLang="zh-CN" sz="28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     English Proficiency Certificate </a:t>
            </a:r>
            <a:r>
              <a:rPr lang="zh-CN" altLang="en-US" sz="2800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（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IELTS 5.5 or TOEFL 80 above, Excluding </a:t>
            </a:r>
            <a:r>
              <a:rPr lang="en-US" altLang="zh-CN" sz="2800" dirty="0">
                <a:solidFill>
                  <a:schemeClr val="bg1"/>
                </a:solidFill>
                <a:latin typeface="+mn-lt"/>
                <a:ea typeface="微软雅黑" pitchFamily="34" charset="-122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  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      English native speaker.</a:t>
            </a:r>
            <a:r>
              <a:rPr lang="zh-CN" altLang="en-US" sz="2800" dirty="0" smtClean="0">
                <a:solidFill>
                  <a:schemeClr val="bg1"/>
                </a:solidFill>
                <a:latin typeface="+mn-lt"/>
                <a:ea typeface="微软雅黑" pitchFamily="34" charset="-122"/>
              </a:rPr>
              <a:t>）</a:t>
            </a:r>
            <a:endParaRPr lang="en-US" altLang="zh-CN" sz="2800" dirty="0" smtClean="0">
              <a:solidFill>
                <a:schemeClr val="bg1"/>
              </a:solidFill>
              <a:latin typeface="+mn-lt"/>
              <a:ea typeface="微软雅黑" pitchFamily="34" charset="-122"/>
            </a:endParaRPr>
          </a:p>
          <a:p>
            <a:endParaRPr lang="en-US" altLang="zh-CN" sz="2800" dirty="0" smtClean="0">
              <a:solidFill>
                <a:schemeClr val="bg1"/>
              </a:solidFill>
              <a:latin typeface="+mn-lt"/>
              <a:ea typeface="微软雅黑" pitchFamily="34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提供网上授课 </a:t>
            </a:r>
            <a:endParaRPr lang="en-US" altLang="zh-CN" sz="2800" dirty="0">
              <a:solidFill>
                <a:schemeClr val="bg1"/>
              </a:solidFill>
            </a:endParaRPr>
          </a:p>
          <a:p>
            <a:r>
              <a:rPr lang="en-US" altLang="zh-CN" sz="2000" dirty="0">
                <a:solidFill>
                  <a:schemeClr val="bg1"/>
                </a:solidFill>
              </a:rPr>
              <a:t>      </a:t>
            </a:r>
            <a:r>
              <a:rPr lang="en-US" altLang="zh-CN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800" dirty="0" smtClean="0">
                <a:solidFill>
                  <a:schemeClr val="bg1"/>
                </a:solidFill>
              </a:rPr>
              <a:t>Online </a:t>
            </a:r>
            <a:r>
              <a:rPr lang="en-US" altLang="zh-CN" sz="2800" dirty="0">
                <a:solidFill>
                  <a:schemeClr val="bg1"/>
                </a:solidFill>
              </a:rPr>
              <a:t>Study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892" y="6979661"/>
            <a:ext cx="985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Those who apply for bachelor program of Chinese language with New HSK Band 4 (total score over 210) and one-year Chinese study experience, can start from Grade 2 (Only limited to the Chinese language training program in colleges and universities or having the undergraduate study experience taught in Chinese); and those with New HSK Band 5 (total score over 210) and two-year Chinese study experience can start from Grade 3 (Only limited to the Chinese language training program in colleges and universities or having the undergraduate study experience taught in Chinese).</a:t>
            </a:r>
            <a:endParaRPr lang="zh-CN" alt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 bwMode="auto">
          <a:xfrm>
            <a:off x="907284" y="177910"/>
            <a:ext cx="644767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</a:pPr>
            <a:r>
              <a:rPr lang="zh-CN" altLang="en-US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本科项目 </a:t>
            </a:r>
            <a:r>
              <a:rPr lang="en-US" altLang="zh-CN" sz="3200" b="1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Bachelor Programs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1" y="196410"/>
            <a:ext cx="392824" cy="3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8003</TotalTime>
  <Words>1271</Words>
  <Application>Microsoft Office PowerPoint</Application>
  <PresentationFormat>宽屏</PresentationFormat>
  <Paragraphs>291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 Unicode MS</vt:lpstr>
      <vt:lpstr>HelveticaNeueLT Pro 63 MdEx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本科项目 Bachelor Programs</vt:lpstr>
      <vt:lpstr>本科项目 Bachelor Programs</vt:lpstr>
      <vt:lpstr>PowerPoint 演示文稿</vt:lpstr>
      <vt:lpstr>学费 Tuition Fee</vt:lpstr>
      <vt:lpstr>奖学金政策Scholarship Policy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RaneeZhang</dc:creator>
  <cp:lastModifiedBy>AutoBVT</cp:lastModifiedBy>
  <cp:revision>701</cp:revision>
  <dcterms:created xsi:type="dcterms:W3CDTF">2018-09-26T01:12:00Z</dcterms:created>
  <dcterms:modified xsi:type="dcterms:W3CDTF">2021-12-17T09:04:10Z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13</vt:lpwstr>
  </property>
</Properties>
</file>