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1399" r:id="rId3"/>
    <p:sldId id="1400" r:id="rId4"/>
    <p:sldId id="1401" r:id="rId5"/>
    <p:sldId id="1206" r:id="rId6"/>
    <p:sldId id="1207" r:id="rId7"/>
    <p:sldId id="1215" r:id="rId9"/>
    <p:sldId id="1217" r:id="rId10"/>
    <p:sldId id="1208" r:id="rId11"/>
    <p:sldId id="1218" r:id="rId12"/>
    <p:sldId id="130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" initials="x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4428A"/>
    <a:srgbClr val="2A4B9E"/>
    <a:srgbClr val="DEDEDE"/>
    <a:srgbClr val="F2F4F7"/>
    <a:srgbClr val="203F7E"/>
    <a:srgbClr val="9BAAC1"/>
    <a:srgbClr val="ACB9CC"/>
    <a:srgbClr val="F7F8FA"/>
    <a:srgbClr val="2F3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>
      <p:cViewPr>
        <p:scale>
          <a:sx n="50" d="100"/>
          <a:sy n="50" d="100"/>
        </p:scale>
        <p:origin x="2328" y="1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CE1AD-80D4-45A3-8D39-3C786327D4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C7F70-8B8A-43FE-B53C-BEECC1E42D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dkDnDiag">
            <a:fgClr>
              <a:srgbClr val="2A4B9E"/>
            </a:fgClr>
            <a:bgClr>
              <a:srgbClr val="24428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71450" y="171450"/>
            <a:ext cx="11849100" cy="6515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3581400" y="0"/>
            <a:ext cx="8610600" cy="6858000"/>
            <a:chOff x="3409950" y="171450"/>
            <a:chExt cx="8610600" cy="6515100"/>
          </a:xfrm>
          <a:solidFill>
            <a:schemeClr val="bg1">
              <a:alpha val="95000"/>
            </a:schemeClr>
          </a:solidFill>
        </p:grpSpPr>
        <p:sp>
          <p:nvSpPr>
            <p:cNvPr id="19" name="直角三角形 18"/>
            <p:cNvSpPr/>
            <p:nvPr userDrawn="1"/>
          </p:nvSpPr>
          <p:spPr>
            <a:xfrm flipH="1">
              <a:off x="3409950" y="171450"/>
              <a:ext cx="3733800" cy="65151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 userDrawn="1"/>
          </p:nvSpPr>
          <p:spPr>
            <a:xfrm>
              <a:off x="7143750" y="171450"/>
              <a:ext cx="4876800" cy="6515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任意多边形: 形状 34"/>
          <p:cNvSpPr/>
          <p:nvPr userDrawn="1"/>
        </p:nvSpPr>
        <p:spPr>
          <a:xfrm>
            <a:off x="169115" y="173995"/>
            <a:ext cx="4210050" cy="4572000"/>
          </a:xfrm>
          <a:custGeom>
            <a:avLst/>
            <a:gdLst>
              <a:gd name="connsiteX0" fmla="*/ 0 w 4210050"/>
              <a:gd name="connsiteY0" fmla="*/ 0 h 4572000"/>
              <a:gd name="connsiteX1" fmla="*/ 3407838 w 4210050"/>
              <a:gd name="connsiteY1" fmla="*/ 0 h 4572000"/>
              <a:gd name="connsiteX2" fmla="*/ 3428904 w 4210050"/>
              <a:gd name="connsiteY2" fmla="*/ 19146 h 4572000"/>
              <a:gd name="connsiteX3" fmla="*/ 4210050 w 4210050"/>
              <a:gd name="connsiteY3" fmla="*/ 1905000 h 4572000"/>
              <a:gd name="connsiteX4" fmla="*/ 1543050 w 4210050"/>
              <a:gd name="connsiteY4" fmla="*/ 4572000 h 4572000"/>
              <a:gd name="connsiteX5" fmla="*/ 51906 w 4210050"/>
              <a:gd name="connsiteY5" fmla="*/ 4116518 h 4572000"/>
              <a:gd name="connsiteX6" fmla="*/ 0 w 4210050"/>
              <a:gd name="connsiteY6" fmla="*/ 4077704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0050" h="4572000">
                <a:moveTo>
                  <a:pt x="0" y="0"/>
                </a:moveTo>
                <a:lnTo>
                  <a:pt x="3407838" y="0"/>
                </a:lnTo>
                <a:lnTo>
                  <a:pt x="3428904" y="19146"/>
                </a:lnTo>
                <a:cubicBezTo>
                  <a:pt x="3911536" y="501779"/>
                  <a:pt x="4210050" y="1168529"/>
                  <a:pt x="4210050" y="1905000"/>
                </a:cubicBezTo>
                <a:cubicBezTo>
                  <a:pt x="4210050" y="3377943"/>
                  <a:pt x="3015993" y="4572000"/>
                  <a:pt x="1543050" y="4572000"/>
                </a:cubicBezTo>
                <a:cubicBezTo>
                  <a:pt x="990697" y="4572000"/>
                  <a:pt x="477562" y="4404086"/>
                  <a:pt x="51906" y="4116518"/>
                </a:cubicBezTo>
                <a:lnTo>
                  <a:pt x="0" y="4077704"/>
                </a:lnTo>
                <a:close/>
              </a:path>
            </a:pathLst>
          </a:custGeom>
          <a:solidFill>
            <a:srgbClr val="203F7E">
              <a:alpha val="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 userDrawn="1"/>
        </p:nvGrpSpPr>
        <p:grpSpPr>
          <a:xfrm>
            <a:off x="1037322" y="851827"/>
            <a:ext cx="2165852" cy="738881"/>
            <a:chOff x="1037322" y="851827"/>
            <a:chExt cx="2165852" cy="738881"/>
          </a:xfrm>
        </p:grpSpPr>
        <p:grpSp>
          <p:nvGrpSpPr>
            <p:cNvPr id="37" name="组合 36"/>
            <p:cNvGrpSpPr/>
            <p:nvPr/>
          </p:nvGrpSpPr>
          <p:grpSpPr>
            <a:xfrm>
              <a:off x="1911730" y="941019"/>
              <a:ext cx="1291444" cy="560497"/>
              <a:chOff x="1902960" y="613431"/>
              <a:chExt cx="1291444" cy="560497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1902960" y="866151"/>
                <a:ext cx="10887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>
                        <a:lumMod val="50000"/>
                      </a:schemeClr>
                    </a:solidFill>
                    <a:cs typeface="+mn-ea"/>
                    <a:sym typeface="+mn-lt"/>
                  </a:rPr>
                  <a:t>Description</a:t>
                </a:r>
                <a:endParaRPr lang="zh-CN" altLang="en-US" sz="48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902960" y="613431"/>
                <a:ext cx="12914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COMMANY</a:t>
                </a:r>
                <a:endParaRPr lang="zh-CN" altLang="en-US" sz="6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8" name="椭圆 37"/>
            <p:cNvSpPr/>
            <p:nvPr/>
          </p:nvSpPr>
          <p:spPr>
            <a:xfrm>
              <a:off x="1037322" y="851827"/>
              <a:ext cx="738880" cy="738881"/>
            </a:xfrm>
            <a:prstGeom prst="ellipse">
              <a:avLst/>
            </a:prstGeom>
            <a:solidFill>
              <a:srgbClr val="203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LOGO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dkDnDiag">
            <a:fgClr>
              <a:srgbClr val="2A4B9E"/>
            </a:fgClr>
            <a:bgClr>
              <a:srgbClr val="24428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71450" y="171450"/>
            <a:ext cx="11849100" cy="6515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3581400" y="0"/>
            <a:ext cx="8610600" cy="6858000"/>
            <a:chOff x="3409950" y="171450"/>
            <a:chExt cx="8610600" cy="6515100"/>
          </a:xfrm>
          <a:solidFill>
            <a:schemeClr val="bg1">
              <a:alpha val="95000"/>
            </a:schemeClr>
          </a:solidFill>
        </p:grpSpPr>
        <p:sp>
          <p:nvSpPr>
            <p:cNvPr id="19" name="直角三角形 18"/>
            <p:cNvSpPr/>
            <p:nvPr userDrawn="1"/>
          </p:nvSpPr>
          <p:spPr>
            <a:xfrm flipH="1">
              <a:off x="3409950" y="171450"/>
              <a:ext cx="3733800" cy="65151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 userDrawn="1"/>
          </p:nvSpPr>
          <p:spPr>
            <a:xfrm>
              <a:off x="7143750" y="171450"/>
              <a:ext cx="4876800" cy="6515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 userDrawn="1"/>
        </p:nvSpPr>
        <p:spPr>
          <a:xfrm>
            <a:off x="173412" y="169150"/>
            <a:ext cx="3288184" cy="1643939"/>
          </a:xfrm>
          <a:custGeom>
            <a:avLst/>
            <a:gdLst>
              <a:gd name="connsiteX0" fmla="*/ 0 w 3288184"/>
              <a:gd name="connsiteY0" fmla="*/ 0 h 1643939"/>
              <a:gd name="connsiteX1" fmla="*/ 3288184 w 3288184"/>
              <a:gd name="connsiteY1" fmla="*/ 0 h 1643939"/>
              <a:gd name="connsiteX2" fmla="*/ 3248123 w 3288184"/>
              <a:gd name="connsiteY2" fmla="*/ 155800 h 1643939"/>
              <a:gd name="connsiteX3" fmla="*/ 1225388 w 3288184"/>
              <a:gd name="connsiteY3" fmla="*/ 1643939 h 1643939"/>
              <a:gd name="connsiteX4" fmla="*/ 41221 w 3288184"/>
              <a:gd name="connsiteY4" fmla="*/ 1282226 h 1643939"/>
              <a:gd name="connsiteX5" fmla="*/ 0 w 3288184"/>
              <a:gd name="connsiteY5" fmla="*/ 1251402 h 164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184" h="1643939">
                <a:moveTo>
                  <a:pt x="0" y="0"/>
                </a:moveTo>
                <a:lnTo>
                  <a:pt x="3288184" y="0"/>
                </a:lnTo>
                <a:lnTo>
                  <a:pt x="3248123" y="155800"/>
                </a:lnTo>
                <a:cubicBezTo>
                  <a:pt x="2979966" y="1017952"/>
                  <a:pt x="2175780" y="1643939"/>
                  <a:pt x="1225388" y="1643939"/>
                </a:cubicBezTo>
                <a:cubicBezTo>
                  <a:pt x="786746" y="1643939"/>
                  <a:pt x="379248" y="1510593"/>
                  <a:pt x="41221" y="1282226"/>
                </a:cubicBezTo>
                <a:lnTo>
                  <a:pt x="0" y="1251402"/>
                </a:lnTo>
                <a:close/>
              </a:path>
            </a:pathLst>
          </a:custGeom>
          <a:solidFill>
            <a:srgbClr val="F2F4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12120" y="488970"/>
            <a:ext cx="2165852" cy="738881"/>
            <a:chOff x="1037322" y="851827"/>
            <a:chExt cx="2165852" cy="738881"/>
          </a:xfrm>
        </p:grpSpPr>
        <p:grpSp>
          <p:nvGrpSpPr>
            <p:cNvPr id="9" name="组合 8"/>
            <p:cNvGrpSpPr/>
            <p:nvPr/>
          </p:nvGrpSpPr>
          <p:grpSpPr>
            <a:xfrm>
              <a:off x="1911730" y="941019"/>
              <a:ext cx="1291444" cy="560497"/>
              <a:chOff x="1902960" y="613431"/>
              <a:chExt cx="1291444" cy="560497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1902960" y="866151"/>
                <a:ext cx="10887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>
                        <a:lumMod val="50000"/>
                      </a:schemeClr>
                    </a:solidFill>
                    <a:cs typeface="+mn-ea"/>
                    <a:sym typeface="+mn-lt"/>
                  </a:rPr>
                  <a:t>Description</a:t>
                </a:r>
                <a:endParaRPr lang="zh-CN" altLang="en-US" sz="48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902960" y="613431"/>
                <a:ext cx="12914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COMMANY</a:t>
                </a:r>
                <a:endParaRPr lang="zh-CN" altLang="en-US" sz="6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037322" y="851827"/>
              <a:ext cx="738880" cy="738881"/>
            </a:xfrm>
            <a:prstGeom prst="ellipse">
              <a:avLst/>
            </a:prstGeom>
            <a:solidFill>
              <a:srgbClr val="203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LOGO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8120" y="208280"/>
            <a:ext cx="4893945" cy="163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sp>
        <p:nvSpPr>
          <p:cNvPr id="3" name="太阳形 44"/>
          <p:cNvSpPr>
            <a:spLocks noChangeArrowheads="1"/>
          </p:cNvSpPr>
          <p:nvPr/>
        </p:nvSpPr>
        <p:spPr bwMode="auto">
          <a:xfrm>
            <a:off x="9519658" y="3910714"/>
            <a:ext cx="485705" cy="351356"/>
          </a:xfrm>
          <a:custGeom>
            <a:avLst/>
            <a:gdLst>
              <a:gd name="connsiteX0" fmla="*/ 0 w 608697"/>
              <a:gd name="connsiteY0" fmla="*/ 384511 h 440328"/>
              <a:gd name="connsiteX1" fmla="*/ 273317 w 608697"/>
              <a:gd name="connsiteY1" fmla="*/ 384511 h 440328"/>
              <a:gd name="connsiteX2" fmla="*/ 273317 w 608697"/>
              <a:gd name="connsiteY2" fmla="*/ 415512 h 440328"/>
              <a:gd name="connsiteX3" fmla="*/ 335380 w 608697"/>
              <a:gd name="connsiteY3" fmla="*/ 415512 h 440328"/>
              <a:gd name="connsiteX4" fmla="*/ 335380 w 608697"/>
              <a:gd name="connsiteY4" fmla="*/ 384511 h 440328"/>
              <a:gd name="connsiteX5" fmla="*/ 608697 w 608697"/>
              <a:gd name="connsiteY5" fmla="*/ 384511 h 440328"/>
              <a:gd name="connsiteX6" fmla="*/ 608697 w 608697"/>
              <a:gd name="connsiteY6" fmla="*/ 415512 h 440328"/>
              <a:gd name="connsiteX7" fmla="*/ 583857 w 608697"/>
              <a:gd name="connsiteY7" fmla="*/ 440328 h 440328"/>
              <a:gd name="connsiteX8" fmla="*/ 24840 w 608697"/>
              <a:gd name="connsiteY8" fmla="*/ 440328 h 440328"/>
              <a:gd name="connsiteX9" fmla="*/ 0 w 608697"/>
              <a:gd name="connsiteY9" fmla="*/ 415512 h 440328"/>
              <a:gd name="connsiteX10" fmla="*/ 216210 w 608697"/>
              <a:gd name="connsiteY10" fmla="*/ 86798 h 440328"/>
              <a:gd name="connsiteX11" fmla="*/ 269323 w 608697"/>
              <a:gd name="connsiteY11" fmla="*/ 179836 h 440328"/>
              <a:gd name="connsiteX12" fmla="*/ 236052 w 608697"/>
              <a:gd name="connsiteY12" fmla="*/ 179836 h 440328"/>
              <a:gd name="connsiteX13" fmla="*/ 236052 w 608697"/>
              <a:gd name="connsiteY13" fmla="*/ 210824 h 440328"/>
              <a:gd name="connsiteX14" fmla="*/ 285734 w 608697"/>
              <a:gd name="connsiteY14" fmla="*/ 210824 h 440328"/>
              <a:gd name="connsiteX15" fmla="*/ 285734 w 608697"/>
              <a:gd name="connsiteY15" fmla="*/ 235629 h 440328"/>
              <a:gd name="connsiteX16" fmla="*/ 236052 w 608697"/>
              <a:gd name="connsiteY16" fmla="*/ 235629 h 440328"/>
              <a:gd name="connsiteX17" fmla="*/ 236052 w 608697"/>
              <a:gd name="connsiteY17" fmla="*/ 260434 h 440328"/>
              <a:gd name="connsiteX18" fmla="*/ 285734 w 608697"/>
              <a:gd name="connsiteY18" fmla="*/ 260434 h 440328"/>
              <a:gd name="connsiteX19" fmla="*/ 285734 w 608697"/>
              <a:gd name="connsiteY19" fmla="*/ 285239 h 440328"/>
              <a:gd name="connsiteX20" fmla="*/ 323033 w 608697"/>
              <a:gd name="connsiteY20" fmla="*/ 285239 h 440328"/>
              <a:gd name="connsiteX21" fmla="*/ 323033 w 608697"/>
              <a:gd name="connsiteY21" fmla="*/ 260434 h 440328"/>
              <a:gd name="connsiteX22" fmla="*/ 372715 w 608697"/>
              <a:gd name="connsiteY22" fmla="*/ 260434 h 440328"/>
              <a:gd name="connsiteX23" fmla="*/ 372715 w 608697"/>
              <a:gd name="connsiteY23" fmla="*/ 235629 h 440328"/>
              <a:gd name="connsiteX24" fmla="*/ 323033 w 608697"/>
              <a:gd name="connsiteY24" fmla="*/ 235629 h 440328"/>
              <a:gd name="connsiteX25" fmla="*/ 323033 w 608697"/>
              <a:gd name="connsiteY25" fmla="*/ 210824 h 440328"/>
              <a:gd name="connsiteX26" fmla="*/ 372715 w 608697"/>
              <a:gd name="connsiteY26" fmla="*/ 210824 h 440328"/>
              <a:gd name="connsiteX27" fmla="*/ 372715 w 608697"/>
              <a:gd name="connsiteY27" fmla="*/ 179836 h 440328"/>
              <a:gd name="connsiteX28" fmla="*/ 339444 w 608697"/>
              <a:gd name="connsiteY28" fmla="*/ 179836 h 440328"/>
              <a:gd name="connsiteX29" fmla="*/ 392558 w 608697"/>
              <a:gd name="connsiteY29" fmla="*/ 86798 h 440328"/>
              <a:gd name="connsiteX30" fmla="*/ 348993 w 608697"/>
              <a:gd name="connsiteY30" fmla="*/ 86798 h 440328"/>
              <a:gd name="connsiteX31" fmla="*/ 304831 w 608697"/>
              <a:gd name="connsiteY31" fmla="*/ 167396 h 440328"/>
              <a:gd name="connsiteX32" fmla="*/ 303936 w 608697"/>
              <a:gd name="connsiteY32" fmla="*/ 167396 h 440328"/>
              <a:gd name="connsiteX33" fmla="*/ 259849 w 608697"/>
              <a:gd name="connsiteY33" fmla="*/ 86798 h 440328"/>
              <a:gd name="connsiteX34" fmla="*/ 87007 w 608697"/>
              <a:gd name="connsiteY34" fmla="*/ 37188 h 440328"/>
              <a:gd name="connsiteX35" fmla="*/ 521760 w 608697"/>
              <a:gd name="connsiteY35" fmla="*/ 37188 h 440328"/>
              <a:gd name="connsiteX36" fmla="*/ 521760 w 608697"/>
              <a:gd name="connsiteY36" fmla="*/ 322484 h 440328"/>
              <a:gd name="connsiteX37" fmla="*/ 87007 w 608697"/>
              <a:gd name="connsiteY37" fmla="*/ 322484 h 440328"/>
              <a:gd name="connsiteX38" fmla="*/ 74518 w 608697"/>
              <a:gd name="connsiteY38" fmla="*/ 24802 h 440328"/>
              <a:gd name="connsiteX39" fmla="*/ 74518 w 608697"/>
              <a:gd name="connsiteY39" fmla="*/ 334870 h 440328"/>
              <a:gd name="connsiteX40" fmla="*/ 534179 w 608697"/>
              <a:gd name="connsiteY40" fmla="*/ 334870 h 440328"/>
              <a:gd name="connsiteX41" fmla="*/ 534179 w 608697"/>
              <a:gd name="connsiteY41" fmla="*/ 24802 h 440328"/>
              <a:gd name="connsiteX42" fmla="*/ 74518 w 608697"/>
              <a:gd name="connsiteY42" fmla="*/ 0 h 440328"/>
              <a:gd name="connsiteX43" fmla="*/ 534179 w 608697"/>
              <a:gd name="connsiteY43" fmla="*/ 0 h 440328"/>
              <a:gd name="connsiteX44" fmla="*/ 559019 w 608697"/>
              <a:gd name="connsiteY44" fmla="*/ 24802 h 440328"/>
              <a:gd name="connsiteX45" fmla="*/ 559019 w 608697"/>
              <a:gd name="connsiteY45" fmla="*/ 359672 h 440328"/>
              <a:gd name="connsiteX46" fmla="*/ 49678 w 608697"/>
              <a:gd name="connsiteY46" fmla="*/ 359672 h 440328"/>
              <a:gd name="connsiteX47" fmla="*/ 49678 w 608697"/>
              <a:gd name="connsiteY47" fmla="*/ 24802 h 440328"/>
              <a:gd name="connsiteX48" fmla="*/ 74518 w 608697"/>
              <a:gd name="connsiteY48" fmla="*/ 0 h 4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08697" h="440328">
                <a:moveTo>
                  <a:pt x="0" y="384511"/>
                </a:moveTo>
                <a:lnTo>
                  <a:pt x="273317" y="384511"/>
                </a:lnTo>
                <a:lnTo>
                  <a:pt x="273317" y="415512"/>
                </a:lnTo>
                <a:lnTo>
                  <a:pt x="335380" y="415512"/>
                </a:lnTo>
                <a:lnTo>
                  <a:pt x="335380" y="384511"/>
                </a:lnTo>
                <a:lnTo>
                  <a:pt x="608697" y="384511"/>
                </a:lnTo>
                <a:lnTo>
                  <a:pt x="608697" y="415512"/>
                </a:lnTo>
                <a:cubicBezTo>
                  <a:pt x="608697" y="429150"/>
                  <a:pt x="597508" y="440328"/>
                  <a:pt x="583857" y="440328"/>
                </a:cubicBezTo>
                <a:lnTo>
                  <a:pt x="24840" y="440328"/>
                </a:lnTo>
                <a:cubicBezTo>
                  <a:pt x="11189" y="440328"/>
                  <a:pt x="0" y="429150"/>
                  <a:pt x="0" y="415512"/>
                </a:cubicBezTo>
                <a:close/>
                <a:moveTo>
                  <a:pt x="216210" y="86798"/>
                </a:moveTo>
                <a:lnTo>
                  <a:pt x="269323" y="179836"/>
                </a:lnTo>
                <a:lnTo>
                  <a:pt x="236052" y="179836"/>
                </a:lnTo>
                <a:lnTo>
                  <a:pt x="236052" y="210824"/>
                </a:lnTo>
                <a:lnTo>
                  <a:pt x="285734" y="210824"/>
                </a:lnTo>
                <a:lnTo>
                  <a:pt x="285734" y="235629"/>
                </a:lnTo>
                <a:lnTo>
                  <a:pt x="236052" y="235629"/>
                </a:lnTo>
                <a:lnTo>
                  <a:pt x="236052" y="260434"/>
                </a:lnTo>
                <a:lnTo>
                  <a:pt x="285734" y="260434"/>
                </a:lnTo>
                <a:lnTo>
                  <a:pt x="285734" y="285239"/>
                </a:lnTo>
                <a:lnTo>
                  <a:pt x="323033" y="285239"/>
                </a:lnTo>
                <a:lnTo>
                  <a:pt x="323033" y="260434"/>
                </a:lnTo>
                <a:lnTo>
                  <a:pt x="372715" y="260434"/>
                </a:lnTo>
                <a:lnTo>
                  <a:pt x="372715" y="235629"/>
                </a:lnTo>
                <a:lnTo>
                  <a:pt x="323033" y="235629"/>
                </a:lnTo>
                <a:lnTo>
                  <a:pt x="323033" y="210824"/>
                </a:lnTo>
                <a:lnTo>
                  <a:pt x="372715" y="210824"/>
                </a:lnTo>
                <a:lnTo>
                  <a:pt x="372715" y="179836"/>
                </a:lnTo>
                <a:lnTo>
                  <a:pt x="339444" y="179836"/>
                </a:lnTo>
                <a:lnTo>
                  <a:pt x="392558" y="86798"/>
                </a:lnTo>
                <a:lnTo>
                  <a:pt x="348993" y="86798"/>
                </a:lnTo>
                <a:lnTo>
                  <a:pt x="304831" y="167396"/>
                </a:lnTo>
                <a:lnTo>
                  <a:pt x="303936" y="167396"/>
                </a:lnTo>
                <a:lnTo>
                  <a:pt x="259849" y="86798"/>
                </a:lnTo>
                <a:close/>
                <a:moveTo>
                  <a:pt x="87007" y="37188"/>
                </a:moveTo>
                <a:lnTo>
                  <a:pt x="521760" y="37188"/>
                </a:lnTo>
                <a:lnTo>
                  <a:pt x="521760" y="322484"/>
                </a:lnTo>
                <a:lnTo>
                  <a:pt x="87007" y="322484"/>
                </a:lnTo>
                <a:close/>
                <a:moveTo>
                  <a:pt x="74518" y="24802"/>
                </a:moveTo>
                <a:lnTo>
                  <a:pt x="74518" y="334870"/>
                </a:lnTo>
                <a:lnTo>
                  <a:pt x="534179" y="334870"/>
                </a:lnTo>
                <a:lnTo>
                  <a:pt x="534179" y="24802"/>
                </a:lnTo>
                <a:close/>
                <a:moveTo>
                  <a:pt x="74518" y="0"/>
                </a:moveTo>
                <a:lnTo>
                  <a:pt x="534179" y="0"/>
                </a:lnTo>
                <a:cubicBezTo>
                  <a:pt x="547830" y="0"/>
                  <a:pt x="559019" y="11172"/>
                  <a:pt x="559019" y="24802"/>
                </a:cubicBezTo>
                <a:lnTo>
                  <a:pt x="559019" y="359672"/>
                </a:lnTo>
                <a:lnTo>
                  <a:pt x="49678" y="359672"/>
                </a:lnTo>
                <a:lnTo>
                  <a:pt x="49678" y="24802"/>
                </a:lnTo>
                <a:cubicBezTo>
                  <a:pt x="49678" y="11172"/>
                  <a:pt x="60867" y="0"/>
                  <a:pt x="74518" y="0"/>
                </a:cubicBezTo>
                <a:close/>
              </a:path>
            </a:pathLst>
          </a:custGeom>
          <a:solidFill>
            <a:schemeClr val="bg1"/>
          </a:solidFill>
          <a:ln w="25400">
            <a:noFill/>
            <a:beve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zh-CN" altLang="zh-CN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7" name="太阳形 44"/>
          <p:cNvSpPr>
            <a:spLocks noChangeArrowheads="1"/>
          </p:cNvSpPr>
          <p:nvPr/>
        </p:nvSpPr>
        <p:spPr bwMode="auto">
          <a:xfrm>
            <a:off x="7077390" y="3833092"/>
            <a:ext cx="485705" cy="468397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 w="25400">
            <a:noFill/>
            <a:beve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zh-CN" altLang="zh-CN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63050" y="4920248"/>
            <a:ext cx="1953481" cy="589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正文内容本段适应大段文字章节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34496" y="4500268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项目名称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05318" y="4920248"/>
            <a:ext cx="1953481" cy="589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正文内容本段适应大段文字章节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76764" y="4500268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项目名称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17605" y="277156"/>
            <a:ext cx="521906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24428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Undergraduate Majors</a:t>
            </a:r>
            <a:endParaRPr lang="en-US" altLang="zh-CN" sz="4000" b="1" dirty="0">
              <a:solidFill>
                <a:srgbClr val="24428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2061210" y="1915795"/>
            <a:ext cx="8307705" cy="21590"/>
          </a:xfrm>
          <a:prstGeom prst="line">
            <a:avLst/>
          </a:prstGeom>
          <a:ln>
            <a:solidFill>
              <a:srgbClr val="24428A">
                <a:alpha val="5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529205" y="4301490"/>
            <a:ext cx="168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Stony Brook University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57515" y="4239260"/>
            <a:ext cx="1709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University of Hamburg</a:t>
            </a:r>
            <a:endParaRPr lang="en-US" altLang="zh-CN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lt"/>
            </a:endParaRPr>
          </a:p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0130" y="4163060"/>
            <a:ext cx="2108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Sapienza University </a:t>
            </a:r>
            <a:endParaRPr lang="en-US" altLang="zh-CN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lt"/>
            </a:endParaRP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of Rome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13580" y="4369435"/>
            <a:ext cx="14173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ESC RENNES</a:t>
            </a:r>
            <a:endParaRPr lang="en-US" altLang="zh-CN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0210" y="1143000"/>
            <a:ext cx="9184005" cy="5490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11719\Desktop\招生工作\教育展\校园风景\图片1.pn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26073" y="168910"/>
            <a:ext cx="11528425" cy="64903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0020" y="182245"/>
            <a:ext cx="11871960" cy="65398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0" b="1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6405" y="3651250"/>
            <a:ext cx="114141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Contact person: Mr.Chen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Tel: 0086-27-88386601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E-mail:admissions@zuel.edu.cn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Website：http://ies.zuel.edu.cn/main.htm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Address:</a:t>
            </a: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182# Nanhu Avenue, East Lake High-tech Development Zone, Wuhan 430073, P.R.China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2105" y="1389380"/>
            <a:ext cx="115284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6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Welcome to ZUEL</a:t>
            </a:r>
            <a:r>
              <a:rPr lang="zh-CN" sz="66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lang="zh-CN" sz="6600" b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 descr="公众号微信二维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770" y="3919855"/>
            <a:ext cx="2047875" cy="204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8120" y="208280"/>
            <a:ext cx="4893945" cy="163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sp>
        <p:nvSpPr>
          <p:cNvPr id="3" name="太阳形 44"/>
          <p:cNvSpPr>
            <a:spLocks noChangeArrowheads="1"/>
          </p:cNvSpPr>
          <p:nvPr/>
        </p:nvSpPr>
        <p:spPr bwMode="auto">
          <a:xfrm>
            <a:off x="9519658" y="3910714"/>
            <a:ext cx="485705" cy="351356"/>
          </a:xfrm>
          <a:custGeom>
            <a:avLst/>
            <a:gdLst>
              <a:gd name="connsiteX0" fmla="*/ 0 w 608697"/>
              <a:gd name="connsiteY0" fmla="*/ 384511 h 440328"/>
              <a:gd name="connsiteX1" fmla="*/ 273317 w 608697"/>
              <a:gd name="connsiteY1" fmla="*/ 384511 h 440328"/>
              <a:gd name="connsiteX2" fmla="*/ 273317 w 608697"/>
              <a:gd name="connsiteY2" fmla="*/ 415512 h 440328"/>
              <a:gd name="connsiteX3" fmla="*/ 335380 w 608697"/>
              <a:gd name="connsiteY3" fmla="*/ 415512 h 440328"/>
              <a:gd name="connsiteX4" fmla="*/ 335380 w 608697"/>
              <a:gd name="connsiteY4" fmla="*/ 384511 h 440328"/>
              <a:gd name="connsiteX5" fmla="*/ 608697 w 608697"/>
              <a:gd name="connsiteY5" fmla="*/ 384511 h 440328"/>
              <a:gd name="connsiteX6" fmla="*/ 608697 w 608697"/>
              <a:gd name="connsiteY6" fmla="*/ 415512 h 440328"/>
              <a:gd name="connsiteX7" fmla="*/ 583857 w 608697"/>
              <a:gd name="connsiteY7" fmla="*/ 440328 h 440328"/>
              <a:gd name="connsiteX8" fmla="*/ 24840 w 608697"/>
              <a:gd name="connsiteY8" fmla="*/ 440328 h 440328"/>
              <a:gd name="connsiteX9" fmla="*/ 0 w 608697"/>
              <a:gd name="connsiteY9" fmla="*/ 415512 h 440328"/>
              <a:gd name="connsiteX10" fmla="*/ 216210 w 608697"/>
              <a:gd name="connsiteY10" fmla="*/ 86798 h 440328"/>
              <a:gd name="connsiteX11" fmla="*/ 269323 w 608697"/>
              <a:gd name="connsiteY11" fmla="*/ 179836 h 440328"/>
              <a:gd name="connsiteX12" fmla="*/ 236052 w 608697"/>
              <a:gd name="connsiteY12" fmla="*/ 179836 h 440328"/>
              <a:gd name="connsiteX13" fmla="*/ 236052 w 608697"/>
              <a:gd name="connsiteY13" fmla="*/ 210824 h 440328"/>
              <a:gd name="connsiteX14" fmla="*/ 285734 w 608697"/>
              <a:gd name="connsiteY14" fmla="*/ 210824 h 440328"/>
              <a:gd name="connsiteX15" fmla="*/ 285734 w 608697"/>
              <a:gd name="connsiteY15" fmla="*/ 235629 h 440328"/>
              <a:gd name="connsiteX16" fmla="*/ 236052 w 608697"/>
              <a:gd name="connsiteY16" fmla="*/ 235629 h 440328"/>
              <a:gd name="connsiteX17" fmla="*/ 236052 w 608697"/>
              <a:gd name="connsiteY17" fmla="*/ 260434 h 440328"/>
              <a:gd name="connsiteX18" fmla="*/ 285734 w 608697"/>
              <a:gd name="connsiteY18" fmla="*/ 260434 h 440328"/>
              <a:gd name="connsiteX19" fmla="*/ 285734 w 608697"/>
              <a:gd name="connsiteY19" fmla="*/ 285239 h 440328"/>
              <a:gd name="connsiteX20" fmla="*/ 323033 w 608697"/>
              <a:gd name="connsiteY20" fmla="*/ 285239 h 440328"/>
              <a:gd name="connsiteX21" fmla="*/ 323033 w 608697"/>
              <a:gd name="connsiteY21" fmla="*/ 260434 h 440328"/>
              <a:gd name="connsiteX22" fmla="*/ 372715 w 608697"/>
              <a:gd name="connsiteY22" fmla="*/ 260434 h 440328"/>
              <a:gd name="connsiteX23" fmla="*/ 372715 w 608697"/>
              <a:gd name="connsiteY23" fmla="*/ 235629 h 440328"/>
              <a:gd name="connsiteX24" fmla="*/ 323033 w 608697"/>
              <a:gd name="connsiteY24" fmla="*/ 235629 h 440328"/>
              <a:gd name="connsiteX25" fmla="*/ 323033 w 608697"/>
              <a:gd name="connsiteY25" fmla="*/ 210824 h 440328"/>
              <a:gd name="connsiteX26" fmla="*/ 372715 w 608697"/>
              <a:gd name="connsiteY26" fmla="*/ 210824 h 440328"/>
              <a:gd name="connsiteX27" fmla="*/ 372715 w 608697"/>
              <a:gd name="connsiteY27" fmla="*/ 179836 h 440328"/>
              <a:gd name="connsiteX28" fmla="*/ 339444 w 608697"/>
              <a:gd name="connsiteY28" fmla="*/ 179836 h 440328"/>
              <a:gd name="connsiteX29" fmla="*/ 392558 w 608697"/>
              <a:gd name="connsiteY29" fmla="*/ 86798 h 440328"/>
              <a:gd name="connsiteX30" fmla="*/ 348993 w 608697"/>
              <a:gd name="connsiteY30" fmla="*/ 86798 h 440328"/>
              <a:gd name="connsiteX31" fmla="*/ 304831 w 608697"/>
              <a:gd name="connsiteY31" fmla="*/ 167396 h 440328"/>
              <a:gd name="connsiteX32" fmla="*/ 303936 w 608697"/>
              <a:gd name="connsiteY32" fmla="*/ 167396 h 440328"/>
              <a:gd name="connsiteX33" fmla="*/ 259849 w 608697"/>
              <a:gd name="connsiteY33" fmla="*/ 86798 h 440328"/>
              <a:gd name="connsiteX34" fmla="*/ 87007 w 608697"/>
              <a:gd name="connsiteY34" fmla="*/ 37188 h 440328"/>
              <a:gd name="connsiteX35" fmla="*/ 521760 w 608697"/>
              <a:gd name="connsiteY35" fmla="*/ 37188 h 440328"/>
              <a:gd name="connsiteX36" fmla="*/ 521760 w 608697"/>
              <a:gd name="connsiteY36" fmla="*/ 322484 h 440328"/>
              <a:gd name="connsiteX37" fmla="*/ 87007 w 608697"/>
              <a:gd name="connsiteY37" fmla="*/ 322484 h 440328"/>
              <a:gd name="connsiteX38" fmla="*/ 74518 w 608697"/>
              <a:gd name="connsiteY38" fmla="*/ 24802 h 440328"/>
              <a:gd name="connsiteX39" fmla="*/ 74518 w 608697"/>
              <a:gd name="connsiteY39" fmla="*/ 334870 h 440328"/>
              <a:gd name="connsiteX40" fmla="*/ 534179 w 608697"/>
              <a:gd name="connsiteY40" fmla="*/ 334870 h 440328"/>
              <a:gd name="connsiteX41" fmla="*/ 534179 w 608697"/>
              <a:gd name="connsiteY41" fmla="*/ 24802 h 440328"/>
              <a:gd name="connsiteX42" fmla="*/ 74518 w 608697"/>
              <a:gd name="connsiteY42" fmla="*/ 0 h 440328"/>
              <a:gd name="connsiteX43" fmla="*/ 534179 w 608697"/>
              <a:gd name="connsiteY43" fmla="*/ 0 h 440328"/>
              <a:gd name="connsiteX44" fmla="*/ 559019 w 608697"/>
              <a:gd name="connsiteY44" fmla="*/ 24802 h 440328"/>
              <a:gd name="connsiteX45" fmla="*/ 559019 w 608697"/>
              <a:gd name="connsiteY45" fmla="*/ 359672 h 440328"/>
              <a:gd name="connsiteX46" fmla="*/ 49678 w 608697"/>
              <a:gd name="connsiteY46" fmla="*/ 359672 h 440328"/>
              <a:gd name="connsiteX47" fmla="*/ 49678 w 608697"/>
              <a:gd name="connsiteY47" fmla="*/ 24802 h 440328"/>
              <a:gd name="connsiteX48" fmla="*/ 74518 w 608697"/>
              <a:gd name="connsiteY48" fmla="*/ 0 h 4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08697" h="440328">
                <a:moveTo>
                  <a:pt x="0" y="384511"/>
                </a:moveTo>
                <a:lnTo>
                  <a:pt x="273317" y="384511"/>
                </a:lnTo>
                <a:lnTo>
                  <a:pt x="273317" y="415512"/>
                </a:lnTo>
                <a:lnTo>
                  <a:pt x="335380" y="415512"/>
                </a:lnTo>
                <a:lnTo>
                  <a:pt x="335380" y="384511"/>
                </a:lnTo>
                <a:lnTo>
                  <a:pt x="608697" y="384511"/>
                </a:lnTo>
                <a:lnTo>
                  <a:pt x="608697" y="415512"/>
                </a:lnTo>
                <a:cubicBezTo>
                  <a:pt x="608697" y="429150"/>
                  <a:pt x="597508" y="440328"/>
                  <a:pt x="583857" y="440328"/>
                </a:cubicBezTo>
                <a:lnTo>
                  <a:pt x="24840" y="440328"/>
                </a:lnTo>
                <a:cubicBezTo>
                  <a:pt x="11189" y="440328"/>
                  <a:pt x="0" y="429150"/>
                  <a:pt x="0" y="415512"/>
                </a:cubicBezTo>
                <a:close/>
                <a:moveTo>
                  <a:pt x="216210" y="86798"/>
                </a:moveTo>
                <a:lnTo>
                  <a:pt x="269323" y="179836"/>
                </a:lnTo>
                <a:lnTo>
                  <a:pt x="236052" y="179836"/>
                </a:lnTo>
                <a:lnTo>
                  <a:pt x="236052" y="210824"/>
                </a:lnTo>
                <a:lnTo>
                  <a:pt x="285734" y="210824"/>
                </a:lnTo>
                <a:lnTo>
                  <a:pt x="285734" y="235629"/>
                </a:lnTo>
                <a:lnTo>
                  <a:pt x="236052" y="235629"/>
                </a:lnTo>
                <a:lnTo>
                  <a:pt x="236052" y="260434"/>
                </a:lnTo>
                <a:lnTo>
                  <a:pt x="285734" y="260434"/>
                </a:lnTo>
                <a:lnTo>
                  <a:pt x="285734" y="285239"/>
                </a:lnTo>
                <a:lnTo>
                  <a:pt x="323033" y="285239"/>
                </a:lnTo>
                <a:lnTo>
                  <a:pt x="323033" y="260434"/>
                </a:lnTo>
                <a:lnTo>
                  <a:pt x="372715" y="260434"/>
                </a:lnTo>
                <a:lnTo>
                  <a:pt x="372715" y="235629"/>
                </a:lnTo>
                <a:lnTo>
                  <a:pt x="323033" y="235629"/>
                </a:lnTo>
                <a:lnTo>
                  <a:pt x="323033" y="210824"/>
                </a:lnTo>
                <a:lnTo>
                  <a:pt x="372715" y="210824"/>
                </a:lnTo>
                <a:lnTo>
                  <a:pt x="372715" y="179836"/>
                </a:lnTo>
                <a:lnTo>
                  <a:pt x="339444" y="179836"/>
                </a:lnTo>
                <a:lnTo>
                  <a:pt x="392558" y="86798"/>
                </a:lnTo>
                <a:lnTo>
                  <a:pt x="348993" y="86798"/>
                </a:lnTo>
                <a:lnTo>
                  <a:pt x="304831" y="167396"/>
                </a:lnTo>
                <a:lnTo>
                  <a:pt x="303936" y="167396"/>
                </a:lnTo>
                <a:lnTo>
                  <a:pt x="259849" y="86798"/>
                </a:lnTo>
                <a:close/>
                <a:moveTo>
                  <a:pt x="87007" y="37188"/>
                </a:moveTo>
                <a:lnTo>
                  <a:pt x="521760" y="37188"/>
                </a:lnTo>
                <a:lnTo>
                  <a:pt x="521760" y="322484"/>
                </a:lnTo>
                <a:lnTo>
                  <a:pt x="87007" y="322484"/>
                </a:lnTo>
                <a:close/>
                <a:moveTo>
                  <a:pt x="74518" y="24802"/>
                </a:moveTo>
                <a:lnTo>
                  <a:pt x="74518" y="334870"/>
                </a:lnTo>
                <a:lnTo>
                  <a:pt x="534179" y="334870"/>
                </a:lnTo>
                <a:lnTo>
                  <a:pt x="534179" y="24802"/>
                </a:lnTo>
                <a:close/>
                <a:moveTo>
                  <a:pt x="74518" y="0"/>
                </a:moveTo>
                <a:lnTo>
                  <a:pt x="534179" y="0"/>
                </a:lnTo>
                <a:cubicBezTo>
                  <a:pt x="547830" y="0"/>
                  <a:pt x="559019" y="11172"/>
                  <a:pt x="559019" y="24802"/>
                </a:cubicBezTo>
                <a:lnTo>
                  <a:pt x="559019" y="359672"/>
                </a:lnTo>
                <a:lnTo>
                  <a:pt x="49678" y="359672"/>
                </a:lnTo>
                <a:lnTo>
                  <a:pt x="49678" y="24802"/>
                </a:lnTo>
                <a:cubicBezTo>
                  <a:pt x="49678" y="11172"/>
                  <a:pt x="60867" y="0"/>
                  <a:pt x="74518" y="0"/>
                </a:cubicBezTo>
                <a:close/>
              </a:path>
            </a:pathLst>
          </a:custGeom>
          <a:solidFill>
            <a:schemeClr val="bg1"/>
          </a:solidFill>
          <a:ln w="25400">
            <a:noFill/>
            <a:beve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zh-CN" altLang="zh-CN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7" name="太阳形 44"/>
          <p:cNvSpPr>
            <a:spLocks noChangeArrowheads="1"/>
          </p:cNvSpPr>
          <p:nvPr/>
        </p:nvSpPr>
        <p:spPr bwMode="auto">
          <a:xfrm>
            <a:off x="7077390" y="3833092"/>
            <a:ext cx="485705" cy="468397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 w="25400">
            <a:noFill/>
            <a:beve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zh-CN" altLang="zh-CN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63050" y="4920248"/>
            <a:ext cx="1953481" cy="589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正文内容本段适应大段文字章节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34496" y="4500268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项目名称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05318" y="4920248"/>
            <a:ext cx="1953481" cy="589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正文内容本段适应大段文字章节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76764" y="4500268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项目名称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69725" y="397806"/>
            <a:ext cx="343027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24428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Master Majors</a:t>
            </a:r>
            <a:endParaRPr lang="en-US" altLang="zh-CN" sz="4000" b="1" dirty="0">
              <a:solidFill>
                <a:srgbClr val="24428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2061210" y="1915795"/>
            <a:ext cx="8307705" cy="21590"/>
          </a:xfrm>
          <a:prstGeom prst="line">
            <a:avLst/>
          </a:prstGeom>
          <a:ln>
            <a:solidFill>
              <a:srgbClr val="24428A">
                <a:alpha val="5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529205" y="4301490"/>
            <a:ext cx="168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Stony Brook University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57515" y="4239260"/>
            <a:ext cx="1709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University of Hamburg</a:t>
            </a:r>
            <a:endParaRPr lang="en-US" altLang="zh-CN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lt"/>
            </a:endParaRPr>
          </a:p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0130" y="4163060"/>
            <a:ext cx="2108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Sapienza University </a:t>
            </a:r>
            <a:endParaRPr lang="en-US" altLang="zh-CN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lt"/>
            </a:endParaRP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of Rome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13580" y="4369435"/>
            <a:ext cx="14173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ESC RENNES</a:t>
            </a:r>
            <a:endParaRPr lang="en-US" altLang="zh-CN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1177925"/>
            <a:ext cx="5725160" cy="4918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00" y="1211580"/>
            <a:ext cx="6007100" cy="4851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8120" y="208280"/>
            <a:ext cx="4893945" cy="163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sp>
        <p:nvSpPr>
          <p:cNvPr id="3" name="太阳形 44"/>
          <p:cNvSpPr>
            <a:spLocks noChangeArrowheads="1"/>
          </p:cNvSpPr>
          <p:nvPr/>
        </p:nvSpPr>
        <p:spPr bwMode="auto">
          <a:xfrm>
            <a:off x="9519658" y="3910714"/>
            <a:ext cx="485705" cy="351356"/>
          </a:xfrm>
          <a:custGeom>
            <a:avLst/>
            <a:gdLst>
              <a:gd name="connsiteX0" fmla="*/ 0 w 608697"/>
              <a:gd name="connsiteY0" fmla="*/ 384511 h 440328"/>
              <a:gd name="connsiteX1" fmla="*/ 273317 w 608697"/>
              <a:gd name="connsiteY1" fmla="*/ 384511 h 440328"/>
              <a:gd name="connsiteX2" fmla="*/ 273317 w 608697"/>
              <a:gd name="connsiteY2" fmla="*/ 415512 h 440328"/>
              <a:gd name="connsiteX3" fmla="*/ 335380 w 608697"/>
              <a:gd name="connsiteY3" fmla="*/ 415512 h 440328"/>
              <a:gd name="connsiteX4" fmla="*/ 335380 w 608697"/>
              <a:gd name="connsiteY4" fmla="*/ 384511 h 440328"/>
              <a:gd name="connsiteX5" fmla="*/ 608697 w 608697"/>
              <a:gd name="connsiteY5" fmla="*/ 384511 h 440328"/>
              <a:gd name="connsiteX6" fmla="*/ 608697 w 608697"/>
              <a:gd name="connsiteY6" fmla="*/ 415512 h 440328"/>
              <a:gd name="connsiteX7" fmla="*/ 583857 w 608697"/>
              <a:gd name="connsiteY7" fmla="*/ 440328 h 440328"/>
              <a:gd name="connsiteX8" fmla="*/ 24840 w 608697"/>
              <a:gd name="connsiteY8" fmla="*/ 440328 h 440328"/>
              <a:gd name="connsiteX9" fmla="*/ 0 w 608697"/>
              <a:gd name="connsiteY9" fmla="*/ 415512 h 440328"/>
              <a:gd name="connsiteX10" fmla="*/ 216210 w 608697"/>
              <a:gd name="connsiteY10" fmla="*/ 86798 h 440328"/>
              <a:gd name="connsiteX11" fmla="*/ 269323 w 608697"/>
              <a:gd name="connsiteY11" fmla="*/ 179836 h 440328"/>
              <a:gd name="connsiteX12" fmla="*/ 236052 w 608697"/>
              <a:gd name="connsiteY12" fmla="*/ 179836 h 440328"/>
              <a:gd name="connsiteX13" fmla="*/ 236052 w 608697"/>
              <a:gd name="connsiteY13" fmla="*/ 210824 h 440328"/>
              <a:gd name="connsiteX14" fmla="*/ 285734 w 608697"/>
              <a:gd name="connsiteY14" fmla="*/ 210824 h 440328"/>
              <a:gd name="connsiteX15" fmla="*/ 285734 w 608697"/>
              <a:gd name="connsiteY15" fmla="*/ 235629 h 440328"/>
              <a:gd name="connsiteX16" fmla="*/ 236052 w 608697"/>
              <a:gd name="connsiteY16" fmla="*/ 235629 h 440328"/>
              <a:gd name="connsiteX17" fmla="*/ 236052 w 608697"/>
              <a:gd name="connsiteY17" fmla="*/ 260434 h 440328"/>
              <a:gd name="connsiteX18" fmla="*/ 285734 w 608697"/>
              <a:gd name="connsiteY18" fmla="*/ 260434 h 440328"/>
              <a:gd name="connsiteX19" fmla="*/ 285734 w 608697"/>
              <a:gd name="connsiteY19" fmla="*/ 285239 h 440328"/>
              <a:gd name="connsiteX20" fmla="*/ 323033 w 608697"/>
              <a:gd name="connsiteY20" fmla="*/ 285239 h 440328"/>
              <a:gd name="connsiteX21" fmla="*/ 323033 w 608697"/>
              <a:gd name="connsiteY21" fmla="*/ 260434 h 440328"/>
              <a:gd name="connsiteX22" fmla="*/ 372715 w 608697"/>
              <a:gd name="connsiteY22" fmla="*/ 260434 h 440328"/>
              <a:gd name="connsiteX23" fmla="*/ 372715 w 608697"/>
              <a:gd name="connsiteY23" fmla="*/ 235629 h 440328"/>
              <a:gd name="connsiteX24" fmla="*/ 323033 w 608697"/>
              <a:gd name="connsiteY24" fmla="*/ 235629 h 440328"/>
              <a:gd name="connsiteX25" fmla="*/ 323033 w 608697"/>
              <a:gd name="connsiteY25" fmla="*/ 210824 h 440328"/>
              <a:gd name="connsiteX26" fmla="*/ 372715 w 608697"/>
              <a:gd name="connsiteY26" fmla="*/ 210824 h 440328"/>
              <a:gd name="connsiteX27" fmla="*/ 372715 w 608697"/>
              <a:gd name="connsiteY27" fmla="*/ 179836 h 440328"/>
              <a:gd name="connsiteX28" fmla="*/ 339444 w 608697"/>
              <a:gd name="connsiteY28" fmla="*/ 179836 h 440328"/>
              <a:gd name="connsiteX29" fmla="*/ 392558 w 608697"/>
              <a:gd name="connsiteY29" fmla="*/ 86798 h 440328"/>
              <a:gd name="connsiteX30" fmla="*/ 348993 w 608697"/>
              <a:gd name="connsiteY30" fmla="*/ 86798 h 440328"/>
              <a:gd name="connsiteX31" fmla="*/ 304831 w 608697"/>
              <a:gd name="connsiteY31" fmla="*/ 167396 h 440328"/>
              <a:gd name="connsiteX32" fmla="*/ 303936 w 608697"/>
              <a:gd name="connsiteY32" fmla="*/ 167396 h 440328"/>
              <a:gd name="connsiteX33" fmla="*/ 259849 w 608697"/>
              <a:gd name="connsiteY33" fmla="*/ 86798 h 440328"/>
              <a:gd name="connsiteX34" fmla="*/ 87007 w 608697"/>
              <a:gd name="connsiteY34" fmla="*/ 37188 h 440328"/>
              <a:gd name="connsiteX35" fmla="*/ 521760 w 608697"/>
              <a:gd name="connsiteY35" fmla="*/ 37188 h 440328"/>
              <a:gd name="connsiteX36" fmla="*/ 521760 w 608697"/>
              <a:gd name="connsiteY36" fmla="*/ 322484 h 440328"/>
              <a:gd name="connsiteX37" fmla="*/ 87007 w 608697"/>
              <a:gd name="connsiteY37" fmla="*/ 322484 h 440328"/>
              <a:gd name="connsiteX38" fmla="*/ 74518 w 608697"/>
              <a:gd name="connsiteY38" fmla="*/ 24802 h 440328"/>
              <a:gd name="connsiteX39" fmla="*/ 74518 w 608697"/>
              <a:gd name="connsiteY39" fmla="*/ 334870 h 440328"/>
              <a:gd name="connsiteX40" fmla="*/ 534179 w 608697"/>
              <a:gd name="connsiteY40" fmla="*/ 334870 h 440328"/>
              <a:gd name="connsiteX41" fmla="*/ 534179 w 608697"/>
              <a:gd name="connsiteY41" fmla="*/ 24802 h 440328"/>
              <a:gd name="connsiteX42" fmla="*/ 74518 w 608697"/>
              <a:gd name="connsiteY42" fmla="*/ 0 h 440328"/>
              <a:gd name="connsiteX43" fmla="*/ 534179 w 608697"/>
              <a:gd name="connsiteY43" fmla="*/ 0 h 440328"/>
              <a:gd name="connsiteX44" fmla="*/ 559019 w 608697"/>
              <a:gd name="connsiteY44" fmla="*/ 24802 h 440328"/>
              <a:gd name="connsiteX45" fmla="*/ 559019 w 608697"/>
              <a:gd name="connsiteY45" fmla="*/ 359672 h 440328"/>
              <a:gd name="connsiteX46" fmla="*/ 49678 w 608697"/>
              <a:gd name="connsiteY46" fmla="*/ 359672 h 440328"/>
              <a:gd name="connsiteX47" fmla="*/ 49678 w 608697"/>
              <a:gd name="connsiteY47" fmla="*/ 24802 h 440328"/>
              <a:gd name="connsiteX48" fmla="*/ 74518 w 608697"/>
              <a:gd name="connsiteY48" fmla="*/ 0 h 4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08697" h="440328">
                <a:moveTo>
                  <a:pt x="0" y="384511"/>
                </a:moveTo>
                <a:lnTo>
                  <a:pt x="273317" y="384511"/>
                </a:lnTo>
                <a:lnTo>
                  <a:pt x="273317" y="415512"/>
                </a:lnTo>
                <a:lnTo>
                  <a:pt x="335380" y="415512"/>
                </a:lnTo>
                <a:lnTo>
                  <a:pt x="335380" y="384511"/>
                </a:lnTo>
                <a:lnTo>
                  <a:pt x="608697" y="384511"/>
                </a:lnTo>
                <a:lnTo>
                  <a:pt x="608697" y="415512"/>
                </a:lnTo>
                <a:cubicBezTo>
                  <a:pt x="608697" y="429150"/>
                  <a:pt x="597508" y="440328"/>
                  <a:pt x="583857" y="440328"/>
                </a:cubicBezTo>
                <a:lnTo>
                  <a:pt x="24840" y="440328"/>
                </a:lnTo>
                <a:cubicBezTo>
                  <a:pt x="11189" y="440328"/>
                  <a:pt x="0" y="429150"/>
                  <a:pt x="0" y="415512"/>
                </a:cubicBezTo>
                <a:close/>
                <a:moveTo>
                  <a:pt x="216210" y="86798"/>
                </a:moveTo>
                <a:lnTo>
                  <a:pt x="269323" y="179836"/>
                </a:lnTo>
                <a:lnTo>
                  <a:pt x="236052" y="179836"/>
                </a:lnTo>
                <a:lnTo>
                  <a:pt x="236052" y="210824"/>
                </a:lnTo>
                <a:lnTo>
                  <a:pt x="285734" y="210824"/>
                </a:lnTo>
                <a:lnTo>
                  <a:pt x="285734" y="235629"/>
                </a:lnTo>
                <a:lnTo>
                  <a:pt x="236052" y="235629"/>
                </a:lnTo>
                <a:lnTo>
                  <a:pt x="236052" y="260434"/>
                </a:lnTo>
                <a:lnTo>
                  <a:pt x="285734" y="260434"/>
                </a:lnTo>
                <a:lnTo>
                  <a:pt x="285734" y="285239"/>
                </a:lnTo>
                <a:lnTo>
                  <a:pt x="323033" y="285239"/>
                </a:lnTo>
                <a:lnTo>
                  <a:pt x="323033" y="260434"/>
                </a:lnTo>
                <a:lnTo>
                  <a:pt x="372715" y="260434"/>
                </a:lnTo>
                <a:lnTo>
                  <a:pt x="372715" y="235629"/>
                </a:lnTo>
                <a:lnTo>
                  <a:pt x="323033" y="235629"/>
                </a:lnTo>
                <a:lnTo>
                  <a:pt x="323033" y="210824"/>
                </a:lnTo>
                <a:lnTo>
                  <a:pt x="372715" y="210824"/>
                </a:lnTo>
                <a:lnTo>
                  <a:pt x="372715" y="179836"/>
                </a:lnTo>
                <a:lnTo>
                  <a:pt x="339444" y="179836"/>
                </a:lnTo>
                <a:lnTo>
                  <a:pt x="392558" y="86798"/>
                </a:lnTo>
                <a:lnTo>
                  <a:pt x="348993" y="86798"/>
                </a:lnTo>
                <a:lnTo>
                  <a:pt x="304831" y="167396"/>
                </a:lnTo>
                <a:lnTo>
                  <a:pt x="303936" y="167396"/>
                </a:lnTo>
                <a:lnTo>
                  <a:pt x="259849" y="86798"/>
                </a:lnTo>
                <a:close/>
                <a:moveTo>
                  <a:pt x="87007" y="37188"/>
                </a:moveTo>
                <a:lnTo>
                  <a:pt x="521760" y="37188"/>
                </a:lnTo>
                <a:lnTo>
                  <a:pt x="521760" y="322484"/>
                </a:lnTo>
                <a:lnTo>
                  <a:pt x="87007" y="322484"/>
                </a:lnTo>
                <a:close/>
                <a:moveTo>
                  <a:pt x="74518" y="24802"/>
                </a:moveTo>
                <a:lnTo>
                  <a:pt x="74518" y="334870"/>
                </a:lnTo>
                <a:lnTo>
                  <a:pt x="534179" y="334870"/>
                </a:lnTo>
                <a:lnTo>
                  <a:pt x="534179" y="24802"/>
                </a:lnTo>
                <a:close/>
                <a:moveTo>
                  <a:pt x="74518" y="0"/>
                </a:moveTo>
                <a:lnTo>
                  <a:pt x="534179" y="0"/>
                </a:lnTo>
                <a:cubicBezTo>
                  <a:pt x="547830" y="0"/>
                  <a:pt x="559019" y="11172"/>
                  <a:pt x="559019" y="24802"/>
                </a:cubicBezTo>
                <a:lnTo>
                  <a:pt x="559019" y="359672"/>
                </a:lnTo>
                <a:lnTo>
                  <a:pt x="49678" y="359672"/>
                </a:lnTo>
                <a:lnTo>
                  <a:pt x="49678" y="24802"/>
                </a:lnTo>
                <a:cubicBezTo>
                  <a:pt x="49678" y="11172"/>
                  <a:pt x="60867" y="0"/>
                  <a:pt x="74518" y="0"/>
                </a:cubicBezTo>
                <a:close/>
              </a:path>
            </a:pathLst>
          </a:custGeom>
          <a:solidFill>
            <a:schemeClr val="bg1"/>
          </a:solidFill>
          <a:ln w="25400">
            <a:noFill/>
            <a:beve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zh-CN" altLang="zh-CN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7" name="太阳形 44"/>
          <p:cNvSpPr>
            <a:spLocks noChangeArrowheads="1"/>
          </p:cNvSpPr>
          <p:nvPr/>
        </p:nvSpPr>
        <p:spPr bwMode="auto">
          <a:xfrm>
            <a:off x="7077390" y="3833092"/>
            <a:ext cx="485705" cy="468397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 w="25400">
            <a:noFill/>
            <a:beve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zh-CN" altLang="zh-CN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63050" y="4920248"/>
            <a:ext cx="1953481" cy="589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正文内容本段适应大段文字章节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34496" y="4500268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项目名称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05318" y="4920248"/>
            <a:ext cx="1953481" cy="589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正文内容本段适应大段文字章节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76764" y="4500268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项目名称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423395" y="759121"/>
            <a:ext cx="334581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24428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Docter Majors</a:t>
            </a:r>
            <a:endParaRPr lang="en-US" altLang="zh-CN" sz="4000" b="1" dirty="0">
              <a:solidFill>
                <a:srgbClr val="24428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2061210" y="1915795"/>
            <a:ext cx="8307705" cy="21590"/>
          </a:xfrm>
          <a:prstGeom prst="line">
            <a:avLst/>
          </a:prstGeom>
          <a:ln>
            <a:solidFill>
              <a:srgbClr val="24428A">
                <a:alpha val="50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529205" y="4301490"/>
            <a:ext cx="168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Stony Brook University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57515" y="4239260"/>
            <a:ext cx="1709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University of Hamburg</a:t>
            </a:r>
            <a:endParaRPr lang="en-US" altLang="zh-CN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lt"/>
            </a:endParaRPr>
          </a:p>
          <a:p>
            <a:pPr algn="ctr"/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0130" y="4163060"/>
            <a:ext cx="2108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Sapienza University </a:t>
            </a:r>
            <a:endParaRPr lang="en-US" altLang="zh-CN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lt"/>
            </a:endParaRPr>
          </a:p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lt"/>
              </a:rPr>
              <a:t>of Rome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13580" y="4369435"/>
            <a:ext cx="14173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ESC RENNES</a:t>
            </a:r>
            <a:endParaRPr lang="en-US" altLang="zh-CN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65" y="1710690"/>
            <a:ext cx="5853430" cy="3876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130" y="1710690"/>
            <a:ext cx="5784215" cy="3876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6375" y="170815"/>
            <a:ext cx="4893945" cy="163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sp>
        <p:nvSpPr>
          <p:cNvPr id="18" name="不完整圆 17"/>
          <p:cNvSpPr/>
          <p:nvPr/>
        </p:nvSpPr>
        <p:spPr>
          <a:xfrm flipH="1">
            <a:off x="11467984" y="-383125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不完整圆 18"/>
          <p:cNvSpPr/>
          <p:nvPr/>
        </p:nvSpPr>
        <p:spPr>
          <a:xfrm flipH="1" flipV="1">
            <a:off x="11444172" y="6143912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3065" y="975995"/>
            <a:ext cx="756158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2400" b="1" dirty="0">
                <a:solidFill>
                  <a:srgbClr val="24428A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application time</a:t>
            </a:r>
            <a:endParaRPr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00000"/>
              </a:lnSpc>
              <a:buFont typeface="Arial" panose="020B0604020202020204" pitchFamily="34" charset="0"/>
              <a:buNone/>
            </a:pPr>
            <a:endParaRPr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Scholarship application period: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March-April every year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details, please check the school website: http://ies-en.zuel.edu.cn/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Self-pay application period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A</a:t>
            </a: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utumn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semester</a:t>
            </a: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: March 1 to June 15 each year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② Spring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semester</a:t>
            </a: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: October 1st to December 15th every year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3860" y="1299210"/>
            <a:ext cx="3876040" cy="37445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6375" y="399415"/>
            <a:ext cx="4893945" cy="163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sp>
        <p:nvSpPr>
          <p:cNvPr id="18" name="不完整圆 17"/>
          <p:cNvSpPr/>
          <p:nvPr/>
        </p:nvSpPr>
        <p:spPr>
          <a:xfrm flipH="1">
            <a:off x="11467984" y="-383125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不完整圆 18"/>
          <p:cNvSpPr/>
          <p:nvPr/>
        </p:nvSpPr>
        <p:spPr>
          <a:xfrm flipH="1" flipV="1">
            <a:off x="11444172" y="6143912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9115" y="700405"/>
            <a:ext cx="665607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Language requirements</a:t>
            </a:r>
            <a:endParaRPr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endParaRPr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1.Chinese-taught programs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Undergraduate students need to submit HSK4 certificate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;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M</a:t>
            </a: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aster and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D</a:t>
            </a: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octoral students need to submit HSK5 certificate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.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2.English-taught programs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A TOEFL score of 80 or IELTS score of 6 or above is required, 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or relevant proof that the pre-degree is taught in English.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indent="-342900" algn="just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Note: If the language scores do not meet the requirements, our university does not have preparatory classes.</a:t>
            </a:r>
            <a:endParaRPr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6345" y="985520"/>
            <a:ext cx="4271010" cy="48875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6375" y="170815"/>
            <a:ext cx="4893945" cy="163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sp>
        <p:nvSpPr>
          <p:cNvPr id="18" name="不完整圆 17"/>
          <p:cNvSpPr/>
          <p:nvPr/>
        </p:nvSpPr>
        <p:spPr>
          <a:xfrm flipH="1">
            <a:off x="11467984" y="-383125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不完整圆 18"/>
          <p:cNvSpPr/>
          <p:nvPr/>
        </p:nvSpPr>
        <p:spPr>
          <a:xfrm flipH="1" flipV="1">
            <a:off x="11444172" y="6143912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4495" y="979805"/>
            <a:ext cx="789749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just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Application process</a:t>
            </a:r>
            <a:endParaRPr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00000"/>
              </a:lnSpc>
              <a:buFont typeface="Arial" panose="020B0604020202020204" pitchFamily="34" charset="0"/>
              <a:buNone/>
            </a:pPr>
            <a:endParaRPr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1. Online registration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Log in to the online service system for international students of ZUEL(http://iesmis.zuel.edu.cn/member/login.do), complete the registration information and upload the application materials as required.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Qualification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After the application deadline, applicants can log in to the application system to check the admission status.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3175" y="1378585"/>
            <a:ext cx="3016250" cy="37699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6375" y="170815"/>
            <a:ext cx="4893945" cy="163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sp>
        <p:nvSpPr>
          <p:cNvPr id="18" name="不完整圆 17"/>
          <p:cNvSpPr/>
          <p:nvPr/>
        </p:nvSpPr>
        <p:spPr>
          <a:xfrm flipH="1">
            <a:off x="11467984" y="-383125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不完整圆 18"/>
          <p:cNvSpPr/>
          <p:nvPr/>
        </p:nvSpPr>
        <p:spPr>
          <a:xfrm flipH="1" flipV="1">
            <a:off x="11444172" y="6143912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6715" y="264795"/>
            <a:ext cx="7240905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Type of Scholarship</a:t>
            </a:r>
            <a:endParaRPr sz="20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400" b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1.  Chinese Government Scholarship</a:t>
            </a:r>
            <a:endParaRPr sz="2400" b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① Chinese Government Scholarships (Bilateral Program, Great Wall Program, EU Program, AUN Program, PIF Program ,WMO Program) </a:t>
            </a:r>
            <a:endParaRPr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② Chinese Government Scholarship-Chinese University Program </a:t>
            </a:r>
            <a:endParaRPr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③ Chinese Government Scholarship-Silk Road Program</a:t>
            </a:r>
            <a:endParaRPr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④ "Belt and Road" Chinese Government Intellectual Property Law English Master Scholarship Program</a:t>
            </a:r>
            <a:endParaRPr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⑤ Chinese Government Scholarship-Sino-American Cultural Exchange Scholarship Program for Degree Students</a:t>
            </a:r>
            <a:endParaRPr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⑥Chinese Government Scholarship-China-Africa Friendship Scholarship Program for Degree Students</a:t>
            </a:r>
            <a:endParaRPr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⑦Chinese Government Scholarship-China-Africa Friendship Scholarship Program for Advanced Students</a:t>
            </a:r>
            <a:endParaRPr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6" name="图片 5" descr="实景照片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065" y="858520"/>
            <a:ext cx="3935730" cy="2568575"/>
          </a:xfrm>
          <a:prstGeom prst="rect">
            <a:avLst/>
          </a:prstGeom>
        </p:spPr>
      </p:pic>
      <p:pic>
        <p:nvPicPr>
          <p:cNvPr id="7" name="图片 6" descr="实景照片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065" y="3495675"/>
            <a:ext cx="3935730" cy="2647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6375" y="170815"/>
            <a:ext cx="4893945" cy="163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sp>
        <p:nvSpPr>
          <p:cNvPr id="18" name="不完整圆 17"/>
          <p:cNvSpPr/>
          <p:nvPr/>
        </p:nvSpPr>
        <p:spPr>
          <a:xfrm flipH="1">
            <a:off x="11467984" y="-383125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不完整圆 18"/>
          <p:cNvSpPr/>
          <p:nvPr/>
        </p:nvSpPr>
        <p:spPr>
          <a:xfrm flipH="1" flipV="1">
            <a:off x="11444172" y="6143912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8445" y="1105535"/>
            <a:ext cx="7987665" cy="46462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University Scholarship</a:t>
            </a:r>
            <a:endParaRPr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endParaRPr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① “Study in ZUEL” scholarship program: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Scholarship for freshmen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and </a:t>
            </a: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scholarship for current students.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② "Academic in ZUEL" Research and Innovation Scholarship Program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③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“</a:t>
            </a: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Language in ZUEL” Chinese Study Scholarship Program 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④ "Glory in ZUEL" Practical Activity Scholarship Program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50000"/>
              </a:lnSpc>
              <a:buFont typeface="Arial" panose="020B0604020202020204" pitchFamily="34" charset="0"/>
              <a:buNone/>
            </a:pP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6" name="图片 5" descr="实景照片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150" y="1284605"/>
            <a:ext cx="3617595" cy="2009775"/>
          </a:xfrm>
          <a:prstGeom prst="rect">
            <a:avLst/>
          </a:prstGeom>
        </p:spPr>
      </p:pic>
      <p:pic>
        <p:nvPicPr>
          <p:cNvPr id="7" name="图片 6" descr="实景照片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0" y="3702050"/>
            <a:ext cx="3618230" cy="18421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6375" y="170815"/>
            <a:ext cx="4893945" cy="163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sp>
        <p:nvSpPr>
          <p:cNvPr id="18" name="不完整圆 17"/>
          <p:cNvSpPr/>
          <p:nvPr/>
        </p:nvSpPr>
        <p:spPr>
          <a:xfrm flipH="1">
            <a:off x="11467984" y="-383125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不完整圆 18"/>
          <p:cNvSpPr/>
          <p:nvPr/>
        </p:nvSpPr>
        <p:spPr>
          <a:xfrm flipH="1" flipV="1">
            <a:off x="11444172" y="6143912"/>
            <a:ext cx="1109477" cy="1109477"/>
          </a:xfrm>
          <a:prstGeom prst="pie">
            <a:avLst>
              <a:gd name="adj1" fmla="val 0"/>
              <a:gd name="adj2" fmla="val 5444210"/>
            </a:avLst>
          </a:prstGeom>
          <a:solidFill>
            <a:srgbClr val="F2F4F7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2275" y="485140"/>
            <a:ext cx="6835775" cy="5569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n"/>
            </a:pPr>
            <a:r>
              <a:rPr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Scholarship Criteria</a:t>
            </a:r>
            <a:endParaRPr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l" fontAlgn="auto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1. Exemption from tuition fees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l" fontAlgn="auto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Exemption from on-campus accommodation fees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algn="l" fontAlgn="auto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Provide living expenses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: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indent="-342900" algn="l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 undergraduate students 2500 yuan/month, 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indent="-342900" algn="l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master students 3000 yuan/month, 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indent="-342900" algn="l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doctoral students 3500 yuan/month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.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marL="342900" indent="-342900" algn="l" fontAlgn="auto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4. Provide comprehensive medical insurance for international students in China (800 yuan/year)</a:t>
            </a:r>
            <a:endParaRPr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6" name="图片 5" descr="实景照片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3640" y="726440"/>
            <a:ext cx="4133215" cy="2547620"/>
          </a:xfrm>
          <a:prstGeom prst="rect">
            <a:avLst/>
          </a:prstGeom>
        </p:spPr>
      </p:pic>
      <p:pic>
        <p:nvPicPr>
          <p:cNvPr id="7" name="图片 6" descr="实景照片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005" y="3540760"/>
            <a:ext cx="4133850" cy="23355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ISLIDE.ICON" val="#407149;#405331;"/>
</p:tagLst>
</file>

<file path=ppt/tags/tag2.xml><?xml version="1.0" encoding="utf-8"?>
<p:tagLst xmlns:p="http://schemas.openxmlformats.org/presentationml/2006/main">
  <p:tag name="ISLIDE.ICON" val="#407149;#405331;"/>
</p:tagLst>
</file>

<file path=ppt/tags/tag3.xml><?xml version="1.0" encoding="utf-8"?>
<p:tagLst xmlns:p="http://schemas.openxmlformats.org/presentationml/2006/main">
  <p:tag name="ISLIDE.ICON" val="#407149;#405331;"/>
</p:tagLst>
</file>

<file path=ppt/tags/tag4.xml><?xml version="1.0" encoding="utf-8"?>
<p:tagLst xmlns:p="http://schemas.openxmlformats.org/presentationml/2006/main">
  <p:tag name="KSO_WM_UNIT_PLACING_PICTURE_USER_VIEWPORT" val="{&quot;height&quot;:5000,&quot;width&quot;:750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ctwk1o2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2989</Words>
  <Application>WPS 演示</Application>
  <PresentationFormat>宽屏</PresentationFormat>
  <Paragraphs>169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Times New Roman</vt:lpstr>
      <vt:lpstr>微软雅黑</vt:lpstr>
      <vt:lpstr>Wingdings</vt:lpstr>
      <vt:lpstr>Calibri</vt:lpstr>
      <vt:lpstr>Segoe UI</vt:lpstr>
      <vt:lpstr>Arial Unicode MS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Kwin</dc:creator>
  <cp:lastModifiedBy>C華飛</cp:lastModifiedBy>
  <cp:revision>450</cp:revision>
  <dcterms:created xsi:type="dcterms:W3CDTF">2020-08-03T02:41:00Z</dcterms:created>
  <dcterms:modified xsi:type="dcterms:W3CDTF">2022-03-28T00:51:52Z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ICV">
    <vt:lpwstr>70CA4341585B400A8963E9DEA459998F</vt:lpwstr>
  </property>
</Properties>
</file>