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3"/>
    <p:sldId id="260" r:id="rId4"/>
    <p:sldId id="258" r:id="rId5"/>
    <p:sldId id="567" r:id="rId6"/>
    <p:sldId id="565" r:id="rId7"/>
    <p:sldId id="568" r:id="rId8"/>
    <p:sldId id="621" r:id="rId9"/>
    <p:sldId id="614" r:id="rId10"/>
    <p:sldId id="622" r:id="rId11"/>
    <p:sldId id="601" r:id="rId12"/>
    <p:sldId id="604" r:id="rId14"/>
    <p:sldId id="570" r:id="rId15"/>
    <p:sldId id="576" r:id="rId16"/>
    <p:sldId id="602" r:id="rId17"/>
    <p:sldId id="749" r:id="rId18"/>
    <p:sldId id="750" r:id="rId19"/>
    <p:sldId id="751" r:id="rId20"/>
    <p:sldId id="752" r:id="rId21"/>
    <p:sldId id="753" r:id="rId22"/>
    <p:sldId id="556" r:id="rId23"/>
    <p:sldId id="592" r:id="rId24"/>
    <p:sldId id="593" r:id="rId25"/>
    <p:sldId id="619" r:id="rId26"/>
    <p:sldId id="594" r:id="rId27"/>
    <p:sldId id="595" r:id="rId28"/>
    <p:sldId id="690" r:id="rId29"/>
    <p:sldId id="597" r:id="rId30"/>
    <p:sldId id="598" r:id="rId31"/>
    <p:sldId id="591" r:id="rId32"/>
    <p:sldId id="557" r:id="rId33"/>
    <p:sldId id="608" r:id="rId34"/>
    <p:sldId id="607" r:id="rId35"/>
    <p:sldId id="610" r:id="rId36"/>
    <p:sldId id="558" r:id="rId37"/>
    <p:sldId id="575" r:id="rId38"/>
    <p:sldId id="585" r:id="rId39"/>
    <p:sldId id="587" r:id="rId40"/>
    <p:sldId id="588" r:id="rId41"/>
    <p:sldId id="620" r:id="rId42"/>
    <p:sldId id="590" r:id="rId43"/>
    <p:sldId id="589" r:id="rId44"/>
    <p:sldId id="710" r:id="rId45"/>
    <p:sldId id="711" r:id="rId46"/>
    <p:sldId id="780" r:id="rId47"/>
    <p:sldId id="707" r:id="rId48"/>
    <p:sldId id="263" r:id="rId49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i Xinger" initials="" lastIdx="52" clrIdx="0"/>
  <p:cmAuthor id="2" name="YangXiaoRui" initials="" lastIdx="2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C87B45"/>
    <a:srgbClr val="7D000A"/>
    <a:srgbClr val="024187"/>
    <a:srgbClr val="EEB500"/>
    <a:srgbClr val="4C4A4A"/>
    <a:srgbClr val="00478B"/>
    <a:srgbClr val="032D85"/>
    <a:srgbClr val="5F9ED6"/>
    <a:srgbClr val="A6A6A6"/>
    <a:srgbClr val="FF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5" autoAdjust="0"/>
    <p:restoredTop sz="94599" autoAdjust="0"/>
  </p:normalViewPr>
  <p:slideViewPr>
    <p:cSldViewPr snapToGrid="0">
      <p:cViewPr varScale="1">
        <p:scale>
          <a:sx n="106" d="100"/>
          <a:sy n="106" d="100"/>
        </p:scale>
        <p:origin x="664" y="168"/>
      </p:cViewPr>
      <p:guideLst>
        <p:guide orient="horz" pos="2160"/>
        <p:guide pos="30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commentAuthors" Target="commentAuthors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D27A85B-F9AA-0E4D-9859-241A09951F82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307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二级</a:t>
            </a:r>
            <a:endParaRPr lang="zh-CN" altLang="en-US" noProof="0"/>
          </a:p>
          <a:p>
            <a:pPr lvl="2"/>
            <a:r>
              <a:rPr lang="zh-CN" altLang="en-US" noProof="0"/>
              <a:t>三级</a:t>
            </a:r>
            <a:endParaRPr lang="zh-CN" altLang="en-US" noProof="0"/>
          </a:p>
          <a:p>
            <a:pPr lvl="3"/>
            <a:r>
              <a:rPr lang="zh-CN" altLang="en-US" noProof="0"/>
              <a:t>四级</a:t>
            </a:r>
            <a:endParaRPr lang="zh-CN" altLang="en-US" noProof="0"/>
          </a:p>
          <a:p>
            <a:pPr lvl="4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F162750-3B2B-4C40-8806-27F15C912E63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alumni</a:t>
            </a:r>
            <a:endParaRPr lang="zh-CN" altLang="en-US"/>
          </a:p>
        </p:txBody>
      </p:sp>
      <p:sp>
        <p:nvSpPr>
          <p:cNvPr id="1536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DCC11D46-EC5B-0E49-820D-98BC17234B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C36ACAAE-BB03-AF4D-B8AD-EEE4AB941C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AEB075CE-E200-C440-8F20-F9D28B4907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56323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DA4C86B5-F38A-424C-9FDF-7BE088206491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56323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DA4C86B5-F38A-424C-9FDF-7BE088206491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C377-3D75-1847-839D-3A472DAE978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3A6F4-89A3-074D-8436-DE3823F8F46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56BE3-8688-1E49-9B92-A5CBAA4B19D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58D69-16E8-A44A-9FF4-DBBF27AB5DB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B519C-5E1B-AA4A-BA2A-0522A4C420A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158D5-CCCB-E34F-BC16-99776BBAE6A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noProof="0"/>
              <a:t>单击此处编辑母版标题样式</a:t>
            </a:r>
            <a:endParaRPr lang="en-US" noProof="0"/>
          </a:p>
        </p:txBody>
      </p:sp>
      <p:sp>
        <p:nvSpPr>
          <p:cNvPr id="10" name="Subtitle 2"/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二级</a:t>
            </a:r>
            <a:endParaRPr lang="zh-CN" altLang="en-US" noProof="0"/>
          </a:p>
          <a:p>
            <a:pPr lvl="2"/>
            <a:r>
              <a:rPr lang="zh-CN" altLang="en-US" noProof="0"/>
              <a:t>三级</a:t>
            </a:r>
            <a:endParaRPr lang="zh-CN" altLang="en-US" noProof="0"/>
          </a:p>
          <a:p>
            <a:pPr lvl="3"/>
            <a:r>
              <a:rPr lang="zh-CN" altLang="en-US" noProof="0"/>
              <a:t>四级</a:t>
            </a:r>
            <a:endParaRPr lang="zh-CN" altLang="en-US" noProof="0"/>
          </a:p>
          <a:p>
            <a:pPr lvl="4"/>
            <a:r>
              <a:rPr lang="zh-CN" altLang="en-US" noProof="0"/>
              <a:t>五级</a:t>
            </a:r>
            <a:endParaRPr lang="en-US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Add a footer</a:t>
            </a:r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7B078-63CB-5040-A48B-45AED15008B7}" type="slidenum">
              <a:rPr lang="en-US" altLang="zh-CN"/>
            </a:fld>
            <a:endParaRPr lang="en-US" altLang="zh-CN"/>
          </a:p>
        </p:txBody>
      </p:sp>
      <p:sp>
        <p:nvSpPr>
          <p:cNvPr id="14" name="日期占位符 4"/>
          <p:cNvSpPr>
            <a:spLocks noGrp="1"/>
          </p:cNvSpPr>
          <p:nvPr>
            <p:ph type="dt" sz="half" idx="3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139DE-D454-1F49-AD8E-869C1C5470F2}" type="datetimeFigureOut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CC1AF-EAE5-024D-A0C2-95C28F8BDFB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3FA36-D4A4-E949-B43C-5C548EFC3A3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BC65A-CEAD-6D49-9E67-90D6F29D1F2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58A3E-384E-534D-B405-4B63EB2FEA9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0A220-2EFF-3C48-9F2D-D0979A148207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A0A11-DFD3-944F-BDA1-C8B5E19DB86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3D41C-3769-8849-86B4-E24D8FA31012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62424-BE1C-104D-A8CA-88DF7B7CF2A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C1F2F-0D13-B949-B4A1-D8EC137F1043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50397-B62E-E047-A32B-373A0A66B75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D77A7-D486-DC4C-861E-B7AA3EC36848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613F1-902C-5648-9D61-842244B7606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57DD1-CE6C-5C4B-A34A-D4CB15CD5AC4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0D553-2A12-0D4C-9214-3130C39D45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306A6-27D2-884A-A264-2527051CA0EA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FA5AB-7459-7543-93A9-7FFBFA0057E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636AE18-ECF7-CF4F-9008-B6C28805766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CF3CF57-406D-5240-8E08-95CF9347AF1B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28.jpeg"/><Relationship Id="rId7" Type="http://schemas.openxmlformats.org/officeDocument/2006/relationships/image" Target="../media/image27.jpeg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3.xml"/><Relationship Id="rId16" Type="http://schemas.openxmlformats.org/officeDocument/2006/relationships/image" Target="../media/image2.png"/><Relationship Id="rId15" Type="http://schemas.openxmlformats.org/officeDocument/2006/relationships/image" Target="../media/image35.png"/><Relationship Id="rId14" Type="http://schemas.openxmlformats.org/officeDocument/2006/relationships/image" Target="../media/image34.png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jpeg"/><Relationship Id="rId10" Type="http://schemas.openxmlformats.org/officeDocument/2006/relationships/image" Target="../media/image30.jpeg"/><Relationship Id="rId1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.png"/><Relationship Id="rId7" Type="http://schemas.openxmlformats.org/officeDocument/2006/relationships/image" Target="../media/image49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45.GIF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6" Type="http://schemas.openxmlformats.org/officeDocument/2006/relationships/image" Target="../media/image45.GIF"/><Relationship Id="rId5" Type="http://schemas.openxmlformats.org/officeDocument/2006/relationships/image" Target="../media/image53.jpeg"/><Relationship Id="rId4" Type="http://schemas.openxmlformats.org/officeDocument/2006/relationships/image" Target="../media/image52.GIF"/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59.jpeg"/><Relationship Id="rId7" Type="http://schemas.openxmlformats.org/officeDocument/2006/relationships/image" Target="../media/image58.jpeg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45.GIF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2.jpeg"/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2.jpeg"/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0.jpeg"/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image" Target="../media/image87.GIF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jpeg"/><Relationship Id="rId8" Type="http://schemas.openxmlformats.org/officeDocument/2006/relationships/image" Target="../media/image106.jpeg"/><Relationship Id="rId7" Type="http://schemas.openxmlformats.org/officeDocument/2006/relationships/image" Target="../media/image105.jpeg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.png"/><Relationship Id="rId13" Type="http://schemas.openxmlformats.org/officeDocument/2006/relationships/image" Target="../media/image111.jpeg"/><Relationship Id="rId12" Type="http://schemas.openxmlformats.org/officeDocument/2006/relationships/image" Target="../media/image110.jpeg"/><Relationship Id="rId11" Type="http://schemas.openxmlformats.org/officeDocument/2006/relationships/image" Target="../media/image109.jpeg"/><Relationship Id="rId10" Type="http://schemas.openxmlformats.org/officeDocument/2006/relationships/image" Target="../media/image108.jpeg"/><Relationship Id="rId1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GIF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112.jpeg"/><Relationship Id="rId1" Type="http://schemas.openxmlformats.org/officeDocument/2006/relationships/image" Target="../media/image4.GIF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image" Target="../media/image4.GIF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hyperlink" Target="http://sie.tju.edu.cn/en/xwxm/qywskxwxm/ss/201910/W020191029635189841906.xls" TargetMode="External"/><Relationship Id="rId2" Type="http://schemas.openxmlformats.org/officeDocument/2006/relationships/hyperlink" Target="http://sie.tju.edu.cn/en/xwxm/qywskxwxm/bk/201910/W020191024498316348239.xls" TargetMode="External"/><Relationship Id="rId1" Type="http://schemas.openxmlformats.org/officeDocument/2006/relationships/image" Target="../media/image1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4.GIF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sie.tju.edu.cn/en/ykxm/" TargetMode="External"/><Relationship Id="rId3" Type="http://schemas.openxmlformats.org/officeDocument/2006/relationships/hyperlink" Target="http://sie.tju.edu.cn/en/jxxm/hyjxxm/" TargetMode="External"/><Relationship Id="rId2" Type="http://schemas.openxmlformats.org/officeDocument/2006/relationships/image" Target="../media/image115.png"/><Relationship Id="rId1" Type="http://schemas.openxmlformats.org/officeDocument/2006/relationships/image" Target="../media/image11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.png"/><Relationship Id="rId7" Type="http://schemas.openxmlformats.org/officeDocument/2006/relationships/image" Target="../media/image121.jpeg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hyperlink" Target="http://sie.tju.edu.cn/xygk/xyjj/kzxy/" TargetMode="External"/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image" Target="../media/image4.GIF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image" Target="../media/image4.GIF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image" Target="../media/image4.GIF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2.png"/><Relationship Id="rId2" Type="http://schemas.openxmlformats.org/officeDocument/2006/relationships/image" Target="../media/image2.png"/><Relationship Id="rId1" Type="http://schemas.openxmlformats.org/officeDocument/2006/relationships/image" Target="../media/image4.GIF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1.png"/><Relationship Id="rId8" Type="http://schemas.openxmlformats.org/officeDocument/2006/relationships/image" Target="../media/image130.png"/><Relationship Id="rId7" Type="http://schemas.openxmlformats.org/officeDocument/2006/relationships/image" Target="../media/image129.png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8" Type="http://schemas.openxmlformats.org/officeDocument/2006/relationships/notesSlide" Target="../notesSlides/notesSlide6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36.png"/><Relationship Id="rId15" Type="http://schemas.openxmlformats.org/officeDocument/2006/relationships/hyperlink" Target="http://www.tju.edu.cn/" TargetMode="External"/><Relationship Id="rId14" Type="http://schemas.openxmlformats.org/officeDocument/2006/relationships/image" Target="../media/image135.jpeg"/><Relationship Id="rId13" Type="http://schemas.openxmlformats.org/officeDocument/2006/relationships/image" Target="../media/image134.png"/><Relationship Id="rId12" Type="http://schemas.openxmlformats.org/officeDocument/2006/relationships/image" Target="../media/image133.png"/><Relationship Id="rId11" Type="http://schemas.openxmlformats.org/officeDocument/2006/relationships/image" Target="../media/image132.png"/><Relationship Id="rId10" Type="http://schemas.openxmlformats.org/officeDocument/2006/relationships/hyperlink" Target="http://sie.tju.edu.cn/" TargetMode="External"/><Relationship Id="rId1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1.png"/><Relationship Id="rId8" Type="http://schemas.openxmlformats.org/officeDocument/2006/relationships/image" Target="../media/image130.png"/><Relationship Id="rId7" Type="http://schemas.openxmlformats.org/officeDocument/2006/relationships/image" Target="../media/image129.png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.png"/><Relationship Id="rId12" Type="http://schemas.openxmlformats.org/officeDocument/2006/relationships/image" Target="../media/image134.png"/><Relationship Id="rId11" Type="http://schemas.openxmlformats.org/officeDocument/2006/relationships/image" Target="../media/image133.png"/><Relationship Id="rId10" Type="http://schemas.openxmlformats.org/officeDocument/2006/relationships/image" Target="../media/image132.png"/><Relationship Id="rId1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图片 4" descr="一群人站在男人的照片上写着字&#10;&#10;描述已自动生成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95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流程图: 手动输入 5"/>
          <p:cNvSpPr/>
          <p:nvPr/>
        </p:nvSpPr>
        <p:spPr>
          <a:xfrm rot="16200000">
            <a:off x="5532914" y="213519"/>
            <a:ext cx="6873875" cy="6446837"/>
          </a:xfrm>
          <a:prstGeom prst="flowChartManualIn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grpSp>
        <p:nvGrpSpPr>
          <p:cNvPr id="6147" name="组合 17"/>
          <p:cNvGrpSpPr/>
          <p:nvPr/>
        </p:nvGrpSpPr>
        <p:grpSpPr bwMode="auto">
          <a:xfrm>
            <a:off x="7553960" y="1921193"/>
            <a:ext cx="3514725" cy="942975"/>
            <a:chOff x="760638" y="5192251"/>
            <a:chExt cx="3612050" cy="970487"/>
          </a:xfrm>
        </p:grpSpPr>
        <p:sp>
          <p:nvSpPr>
            <p:cNvPr id="10" name="Freeform 11"/>
            <p:cNvSpPr>
              <a:spLocks noEditPoints="1"/>
            </p:cNvSpPr>
            <p:nvPr/>
          </p:nvSpPr>
          <p:spPr bwMode="auto">
            <a:xfrm>
              <a:off x="760638" y="5192251"/>
              <a:ext cx="973981" cy="970487"/>
            </a:xfrm>
            <a:custGeom>
              <a:avLst/>
              <a:gdLst>
                <a:gd name="T0" fmla="*/ 263 w 379"/>
                <a:gd name="T1" fmla="*/ 288 h 379"/>
                <a:gd name="T2" fmla="*/ 252 w 379"/>
                <a:gd name="T3" fmla="*/ 296 h 379"/>
                <a:gd name="T4" fmla="*/ 257 w 379"/>
                <a:gd name="T5" fmla="*/ 298 h 379"/>
                <a:gd name="T6" fmla="*/ 262 w 379"/>
                <a:gd name="T7" fmla="*/ 295 h 379"/>
                <a:gd name="T8" fmla="*/ 266 w 379"/>
                <a:gd name="T9" fmla="*/ 300 h 379"/>
                <a:gd name="T10" fmla="*/ 268 w 379"/>
                <a:gd name="T11" fmla="*/ 317 h 379"/>
                <a:gd name="T12" fmla="*/ 274 w 379"/>
                <a:gd name="T13" fmla="*/ 302 h 379"/>
                <a:gd name="T14" fmla="*/ 258 w 379"/>
                <a:gd name="T15" fmla="*/ 306 h 379"/>
                <a:gd name="T16" fmla="*/ 254 w 379"/>
                <a:gd name="T17" fmla="*/ 282 h 379"/>
                <a:gd name="T18" fmla="*/ 229 w 379"/>
                <a:gd name="T19" fmla="*/ 326 h 379"/>
                <a:gd name="T20" fmla="*/ 221 w 379"/>
                <a:gd name="T21" fmla="*/ 317 h 379"/>
                <a:gd name="T22" fmla="*/ 211 w 379"/>
                <a:gd name="T23" fmla="*/ 305 h 379"/>
                <a:gd name="T24" fmla="*/ 175 w 379"/>
                <a:gd name="T25" fmla="*/ 308 h 379"/>
                <a:gd name="T26" fmla="*/ 160 w 379"/>
                <a:gd name="T27" fmla="*/ 325 h 379"/>
                <a:gd name="T28" fmla="*/ 177 w 379"/>
                <a:gd name="T29" fmla="*/ 328 h 379"/>
                <a:gd name="T30" fmla="*/ 166 w 379"/>
                <a:gd name="T31" fmla="*/ 319 h 379"/>
                <a:gd name="T32" fmla="*/ 170 w 379"/>
                <a:gd name="T33" fmla="*/ 300 h 379"/>
                <a:gd name="T34" fmla="*/ 158 w 379"/>
                <a:gd name="T35" fmla="*/ 301 h 379"/>
                <a:gd name="T36" fmla="*/ 198 w 379"/>
                <a:gd name="T37" fmla="*/ 227 h 379"/>
                <a:gd name="T38" fmla="*/ 143 w 379"/>
                <a:gd name="T39" fmla="*/ 149 h 379"/>
                <a:gd name="T40" fmla="*/ 160 w 379"/>
                <a:gd name="T41" fmla="*/ 248 h 379"/>
                <a:gd name="T42" fmla="*/ 174 w 379"/>
                <a:gd name="T43" fmla="*/ 166 h 379"/>
                <a:gd name="T44" fmla="*/ 167 w 379"/>
                <a:gd name="T45" fmla="*/ 241 h 379"/>
                <a:gd name="T46" fmla="*/ 206 w 379"/>
                <a:gd name="T47" fmla="*/ 197 h 379"/>
                <a:gd name="T48" fmla="*/ 214 w 379"/>
                <a:gd name="T49" fmla="*/ 224 h 379"/>
                <a:gd name="T50" fmla="*/ 217 w 379"/>
                <a:gd name="T51" fmla="*/ 156 h 379"/>
                <a:gd name="T52" fmla="*/ 230 w 379"/>
                <a:gd name="T53" fmla="*/ 156 h 379"/>
                <a:gd name="T54" fmla="*/ 203 w 379"/>
                <a:gd name="T55" fmla="*/ 155 h 379"/>
                <a:gd name="T56" fmla="*/ 118 w 379"/>
                <a:gd name="T57" fmla="*/ 178 h 379"/>
                <a:gd name="T58" fmla="*/ 129 w 379"/>
                <a:gd name="T59" fmla="*/ 106 h 379"/>
                <a:gd name="T60" fmla="*/ 248 w 379"/>
                <a:gd name="T61" fmla="*/ 159 h 379"/>
                <a:gd name="T62" fmla="*/ 266 w 379"/>
                <a:gd name="T63" fmla="*/ 137 h 379"/>
                <a:gd name="T64" fmla="*/ 122 w 379"/>
                <a:gd name="T65" fmla="*/ 291 h 379"/>
                <a:gd name="T66" fmla="*/ 123 w 379"/>
                <a:gd name="T67" fmla="*/ 289 h 379"/>
                <a:gd name="T68" fmla="*/ 100 w 379"/>
                <a:gd name="T69" fmla="*/ 291 h 379"/>
                <a:gd name="T70" fmla="*/ 47 w 379"/>
                <a:gd name="T71" fmla="*/ 237 h 379"/>
                <a:gd name="T72" fmla="*/ 62 w 379"/>
                <a:gd name="T73" fmla="*/ 215 h 379"/>
                <a:gd name="T74" fmla="*/ 43 w 379"/>
                <a:gd name="T75" fmla="*/ 164 h 379"/>
                <a:gd name="T76" fmla="*/ 67 w 379"/>
                <a:gd name="T77" fmla="*/ 148 h 379"/>
                <a:gd name="T78" fmla="*/ 91 w 379"/>
                <a:gd name="T79" fmla="*/ 106 h 379"/>
                <a:gd name="T80" fmla="*/ 94 w 379"/>
                <a:gd name="T81" fmla="*/ 81 h 379"/>
                <a:gd name="T82" fmla="*/ 110 w 379"/>
                <a:gd name="T83" fmla="*/ 73 h 379"/>
                <a:gd name="T84" fmla="*/ 149 w 379"/>
                <a:gd name="T85" fmla="*/ 41 h 379"/>
                <a:gd name="T86" fmla="*/ 184 w 379"/>
                <a:gd name="T87" fmla="*/ 48 h 379"/>
                <a:gd name="T88" fmla="*/ 222 w 379"/>
                <a:gd name="T89" fmla="*/ 44 h 379"/>
                <a:gd name="T90" fmla="*/ 240 w 379"/>
                <a:gd name="T91" fmla="*/ 55 h 379"/>
                <a:gd name="T92" fmla="*/ 257 w 379"/>
                <a:gd name="T93" fmla="*/ 80 h 379"/>
                <a:gd name="T94" fmla="*/ 288 w 379"/>
                <a:gd name="T95" fmla="*/ 103 h 379"/>
                <a:gd name="T96" fmla="*/ 331 w 379"/>
                <a:gd name="T97" fmla="*/ 127 h 379"/>
                <a:gd name="T98" fmla="*/ 321 w 379"/>
                <a:gd name="T99" fmla="*/ 158 h 379"/>
                <a:gd name="T100" fmla="*/ 336 w 379"/>
                <a:gd name="T101" fmla="*/ 195 h 379"/>
                <a:gd name="T102" fmla="*/ 336 w 379"/>
                <a:gd name="T103" fmla="*/ 204 h 379"/>
                <a:gd name="T104" fmla="*/ 331 w 379"/>
                <a:gd name="T105" fmla="*/ 236 h 379"/>
                <a:gd name="T106" fmla="*/ 301 w 379"/>
                <a:gd name="T107" fmla="*/ 256 h 379"/>
                <a:gd name="T108" fmla="*/ 270 w 379"/>
                <a:gd name="T109" fmla="*/ 38 h 379"/>
                <a:gd name="T110" fmla="*/ 46 w 379"/>
                <a:gd name="T111" fmla="*/ 95 h 379"/>
                <a:gd name="T112" fmla="*/ 82 w 379"/>
                <a:gd name="T113" fmla="*/ 324 h 379"/>
                <a:gd name="T114" fmla="*/ 313 w 379"/>
                <a:gd name="T115" fmla="*/ 309 h 379"/>
                <a:gd name="T116" fmla="*/ 360 w 379"/>
                <a:gd name="T117" fmla="*/ 238 h 379"/>
                <a:gd name="T118" fmla="*/ 157 w 379"/>
                <a:gd name="T119" fmla="*/ 364 h 379"/>
                <a:gd name="T120" fmla="*/ 13 w 379"/>
                <a:gd name="T121" fmla="*/ 174 h 379"/>
                <a:gd name="T122" fmla="*/ 189 w 379"/>
                <a:gd name="T123" fmla="*/ 13 h 379"/>
                <a:gd name="T124" fmla="*/ 189 w 379"/>
                <a:gd name="T125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9" h="379">
                  <a:moveTo>
                    <a:pt x="253" y="291"/>
                  </a:moveTo>
                  <a:cubicBezTo>
                    <a:pt x="254" y="290"/>
                    <a:pt x="254" y="290"/>
                    <a:pt x="254" y="290"/>
                  </a:cubicBezTo>
                  <a:cubicBezTo>
                    <a:pt x="254" y="290"/>
                    <a:pt x="254" y="291"/>
                    <a:pt x="255" y="291"/>
                  </a:cubicBezTo>
                  <a:cubicBezTo>
                    <a:pt x="255" y="292"/>
                    <a:pt x="255" y="292"/>
                    <a:pt x="255" y="292"/>
                  </a:cubicBezTo>
                  <a:cubicBezTo>
                    <a:pt x="255" y="292"/>
                    <a:pt x="255" y="292"/>
                    <a:pt x="255" y="292"/>
                  </a:cubicBezTo>
                  <a:cubicBezTo>
                    <a:pt x="255" y="292"/>
                    <a:pt x="255" y="292"/>
                    <a:pt x="255" y="292"/>
                  </a:cubicBezTo>
                  <a:cubicBezTo>
                    <a:pt x="254" y="292"/>
                    <a:pt x="254" y="292"/>
                    <a:pt x="254" y="292"/>
                  </a:cubicBezTo>
                  <a:cubicBezTo>
                    <a:pt x="254" y="292"/>
                    <a:pt x="253" y="291"/>
                    <a:pt x="253" y="291"/>
                  </a:cubicBezTo>
                  <a:cubicBezTo>
                    <a:pt x="253" y="291"/>
                    <a:pt x="253" y="291"/>
                    <a:pt x="253" y="291"/>
                  </a:cubicBezTo>
                  <a:moveTo>
                    <a:pt x="259" y="286"/>
                  </a:moveTo>
                  <a:cubicBezTo>
                    <a:pt x="259" y="286"/>
                    <a:pt x="259" y="286"/>
                    <a:pt x="259" y="286"/>
                  </a:cubicBezTo>
                  <a:cubicBezTo>
                    <a:pt x="259" y="284"/>
                    <a:pt x="262" y="281"/>
                    <a:pt x="263" y="280"/>
                  </a:cubicBezTo>
                  <a:cubicBezTo>
                    <a:pt x="264" y="279"/>
                    <a:pt x="264" y="279"/>
                    <a:pt x="264" y="279"/>
                  </a:cubicBezTo>
                  <a:cubicBezTo>
                    <a:pt x="264" y="279"/>
                    <a:pt x="264" y="279"/>
                    <a:pt x="264" y="279"/>
                  </a:cubicBezTo>
                  <a:cubicBezTo>
                    <a:pt x="265" y="280"/>
                    <a:pt x="265" y="280"/>
                    <a:pt x="265" y="280"/>
                  </a:cubicBezTo>
                  <a:cubicBezTo>
                    <a:pt x="265" y="280"/>
                    <a:pt x="265" y="281"/>
                    <a:pt x="265" y="281"/>
                  </a:cubicBezTo>
                  <a:cubicBezTo>
                    <a:pt x="265" y="282"/>
                    <a:pt x="265" y="283"/>
                    <a:pt x="265" y="284"/>
                  </a:cubicBezTo>
                  <a:cubicBezTo>
                    <a:pt x="265" y="284"/>
                    <a:pt x="265" y="284"/>
                    <a:pt x="265" y="284"/>
                  </a:cubicBezTo>
                  <a:cubicBezTo>
                    <a:pt x="265" y="284"/>
                    <a:pt x="265" y="284"/>
                    <a:pt x="265" y="284"/>
                  </a:cubicBezTo>
                  <a:cubicBezTo>
                    <a:pt x="265" y="285"/>
                    <a:pt x="266" y="289"/>
                    <a:pt x="264" y="289"/>
                  </a:cubicBezTo>
                  <a:cubicBezTo>
                    <a:pt x="264" y="290"/>
                    <a:pt x="264" y="290"/>
                    <a:pt x="264" y="290"/>
                  </a:cubicBezTo>
                  <a:cubicBezTo>
                    <a:pt x="264" y="289"/>
                    <a:pt x="263" y="289"/>
                    <a:pt x="263" y="288"/>
                  </a:cubicBezTo>
                  <a:cubicBezTo>
                    <a:pt x="263" y="288"/>
                    <a:pt x="263" y="288"/>
                    <a:pt x="263" y="288"/>
                  </a:cubicBezTo>
                  <a:cubicBezTo>
                    <a:pt x="263" y="288"/>
                    <a:pt x="263" y="288"/>
                    <a:pt x="263" y="288"/>
                  </a:cubicBezTo>
                  <a:cubicBezTo>
                    <a:pt x="262" y="288"/>
                    <a:pt x="262" y="288"/>
                    <a:pt x="262" y="288"/>
                  </a:cubicBezTo>
                  <a:cubicBezTo>
                    <a:pt x="261" y="288"/>
                    <a:pt x="261" y="288"/>
                    <a:pt x="260" y="288"/>
                  </a:cubicBezTo>
                  <a:cubicBezTo>
                    <a:pt x="260" y="287"/>
                    <a:pt x="260" y="287"/>
                    <a:pt x="259" y="287"/>
                  </a:cubicBezTo>
                  <a:cubicBezTo>
                    <a:pt x="259" y="287"/>
                    <a:pt x="259" y="287"/>
                    <a:pt x="259" y="287"/>
                  </a:cubicBezTo>
                  <a:cubicBezTo>
                    <a:pt x="259" y="287"/>
                    <a:pt x="259" y="287"/>
                    <a:pt x="259" y="287"/>
                  </a:cubicBezTo>
                  <a:cubicBezTo>
                    <a:pt x="259" y="287"/>
                    <a:pt x="259" y="287"/>
                    <a:pt x="259" y="287"/>
                  </a:cubicBezTo>
                  <a:cubicBezTo>
                    <a:pt x="259" y="287"/>
                    <a:pt x="259" y="287"/>
                    <a:pt x="259" y="287"/>
                  </a:cubicBezTo>
                  <a:cubicBezTo>
                    <a:pt x="259" y="286"/>
                    <a:pt x="259" y="286"/>
                    <a:pt x="259" y="286"/>
                  </a:cubicBezTo>
                  <a:close/>
                  <a:moveTo>
                    <a:pt x="261" y="291"/>
                  </a:moveTo>
                  <a:cubicBezTo>
                    <a:pt x="261" y="291"/>
                    <a:pt x="261" y="291"/>
                    <a:pt x="261" y="291"/>
                  </a:cubicBezTo>
                  <a:cubicBezTo>
                    <a:pt x="262" y="291"/>
                    <a:pt x="262" y="291"/>
                    <a:pt x="262" y="291"/>
                  </a:cubicBezTo>
                  <a:cubicBezTo>
                    <a:pt x="262" y="291"/>
                    <a:pt x="262" y="291"/>
                    <a:pt x="262" y="291"/>
                  </a:cubicBezTo>
                  <a:cubicBezTo>
                    <a:pt x="262" y="291"/>
                    <a:pt x="262" y="291"/>
                    <a:pt x="262" y="291"/>
                  </a:cubicBezTo>
                  <a:cubicBezTo>
                    <a:pt x="262" y="292"/>
                    <a:pt x="262" y="292"/>
                    <a:pt x="262" y="292"/>
                  </a:cubicBezTo>
                  <a:cubicBezTo>
                    <a:pt x="261" y="292"/>
                    <a:pt x="261" y="292"/>
                    <a:pt x="261" y="292"/>
                  </a:cubicBezTo>
                  <a:cubicBezTo>
                    <a:pt x="261" y="292"/>
                    <a:pt x="261" y="291"/>
                    <a:pt x="261" y="291"/>
                  </a:cubicBezTo>
                  <a:moveTo>
                    <a:pt x="244" y="288"/>
                  </a:moveTo>
                  <a:cubicBezTo>
                    <a:pt x="244" y="288"/>
                    <a:pt x="244" y="288"/>
                    <a:pt x="244" y="288"/>
                  </a:cubicBezTo>
                  <a:cubicBezTo>
                    <a:pt x="244" y="288"/>
                    <a:pt x="244" y="288"/>
                    <a:pt x="244" y="288"/>
                  </a:cubicBezTo>
                  <a:cubicBezTo>
                    <a:pt x="245" y="289"/>
                    <a:pt x="246" y="289"/>
                    <a:pt x="246" y="290"/>
                  </a:cubicBezTo>
                  <a:cubicBezTo>
                    <a:pt x="248" y="291"/>
                    <a:pt x="250" y="292"/>
                    <a:pt x="251" y="294"/>
                  </a:cubicBezTo>
                  <a:cubicBezTo>
                    <a:pt x="251" y="294"/>
                    <a:pt x="251" y="294"/>
                    <a:pt x="251" y="294"/>
                  </a:cubicBezTo>
                  <a:cubicBezTo>
                    <a:pt x="251" y="295"/>
                    <a:pt x="251" y="295"/>
                    <a:pt x="251" y="295"/>
                  </a:cubicBezTo>
                  <a:cubicBezTo>
                    <a:pt x="252" y="295"/>
                    <a:pt x="252" y="296"/>
                    <a:pt x="252" y="296"/>
                  </a:cubicBezTo>
                  <a:cubicBezTo>
                    <a:pt x="252" y="296"/>
                    <a:pt x="252" y="296"/>
                    <a:pt x="252" y="296"/>
                  </a:cubicBezTo>
                  <a:cubicBezTo>
                    <a:pt x="252" y="296"/>
                    <a:pt x="252" y="296"/>
                    <a:pt x="252" y="296"/>
                  </a:cubicBezTo>
                  <a:cubicBezTo>
                    <a:pt x="250" y="296"/>
                    <a:pt x="249" y="295"/>
                    <a:pt x="247" y="296"/>
                  </a:cubicBezTo>
                  <a:cubicBezTo>
                    <a:pt x="246" y="297"/>
                    <a:pt x="246" y="297"/>
                    <a:pt x="246" y="297"/>
                  </a:cubicBezTo>
                  <a:cubicBezTo>
                    <a:pt x="246" y="297"/>
                    <a:pt x="246" y="297"/>
                    <a:pt x="246" y="297"/>
                  </a:cubicBezTo>
                  <a:cubicBezTo>
                    <a:pt x="246" y="297"/>
                    <a:pt x="246" y="297"/>
                    <a:pt x="246" y="297"/>
                  </a:cubicBezTo>
                  <a:cubicBezTo>
                    <a:pt x="246" y="297"/>
                    <a:pt x="246" y="297"/>
                    <a:pt x="246" y="297"/>
                  </a:cubicBezTo>
                  <a:cubicBezTo>
                    <a:pt x="246" y="297"/>
                    <a:pt x="246" y="297"/>
                    <a:pt x="246" y="297"/>
                  </a:cubicBezTo>
                  <a:cubicBezTo>
                    <a:pt x="246" y="297"/>
                    <a:pt x="246" y="297"/>
                    <a:pt x="246" y="297"/>
                  </a:cubicBezTo>
                  <a:cubicBezTo>
                    <a:pt x="246" y="298"/>
                    <a:pt x="246" y="298"/>
                    <a:pt x="246" y="298"/>
                  </a:cubicBezTo>
                  <a:cubicBezTo>
                    <a:pt x="247" y="298"/>
                    <a:pt x="250" y="299"/>
                    <a:pt x="251" y="301"/>
                  </a:cubicBezTo>
                  <a:cubicBezTo>
                    <a:pt x="251" y="301"/>
                    <a:pt x="251" y="301"/>
                    <a:pt x="252" y="302"/>
                  </a:cubicBezTo>
                  <a:cubicBezTo>
                    <a:pt x="252" y="302"/>
                    <a:pt x="252" y="302"/>
                    <a:pt x="252" y="303"/>
                  </a:cubicBezTo>
                  <a:cubicBezTo>
                    <a:pt x="252" y="303"/>
                    <a:pt x="252" y="303"/>
                    <a:pt x="252" y="303"/>
                  </a:cubicBezTo>
                  <a:cubicBezTo>
                    <a:pt x="252" y="303"/>
                    <a:pt x="252" y="303"/>
                    <a:pt x="252" y="303"/>
                  </a:cubicBezTo>
                  <a:cubicBezTo>
                    <a:pt x="253" y="303"/>
                    <a:pt x="254" y="303"/>
                    <a:pt x="254" y="303"/>
                  </a:cubicBezTo>
                  <a:cubicBezTo>
                    <a:pt x="254" y="303"/>
                    <a:pt x="254" y="303"/>
                    <a:pt x="254" y="303"/>
                  </a:cubicBezTo>
                  <a:cubicBezTo>
                    <a:pt x="255" y="303"/>
                    <a:pt x="255" y="303"/>
                    <a:pt x="255" y="303"/>
                  </a:cubicBezTo>
                  <a:cubicBezTo>
                    <a:pt x="255" y="303"/>
                    <a:pt x="255" y="302"/>
                    <a:pt x="255" y="302"/>
                  </a:cubicBezTo>
                  <a:cubicBezTo>
                    <a:pt x="254" y="301"/>
                    <a:pt x="254" y="299"/>
                    <a:pt x="255" y="298"/>
                  </a:cubicBezTo>
                  <a:cubicBezTo>
                    <a:pt x="255" y="298"/>
                    <a:pt x="256" y="298"/>
                    <a:pt x="256" y="298"/>
                  </a:cubicBezTo>
                  <a:cubicBezTo>
                    <a:pt x="257" y="298"/>
                    <a:pt x="257" y="298"/>
                    <a:pt x="257" y="298"/>
                  </a:cubicBezTo>
                  <a:cubicBezTo>
                    <a:pt x="257" y="298"/>
                    <a:pt x="257" y="298"/>
                    <a:pt x="257" y="298"/>
                  </a:cubicBezTo>
                  <a:cubicBezTo>
                    <a:pt x="257" y="298"/>
                    <a:pt x="257" y="298"/>
                    <a:pt x="257" y="298"/>
                  </a:cubicBezTo>
                  <a:cubicBezTo>
                    <a:pt x="257" y="297"/>
                    <a:pt x="257" y="297"/>
                    <a:pt x="257" y="297"/>
                  </a:cubicBezTo>
                  <a:cubicBezTo>
                    <a:pt x="257" y="297"/>
                    <a:pt x="257" y="297"/>
                    <a:pt x="257" y="297"/>
                  </a:cubicBezTo>
                  <a:cubicBezTo>
                    <a:pt x="257" y="297"/>
                    <a:pt x="257" y="296"/>
                    <a:pt x="257" y="296"/>
                  </a:cubicBezTo>
                  <a:cubicBezTo>
                    <a:pt x="257" y="296"/>
                    <a:pt x="257" y="296"/>
                    <a:pt x="257" y="296"/>
                  </a:cubicBezTo>
                  <a:cubicBezTo>
                    <a:pt x="257" y="296"/>
                    <a:pt x="257" y="296"/>
                    <a:pt x="257" y="296"/>
                  </a:cubicBezTo>
                  <a:cubicBezTo>
                    <a:pt x="257" y="296"/>
                    <a:pt x="257" y="295"/>
                    <a:pt x="256" y="295"/>
                  </a:cubicBezTo>
                  <a:cubicBezTo>
                    <a:pt x="257" y="294"/>
                    <a:pt x="257" y="294"/>
                    <a:pt x="257" y="294"/>
                  </a:cubicBezTo>
                  <a:cubicBezTo>
                    <a:pt x="258" y="291"/>
                    <a:pt x="258" y="291"/>
                    <a:pt x="258" y="291"/>
                  </a:cubicBezTo>
                  <a:cubicBezTo>
                    <a:pt x="258" y="291"/>
                    <a:pt x="258" y="291"/>
                    <a:pt x="258" y="291"/>
                  </a:cubicBezTo>
                  <a:cubicBezTo>
                    <a:pt x="259" y="292"/>
                    <a:pt x="259" y="292"/>
                    <a:pt x="259" y="292"/>
                  </a:cubicBezTo>
                  <a:cubicBezTo>
                    <a:pt x="259" y="292"/>
                    <a:pt x="259" y="292"/>
                    <a:pt x="259" y="292"/>
                  </a:cubicBezTo>
                  <a:cubicBezTo>
                    <a:pt x="259" y="292"/>
                    <a:pt x="259" y="292"/>
                    <a:pt x="259" y="292"/>
                  </a:cubicBezTo>
                  <a:cubicBezTo>
                    <a:pt x="259" y="292"/>
                    <a:pt x="259" y="292"/>
                    <a:pt x="259" y="292"/>
                  </a:cubicBezTo>
                  <a:cubicBezTo>
                    <a:pt x="259" y="292"/>
                    <a:pt x="259" y="292"/>
                    <a:pt x="259" y="292"/>
                  </a:cubicBezTo>
                  <a:cubicBezTo>
                    <a:pt x="258" y="293"/>
                    <a:pt x="258" y="293"/>
                    <a:pt x="258" y="293"/>
                  </a:cubicBezTo>
                  <a:cubicBezTo>
                    <a:pt x="258" y="293"/>
                    <a:pt x="258" y="293"/>
                    <a:pt x="258" y="293"/>
                  </a:cubicBezTo>
                  <a:cubicBezTo>
                    <a:pt x="258" y="293"/>
                    <a:pt x="258" y="293"/>
                    <a:pt x="258" y="293"/>
                  </a:cubicBezTo>
                  <a:cubicBezTo>
                    <a:pt x="258" y="293"/>
                    <a:pt x="258" y="293"/>
                    <a:pt x="258" y="293"/>
                  </a:cubicBezTo>
                  <a:cubicBezTo>
                    <a:pt x="259" y="293"/>
                    <a:pt x="259" y="293"/>
                    <a:pt x="259" y="293"/>
                  </a:cubicBezTo>
                  <a:cubicBezTo>
                    <a:pt x="259" y="293"/>
                    <a:pt x="259" y="293"/>
                    <a:pt x="259" y="293"/>
                  </a:cubicBezTo>
                  <a:cubicBezTo>
                    <a:pt x="260" y="293"/>
                    <a:pt x="260" y="294"/>
                    <a:pt x="260" y="294"/>
                  </a:cubicBezTo>
                  <a:cubicBezTo>
                    <a:pt x="260" y="294"/>
                    <a:pt x="260" y="294"/>
                    <a:pt x="260" y="294"/>
                  </a:cubicBezTo>
                  <a:cubicBezTo>
                    <a:pt x="260" y="294"/>
                    <a:pt x="260" y="294"/>
                    <a:pt x="260" y="294"/>
                  </a:cubicBezTo>
                  <a:cubicBezTo>
                    <a:pt x="261" y="294"/>
                    <a:pt x="262" y="295"/>
                    <a:pt x="262" y="295"/>
                  </a:cubicBezTo>
                  <a:cubicBezTo>
                    <a:pt x="261" y="295"/>
                    <a:pt x="261" y="295"/>
                    <a:pt x="261" y="295"/>
                  </a:cubicBezTo>
                  <a:cubicBezTo>
                    <a:pt x="261" y="295"/>
                    <a:pt x="261" y="295"/>
                    <a:pt x="261" y="295"/>
                  </a:cubicBezTo>
                  <a:cubicBezTo>
                    <a:pt x="261" y="295"/>
                    <a:pt x="261" y="295"/>
                    <a:pt x="261" y="295"/>
                  </a:cubicBezTo>
                  <a:cubicBezTo>
                    <a:pt x="261" y="296"/>
                    <a:pt x="260" y="297"/>
                    <a:pt x="260" y="299"/>
                  </a:cubicBezTo>
                  <a:cubicBezTo>
                    <a:pt x="259" y="299"/>
                    <a:pt x="259" y="299"/>
                    <a:pt x="259" y="299"/>
                  </a:cubicBezTo>
                  <a:cubicBezTo>
                    <a:pt x="259" y="299"/>
                    <a:pt x="259" y="299"/>
                    <a:pt x="259" y="299"/>
                  </a:cubicBezTo>
                  <a:cubicBezTo>
                    <a:pt x="259" y="299"/>
                    <a:pt x="259" y="299"/>
                    <a:pt x="259" y="299"/>
                  </a:cubicBezTo>
                  <a:cubicBezTo>
                    <a:pt x="257" y="303"/>
                    <a:pt x="256" y="306"/>
                    <a:pt x="254" y="309"/>
                  </a:cubicBezTo>
                  <a:cubicBezTo>
                    <a:pt x="253" y="310"/>
                    <a:pt x="251" y="312"/>
                    <a:pt x="252" y="314"/>
                  </a:cubicBezTo>
                  <a:cubicBezTo>
                    <a:pt x="252" y="314"/>
                    <a:pt x="252" y="314"/>
                    <a:pt x="252" y="314"/>
                  </a:cubicBezTo>
                  <a:cubicBezTo>
                    <a:pt x="252" y="314"/>
                    <a:pt x="252" y="314"/>
                    <a:pt x="252" y="314"/>
                  </a:cubicBezTo>
                  <a:cubicBezTo>
                    <a:pt x="252" y="314"/>
                    <a:pt x="252" y="314"/>
                    <a:pt x="252" y="314"/>
                  </a:cubicBezTo>
                  <a:cubicBezTo>
                    <a:pt x="253" y="315"/>
                    <a:pt x="254" y="315"/>
                    <a:pt x="255" y="315"/>
                  </a:cubicBezTo>
                  <a:cubicBezTo>
                    <a:pt x="256" y="315"/>
                    <a:pt x="256" y="314"/>
                    <a:pt x="257" y="315"/>
                  </a:cubicBezTo>
                  <a:cubicBezTo>
                    <a:pt x="257" y="315"/>
                    <a:pt x="257" y="315"/>
                    <a:pt x="257" y="315"/>
                  </a:cubicBezTo>
                  <a:cubicBezTo>
                    <a:pt x="257" y="315"/>
                    <a:pt x="257" y="315"/>
                    <a:pt x="257" y="315"/>
                  </a:cubicBezTo>
                  <a:cubicBezTo>
                    <a:pt x="258" y="313"/>
                    <a:pt x="258" y="312"/>
                    <a:pt x="258" y="311"/>
                  </a:cubicBezTo>
                  <a:cubicBezTo>
                    <a:pt x="259" y="308"/>
                    <a:pt x="261" y="305"/>
                    <a:pt x="262" y="302"/>
                  </a:cubicBezTo>
                  <a:cubicBezTo>
                    <a:pt x="263" y="302"/>
                    <a:pt x="263" y="301"/>
                    <a:pt x="264" y="301"/>
                  </a:cubicBezTo>
                  <a:cubicBezTo>
                    <a:pt x="264" y="300"/>
                    <a:pt x="265" y="298"/>
                    <a:pt x="266" y="297"/>
                  </a:cubicBezTo>
                  <a:cubicBezTo>
                    <a:pt x="267" y="297"/>
                    <a:pt x="267" y="297"/>
                    <a:pt x="267" y="297"/>
                  </a:cubicBezTo>
                  <a:cubicBezTo>
                    <a:pt x="267" y="297"/>
                    <a:pt x="267" y="297"/>
                    <a:pt x="267" y="297"/>
                  </a:cubicBezTo>
                  <a:cubicBezTo>
                    <a:pt x="267" y="298"/>
                    <a:pt x="267" y="298"/>
                    <a:pt x="267" y="298"/>
                  </a:cubicBezTo>
                  <a:cubicBezTo>
                    <a:pt x="267" y="299"/>
                    <a:pt x="267" y="299"/>
                    <a:pt x="266" y="300"/>
                  </a:cubicBezTo>
                  <a:cubicBezTo>
                    <a:pt x="266" y="301"/>
                    <a:pt x="266" y="303"/>
                    <a:pt x="265" y="304"/>
                  </a:cubicBezTo>
                  <a:cubicBezTo>
                    <a:pt x="265" y="304"/>
                    <a:pt x="265" y="305"/>
                    <a:pt x="265" y="306"/>
                  </a:cubicBezTo>
                  <a:cubicBezTo>
                    <a:pt x="265" y="306"/>
                    <a:pt x="265" y="306"/>
                    <a:pt x="265" y="306"/>
                  </a:cubicBezTo>
                  <a:cubicBezTo>
                    <a:pt x="265" y="307"/>
                    <a:pt x="265" y="307"/>
                    <a:pt x="265" y="307"/>
                  </a:cubicBezTo>
                  <a:cubicBezTo>
                    <a:pt x="265" y="307"/>
                    <a:pt x="265" y="307"/>
                    <a:pt x="265" y="307"/>
                  </a:cubicBezTo>
                  <a:cubicBezTo>
                    <a:pt x="265" y="307"/>
                    <a:pt x="265" y="307"/>
                    <a:pt x="265" y="307"/>
                  </a:cubicBezTo>
                  <a:cubicBezTo>
                    <a:pt x="265" y="307"/>
                    <a:pt x="265" y="307"/>
                    <a:pt x="265" y="307"/>
                  </a:cubicBezTo>
                  <a:cubicBezTo>
                    <a:pt x="265" y="307"/>
                    <a:pt x="265" y="307"/>
                    <a:pt x="265" y="307"/>
                  </a:cubicBezTo>
                  <a:cubicBezTo>
                    <a:pt x="265" y="308"/>
                    <a:pt x="264" y="309"/>
                    <a:pt x="264" y="309"/>
                  </a:cubicBezTo>
                  <a:cubicBezTo>
                    <a:pt x="263" y="310"/>
                    <a:pt x="263" y="311"/>
                    <a:pt x="262" y="312"/>
                  </a:cubicBezTo>
                  <a:cubicBezTo>
                    <a:pt x="261" y="314"/>
                    <a:pt x="258" y="315"/>
                    <a:pt x="258" y="317"/>
                  </a:cubicBezTo>
                  <a:cubicBezTo>
                    <a:pt x="258" y="318"/>
                    <a:pt x="258" y="318"/>
                    <a:pt x="258" y="318"/>
                  </a:cubicBezTo>
                  <a:cubicBezTo>
                    <a:pt x="258" y="318"/>
                    <a:pt x="258" y="318"/>
                    <a:pt x="258" y="318"/>
                  </a:cubicBezTo>
                  <a:cubicBezTo>
                    <a:pt x="258" y="318"/>
                    <a:pt x="259" y="318"/>
                    <a:pt x="261" y="318"/>
                  </a:cubicBezTo>
                  <a:cubicBezTo>
                    <a:pt x="262" y="318"/>
                    <a:pt x="263" y="318"/>
                    <a:pt x="264" y="318"/>
                  </a:cubicBezTo>
                  <a:cubicBezTo>
                    <a:pt x="264" y="318"/>
                    <a:pt x="264" y="318"/>
                    <a:pt x="264" y="318"/>
                  </a:cubicBezTo>
                  <a:cubicBezTo>
                    <a:pt x="265" y="317"/>
                    <a:pt x="265" y="316"/>
                    <a:pt x="265" y="315"/>
                  </a:cubicBezTo>
                  <a:cubicBezTo>
                    <a:pt x="266" y="314"/>
                    <a:pt x="267" y="312"/>
                    <a:pt x="268" y="310"/>
                  </a:cubicBezTo>
                  <a:cubicBezTo>
                    <a:pt x="268" y="310"/>
                    <a:pt x="268" y="310"/>
                    <a:pt x="268" y="310"/>
                  </a:cubicBezTo>
                  <a:cubicBezTo>
                    <a:pt x="269" y="310"/>
                    <a:pt x="269" y="311"/>
                    <a:pt x="269" y="311"/>
                  </a:cubicBezTo>
                  <a:cubicBezTo>
                    <a:pt x="270" y="312"/>
                    <a:pt x="270" y="312"/>
                    <a:pt x="270" y="312"/>
                  </a:cubicBezTo>
                  <a:cubicBezTo>
                    <a:pt x="271" y="313"/>
                    <a:pt x="271" y="314"/>
                    <a:pt x="270" y="314"/>
                  </a:cubicBezTo>
                  <a:cubicBezTo>
                    <a:pt x="270" y="315"/>
                    <a:pt x="269" y="316"/>
                    <a:pt x="268" y="317"/>
                  </a:cubicBezTo>
                  <a:cubicBezTo>
                    <a:pt x="268" y="317"/>
                    <a:pt x="268" y="317"/>
                    <a:pt x="268" y="317"/>
                  </a:cubicBezTo>
                  <a:cubicBezTo>
                    <a:pt x="267" y="318"/>
                    <a:pt x="267" y="318"/>
                    <a:pt x="266" y="318"/>
                  </a:cubicBezTo>
                  <a:cubicBezTo>
                    <a:pt x="265" y="319"/>
                    <a:pt x="265" y="319"/>
                    <a:pt x="265" y="319"/>
                  </a:cubicBezTo>
                  <a:cubicBezTo>
                    <a:pt x="265" y="319"/>
                    <a:pt x="265" y="319"/>
                    <a:pt x="265" y="319"/>
                  </a:cubicBezTo>
                  <a:cubicBezTo>
                    <a:pt x="265" y="319"/>
                    <a:pt x="265" y="319"/>
                    <a:pt x="265" y="319"/>
                  </a:cubicBezTo>
                  <a:cubicBezTo>
                    <a:pt x="265" y="320"/>
                    <a:pt x="265" y="320"/>
                    <a:pt x="265" y="320"/>
                  </a:cubicBezTo>
                  <a:cubicBezTo>
                    <a:pt x="265" y="320"/>
                    <a:pt x="265" y="320"/>
                    <a:pt x="265" y="320"/>
                  </a:cubicBezTo>
                  <a:cubicBezTo>
                    <a:pt x="267" y="320"/>
                    <a:pt x="268" y="319"/>
                    <a:pt x="269" y="319"/>
                  </a:cubicBezTo>
                  <a:cubicBezTo>
                    <a:pt x="270" y="319"/>
                    <a:pt x="272" y="319"/>
                    <a:pt x="273" y="319"/>
                  </a:cubicBezTo>
                  <a:cubicBezTo>
                    <a:pt x="273" y="319"/>
                    <a:pt x="273" y="319"/>
                    <a:pt x="273" y="319"/>
                  </a:cubicBezTo>
                  <a:cubicBezTo>
                    <a:pt x="273" y="319"/>
                    <a:pt x="273" y="319"/>
                    <a:pt x="273" y="319"/>
                  </a:cubicBezTo>
                  <a:cubicBezTo>
                    <a:pt x="274" y="319"/>
                    <a:pt x="274" y="319"/>
                    <a:pt x="274" y="319"/>
                  </a:cubicBezTo>
                  <a:cubicBezTo>
                    <a:pt x="274" y="319"/>
                    <a:pt x="274" y="319"/>
                    <a:pt x="274" y="319"/>
                  </a:cubicBezTo>
                  <a:cubicBezTo>
                    <a:pt x="274" y="319"/>
                    <a:pt x="274" y="319"/>
                    <a:pt x="274" y="319"/>
                  </a:cubicBezTo>
                  <a:cubicBezTo>
                    <a:pt x="274" y="317"/>
                    <a:pt x="274" y="314"/>
                    <a:pt x="273" y="312"/>
                  </a:cubicBezTo>
                  <a:cubicBezTo>
                    <a:pt x="273" y="311"/>
                    <a:pt x="273" y="311"/>
                    <a:pt x="273" y="311"/>
                  </a:cubicBezTo>
                  <a:cubicBezTo>
                    <a:pt x="272" y="310"/>
                    <a:pt x="271" y="310"/>
                    <a:pt x="270" y="309"/>
                  </a:cubicBezTo>
                  <a:cubicBezTo>
                    <a:pt x="270" y="308"/>
                    <a:pt x="270" y="308"/>
                    <a:pt x="270" y="308"/>
                  </a:cubicBezTo>
                  <a:cubicBezTo>
                    <a:pt x="270" y="308"/>
                    <a:pt x="270" y="308"/>
                    <a:pt x="271" y="307"/>
                  </a:cubicBezTo>
                  <a:cubicBezTo>
                    <a:pt x="271" y="307"/>
                    <a:pt x="271" y="306"/>
                    <a:pt x="271" y="306"/>
                  </a:cubicBezTo>
                  <a:cubicBezTo>
                    <a:pt x="274" y="305"/>
                    <a:pt x="274" y="305"/>
                    <a:pt x="274" y="305"/>
                  </a:cubicBezTo>
                  <a:cubicBezTo>
                    <a:pt x="274" y="305"/>
                    <a:pt x="274" y="305"/>
                    <a:pt x="274" y="305"/>
                  </a:cubicBezTo>
                  <a:cubicBezTo>
                    <a:pt x="274" y="304"/>
                    <a:pt x="274" y="303"/>
                    <a:pt x="274" y="302"/>
                  </a:cubicBezTo>
                  <a:cubicBezTo>
                    <a:pt x="274" y="302"/>
                    <a:pt x="274" y="302"/>
                    <a:pt x="274" y="302"/>
                  </a:cubicBezTo>
                  <a:cubicBezTo>
                    <a:pt x="274" y="302"/>
                    <a:pt x="274" y="302"/>
                    <a:pt x="274" y="302"/>
                  </a:cubicBezTo>
                  <a:cubicBezTo>
                    <a:pt x="274" y="302"/>
                    <a:pt x="274" y="302"/>
                    <a:pt x="274" y="302"/>
                  </a:cubicBezTo>
                  <a:cubicBezTo>
                    <a:pt x="274" y="302"/>
                    <a:pt x="273" y="302"/>
                    <a:pt x="273" y="302"/>
                  </a:cubicBezTo>
                  <a:cubicBezTo>
                    <a:pt x="273" y="302"/>
                    <a:pt x="273" y="302"/>
                    <a:pt x="273" y="302"/>
                  </a:cubicBezTo>
                  <a:cubicBezTo>
                    <a:pt x="273" y="302"/>
                    <a:pt x="273" y="302"/>
                    <a:pt x="273" y="302"/>
                  </a:cubicBezTo>
                  <a:cubicBezTo>
                    <a:pt x="273" y="302"/>
                    <a:pt x="272" y="302"/>
                    <a:pt x="271" y="302"/>
                  </a:cubicBezTo>
                  <a:cubicBezTo>
                    <a:pt x="271" y="303"/>
                    <a:pt x="271" y="303"/>
                    <a:pt x="271" y="303"/>
                  </a:cubicBezTo>
                  <a:cubicBezTo>
                    <a:pt x="270" y="304"/>
                    <a:pt x="270" y="304"/>
                    <a:pt x="270" y="304"/>
                  </a:cubicBezTo>
                  <a:cubicBezTo>
                    <a:pt x="267" y="305"/>
                    <a:pt x="267" y="305"/>
                    <a:pt x="267" y="305"/>
                  </a:cubicBezTo>
                  <a:cubicBezTo>
                    <a:pt x="267" y="305"/>
                    <a:pt x="267" y="305"/>
                    <a:pt x="267" y="305"/>
                  </a:cubicBezTo>
                  <a:cubicBezTo>
                    <a:pt x="267" y="305"/>
                    <a:pt x="267" y="305"/>
                    <a:pt x="267" y="305"/>
                  </a:cubicBezTo>
                  <a:cubicBezTo>
                    <a:pt x="267" y="305"/>
                    <a:pt x="267" y="305"/>
                    <a:pt x="267" y="305"/>
                  </a:cubicBezTo>
                  <a:cubicBezTo>
                    <a:pt x="267" y="305"/>
                    <a:pt x="267" y="305"/>
                    <a:pt x="267" y="305"/>
                  </a:cubicBezTo>
                  <a:cubicBezTo>
                    <a:pt x="267" y="304"/>
                    <a:pt x="268" y="302"/>
                    <a:pt x="269" y="301"/>
                  </a:cubicBezTo>
                  <a:cubicBezTo>
                    <a:pt x="269" y="301"/>
                    <a:pt x="269" y="301"/>
                    <a:pt x="269" y="301"/>
                  </a:cubicBezTo>
                  <a:cubicBezTo>
                    <a:pt x="270" y="299"/>
                    <a:pt x="270" y="298"/>
                    <a:pt x="270" y="296"/>
                  </a:cubicBezTo>
                  <a:cubicBezTo>
                    <a:pt x="271" y="296"/>
                    <a:pt x="271" y="294"/>
                    <a:pt x="271" y="293"/>
                  </a:cubicBezTo>
                  <a:cubicBezTo>
                    <a:pt x="270" y="293"/>
                    <a:pt x="270" y="293"/>
                    <a:pt x="270" y="293"/>
                  </a:cubicBezTo>
                  <a:cubicBezTo>
                    <a:pt x="269" y="292"/>
                    <a:pt x="268" y="292"/>
                    <a:pt x="268" y="293"/>
                  </a:cubicBezTo>
                  <a:cubicBezTo>
                    <a:pt x="267" y="293"/>
                    <a:pt x="266" y="294"/>
                    <a:pt x="266" y="295"/>
                  </a:cubicBezTo>
                  <a:cubicBezTo>
                    <a:pt x="265" y="296"/>
                    <a:pt x="265" y="296"/>
                    <a:pt x="265" y="296"/>
                  </a:cubicBezTo>
                  <a:cubicBezTo>
                    <a:pt x="264" y="297"/>
                    <a:pt x="263" y="299"/>
                    <a:pt x="261" y="301"/>
                  </a:cubicBezTo>
                  <a:cubicBezTo>
                    <a:pt x="261" y="302"/>
                    <a:pt x="260" y="303"/>
                    <a:pt x="260" y="303"/>
                  </a:cubicBezTo>
                  <a:cubicBezTo>
                    <a:pt x="259" y="304"/>
                    <a:pt x="258" y="306"/>
                    <a:pt x="258" y="306"/>
                  </a:cubicBezTo>
                  <a:cubicBezTo>
                    <a:pt x="258" y="306"/>
                    <a:pt x="258" y="306"/>
                    <a:pt x="258" y="306"/>
                  </a:cubicBezTo>
                  <a:cubicBezTo>
                    <a:pt x="258" y="305"/>
                    <a:pt x="258" y="304"/>
                    <a:pt x="259" y="303"/>
                  </a:cubicBezTo>
                  <a:cubicBezTo>
                    <a:pt x="261" y="300"/>
                    <a:pt x="261" y="300"/>
                    <a:pt x="261" y="300"/>
                  </a:cubicBezTo>
                  <a:cubicBezTo>
                    <a:pt x="263" y="295"/>
                    <a:pt x="263" y="295"/>
                    <a:pt x="263" y="295"/>
                  </a:cubicBezTo>
                  <a:cubicBezTo>
                    <a:pt x="263" y="294"/>
                    <a:pt x="264" y="294"/>
                    <a:pt x="264" y="294"/>
                  </a:cubicBezTo>
                  <a:cubicBezTo>
                    <a:pt x="265" y="293"/>
                    <a:pt x="265" y="293"/>
                    <a:pt x="265" y="293"/>
                  </a:cubicBezTo>
                  <a:cubicBezTo>
                    <a:pt x="266" y="293"/>
                    <a:pt x="266" y="293"/>
                    <a:pt x="266" y="292"/>
                  </a:cubicBezTo>
                  <a:cubicBezTo>
                    <a:pt x="268" y="290"/>
                    <a:pt x="267" y="286"/>
                    <a:pt x="267" y="284"/>
                  </a:cubicBezTo>
                  <a:cubicBezTo>
                    <a:pt x="267" y="282"/>
                    <a:pt x="267" y="279"/>
                    <a:pt x="266" y="277"/>
                  </a:cubicBezTo>
                  <a:cubicBezTo>
                    <a:pt x="266" y="276"/>
                    <a:pt x="265" y="276"/>
                    <a:pt x="265" y="276"/>
                  </a:cubicBezTo>
                  <a:cubicBezTo>
                    <a:pt x="264" y="276"/>
                    <a:pt x="263" y="276"/>
                    <a:pt x="262" y="277"/>
                  </a:cubicBezTo>
                  <a:cubicBezTo>
                    <a:pt x="262" y="277"/>
                    <a:pt x="262" y="277"/>
                    <a:pt x="262" y="277"/>
                  </a:cubicBezTo>
                  <a:cubicBezTo>
                    <a:pt x="262" y="277"/>
                    <a:pt x="262" y="277"/>
                    <a:pt x="262" y="277"/>
                  </a:cubicBezTo>
                  <a:cubicBezTo>
                    <a:pt x="261" y="278"/>
                    <a:pt x="260" y="282"/>
                    <a:pt x="259" y="284"/>
                  </a:cubicBezTo>
                  <a:cubicBezTo>
                    <a:pt x="258" y="283"/>
                    <a:pt x="259" y="282"/>
                    <a:pt x="259" y="281"/>
                  </a:cubicBezTo>
                  <a:cubicBezTo>
                    <a:pt x="259" y="280"/>
                    <a:pt x="260" y="278"/>
                    <a:pt x="259" y="277"/>
                  </a:cubicBezTo>
                  <a:cubicBezTo>
                    <a:pt x="259" y="277"/>
                    <a:pt x="259" y="277"/>
                    <a:pt x="259" y="277"/>
                  </a:cubicBezTo>
                  <a:cubicBezTo>
                    <a:pt x="259" y="277"/>
                    <a:pt x="259" y="277"/>
                    <a:pt x="259" y="277"/>
                  </a:cubicBezTo>
                  <a:cubicBezTo>
                    <a:pt x="259" y="277"/>
                    <a:pt x="258" y="277"/>
                    <a:pt x="258" y="276"/>
                  </a:cubicBezTo>
                  <a:cubicBezTo>
                    <a:pt x="257" y="276"/>
                    <a:pt x="255" y="276"/>
                    <a:pt x="253" y="277"/>
                  </a:cubicBezTo>
                  <a:cubicBezTo>
                    <a:pt x="253" y="277"/>
                    <a:pt x="253" y="277"/>
                    <a:pt x="253" y="277"/>
                  </a:cubicBezTo>
                  <a:cubicBezTo>
                    <a:pt x="253" y="277"/>
                    <a:pt x="253" y="277"/>
                    <a:pt x="253" y="277"/>
                  </a:cubicBezTo>
                  <a:cubicBezTo>
                    <a:pt x="253" y="278"/>
                    <a:pt x="254" y="279"/>
                    <a:pt x="254" y="279"/>
                  </a:cubicBezTo>
                  <a:cubicBezTo>
                    <a:pt x="254" y="279"/>
                    <a:pt x="254" y="279"/>
                    <a:pt x="254" y="279"/>
                  </a:cubicBezTo>
                  <a:cubicBezTo>
                    <a:pt x="254" y="282"/>
                    <a:pt x="254" y="282"/>
                    <a:pt x="254" y="282"/>
                  </a:cubicBezTo>
                  <a:cubicBezTo>
                    <a:pt x="255" y="283"/>
                    <a:pt x="255" y="284"/>
                    <a:pt x="255" y="285"/>
                  </a:cubicBezTo>
                  <a:cubicBezTo>
                    <a:pt x="255" y="286"/>
                    <a:pt x="255" y="287"/>
                    <a:pt x="254" y="287"/>
                  </a:cubicBezTo>
                  <a:cubicBezTo>
                    <a:pt x="254" y="288"/>
                    <a:pt x="253" y="288"/>
                    <a:pt x="253" y="288"/>
                  </a:cubicBezTo>
                  <a:cubicBezTo>
                    <a:pt x="252" y="288"/>
                    <a:pt x="252" y="288"/>
                    <a:pt x="252" y="288"/>
                  </a:cubicBezTo>
                  <a:cubicBezTo>
                    <a:pt x="251" y="288"/>
                    <a:pt x="250" y="287"/>
                    <a:pt x="248" y="287"/>
                  </a:cubicBezTo>
                  <a:cubicBezTo>
                    <a:pt x="248" y="287"/>
                    <a:pt x="247" y="288"/>
                    <a:pt x="246" y="288"/>
                  </a:cubicBezTo>
                  <a:cubicBezTo>
                    <a:pt x="246" y="288"/>
                    <a:pt x="245" y="287"/>
                    <a:pt x="244" y="288"/>
                  </a:cubicBezTo>
                  <a:cubicBezTo>
                    <a:pt x="244" y="288"/>
                    <a:pt x="244" y="288"/>
                    <a:pt x="244" y="288"/>
                  </a:cubicBezTo>
                  <a:close/>
                  <a:moveTo>
                    <a:pt x="218" y="323"/>
                  </a:moveTo>
                  <a:cubicBezTo>
                    <a:pt x="218" y="324"/>
                    <a:pt x="218" y="324"/>
                    <a:pt x="218" y="325"/>
                  </a:cubicBezTo>
                  <a:cubicBezTo>
                    <a:pt x="219" y="327"/>
                    <a:pt x="222" y="329"/>
                    <a:pt x="223" y="330"/>
                  </a:cubicBezTo>
                  <a:cubicBezTo>
                    <a:pt x="223" y="330"/>
                    <a:pt x="224" y="331"/>
                    <a:pt x="224" y="331"/>
                  </a:cubicBezTo>
                  <a:cubicBezTo>
                    <a:pt x="224" y="331"/>
                    <a:pt x="225" y="331"/>
                    <a:pt x="225" y="331"/>
                  </a:cubicBezTo>
                  <a:cubicBezTo>
                    <a:pt x="226" y="331"/>
                    <a:pt x="226" y="331"/>
                    <a:pt x="226" y="331"/>
                  </a:cubicBezTo>
                  <a:cubicBezTo>
                    <a:pt x="226" y="331"/>
                    <a:pt x="226" y="331"/>
                    <a:pt x="226" y="331"/>
                  </a:cubicBezTo>
                  <a:cubicBezTo>
                    <a:pt x="228" y="331"/>
                    <a:pt x="229" y="329"/>
                    <a:pt x="230" y="328"/>
                  </a:cubicBezTo>
                  <a:cubicBezTo>
                    <a:pt x="230" y="328"/>
                    <a:pt x="231" y="327"/>
                    <a:pt x="231" y="327"/>
                  </a:cubicBezTo>
                  <a:cubicBezTo>
                    <a:pt x="231" y="327"/>
                    <a:pt x="232" y="326"/>
                    <a:pt x="232" y="326"/>
                  </a:cubicBezTo>
                  <a:cubicBezTo>
                    <a:pt x="232" y="325"/>
                    <a:pt x="232" y="325"/>
                    <a:pt x="232" y="325"/>
                  </a:cubicBezTo>
                  <a:cubicBezTo>
                    <a:pt x="232" y="325"/>
                    <a:pt x="232" y="325"/>
                    <a:pt x="232" y="325"/>
                  </a:cubicBezTo>
                  <a:cubicBezTo>
                    <a:pt x="231" y="325"/>
                    <a:pt x="231" y="325"/>
                    <a:pt x="230" y="325"/>
                  </a:cubicBezTo>
                  <a:cubicBezTo>
                    <a:pt x="230" y="326"/>
                    <a:pt x="230" y="326"/>
                    <a:pt x="230" y="326"/>
                  </a:cubicBezTo>
                  <a:cubicBezTo>
                    <a:pt x="230" y="325"/>
                    <a:pt x="230" y="325"/>
                    <a:pt x="230" y="325"/>
                  </a:cubicBezTo>
                  <a:cubicBezTo>
                    <a:pt x="230" y="325"/>
                    <a:pt x="229" y="326"/>
                    <a:pt x="229" y="326"/>
                  </a:cubicBezTo>
                  <a:cubicBezTo>
                    <a:pt x="228" y="326"/>
                    <a:pt x="227" y="326"/>
                    <a:pt x="226" y="326"/>
                  </a:cubicBezTo>
                  <a:cubicBezTo>
                    <a:pt x="226" y="326"/>
                    <a:pt x="225" y="327"/>
                    <a:pt x="225" y="327"/>
                  </a:cubicBezTo>
                  <a:cubicBezTo>
                    <a:pt x="224" y="327"/>
                    <a:pt x="224" y="326"/>
                    <a:pt x="223" y="326"/>
                  </a:cubicBezTo>
                  <a:cubicBezTo>
                    <a:pt x="222" y="325"/>
                    <a:pt x="220" y="324"/>
                    <a:pt x="219" y="323"/>
                  </a:cubicBezTo>
                  <a:cubicBezTo>
                    <a:pt x="219" y="323"/>
                    <a:pt x="219" y="323"/>
                    <a:pt x="219" y="323"/>
                  </a:cubicBezTo>
                  <a:cubicBezTo>
                    <a:pt x="218" y="323"/>
                    <a:pt x="218" y="323"/>
                    <a:pt x="218" y="323"/>
                  </a:cubicBezTo>
                  <a:cubicBezTo>
                    <a:pt x="218" y="323"/>
                    <a:pt x="218" y="323"/>
                    <a:pt x="218" y="323"/>
                  </a:cubicBezTo>
                  <a:close/>
                  <a:moveTo>
                    <a:pt x="213" y="325"/>
                  </a:moveTo>
                  <a:cubicBezTo>
                    <a:pt x="213" y="329"/>
                    <a:pt x="212" y="331"/>
                    <a:pt x="211" y="332"/>
                  </a:cubicBezTo>
                  <a:cubicBezTo>
                    <a:pt x="209" y="334"/>
                    <a:pt x="206" y="335"/>
                    <a:pt x="204" y="337"/>
                  </a:cubicBezTo>
                  <a:cubicBezTo>
                    <a:pt x="204" y="337"/>
                    <a:pt x="204" y="337"/>
                    <a:pt x="204" y="337"/>
                  </a:cubicBezTo>
                  <a:cubicBezTo>
                    <a:pt x="204" y="337"/>
                    <a:pt x="204" y="337"/>
                    <a:pt x="204" y="337"/>
                  </a:cubicBezTo>
                  <a:cubicBezTo>
                    <a:pt x="204" y="337"/>
                    <a:pt x="204" y="337"/>
                    <a:pt x="204" y="337"/>
                  </a:cubicBezTo>
                  <a:cubicBezTo>
                    <a:pt x="204" y="337"/>
                    <a:pt x="204" y="337"/>
                    <a:pt x="204" y="337"/>
                  </a:cubicBezTo>
                  <a:cubicBezTo>
                    <a:pt x="204" y="338"/>
                    <a:pt x="204" y="338"/>
                    <a:pt x="204" y="338"/>
                  </a:cubicBezTo>
                  <a:cubicBezTo>
                    <a:pt x="205" y="338"/>
                    <a:pt x="206" y="337"/>
                    <a:pt x="207" y="337"/>
                  </a:cubicBezTo>
                  <a:cubicBezTo>
                    <a:pt x="208" y="337"/>
                    <a:pt x="208" y="337"/>
                    <a:pt x="208" y="337"/>
                  </a:cubicBezTo>
                  <a:cubicBezTo>
                    <a:pt x="213" y="336"/>
                    <a:pt x="216" y="331"/>
                    <a:pt x="217" y="327"/>
                  </a:cubicBezTo>
                  <a:cubicBezTo>
                    <a:pt x="217" y="325"/>
                    <a:pt x="217" y="323"/>
                    <a:pt x="217" y="321"/>
                  </a:cubicBezTo>
                  <a:cubicBezTo>
                    <a:pt x="218" y="321"/>
                    <a:pt x="218" y="320"/>
                    <a:pt x="219" y="320"/>
                  </a:cubicBezTo>
                  <a:cubicBezTo>
                    <a:pt x="219" y="320"/>
                    <a:pt x="219" y="320"/>
                    <a:pt x="219" y="320"/>
                  </a:cubicBezTo>
                  <a:cubicBezTo>
                    <a:pt x="219" y="320"/>
                    <a:pt x="219" y="320"/>
                    <a:pt x="219" y="320"/>
                  </a:cubicBezTo>
                  <a:cubicBezTo>
                    <a:pt x="219" y="319"/>
                    <a:pt x="220" y="318"/>
                    <a:pt x="221" y="318"/>
                  </a:cubicBezTo>
                  <a:cubicBezTo>
                    <a:pt x="221" y="317"/>
                    <a:pt x="221" y="317"/>
                    <a:pt x="221" y="317"/>
                  </a:cubicBezTo>
                  <a:cubicBezTo>
                    <a:pt x="221" y="318"/>
                    <a:pt x="221" y="318"/>
                    <a:pt x="221" y="318"/>
                  </a:cubicBezTo>
                  <a:cubicBezTo>
                    <a:pt x="222" y="316"/>
                    <a:pt x="224" y="314"/>
                    <a:pt x="224" y="313"/>
                  </a:cubicBezTo>
                  <a:cubicBezTo>
                    <a:pt x="224" y="313"/>
                    <a:pt x="224" y="313"/>
                    <a:pt x="224" y="313"/>
                  </a:cubicBezTo>
                  <a:cubicBezTo>
                    <a:pt x="224" y="313"/>
                    <a:pt x="224" y="313"/>
                    <a:pt x="224" y="313"/>
                  </a:cubicBezTo>
                  <a:cubicBezTo>
                    <a:pt x="224" y="313"/>
                    <a:pt x="224" y="313"/>
                    <a:pt x="224" y="313"/>
                  </a:cubicBezTo>
                  <a:cubicBezTo>
                    <a:pt x="224" y="312"/>
                    <a:pt x="224" y="312"/>
                    <a:pt x="223" y="312"/>
                  </a:cubicBezTo>
                  <a:cubicBezTo>
                    <a:pt x="222" y="312"/>
                    <a:pt x="221" y="312"/>
                    <a:pt x="220" y="311"/>
                  </a:cubicBezTo>
                  <a:cubicBezTo>
                    <a:pt x="220" y="311"/>
                    <a:pt x="219" y="311"/>
                    <a:pt x="218" y="311"/>
                  </a:cubicBezTo>
                  <a:cubicBezTo>
                    <a:pt x="218" y="311"/>
                    <a:pt x="218" y="311"/>
                    <a:pt x="218" y="311"/>
                  </a:cubicBezTo>
                  <a:cubicBezTo>
                    <a:pt x="218" y="311"/>
                    <a:pt x="218" y="311"/>
                    <a:pt x="218" y="311"/>
                  </a:cubicBezTo>
                  <a:cubicBezTo>
                    <a:pt x="218" y="312"/>
                    <a:pt x="218" y="312"/>
                    <a:pt x="218" y="312"/>
                  </a:cubicBezTo>
                  <a:cubicBezTo>
                    <a:pt x="218" y="312"/>
                    <a:pt x="218" y="312"/>
                    <a:pt x="218" y="312"/>
                  </a:cubicBezTo>
                  <a:cubicBezTo>
                    <a:pt x="218" y="313"/>
                    <a:pt x="218" y="313"/>
                    <a:pt x="218" y="313"/>
                  </a:cubicBezTo>
                  <a:cubicBezTo>
                    <a:pt x="219" y="314"/>
                    <a:pt x="219" y="314"/>
                    <a:pt x="219" y="314"/>
                  </a:cubicBezTo>
                  <a:cubicBezTo>
                    <a:pt x="219" y="314"/>
                    <a:pt x="219" y="314"/>
                    <a:pt x="219" y="314"/>
                  </a:cubicBezTo>
                  <a:cubicBezTo>
                    <a:pt x="219" y="314"/>
                    <a:pt x="218" y="316"/>
                    <a:pt x="217" y="316"/>
                  </a:cubicBezTo>
                  <a:cubicBezTo>
                    <a:pt x="216" y="313"/>
                    <a:pt x="218" y="310"/>
                    <a:pt x="217" y="307"/>
                  </a:cubicBezTo>
                  <a:cubicBezTo>
                    <a:pt x="217" y="306"/>
                    <a:pt x="217" y="306"/>
                    <a:pt x="217" y="306"/>
                  </a:cubicBezTo>
                  <a:cubicBezTo>
                    <a:pt x="217" y="306"/>
                    <a:pt x="217" y="306"/>
                    <a:pt x="217" y="306"/>
                  </a:cubicBezTo>
                  <a:cubicBezTo>
                    <a:pt x="216" y="306"/>
                    <a:pt x="213" y="304"/>
                    <a:pt x="211" y="305"/>
                  </a:cubicBezTo>
                  <a:cubicBezTo>
                    <a:pt x="211" y="305"/>
                    <a:pt x="211" y="305"/>
                    <a:pt x="211" y="305"/>
                  </a:cubicBezTo>
                  <a:cubicBezTo>
                    <a:pt x="211" y="305"/>
                    <a:pt x="211" y="305"/>
                    <a:pt x="211" y="305"/>
                  </a:cubicBezTo>
                  <a:cubicBezTo>
                    <a:pt x="211" y="305"/>
                    <a:pt x="211" y="305"/>
                    <a:pt x="211" y="305"/>
                  </a:cubicBezTo>
                  <a:cubicBezTo>
                    <a:pt x="211" y="305"/>
                    <a:pt x="211" y="305"/>
                    <a:pt x="211" y="305"/>
                  </a:cubicBezTo>
                  <a:cubicBezTo>
                    <a:pt x="211" y="305"/>
                    <a:pt x="211" y="305"/>
                    <a:pt x="211" y="305"/>
                  </a:cubicBezTo>
                  <a:cubicBezTo>
                    <a:pt x="211" y="305"/>
                    <a:pt x="211" y="305"/>
                    <a:pt x="211" y="305"/>
                  </a:cubicBezTo>
                  <a:cubicBezTo>
                    <a:pt x="211" y="306"/>
                    <a:pt x="211" y="306"/>
                    <a:pt x="211" y="307"/>
                  </a:cubicBezTo>
                  <a:cubicBezTo>
                    <a:pt x="211" y="307"/>
                    <a:pt x="212" y="308"/>
                    <a:pt x="212" y="309"/>
                  </a:cubicBezTo>
                  <a:cubicBezTo>
                    <a:pt x="212" y="310"/>
                    <a:pt x="212" y="310"/>
                    <a:pt x="212" y="310"/>
                  </a:cubicBezTo>
                  <a:cubicBezTo>
                    <a:pt x="212" y="314"/>
                    <a:pt x="213" y="317"/>
                    <a:pt x="213" y="320"/>
                  </a:cubicBezTo>
                  <a:cubicBezTo>
                    <a:pt x="211" y="322"/>
                    <a:pt x="209" y="324"/>
                    <a:pt x="207" y="325"/>
                  </a:cubicBezTo>
                  <a:cubicBezTo>
                    <a:pt x="206" y="326"/>
                    <a:pt x="205" y="326"/>
                    <a:pt x="204" y="327"/>
                  </a:cubicBezTo>
                  <a:cubicBezTo>
                    <a:pt x="204" y="327"/>
                    <a:pt x="204" y="327"/>
                    <a:pt x="204" y="327"/>
                  </a:cubicBezTo>
                  <a:cubicBezTo>
                    <a:pt x="204" y="327"/>
                    <a:pt x="204" y="327"/>
                    <a:pt x="204" y="327"/>
                  </a:cubicBezTo>
                  <a:cubicBezTo>
                    <a:pt x="204" y="327"/>
                    <a:pt x="204" y="327"/>
                    <a:pt x="204" y="327"/>
                  </a:cubicBezTo>
                  <a:cubicBezTo>
                    <a:pt x="204" y="327"/>
                    <a:pt x="204" y="327"/>
                    <a:pt x="204" y="327"/>
                  </a:cubicBezTo>
                  <a:cubicBezTo>
                    <a:pt x="204" y="329"/>
                    <a:pt x="206" y="331"/>
                    <a:pt x="207" y="330"/>
                  </a:cubicBezTo>
                  <a:cubicBezTo>
                    <a:pt x="208" y="330"/>
                    <a:pt x="208" y="330"/>
                    <a:pt x="208" y="330"/>
                  </a:cubicBezTo>
                  <a:cubicBezTo>
                    <a:pt x="209" y="330"/>
                    <a:pt x="210" y="329"/>
                    <a:pt x="210" y="328"/>
                  </a:cubicBezTo>
                  <a:cubicBezTo>
                    <a:pt x="211" y="327"/>
                    <a:pt x="212" y="326"/>
                    <a:pt x="213" y="325"/>
                  </a:cubicBezTo>
                  <a:moveTo>
                    <a:pt x="152" y="324"/>
                  </a:moveTo>
                  <a:cubicBezTo>
                    <a:pt x="152" y="323"/>
                    <a:pt x="152" y="323"/>
                    <a:pt x="153" y="321"/>
                  </a:cubicBezTo>
                  <a:cubicBezTo>
                    <a:pt x="154" y="320"/>
                    <a:pt x="155" y="319"/>
                    <a:pt x="155" y="319"/>
                  </a:cubicBezTo>
                  <a:cubicBezTo>
                    <a:pt x="155" y="319"/>
                    <a:pt x="155" y="319"/>
                    <a:pt x="155" y="320"/>
                  </a:cubicBezTo>
                  <a:cubicBezTo>
                    <a:pt x="152" y="324"/>
                    <a:pt x="152" y="324"/>
                    <a:pt x="152" y="324"/>
                  </a:cubicBezTo>
                  <a:cubicBezTo>
                    <a:pt x="152" y="324"/>
                    <a:pt x="152" y="324"/>
                    <a:pt x="152" y="324"/>
                  </a:cubicBezTo>
                  <a:moveTo>
                    <a:pt x="173" y="309"/>
                  </a:moveTo>
                  <a:cubicBezTo>
                    <a:pt x="173" y="308"/>
                    <a:pt x="175" y="308"/>
                    <a:pt x="175" y="308"/>
                  </a:cubicBezTo>
                  <a:cubicBezTo>
                    <a:pt x="175" y="309"/>
                    <a:pt x="173" y="310"/>
                    <a:pt x="173" y="310"/>
                  </a:cubicBezTo>
                  <a:cubicBezTo>
                    <a:pt x="173" y="310"/>
                    <a:pt x="173" y="310"/>
                    <a:pt x="173" y="310"/>
                  </a:cubicBezTo>
                  <a:cubicBezTo>
                    <a:pt x="172" y="310"/>
                    <a:pt x="172" y="310"/>
                    <a:pt x="172" y="310"/>
                  </a:cubicBezTo>
                  <a:cubicBezTo>
                    <a:pt x="172" y="310"/>
                    <a:pt x="172" y="310"/>
                    <a:pt x="173" y="309"/>
                  </a:cubicBezTo>
                  <a:moveTo>
                    <a:pt x="147" y="330"/>
                  </a:moveTo>
                  <a:cubicBezTo>
                    <a:pt x="147" y="331"/>
                    <a:pt x="147" y="333"/>
                    <a:pt x="148" y="333"/>
                  </a:cubicBezTo>
                  <a:cubicBezTo>
                    <a:pt x="150" y="333"/>
                    <a:pt x="150" y="333"/>
                    <a:pt x="151" y="331"/>
                  </a:cubicBezTo>
                  <a:cubicBezTo>
                    <a:pt x="151" y="330"/>
                    <a:pt x="152" y="329"/>
                    <a:pt x="153" y="328"/>
                  </a:cubicBezTo>
                  <a:cubicBezTo>
                    <a:pt x="153" y="327"/>
                    <a:pt x="154" y="327"/>
                    <a:pt x="154" y="326"/>
                  </a:cubicBezTo>
                  <a:cubicBezTo>
                    <a:pt x="154" y="326"/>
                    <a:pt x="154" y="325"/>
                    <a:pt x="154" y="324"/>
                  </a:cubicBezTo>
                  <a:cubicBezTo>
                    <a:pt x="155" y="323"/>
                    <a:pt x="155" y="321"/>
                    <a:pt x="155" y="320"/>
                  </a:cubicBezTo>
                  <a:cubicBezTo>
                    <a:pt x="155" y="319"/>
                    <a:pt x="156" y="319"/>
                    <a:pt x="156" y="318"/>
                  </a:cubicBezTo>
                  <a:cubicBezTo>
                    <a:pt x="156" y="317"/>
                    <a:pt x="157" y="317"/>
                    <a:pt x="158" y="317"/>
                  </a:cubicBezTo>
                  <a:cubicBezTo>
                    <a:pt x="160" y="317"/>
                    <a:pt x="160" y="317"/>
                    <a:pt x="160" y="317"/>
                  </a:cubicBezTo>
                  <a:cubicBezTo>
                    <a:pt x="160" y="317"/>
                    <a:pt x="160" y="317"/>
                    <a:pt x="160" y="317"/>
                  </a:cubicBezTo>
                  <a:cubicBezTo>
                    <a:pt x="160" y="317"/>
                    <a:pt x="160" y="317"/>
                    <a:pt x="162" y="318"/>
                  </a:cubicBezTo>
                  <a:cubicBezTo>
                    <a:pt x="162" y="319"/>
                    <a:pt x="162" y="319"/>
                    <a:pt x="162" y="319"/>
                  </a:cubicBezTo>
                  <a:cubicBezTo>
                    <a:pt x="162" y="319"/>
                    <a:pt x="162" y="320"/>
                    <a:pt x="162" y="320"/>
                  </a:cubicBezTo>
                  <a:cubicBezTo>
                    <a:pt x="162" y="320"/>
                    <a:pt x="161" y="321"/>
                    <a:pt x="161" y="321"/>
                  </a:cubicBezTo>
                  <a:cubicBezTo>
                    <a:pt x="161" y="321"/>
                    <a:pt x="160" y="322"/>
                    <a:pt x="161" y="322"/>
                  </a:cubicBezTo>
                  <a:cubicBezTo>
                    <a:pt x="161" y="322"/>
                    <a:pt x="162" y="323"/>
                    <a:pt x="162" y="323"/>
                  </a:cubicBezTo>
                  <a:cubicBezTo>
                    <a:pt x="162" y="323"/>
                    <a:pt x="162" y="323"/>
                    <a:pt x="162" y="324"/>
                  </a:cubicBezTo>
                  <a:cubicBezTo>
                    <a:pt x="162" y="324"/>
                    <a:pt x="161" y="324"/>
                    <a:pt x="161" y="324"/>
                  </a:cubicBezTo>
                  <a:cubicBezTo>
                    <a:pt x="160" y="325"/>
                    <a:pt x="160" y="325"/>
                    <a:pt x="160" y="325"/>
                  </a:cubicBezTo>
                  <a:cubicBezTo>
                    <a:pt x="160" y="325"/>
                    <a:pt x="160" y="326"/>
                    <a:pt x="160" y="327"/>
                  </a:cubicBezTo>
                  <a:cubicBezTo>
                    <a:pt x="161" y="327"/>
                    <a:pt x="161" y="327"/>
                    <a:pt x="161" y="327"/>
                  </a:cubicBezTo>
                  <a:cubicBezTo>
                    <a:pt x="161" y="327"/>
                    <a:pt x="161" y="328"/>
                    <a:pt x="160" y="328"/>
                  </a:cubicBezTo>
                  <a:cubicBezTo>
                    <a:pt x="160" y="328"/>
                    <a:pt x="159" y="329"/>
                    <a:pt x="159" y="329"/>
                  </a:cubicBezTo>
                  <a:cubicBezTo>
                    <a:pt x="158" y="329"/>
                    <a:pt x="157" y="330"/>
                    <a:pt x="154" y="329"/>
                  </a:cubicBezTo>
                  <a:cubicBezTo>
                    <a:pt x="154" y="329"/>
                    <a:pt x="154" y="329"/>
                    <a:pt x="154" y="330"/>
                  </a:cubicBezTo>
                  <a:cubicBezTo>
                    <a:pt x="153" y="331"/>
                    <a:pt x="153" y="331"/>
                    <a:pt x="153" y="331"/>
                  </a:cubicBezTo>
                  <a:cubicBezTo>
                    <a:pt x="153" y="331"/>
                    <a:pt x="153" y="331"/>
                    <a:pt x="153" y="331"/>
                  </a:cubicBezTo>
                  <a:cubicBezTo>
                    <a:pt x="154" y="331"/>
                    <a:pt x="154" y="332"/>
                    <a:pt x="155" y="332"/>
                  </a:cubicBezTo>
                  <a:cubicBezTo>
                    <a:pt x="155" y="332"/>
                    <a:pt x="155" y="333"/>
                    <a:pt x="155" y="333"/>
                  </a:cubicBezTo>
                  <a:cubicBezTo>
                    <a:pt x="157" y="333"/>
                    <a:pt x="157" y="332"/>
                    <a:pt x="158" y="333"/>
                  </a:cubicBezTo>
                  <a:cubicBezTo>
                    <a:pt x="159" y="333"/>
                    <a:pt x="158" y="334"/>
                    <a:pt x="158" y="334"/>
                  </a:cubicBezTo>
                  <a:cubicBezTo>
                    <a:pt x="158" y="335"/>
                    <a:pt x="157" y="335"/>
                    <a:pt x="157" y="335"/>
                  </a:cubicBezTo>
                  <a:cubicBezTo>
                    <a:pt x="156" y="336"/>
                    <a:pt x="157" y="338"/>
                    <a:pt x="157" y="339"/>
                  </a:cubicBezTo>
                  <a:cubicBezTo>
                    <a:pt x="157" y="340"/>
                    <a:pt x="158" y="342"/>
                    <a:pt x="159" y="341"/>
                  </a:cubicBezTo>
                  <a:cubicBezTo>
                    <a:pt x="160" y="341"/>
                    <a:pt x="162" y="340"/>
                    <a:pt x="162" y="339"/>
                  </a:cubicBezTo>
                  <a:cubicBezTo>
                    <a:pt x="163" y="338"/>
                    <a:pt x="163" y="338"/>
                    <a:pt x="163" y="337"/>
                  </a:cubicBezTo>
                  <a:cubicBezTo>
                    <a:pt x="163" y="337"/>
                    <a:pt x="164" y="332"/>
                    <a:pt x="164" y="332"/>
                  </a:cubicBezTo>
                  <a:cubicBezTo>
                    <a:pt x="165" y="331"/>
                    <a:pt x="166" y="332"/>
                    <a:pt x="167" y="331"/>
                  </a:cubicBezTo>
                  <a:cubicBezTo>
                    <a:pt x="168" y="331"/>
                    <a:pt x="170" y="331"/>
                    <a:pt x="171" y="331"/>
                  </a:cubicBezTo>
                  <a:cubicBezTo>
                    <a:pt x="172" y="331"/>
                    <a:pt x="172" y="331"/>
                    <a:pt x="173" y="330"/>
                  </a:cubicBezTo>
                  <a:cubicBezTo>
                    <a:pt x="173" y="330"/>
                    <a:pt x="174" y="330"/>
                    <a:pt x="175" y="330"/>
                  </a:cubicBezTo>
                  <a:cubicBezTo>
                    <a:pt x="175" y="330"/>
                    <a:pt x="176" y="330"/>
                    <a:pt x="176" y="329"/>
                  </a:cubicBezTo>
                  <a:cubicBezTo>
                    <a:pt x="177" y="329"/>
                    <a:pt x="177" y="329"/>
                    <a:pt x="177" y="328"/>
                  </a:cubicBezTo>
                  <a:cubicBezTo>
                    <a:pt x="177" y="328"/>
                    <a:pt x="177" y="327"/>
                    <a:pt x="176" y="327"/>
                  </a:cubicBezTo>
                  <a:cubicBezTo>
                    <a:pt x="176" y="327"/>
                    <a:pt x="175" y="327"/>
                    <a:pt x="175" y="327"/>
                  </a:cubicBezTo>
                  <a:cubicBezTo>
                    <a:pt x="174" y="326"/>
                    <a:pt x="173" y="325"/>
                    <a:pt x="171" y="324"/>
                  </a:cubicBezTo>
                  <a:cubicBezTo>
                    <a:pt x="171" y="324"/>
                    <a:pt x="170" y="324"/>
                    <a:pt x="170" y="323"/>
                  </a:cubicBezTo>
                  <a:cubicBezTo>
                    <a:pt x="170" y="324"/>
                    <a:pt x="170" y="324"/>
                    <a:pt x="170" y="324"/>
                  </a:cubicBezTo>
                  <a:cubicBezTo>
                    <a:pt x="170" y="324"/>
                    <a:pt x="170" y="324"/>
                    <a:pt x="170" y="325"/>
                  </a:cubicBezTo>
                  <a:cubicBezTo>
                    <a:pt x="171" y="327"/>
                    <a:pt x="171" y="328"/>
                    <a:pt x="171" y="328"/>
                  </a:cubicBezTo>
                  <a:cubicBezTo>
                    <a:pt x="170" y="328"/>
                    <a:pt x="168" y="328"/>
                    <a:pt x="167" y="328"/>
                  </a:cubicBezTo>
                  <a:cubicBezTo>
                    <a:pt x="167" y="329"/>
                    <a:pt x="167" y="329"/>
                    <a:pt x="166" y="329"/>
                  </a:cubicBezTo>
                  <a:cubicBezTo>
                    <a:pt x="166" y="329"/>
                    <a:pt x="166" y="329"/>
                    <a:pt x="165" y="329"/>
                  </a:cubicBezTo>
                  <a:cubicBezTo>
                    <a:pt x="165" y="329"/>
                    <a:pt x="165" y="328"/>
                    <a:pt x="164" y="328"/>
                  </a:cubicBezTo>
                  <a:cubicBezTo>
                    <a:pt x="164" y="327"/>
                    <a:pt x="164" y="327"/>
                    <a:pt x="165" y="327"/>
                  </a:cubicBezTo>
                  <a:cubicBezTo>
                    <a:pt x="165" y="327"/>
                    <a:pt x="167" y="326"/>
                    <a:pt x="167" y="326"/>
                  </a:cubicBezTo>
                  <a:cubicBezTo>
                    <a:pt x="167" y="325"/>
                    <a:pt x="167" y="325"/>
                    <a:pt x="166" y="325"/>
                  </a:cubicBezTo>
                  <a:cubicBezTo>
                    <a:pt x="166" y="324"/>
                    <a:pt x="165" y="325"/>
                    <a:pt x="166" y="323"/>
                  </a:cubicBezTo>
                  <a:cubicBezTo>
                    <a:pt x="166" y="323"/>
                    <a:pt x="166" y="323"/>
                    <a:pt x="166" y="323"/>
                  </a:cubicBezTo>
                  <a:cubicBezTo>
                    <a:pt x="167" y="323"/>
                    <a:pt x="167" y="323"/>
                    <a:pt x="167" y="323"/>
                  </a:cubicBezTo>
                  <a:cubicBezTo>
                    <a:pt x="168" y="323"/>
                    <a:pt x="168" y="323"/>
                    <a:pt x="168" y="323"/>
                  </a:cubicBezTo>
                  <a:cubicBezTo>
                    <a:pt x="168" y="322"/>
                    <a:pt x="170" y="322"/>
                    <a:pt x="170" y="322"/>
                  </a:cubicBezTo>
                  <a:cubicBezTo>
                    <a:pt x="171" y="321"/>
                    <a:pt x="171" y="321"/>
                    <a:pt x="171" y="321"/>
                  </a:cubicBezTo>
                  <a:cubicBezTo>
                    <a:pt x="171" y="321"/>
                    <a:pt x="171" y="320"/>
                    <a:pt x="170" y="320"/>
                  </a:cubicBezTo>
                  <a:cubicBezTo>
                    <a:pt x="170" y="320"/>
                    <a:pt x="170" y="320"/>
                    <a:pt x="169" y="320"/>
                  </a:cubicBezTo>
                  <a:cubicBezTo>
                    <a:pt x="168" y="320"/>
                    <a:pt x="166" y="320"/>
                    <a:pt x="166" y="320"/>
                  </a:cubicBezTo>
                  <a:cubicBezTo>
                    <a:pt x="166" y="320"/>
                    <a:pt x="166" y="320"/>
                    <a:pt x="166" y="319"/>
                  </a:cubicBezTo>
                  <a:cubicBezTo>
                    <a:pt x="166" y="319"/>
                    <a:pt x="166" y="319"/>
                    <a:pt x="166" y="319"/>
                  </a:cubicBezTo>
                  <a:cubicBezTo>
                    <a:pt x="166" y="319"/>
                    <a:pt x="166" y="319"/>
                    <a:pt x="166" y="319"/>
                  </a:cubicBezTo>
                  <a:cubicBezTo>
                    <a:pt x="166" y="319"/>
                    <a:pt x="167" y="318"/>
                    <a:pt x="168" y="317"/>
                  </a:cubicBezTo>
                  <a:cubicBezTo>
                    <a:pt x="169" y="316"/>
                    <a:pt x="173" y="316"/>
                    <a:pt x="175" y="315"/>
                  </a:cubicBezTo>
                  <a:cubicBezTo>
                    <a:pt x="176" y="315"/>
                    <a:pt x="179" y="315"/>
                    <a:pt x="179" y="315"/>
                  </a:cubicBezTo>
                  <a:cubicBezTo>
                    <a:pt x="180" y="315"/>
                    <a:pt x="180" y="314"/>
                    <a:pt x="179" y="314"/>
                  </a:cubicBezTo>
                  <a:cubicBezTo>
                    <a:pt x="179" y="313"/>
                    <a:pt x="179" y="313"/>
                    <a:pt x="178" y="313"/>
                  </a:cubicBezTo>
                  <a:cubicBezTo>
                    <a:pt x="177" y="313"/>
                    <a:pt x="177" y="313"/>
                    <a:pt x="176" y="313"/>
                  </a:cubicBezTo>
                  <a:cubicBezTo>
                    <a:pt x="176" y="313"/>
                    <a:pt x="175" y="313"/>
                    <a:pt x="174" y="314"/>
                  </a:cubicBezTo>
                  <a:cubicBezTo>
                    <a:pt x="173" y="314"/>
                    <a:pt x="172" y="314"/>
                    <a:pt x="171" y="314"/>
                  </a:cubicBezTo>
                  <a:cubicBezTo>
                    <a:pt x="170" y="314"/>
                    <a:pt x="170" y="314"/>
                    <a:pt x="169" y="314"/>
                  </a:cubicBezTo>
                  <a:cubicBezTo>
                    <a:pt x="169" y="315"/>
                    <a:pt x="169" y="314"/>
                    <a:pt x="169" y="314"/>
                  </a:cubicBezTo>
                  <a:cubicBezTo>
                    <a:pt x="170" y="313"/>
                    <a:pt x="171" y="313"/>
                    <a:pt x="171" y="313"/>
                  </a:cubicBezTo>
                  <a:cubicBezTo>
                    <a:pt x="172" y="313"/>
                    <a:pt x="172" y="313"/>
                    <a:pt x="173" y="313"/>
                  </a:cubicBezTo>
                  <a:cubicBezTo>
                    <a:pt x="174" y="312"/>
                    <a:pt x="175" y="311"/>
                    <a:pt x="176" y="310"/>
                  </a:cubicBezTo>
                  <a:cubicBezTo>
                    <a:pt x="177" y="310"/>
                    <a:pt x="178" y="310"/>
                    <a:pt x="178" y="309"/>
                  </a:cubicBezTo>
                  <a:cubicBezTo>
                    <a:pt x="179" y="309"/>
                    <a:pt x="179" y="308"/>
                    <a:pt x="179" y="308"/>
                  </a:cubicBezTo>
                  <a:cubicBezTo>
                    <a:pt x="179" y="307"/>
                    <a:pt x="179" y="307"/>
                    <a:pt x="179" y="307"/>
                  </a:cubicBezTo>
                  <a:cubicBezTo>
                    <a:pt x="179" y="306"/>
                    <a:pt x="177" y="306"/>
                    <a:pt x="176" y="306"/>
                  </a:cubicBezTo>
                  <a:cubicBezTo>
                    <a:pt x="176" y="306"/>
                    <a:pt x="176" y="306"/>
                    <a:pt x="176" y="306"/>
                  </a:cubicBezTo>
                  <a:cubicBezTo>
                    <a:pt x="175" y="306"/>
                    <a:pt x="174" y="307"/>
                    <a:pt x="174" y="307"/>
                  </a:cubicBezTo>
                  <a:cubicBezTo>
                    <a:pt x="173" y="307"/>
                    <a:pt x="174" y="305"/>
                    <a:pt x="174" y="305"/>
                  </a:cubicBezTo>
                  <a:cubicBezTo>
                    <a:pt x="174" y="304"/>
                    <a:pt x="173" y="303"/>
                    <a:pt x="173" y="302"/>
                  </a:cubicBezTo>
                  <a:cubicBezTo>
                    <a:pt x="172" y="302"/>
                    <a:pt x="171" y="300"/>
                    <a:pt x="170" y="300"/>
                  </a:cubicBezTo>
                  <a:cubicBezTo>
                    <a:pt x="169" y="300"/>
                    <a:pt x="168" y="302"/>
                    <a:pt x="168" y="303"/>
                  </a:cubicBezTo>
                  <a:cubicBezTo>
                    <a:pt x="167" y="303"/>
                    <a:pt x="167" y="304"/>
                    <a:pt x="167" y="304"/>
                  </a:cubicBezTo>
                  <a:cubicBezTo>
                    <a:pt x="167" y="305"/>
                    <a:pt x="167" y="305"/>
                    <a:pt x="166" y="306"/>
                  </a:cubicBezTo>
                  <a:cubicBezTo>
                    <a:pt x="166" y="307"/>
                    <a:pt x="166" y="308"/>
                    <a:pt x="165" y="309"/>
                  </a:cubicBezTo>
                  <a:cubicBezTo>
                    <a:pt x="164" y="309"/>
                    <a:pt x="164" y="309"/>
                    <a:pt x="164" y="309"/>
                  </a:cubicBezTo>
                  <a:cubicBezTo>
                    <a:pt x="164" y="310"/>
                    <a:pt x="163" y="310"/>
                    <a:pt x="163" y="310"/>
                  </a:cubicBezTo>
                  <a:cubicBezTo>
                    <a:pt x="163" y="311"/>
                    <a:pt x="164" y="310"/>
                    <a:pt x="164" y="310"/>
                  </a:cubicBezTo>
                  <a:cubicBezTo>
                    <a:pt x="165" y="311"/>
                    <a:pt x="165" y="311"/>
                    <a:pt x="165" y="311"/>
                  </a:cubicBezTo>
                  <a:cubicBezTo>
                    <a:pt x="165" y="311"/>
                    <a:pt x="164" y="312"/>
                    <a:pt x="164" y="313"/>
                  </a:cubicBezTo>
                  <a:cubicBezTo>
                    <a:pt x="164" y="313"/>
                    <a:pt x="164" y="314"/>
                    <a:pt x="164" y="315"/>
                  </a:cubicBezTo>
                  <a:cubicBezTo>
                    <a:pt x="163" y="316"/>
                    <a:pt x="161" y="315"/>
                    <a:pt x="160" y="315"/>
                  </a:cubicBezTo>
                  <a:cubicBezTo>
                    <a:pt x="160" y="315"/>
                    <a:pt x="160" y="315"/>
                    <a:pt x="160" y="315"/>
                  </a:cubicBezTo>
                  <a:cubicBezTo>
                    <a:pt x="160" y="315"/>
                    <a:pt x="160" y="315"/>
                    <a:pt x="160" y="315"/>
                  </a:cubicBezTo>
                  <a:cubicBezTo>
                    <a:pt x="160" y="315"/>
                    <a:pt x="160" y="315"/>
                    <a:pt x="160" y="315"/>
                  </a:cubicBezTo>
                  <a:cubicBezTo>
                    <a:pt x="159" y="314"/>
                    <a:pt x="159" y="314"/>
                    <a:pt x="159" y="314"/>
                  </a:cubicBezTo>
                  <a:cubicBezTo>
                    <a:pt x="159" y="314"/>
                    <a:pt x="158" y="313"/>
                    <a:pt x="158" y="313"/>
                  </a:cubicBezTo>
                  <a:cubicBezTo>
                    <a:pt x="157" y="313"/>
                    <a:pt x="157" y="312"/>
                    <a:pt x="157" y="312"/>
                  </a:cubicBezTo>
                  <a:cubicBezTo>
                    <a:pt x="156" y="312"/>
                    <a:pt x="156" y="312"/>
                    <a:pt x="155" y="311"/>
                  </a:cubicBezTo>
                  <a:cubicBezTo>
                    <a:pt x="155" y="311"/>
                    <a:pt x="155" y="310"/>
                    <a:pt x="155" y="309"/>
                  </a:cubicBezTo>
                  <a:cubicBezTo>
                    <a:pt x="155" y="309"/>
                    <a:pt x="156" y="309"/>
                    <a:pt x="156" y="308"/>
                  </a:cubicBezTo>
                  <a:cubicBezTo>
                    <a:pt x="157" y="307"/>
                    <a:pt x="158" y="307"/>
                    <a:pt x="159" y="307"/>
                  </a:cubicBezTo>
                  <a:cubicBezTo>
                    <a:pt x="160" y="307"/>
                    <a:pt x="161" y="307"/>
                    <a:pt x="161" y="306"/>
                  </a:cubicBezTo>
                  <a:cubicBezTo>
                    <a:pt x="163" y="305"/>
                    <a:pt x="161" y="303"/>
                    <a:pt x="160" y="302"/>
                  </a:cubicBezTo>
                  <a:cubicBezTo>
                    <a:pt x="159" y="302"/>
                    <a:pt x="159" y="301"/>
                    <a:pt x="158" y="301"/>
                  </a:cubicBezTo>
                  <a:cubicBezTo>
                    <a:pt x="158" y="301"/>
                    <a:pt x="157" y="300"/>
                    <a:pt x="156" y="300"/>
                  </a:cubicBezTo>
                  <a:cubicBezTo>
                    <a:pt x="156" y="300"/>
                    <a:pt x="155" y="299"/>
                    <a:pt x="154" y="299"/>
                  </a:cubicBezTo>
                  <a:cubicBezTo>
                    <a:pt x="154" y="300"/>
                    <a:pt x="154" y="300"/>
                    <a:pt x="155" y="301"/>
                  </a:cubicBezTo>
                  <a:cubicBezTo>
                    <a:pt x="155" y="302"/>
                    <a:pt x="156" y="303"/>
                    <a:pt x="156" y="303"/>
                  </a:cubicBezTo>
                  <a:cubicBezTo>
                    <a:pt x="155" y="304"/>
                    <a:pt x="155" y="304"/>
                    <a:pt x="156" y="305"/>
                  </a:cubicBezTo>
                  <a:cubicBezTo>
                    <a:pt x="156" y="305"/>
                    <a:pt x="156" y="306"/>
                    <a:pt x="156" y="307"/>
                  </a:cubicBezTo>
                  <a:cubicBezTo>
                    <a:pt x="156" y="307"/>
                    <a:pt x="155" y="309"/>
                    <a:pt x="155" y="309"/>
                  </a:cubicBezTo>
                  <a:cubicBezTo>
                    <a:pt x="154" y="310"/>
                    <a:pt x="154" y="310"/>
                    <a:pt x="154" y="310"/>
                  </a:cubicBezTo>
                  <a:cubicBezTo>
                    <a:pt x="153" y="311"/>
                    <a:pt x="153" y="312"/>
                    <a:pt x="153" y="314"/>
                  </a:cubicBezTo>
                  <a:cubicBezTo>
                    <a:pt x="153" y="315"/>
                    <a:pt x="153" y="317"/>
                    <a:pt x="153" y="318"/>
                  </a:cubicBezTo>
                  <a:cubicBezTo>
                    <a:pt x="153" y="319"/>
                    <a:pt x="152" y="321"/>
                    <a:pt x="152" y="321"/>
                  </a:cubicBezTo>
                  <a:cubicBezTo>
                    <a:pt x="151" y="322"/>
                    <a:pt x="151" y="323"/>
                    <a:pt x="150" y="325"/>
                  </a:cubicBezTo>
                  <a:cubicBezTo>
                    <a:pt x="149" y="327"/>
                    <a:pt x="149" y="327"/>
                    <a:pt x="149" y="327"/>
                  </a:cubicBezTo>
                  <a:cubicBezTo>
                    <a:pt x="148" y="328"/>
                    <a:pt x="148" y="328"/>
                    <a:pt x="148" y="328"/>
                  </a:cubicBezTo>
                  <a:cubicBezTo>
                    <a:pt x="147" y="329"/>
                    <a:pt x="147" y="330"/>
                    <a:pt x="147" y="330"/>
                  </a:cubicBezTo>
                  <a:moveTo>
                    <a:pt x="195" y="228"/>
                  </a:moveTo>
                  <a:cubicBezTo>
                    <a:pt x="194" y="229"/>
                    <a:pt x="194" y="229"/>
                    <a:pt x="194" y="230"/>
                  </a:cubicBezTo>
                  <a:cubicBezTo>
                    <a:pt x="194" y="231"/>
                    <a:pt x="194" y="232"/>
                    <a:pt x="195" y="232"/>
                  </a:cubicBezTo>
                  <a:cubicBezTo>
                    <a:pt x="196" y="233"/>
                    <a:pt x="197" y="233"/>
                    <a:pt x="198" y="233"/>
                  </a:cubicBezTo>
                  <a:cubicBezTo>
                    <a:pt x="200" y="233"/>
                    <a:pt x="201" y="233"/>
                    <a:pt x="201" y="232"/>
                  </a:cubicBezTo>
                  <a:cubicBezTo>
                    <a:pt x="202" y="232"/>
                    <a:pt x="203" y="231"/>
                    <a:pt x="203" y="230"/>
                  </a:cubicBezTo>
                  <a:cubicBezTo>
                    <a:pt x="203" y="229"/>
                    <a:pt x="202" y="229"/>
                    <a:pt x="201" y="228"/>
                  </a:cubicBezTo>
                  <a:cubicBezTo>
                    <a:pt x="201" y="227"/>
                    <a:pt x="200" y="227"/>
                    <a:pt x="198" y="227"/>
                  </a:cubicBezTo>
                  <a:cubicBezTo>
                    <a:pt x="198" y="227"/>
                    <a:pt x="198" y="227"/>
                    <a:pt x="198" y="227"/>
                  </a:cubicBezTo>
                  <a:cubicBezTo>
                    <a:pt x="197" y="227"/>
                    <a:pt x="196" y="227"/>
                    <a:pt x="195" y="228"/>
                  </a:cubicBezTo>
                  <a:moveTo>
                    <a:pt x="180" y="232"/>
                  </a:moveTo>
                  <a:cubicBezTo>
                    <a:pt x="181" y="231"/>
                    <a:pt x="181" y="231"/>
                    <a:pt x="181" y="230"/>
                  </a:cubicBezTo>
                  <a:cubicBezTo>
                    <a:pt x="181" y="229"/>
                    <a:pt x="181" y="229"/>
                    <a:pt x="180" y="228"/>
                  </a:cubicBezTo>
                  <a:cubicBezTo>
                    <a:pt x="179" y="227"/>
                    <a:pt x="178" y="227"/>
                    <a:pt x="176" y="227"/>
                  </a:cubicBezTo>
                  <a:cubicBezTo>
                    <a:pt x="176" y="227"/>
                    <a:pt x="176" y="227"/>
                    <a:pt x="176" y="227"/>
                  </a:cubicBezTo>
                  <a:cubicBezTo>
                    <a:pt x="175" y="227"/>
                    <a:pt x="174" y="227"/>
                    <a:pt x="173" y="228"/>
                  </a:cubicBezTo>
                  <a:cubicBezTo>
                    <a:pt x="172" y="229"/>
                    <a:pt x="172" y="229"/>
                    <a:pt x="172" y="230"/>
                  </a:cubicBezTo>
                  <a:cubicBezTo>
                    <a:pt x="172" y="231"/>
                    <a:pt x="172" y="231"/>
                    <a:pt x="173" y="232"/>
                  </a:cubicBezTo>
                  <a:cubicBezTo>
                    <a:pt x="174" y="233"/>
                    <a:pt x="175" y="233"/>
                    <a:pt x="176" y="233"/>
                  </a:cubicBezTo>
                  <a:cubicBezTo>
                    <a:pt x="178" y="233"/>
                    <a:pt x="179" y="233"/>
                    <a:pt x="180" y="232"/>
                  </a:cubicBezTo>
                  <a:moveTo>
                    <a:pt x="172" y="241"/>
                  </a:moveTo>
                  <a:cubicBezTo>
                    <a:pt x="172" y="241"/>
                    <a:pt x="172" y="242"/>
                    <a:pt x="173" y="243"/>
                  </a:cubicBezTo>
                  <a:cubicBezTo>
                    <a:pt x="174" y="243"/>
                    <a:pt x="175" y="244"/>
                    <a:pt x="176" y="244"/>
                  </a:cubicBezTo>
                  <a:cubicBezTo>
                    <a:pt x="178" y="244"/>
                    <a:pt x="179" y="243"/>
                    <a:pt x="180" y="243"/>
                  </a:cubicBezTo>
                  <a:cubicBezTo>
                    <a:pt x="181" y="242"/>
                    <a:pt x="181" y="241"/>
                    <a:pt x="181" y="241"/>
                  </a:cubicBezTo>
                  <a:cubicBezTo>
                    <a:pt x="181" y="240"/>
                    <a:pt x="181" y="239"/>
                    <a:pt x="180" y="238"/>
                  </a:cubicBezTo>
                  <a:cubicBezTo>
                    <a:pt x="179" y="238"/>
                    <a:pt x="178" y="237"/>
                    <a:pt x="176" y="237"/>
                  </a:cubicBezTo>
                  <a:cubicBezTo>
                    <a:pt x="176" y="237"/>
                    <a:pt x="176" y="237"/>
                    <a:pt x="176" y="237"/>
                  </a:cubicBezTo>
                  <a:cubicBezTo>
                    <a:pt x="175" y="237"/>
                    <a:pt x="174" y="238"/>
                    <a:pt x="173" y="238"/>
                  </a:cubicBezTo>
                  <a:cubicBezTo>
                    <a:pt x="172" y="239"/>
                    <a:pt x="172" y="240"/>
                    <a:pt x="172" y="241"/>
                  </a:cubicBezTo>
                  <a:moveTo>
                    <a:pt x="139" y="173"/>
                  </a:moveTo>
                  <a:cubicBezTo>
                    <a:pt x="139" y="173"/>
                    <a:pt x="139" y="169"/>
                    <a:pt x="140" y="165"/>
                  </a:cubicBezTo>
                  <a:cubicBezTo>
                    <a:pt x="140" y="160"/>
                    <a:pt x="141" y="154"/>
                    <a:pt x="143" y="149"/>
                  </a:cubicBezTo>
                  <a:cubicBezTo>
                    <a:pt x="144" y="145"/>
                    <a:pt x="145" y="142"/>
                    <a:pt x="147" y="139"/>
                  </a:cubicBezTo>
                  <a:cubicBezTo>
                    <a:pt x="148" y="138"/>
                    <a:pt x="149" y="137"/>
                    <a:pt x="150" y="136"/>
                  </a:cubicBezTo>
                  <a:cubicBezTo>
                    <a:pt x="148" y="129"/>
                    <a:pt x="147" y="125"/>
                    <a:pt x="147" y="125"/>
                  </a:cubicBezTo>
                  <a:cubicBezTo>
                    <a:pt x="146" y="124"/>
                    <a:pt x="147" y="122"/>
                    <a:pt x="148" y="122"/>
                  </a:cubicBezTo>
                  <a:cubicBezTo>
                    <a:pt x="149" y="121"/>
                    <a:pt x="151" y="122"/>
                    <a:pt x="151" y="123"/>
                  </a:cubicBezTo>
                  <a:cubicBezTo>
                    <a:pt x="152" y="123"/>
                    <a:pt x="157" y="136"/>
                    <a:pt x="157" y="161"/>
                  </a:cubicBezTo>
                  <a:cubicBezTo>
                    <a:pt x="156" y="173"/>
                    <a:pt x="155" y="188"/>
                    <a:pt x="150" y="206"/>
                  </a:cubicBezTo>
                  <a:cubicBezTo>
                    <a:pt x="150" y="207"/>
                    <a:pt x="149" y="208"/>
                    <a:pt x="148" y="208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146" y="207"/>
                    <a:pt x="145" y="206"/>
                    <a:pt x="145" y="205"/>
                  </a:cubicBezTo>
                  <a:cubicBezTo>
                    <a:pt x="150" y="187"/>
                    <a:pt x="151" y="172"/>
                    <a:pt x="152" y="160"/>
                  </a:cubicBezTo>
                  <a:cubicBezTo>
                    <a:pt x="152" y="153"/>
                    <a:pt x="151" y="147"/>
                    <a:pt x="151" y="142"/>
                  </a:cubicBezTo>
                  <a:cubicBezTo>
                    <a:pt x="150" y="143"/>
                    <a:pt x="150" y="144"/>
                    <a:pt x="149" y="146"/>
                  </a:cubicBezTo>
                  <a:cubicBezTo>
                    <a:pt x="148" y="149"/>
                    <a:pt x="147" y="152"/>
                    <a:pt x="146" y="156"/>
                  </a:cubicBezTo>
                  <a:cubicBezTo>
                    <a:pt x="144" y="164"/>
                    <a:pt x="144" y="171"/>
                    <a:pt x="144" y="173"/>
                  </a:cubicBezTo>
                  <a:cubicBezTo>
                    <a:pt x="144" y="173"/>
                    <a:pt x="144" y="173"/>
                    <a:pt x="144" y="173"/>
                  </a:cubicBezTo>
                  <a:cubicBezTo>
                    <a:pt x="143" y="174"/>
                    <a:pt x="142" y="175"/>
                    <a:pt x="141" y="175"/>
                  </a:cubicBezTo>
                  <a:cubicBezTo>
                    <a:pt x="141" y="175"/>
                    <a:pt x="141" y="175"/>
                    <a:pt x="141" y="175"/>
                  </a:cubicBezTo>
                  <a:cubicBezTo>
                    <a:pt x="140" y="175"/>
                    <a:pt x="139" y="174"/>
                    <a:pt x="139" y="173"/>
                  </a:cubicBezTo>
                  <a:moveTo>
                    <a:pt x="157" y="225"/>
                  </a:moveTo>
                  <a:cubicBezTo>
                    <a:pt x="157" y="224"/>
                    <a:pt x="158" y="223"/>
                    <a:pt x="160" y="223"/>
                  </a:cubicBezTo>
                  <a:cubicBezTo>
                    <a:pt x="161" y="223"/>
                    <a:pt x="162" y="224"/>
                    <a:pt x="162" y="225"/>
                  </a:cubicBezTo>
                  <a:cubicBezTo>
                    <a:pt x="162" y="246"/>
                    <a:pt x="162" y="246"/>
                    <a:pt x="162" y="246"/>
                  </a:cubicBezTo>
                  <a:cubicBezTo>
                    <a:pt x="162" y="247"/>
                    <a:pt x="161" y="248"/>
                    <a:pt x="160" y="248"/>
                  </a:cubicBezTo>
                  <a:cubicBezTo>
                    <a:pt x="158" y="248"/>
                    <a:pt x="157" y="247"/>
                    <a:pt x="157" y="246"/>
                  </a:cubicBezTo>
                  <a:lnTo>
                    <a:pt x="157" y="225"/>
                  </a:lnTo>
                  <a:close/>
                  <a:moveTo>
                    <a:pt x="167" y="123"/>
                  </a:moveTo>
                  <a:cubicBezTo>
                    <a:pt x="167" y="123"/>
                    <a:pt x="167" y="123"/>
                    <a:pt x="167" y="123"/>
                  </a:cubicBezTo>
                  <a:cubicBezTo>
                    <a:pt x="168" y="122"/>
                    <a:pt x="169" y="121"/>
                    <a:pt x="171" y="122"/>
                  </a:cubicBezTo>
                  <a:cubicBezTo>
                    <a:pt x="172" y="122"/>
                    <a:pt x="172" y="124"/>
                    <a:pt x="172" y="125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72" y="126"/>
                    <a:pt x="171" y="126"/>
                    <a:pt x="171" y="127"/>
                  </a:cubicBezTo>
                  <a:cubicBezTo>
                    <a:pt x="171" y="129"/>
                    <a:pt x="170" y="131"/>
                    <a:pt x="169" y="134"/>
                  </a:cubicBezTo>
                  <a:cubicBezTo>
                    <a:pt x="169" y="134"/>
                    <a:pt x="169" y="135"/>
                    <a:pt x="169" y="136"/>
                  </a:cubicBezTo>
                  <a:cubicBezTo>
                    <a:pt x="170" y="137"/>
                    <a:pt x="171" y="138"/>
                    <a:pt x="171" y="139"/>
                  </a:cubicBezTo>
                  <a:cubicBezTo>
                    <a:pt x="173" y="140"/>
                    <a:pt x="173" y="142"/>
                    <a:pt x="174" y="144"/>
                  </a:cubicBezTo>
                  <a:cubicBezTo>
                    <a:pt x="176" y="148"/>
                    <a:pt x="177" y="152"/>
                    <a:pt x="178" y="157"/>
                  </a:cubicBezTo>
                  <a:cubicBezTo>
                    <a:pt x="180" y="165"/>
                    <a:pt x="180" y="173"/>
                    <a:pt x="180" y="173"/>
                  </a:cubicBezTo>
                  <a:cubicBezTo>
                    <a:pt x="180" y="174"/>
                    <a:pt x="179" y="175"/>
                    <a:pt x="178" y="175"/>
                  </a:cubicBezTo>
                  <a:cubicBezTo>
                    <a:pt x="178" y="175"/>
                    <a:pt x="178" y="175"/>
                    <a:pt x="178" y="175"/>
                  </a:cubicBezTo>
                  <a:cubicBezTo>
                    <a:pt x="176" y="175"/>
                    <a:pt x="175" y="174"/>
                    <a:pt x="175" y="173"/>
                  </a:cubicBezTo>
                  <a:cubicBezTo>
                    <a:pt x="175" y="173"/>
                    <a:pt x="175" y="173"/>
                    <a:pt x="175" y="173"/>
                  </a:cubicBezTo>
                  <a:cubicBezTo>
                    <a:pt x="175" y="172"/>
                    <a:pt x="175" y="172"/>
                    <a:pt x="175" y="172"/>
                  </a:cubicBezTo>
                  <a:cubicBezTo>
                    <a:pt x="175" y="172"/>
                    <a:pt x="175" y="172"/>
                    <a:pt x="175" y="171"/>
                  </a:cubicBezTo>
                  <a:cubicBezTo>
                    <a:pt x="175" y="170"/>
                    <a:pt x="175" y="168"/>
                    <a:pt x="174" y="166"/>
                  </a:cubicBezTo>
                  <a:cubicBezTo>
                    <a:pt x="174" y="161"/>
                    <a:pt x="173" y="155"/>
                    <a:pt x="171" y="150"/>
                  </a:cubicBezTo>
                  <a:cubicBezTo>
                    <a:pt x="170" y="147"/>
                    <a:pt x="169" y="144"/>
                    <a:pt x="168" y="142"/>
                  </a:cubicBezTo>
                  <a:cubicBezTo>
                    <a:pt x="167" y="147"/>
                    <a:pt x="167" y="153"/>
                    <a:pt x="167" y="160"/>
                  </a:cubicBezTo>
                  <a:cubicBezTo>
                    <a:pt x="167" y="172"/>
                    <a:pt x="169" y="187"/>
                    <a:pt x="173" y="205"/>
                  </a:cubicBezTo>
                  <a:cubicBezTo>
                    <a:pt x="174" y="206"/>
                    <a:pt x="173" y="207"/>
                    <a:pt x="172" y="208"/>
                  </a:cubicBezTo>
                  <a:cubicBezTo>
                    <a:pt x="171" y="208"/>
                    <a:pt x="171" y="208"/>
                    <a:pt x="171" y="208"/>
                  </a:cubicBezTo>
                  <a:cubicBezTo>
                    <a:pt x="170" y="208"/>
                    <a:pt x="169" y="207"/>
                    <a:pt x="169" y="206"/>
                  </a:cubicBezTo>
                  <a:cubicBezTo>
                    <a:pt x="164" y="188"/>
                    <a:pt x="162" y="173"/>
                    <a:pt x="162" y="161"/>
                  </a:cubicBezTo>
                  <a:cubicBezTo>
                    <a:pt x="162" y="136"/>
                    <a:pt x="167" y="123"/>
                    <a:pt x="167" y="123"/>
                  </a:cubicBezTo>
                  <a:moveTo>
                    <a:pt x="167" y="241"/>
                  </a:moveTo>
                  <a:cubicBezTo>
                    <a:pt x="167" y="238"/>
                    <a:pt x="168" y="236"/>
                    <a:pt x="170" y="235"/>
                  </a:cubicBezTo>
                  <a:cubicBezTo>
                    <a:pt x="170" y="235"/>
                    <a:pt x="170" y="235"/>
                    <a:pt x="170" y="235"/>
                  </a:cubicBezTo>
                  <a:cubicBezTo>
                    <a:pt x="169" y="234"/>
                    <a:pt x="167" y="232"/>
                    <a:pt x="167" y="230"/>
                  </a:cubicBezTo>
                  <a:cubicBezTo>
                    <a:pt x="167" y="228"/>
                    <a:pt x="169" y="226"/>
                    <a:pt x="170" y="225"/>
                  </a:cubicBezTo>
                  <a:cubicBezTo>
                    <a:pt x="172" y="223"/>
                    <a:pt x="174" y="223"/>
                    <a:pt x="176" y="223"/>
                  </a:cubicBezTo>
                  <a:cubicBezTo>
                    <a:pt x="179" y="223"/>
                    <a:pt x="181" y="223"/>
                    <a:pt x="183" y="225"/>
                  </a:cubicBezTo>
                  <a:cubicBezTo>
                    <a:pt x="184" y="226"/>
                    <a:pt x="185" y="228"/>
                    <a:pt x="185" y="230"/>
                  </a:cubicBezTo>
                  <a:cubicBezTo>
                    <a:pt x="185" y="232"/>
                    <a:pt x="184" y="234"/>
                    <a:pt x="183" y="235"/>
                  </a:cubicBezTo>
                  <a:cubicBezTo>
                    <a:pt x="183" y="235"/>
                    <a:pt x="183" y="235"/>
                    <a:pt x="183" y="235"/>
                  </a:cubicBezTo>
                  <a:cubicBezTo>
                    <a:pt x="185" y="236"/>
                    <a:pt x="186" y="238"/>
                    <a:pt x="186" y="241"/>
                  </a:cubicBezTo>
                  <a:cubicBezTo>
                    <a:pt x="186" y="243"/>
                    <a:pt x="185" y="245"/>
                    <a:pt x="183" y="246"/>
                  </a:cubicBezTo>
                  <a:cubicBezTo>
                    <a:pt x="181" y="247"/>
                    <a:pt x="179" y="248"/>
                    <a:pt x="176" y="248"/>
                  </a:cubicBezTo>
                  <a:cubicBezTo>
                    <a:pt x="174" y="248"/>
                    <a:pt x="172" y="247"/>
                    <a:pt x="170" y="246"/>
                  </a:cubicBezTo>
                  <a:cubicBezTo>
                    <a:pt x="168" y="245"/>
                    <a:pt x="167" y="243"/>
                    <a:pt x="167" y="241"/>
                  </a:cubicBezTo>
                  <a:moveTo>
                    <a:pt x="189" y="173"/>
                  </a:moveTo>
                  <a:cubicBezTo>
                    <a:pt x="189" y="168"/>
                    <a:pt x="189" y="165"/>
                    <a:pt x="189" y="161"/>
                  </a:cubicBezTo>
                  <a:cubicBezTo>
                    <a:pt x="189" y="160"/>
                    <a:pt x="191" y="159"/>
                    <a:pt x="192" y="159"/>
                  </a:cubicBezTo>
                  <a:cubicBezTo>
                    <a:pt x="193" y="159"/>
                    <a:pt x="194" y="161"/>
                    <a:pt x="194" y="162"/>
                  </a:cubicBezTo>
                  <a:cubicBezTo>
                    <a:pt x="194" y="165"/>
                    <a:pt x="194" y="169"/>
                    <a:pt x="194" y="173"/>
                  </a:cubicBezTo>
                  <a:cubicBezTo>
                    <a:pt x="194" y="179"/>
                    <a:pt x="194" y="187"/>
                    <a:pt x="195" y="197"/>
                  </a:cubicBezTo>
                  <a:cubicBezTo>
                    <a:pt x="195" y="198"/>
                    <a:pt x="194" y="199"/>
                    <a:pt x="193" y="199"/>
                  </a:cubicBezTo>
                  <a:cubicBezTo>
                    <a:pt x="193" y="199"/>
                    <a:pt x="193" y="199"/>
                    <a:pt x="193" y="199"/>
                  </a:cubicBezTo>
                  <a:cubicBezTo>
                    <a:pt x="192" y="199"/>
                    <a:pt x="191" y="199"/>
                    <a:pt x="190" y="197"/>
                  </a:cubicBezTo>
                  <a:cubicBezTo>
                    <a:pt x="189" y="188"/>
                    <a:pt x="189" y="180"/>
                    <a:pt x="189" y="173"/>
                  </a:cubicBezTo>
                  <a:moveTo>
                    <a:pt x="190" y="230"/>
                  </a:moveTo>
                  <a:cubicBezTo>
                    <a:pt x="190" y="226"/>
                    <a:pt x="194" y="223"/>
                    <a:pt x="198" y="223"/>
                  </a:cubicBezTo>
                  <a:cubicBezTo>
                    <a:pt x="202" y="223"/>
                    <a:pt x="205" y="225"/>
                    <a:pt x="206" y="227"/>
                  </a:cubicBezTo>
                  <a:cubicBezTo>
                    <a:pt x="207" y="228"/>
                    <a:pt x="207" y="228"/>
                    <a:pt x="207" y="228"/>
                  </a:cubicBezTo>
                  <a:cubicBezTo>
                    <a:pt x="207" y="228"/>
                    <a:pt x="207" y="230"/>
                    <a:pt x="207" y="232"/>
                  </a:cubicBezTo>
                  <a:cubicBezTo>
                    <a:pt x="207" y="236"/>
                    <a:pt x="205" y="243"/>
                    <a:pt x="196" y="248"/>
                  </a:cubicBezTo>
                  <a:cubicBezTo>
                    <a:pt x="196" y="248"/>
                    <a:pt x="195" y="248"/>
                    <a:pt x="195" y="248"/>
                  </a:cubicBezTo>
                  <a:cubicBezTo>
                    <a:pt x="194" y="248"/>
                    <a:pt x="193" y="248"/>
                    <a:pt x="193" y="247"/>
                  </a:cubicBezTo>
                  <a:cubicBezTo>
                    <a:pt x="192" y="246"/>
                    <a:pt x="193" y="245"/>
                    <a:pt x="194" y="244"/>
                  </a:cubicBezTo>
                  <a:cubicBezTo>
                    <a:pt x="198" y="241"/>
                    <a:pt x="201" y="239"/>
                    <a:pt x="202" y="237"/>
                  </a:cubicBezTo>
                  <a:cubicBezTo>
                    <a:pt x="201" y="237"/>
                    <a:pt x="200" y="237"/>
                    <a:pt x="198" y="237"/>
                  </a:cubicBezTo>
                  <a:cubicBezTo>
                    <a:pt x="194" y="237"/>
                    <a:pt x="190" y="234"/>
                    <a:pt x="190" y="230"/>
                  </a:cubicBezTo>
                  <a:moveTo>
                    <a:pt x="209" y="199"/>
                  </a:moveTo>
                  <a:cubicBezTo>
                    <a:pt x="208" y="199"/>
                    <a:pt x="206" y="199"/>
                    <a:pt x="206" y="197"/>
                  </a:cubicBezTo>
                  <a:cubicBezTo>
                    <a:pt x="205" y="188"/>
                    <a:pt x="205" y="180"/>
                    <a:pt x="205" y="173"/>
                  </a:cubicBezTo>
                  <a:cubicBezTo>
                    <a:pt x="205" y="168"/>
                    <a:pt x="205" y="165"/>
                    <a:pt x="205" y="161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60"/>
                    <a:pt x="206" y="159"/>
                    <a:pt x="208" y="159"/>
                  </a:cubicBezTo>
                  <a:cubicBezTo>
                    <a:pt x="209" y="159"/>
                    <a:pt x="210" y="161"/>
                    <a:pt x="210" y="162"/>
                  </a:cubicBezTo>
                  <a:cubicBezTo>
                    <a:pt x="210" y="165"/>
                    <a:pt x="209" y="169"/>
                    <a:pt x="209" y="173"/>
                  </a:cubicBezTo>
                  <a:cubicBezTo>
                    <a:pt x="209" y="179"/>
                    <a:pt x="210" y="187"/>
                    <a:pt x="211" y="197"/>
                  </a:cubicBezTo>
                  <a:cubicBezTo>
                    <a:pt x="211" y="198"/>
                    <a:pt x="210" y="199"/>
                    <a:pt x="209" y="199"/>
                  </a:cubicBezTo>
                  <a:cubicBezTo>
                    <a:pt x="209" y="199"/>
                    <a:pt x="209" y="199"/>
                    <a:pt x="209" y="199"/>
                  </a:cubicBezTo>
                  <a:moveTo>
                    <a:pt x="210" y="245"/>
                  </a:moveTo>
                  <a:cubicBezTo>
                    <a:pt x="210" y="244"/>
                    <a:pt x="212" y="243"/>
                    <a:pt x="213" y="243"/>
                  </a:cubicBezTo>
                  <a:cubicBezTo>
                    <a:pt x="214" y="244"/>
                    <a:pt x="215" y="244"/>
                    <a:pt x="216" y="244"/>
                  </a:cubicBezTo>
                  <a:cubicBezTo>
                    <a:pt x="216" y="244"/>
                    <a:pt x="216" y="244"/>
                    <a:pt x="216" y="244"/>
                  </a:cubicBezTo>
                  <a:cubicBezTo>
                    <a:pt x="218" y="244"/>
                    <a:pt x="220" y="243"/>
                    <a:pt x="221" y="243"/>
                  </a:cubicBezTo>
                  <a:cubicBezTo>
                    <a:pt x="222" y="242"/>
                    <a:pt x="223" y="241"/>
                    <a:pt x="223" y="240"/>
                  </a:cubicBezTo>
                  <a:cubicBezTo>
                    <a:pt x="223" y="240"/>
                    <a:pt x="223" y="240"/>
                    <a:pt x="223" y="240"/>
                  </a:cubicBezTo>
                  <a:cubicBezTo>
                    <a:pt x="223" y="238"/>
                    <a:pt x="222" y="238"/>
                    <a:pt x="221" y="237"/>
                  </a:cubicBezTo>
                  <a:cubicBezTo>
                    <a:pt x="220" y="236"/>
                    <a:pt x="218" y="236"/>
                    <a:pt x="216" y="236"/>
                  </a:cubicBezTo>
                  <a:cubicBezTo>
                    <a:pt x="216" y="236"/>
                    <a:pt x="215" y="236"/>
                    <a:pt x="215" y="236"/>
                  </a:cubicBezTo>
                  <a:cubicBezTo>
                    <a:pt x="215" y="236"/>
                    <a:pt x="215" y="236"/>
                    <a:pt x="215" y="236"/>
                  </a:cubicBezTo>
                  <a:cubicBezTo>
                    <a:pt x="214" y="236"/>
                    <a:pt x="214" y="236"/>
                    <a:pt x="213" y="236"/>
                  </a:cubicBezTo>
                  <a:cubicBezTo>
                    <a:pt x="212" y="236"/>
                    <a:pt x="212" y="235"/>
                    <a:pt x="212" y="234"/>
                  </a:cubicBezTo>
                  <a:cubicBezTo>
                    <a:pt x="212" y="226"/>
                    <a:pt x="212" y="226"/>
                    <a:pt x="212" y="226"/>
                  </a:cubicBezTo>
                  <a:cubicBezTo>
                    <a:pt x="212" y="224"/>
                    <a:pt x="213" y="224"/>
                    <a:pt x="214" y="224"/>
                  </a:cubicBezTo>
                  <a:cubicBezTo>
                    <a:pt x="223" y="224"/>
                    <a:pt x="223" y="224"/>
                    <a:pt x="223" y="224"/>
                  </a:cubicBezTo>
                  <a:cubicBezTo>
                    <a:pt x="224" y="224"/>
                    <a:pt x="225" y="224"/>
                    <a:pt x="225" y="226"/>
                  </a:cubicBezTo>
                  <a:cubicBezTo>
                    <a:pt x="225" y="227"/>
                    <a:pt x="224" y="228"/>
                    <a:pt x="223" y="228"/>
                  </a:cubicBezTo>
                  <a:cubicBezTo>
                    <a:pt x="217" y="228"/>
                    <a:pt x="217" y="228"/>
                    <a:pt x="217" y="228"/>
                  </a:cubicBezTo>
                  <a:cubicBezTo>
                    <a:pt x="217" y="232"/>
                    <a:pt x="217" y="232"/>
                    <a:pt x="217" y="232"/>
                  </a:cubicBezTo>
                  <a:cubicBezTo>
                    <a:pt x="218" y="232"/>
                    <a:pt x="221" y="232"/>
                    <a:pt x="223" y="233"/>
                  </a:cubicBezTo>
                  <a:cubicBezTo>
                    <a:pt x="225" y="234"/>
                    <a:pt x="227" y="237"/>
                    <a:pt x="227" y="240"/>
                  </a:cubicBezTo>
                  <a:cubicBezTo>
                    <a:pt x="227" y="240"/>
                    <a:pt x="227" y="240"/>
                    <a:pt x="227" y="241"/>
                  </a:cubicBezTo>
                  <a:cubicBezTo>
                    <a:pt x="227" y="243"/>
                    <a:pt x="225" y="245"/>
                    <a:pt x="223" y="246"/>
                  </a:cubicBezTo>
                  <a:cubicBezTo>
                    <a:pt x="221" y="247"/>
                    <a:pt x="219" y="248"/>
                    <a:pt x="216" y="248"/>
                  </a:cubicBezTo>
                  <a:cubicBezTo>
                    <a:pt x="216" y="248"/>
                    <a:pt x="216" y="248"/>
                    <a:pt x="216" y="248"/>
                  </a:cubicBezTo>
                  <a:cubicBezTo>
                    <a:pt x="214" y="248"/>
                    <a:pt x="213" y="248"/>
                    <a:pt x="211" y="247"/>
                  </a:cubicBezTo>
                  <a:cubicBezTo>
                    <a:pt x="210" y="247"/>
                    <a:pt x="210" y="246"/>
                    <a:pt x="210" y="245"/>
                  </a:cubicBezTo>
                  <a:moveTo>
                    <a:pt x="227" y="208"/>
                  </a:moveTo>
                  <a:cubicBezTo>
                    <a:pt x="226" y="208"/>
                    <a:pt x="225" y="207"/>
                    <a:pt x="225" y="206"/>
                  </a:cubicBezTo>
                  <a:cubicBezTo>
                    <a:pt x="225" y="176"/>
                    <a:pt x="225" y="176"/>
                    <a:pt x="225" y="176"/>
                  </a:cubicBezTo>
                  <a:cubicBezTo>
                    <a:pt x="217" y="176"/>
                    <a:pt x="217" y="176"/>
                    <a:pt x="217" y="176"/>
                  </a:cubicBezTo>
                  <a:cubicBezTo>
                    <a:pt x="216" y="176"/>
                    <a:pt x="215" y="174"/>
                    <a:pt x="215" y="173"/>
                  </a:cubicBezTo>
                  <a:cubicBezTo>
                    <a:pt x="215" y="172"/>
                    <a:pt x="216" y="171"/>
                    <a:pt x="217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5" y="161"/>
                    <a:pt x="225" y="161"/>
                    <a:pt x="225" y="161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16" y="161"/>
                    <a:pt x="215" y="160"/>
                    <a:pt x="215" y="159"/>
                  </a:cubicBezTo>
                  <a:cubicBezTo>
                    <a:pt x="215" y="157"/>
                    <a:pt x="216" y="156"/>
                    <a:pt x="217" y="156"/>
                  </a:cubicBezTo>
                  <a:cubicBezTo>
                    <a:pt x="225" y="156"/>
                    <a:pt x="225" y="156"/>
                    <a:pt x="225" y="156"/>
                  </a:cubicBezTo>
                  <a:cubicBezTo>
                    <a:pt x="225" y="147"/>
                    <a:pt x="225" y="147"/>
                    <a:pt x="225" y="147"/>
                  </a:cubicBezTo>
                  <a:cubicBezTo>
                    <a:pt x="217" y="147"/>
                    <a:pt x="217" y="147"/>
                    <a:pt x="217" y="147"/>
                  </a:cubicBezTo>
                  <a:cubicBezTo>
                    <a:pt x="216" y="147"/>
                    <a:pt x="215" y="146"/>
                    <a:pt x="215" y="144"/>
                  </a:cubicBezTo>
                  <a:cubicBezTo>
                    <a:pt x="215" y="143"/>
                    <a:pt x="216" y="142"/>
                    <a:pt x="217" y="142"/>
                  </a:cubicBezTo>
                  <a:cubicBezTo>
                    <a:pt x="220" y="142"/>
                    <a:pt x="220" y="142"/>
                    <a:pt x="220" y="142"/>
                  </a:cubicBezTo>
                  <a:cubicBezTo>
                    <a:pt x="220" y="141"/>
                    <a:pt x="220" y="140"/>
                    <a:pt x="220" y="139"/>
                  </a:cubicBezTo>
                  <a:cubicBezTo>
                    <a:pt x="220" y="136"/>
                    <a:pt x="220" y="131"/>
                    <a:pt x="218" y="125"/>
                  </a:cubicBezTo>
                  <a:cubicBezTo>
                    <a:pt x="217" y="124"/>
                    <a:pt x="218" y="122"/>
                    <a:pt x="219" y="122"/>
                  </a:cubicBezTo>
                  <a:cubicBezTo>
                    <a:pt x="220" y="121"/>
                    <a:pt x="222" y="122"/>
                    <a:pt x="222" y="123"/>
                  </a:cubicBezTo>
                  <a:cubicBezTo>
                    <a:pt x="225" y="130"/>
                    <a:pt x="225" y="135"/>
                    <a:pt x="225" y="139"/>
                  </a:cubicBezTo>
                  <a:cubicBezTo>
                    <a:pt x="225" y="140"/>
                    <a:pt x="225" y="141"/>
                    <a:pt x="225" y="142"/>
                  </a:cubicBezTo>
                  <a:cubicBezTo>
                    <a:pt x="230" y="142"/>
                    <a:pt x="230" y="142"/>
                    <a:pt x="230" y="142"/>
                  </a:cubicBezTo>
                  <a:cubicBezTo>
                    <a:pt x="229" y="141"/>
                    <a:pt x="229" y="140"/>
                    <a:pt x="229" y="139"/>
                  </a:cubicBezTo>
                  <a:cubicBezTo>
                    <a:pt x="229" y="135"/>
                    <a:pt x="230" y="130"/>
                    <a:pt x="232" y="123"/>
                  </a:cubicBezTo>
                  <a:cubicBezTo>
                    <a:pt x="233" y="122"/>
                    <a:pt x="234" y="121"/>
                    <a:pt x="236" y="122"/>
                  </a:cubicBezTo>
                  <a:cubicBezTo>
                    <a:pt x="237" y="122"/>
                    <a:pt x="238" y="124"/>
                    <a:pt x="237" y="125"/>
                  </a:cubicBezTo>
                  <a:cubicBezTo>
                    <a:pt x="235" y="131"/>
                    <a:pt x="234" y="136"/>
                    <a:pt x="234" y="139"/>
                  </a:cubicBezTo>
                  <a:cubicBezTo>
                    <a:pt x="234" y="140"/>
                    <a:pt x="234" y="141"/>
                    <a:pt x="234" y="142"/>
                  </a:cubicBezTo>
                  <a:cubicBezTo>
                    <a:pt x="237" y="142"/>
                    <a:pt x="237" y="142"/>
                    <a:pt x="237" y="142"/>
                  </a:cubicBezTo>
                  <a:cubicBezTo>
                    <a:pt x="239" y="142"/>
                    <a:pt x="240" y="143"/>
                    <a:pt x="240" y="144"/>
                  </a:cubicBezTo>
                  <a:cubicBezTo>
                    <a:pt x="240" y="146"/>
                    <a:pt x="239" y="147"/>
                    <a:pt x="237" y="147"/>
                  </a:cubicBezTo>
                  <a:cubicBezTo>
                    <a:pt x="230" y="147"/>
                    <a:pt x="230" y="147"/>
                    <a:pt x="230" y="147"/>
                  </a:cubicBezTo>
                  <a:cubicBezTo>
                    <a:pt x="230" y="156"/>
                    <a:pt x="230" y="156"/>
                    <a:pt x="230" y="156"/>
                  </a:cubicBezTo>
                  <a:cubicBezTo>
                    <a:pt x="237" y="156"/>
                    <a:pt x="237" y="156"/>
                    <a:pt x="237" y="156"/>
                  </a:cubicBezTo>
                  <a:cubicBezTo>
                    <a:pt x="239" y="156"/>
                    <a:pt x="240" y="157"/>
                    <a:pt x="240" y="159"/>
                  </a:cubicBezTo>
                  <a:cubicBezTo>
                    <a:pt x="240" y="160"/>
                    <a:pt x="239" y="161"/>
                    <a:pt x="237" y="161"/>
                  </a:cubicBezTo>
                  <a:cubicBezTo>
                    <a:pt x="230" y="161"/>
                    <a:pt x="230" y="161"/>
                    <a:pt x="230" y="161"/>
                  </a:cubicBezTo>
                  <a:cubicBezTo>
                    <a:pt x="230" y="171"/>
                    <a:pt x="230" y="171"/>
                    <a:pt x="230" y="171"/>
                  </a:cubicBezTo>
                  <a:cubicBezTo>
                    <a:pt x="237" y="171"/>
                    <a:pt x="237" y="171"/>
                    <a:pt x="237" y="171"/>
                  </a:cubicBezTo>
                  <a:cubicBezTo>
                    <a:pt x="239" y="171"/>
                    <a:pt x="240" y="172"/>
                    <a:pt x="240" y="173"/>
                  </a:cubicBezTo>
                  <a:cubicBezTo>
                    <a:pt x="240" y="174"/>
                    <a:pt x="239" y="176"/>
                    <a:pt x="237" y="176"/>
                  </a:cubicBezTo>
                  <a:cubicBezTo>
                    <a:pt x="230" y="176"/>
                    <a:pt x="230" y="176"/>
                    <a:pt x="230" y="176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07"/>
                    <a:pt x="229" y="208"/>
                    <a:pt x="227" y="208"/>
                  </a:cubicBezTo>
                  <a:moveTo>
                    <a:pt x="213" y="140"/>
                  </a:moveTo>
                  <a:cubicBezTo>
                    <a:pt x="213" y="143"/>
                    <a:pt x="213" y="146"/>
                    <a:pt x="212" y="148"/>
                  </a:cubicBezTo>
                  <a:cubicBezTo>
                    <a:pt x="212" y="150"/>
                    <a:pt x="211" y="150"/>
                    <a:pt x="210" y="150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08" y="150"/>
                    <a:pt x="207" y="149"/>
                    <a:pt x="208" y="148"/>
                  </a:cubicBezTo>
                  <a:cubicBezTo>
                    <a:pt x="208" y="145"/>
                    <a:pt x="208" y="142"/>
                    <a:pt x="208" y="140"/>
                  </a:cubicBezTo>
                  <a:cubicBezTo>
                    <a:pt x="208" y="136"/>
                    <a:pt x="208" y="131"/>
                    <a:pt x="205" y="125"/>
                  </a:cubicBezTo>
                  <a:cubicBezTo>
                    <a:pt x="205" y="124"/>
                    <a:pt x="206" y="122"/>
                    <a:pt x="207" y="122"/>
                  </a:cubicBezTo>
                  <a:cubicBezTo>
                    <a:pt x="208" y="121"/>
                    <a:pt x="210" y="122"/>
                    <a:pt x="210" y="123"/>
                  </a:cubicBezTo>
                  <a:cubicBezTo>
                    <a:pt x="212" y="130"/>
                    <a:pt x="213" y="135"/>
                    <a:pt x="213" y="140"/>
                  </a:cubicBezTo>
                  <a:moveTo>
                    <a:pt x="205" y="139"/>
                  </a:moveTo>
                  <a:cubicBezTo>
                    <a:pt x="205" y="142"/>
                    <a:pt x="205" y="145"/>
                    <a:pt x="204" y="147"/>
                  </a:cubicBezTo>
                  <a:cubicBezTo>
                    <a:pt x="204" y="150"/>
                    <a:pt x="204" y="152"/>
                    <a:pt x="203" y="155"/>
                  </a:cubicBezTo>
                  <a:cubicBezTo>
                    <a:pt x="202" y="160"/>
                    <a:pt x="202" y="165"/>
                    <a:pt x="202" y="173"/>
                  </a:cubicBezTo>
                  <a:cubicBezTo>
                    <a:pt x="202" y="181"/>
                    <a:pt x="202" y="191"/>
                    <a:pt x="205" y="205"/>
                  </a:cubicBezTo>
                  <a:cubicBezTo>
                    <a:pt x="205" y="206"/>
                    <a:pt x="204" y="208"/>
                    <a:pt x="202" y="208"/>
                  </a:cubicBezTo>
                  <a:cubicBezTo>
                    <a:pt x="202" y="208"/>
                    <a:pt x="202" y="208"/>
                    <a:pt x="202" y="208"/>
                  </a:cubicBezTo>
                  <a:cubicBezTo>
                    <a:pt x="201" y="208"/>
                    <a:pt x="200" y="207"/>
                    <a:pt x="200" y="206"/>
                  </a:cubicBezTo>
                  <a:cubicBezTo>
                    <a:pt x="197" y="192"/>
                    <a:pt x="197" y="181"/>
                    <a:pt x="197" y="173"/>
                  </a:cubicBezTo>
                  <a:cubicBezTo>
                    <a:pt x="197" y="165"/>
                    <a:pt x="197" y="159"/>
                    <a:pt x="198" y="154"/>
                  </a:cubicBezTo>
                  <a:cubicBezTo>
                    <a:pt x="199" y="151"/>
                    <a:pt x="199" y="149"/>
                    <a:pt x="200" y="146"/>
                  </a:cubicBezTo>
                  <a:cubicBezTo>
                    <a:pt x="200" y="144"/>
                    <a:pt x="200" y="142"/>
                    <a:pt x="200" y="139"/>
                  </a:cubicBezTo>
                  <a:cubicBezTo>
                    <a:pt x="200" y="136"/>
                    <a:pt x="200" y="131"/>
                    <a:pt x="198" y="125"/>
                  </a:cubicBezTo>
                  <a:cubicBezTo>
                    <a:pt x="197" y="124"/>
                    <a:pt x="198" y="122"/>
                    <a:pt x="199" y="122"/>
                  </a:cubicBezTo>
                  <a:cubicBezTo>
                    <a:pt x="200" y="121"/>
                    <a:pt x="202" y="122"/>
                    <a:pt x="202" y="123"/>
                  </a:cubicBezTo>
                  <a:cubicBezTo>
                    <a:pt x="204" y="130"/>
                    <a:pt x="205" y="135"/>
                    <a:pt x="205" y="139"/>
                  </a:cubicBezTo>
                  <a:moveTo>
                    <a:pt x="197" y="140"/>
                  </a:moveTo>
                  <a:cubicBezTo>
                    <a:pt x="197" y="143"/>
                    <a:pt x="197" y="146"/>
                    <a:pt x="196" y="148"/>
                  </a:cubicBezTo>
                  <a:cubicBezTo>
                    <a:pt x="196" y="150"/>
                    <a:pt x="195" y="150"/>
                    <a:pt x="194" y="150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92" y="150"/>
                    <a:pt x="191" y="149"/>
                    <a:pt x="192" y="148"/>
                  </a:cubicBezTo>
                  <a:cubicBezTo>
                    <a:pt x="192" y="145"/>
                    <a:pt x="192" y="142"/>
                    <a:pt x="192" y="140"/>
                  </a:cubicBezTo>
                  <a:cubicBezTo>
                    <a:pt x="192" y="136"/>
                    <a:pt x="192" y="131"/>
                    <a:pt x="190" y="125"/>
                  </a:cubicBezTo>
                  <a:cubicBezTo>
                    <a:pt x="189" y="124"/>
                    <a:pt x="190" y="122"/>
                    <a:pt x="191" y="122"/>
                  </a:cubicBezTo>
                  <a:cubicBezTo>
                    <a:pt x="192" y="121"/>
                    <a:pt x="194" y="122"/>
                    <a:pt x="194" y="123"/>
                  </a:cubicBezTo>
                  <a:cubicBezTo>
                    <a:pt x="196" y="130"/>
                    <a:pt x="197" y="135"/>
                    <a:pt x="197" y="140"/>
                  </a:cubicBezTo>
                  <a:moveTo>
                    <a:pt x="118" y="178"/>
                  </a:moveTo>
                  <a:cubicBezTo>
                    <a:pt x="118" y="193"/>
                    <a:pt x="121" y="209"/>
                    <a:pt x="130" y="224"/>
                  </a:cubicBezTo>
                  <a:cubicBezTo>
                    <a:pt x="149" y="259"/>
                    <a:pt x="182" y="276"/>
                    <a:pt x="189" y="280"/>
                  </a:cubicBezTo>
                  <a:cubicBezTo>
                    <a:pt x="189" y="280"/>
                    <a:pt x="224" y="268"/>
                    <a:pt x="249" y="224"/>
                  </a:cubicBezTo>
                  <a:cubicBezTo>
                    <a:pt x="257" y="209"/>
                    <a:pt x="260" y="193"/>
                    <a:pt x="261" y="178"/>
                  </a:cubicBezTo>
                  <a:cubicBezTo>
                    <a:pt x="250" y="174"/>
                    <a:pt x="244" y="166"/>
                    <a:pt x="244" y="158"/>
                  </a:cubicBezTo>
                  <a:cubicBezTo>
                    <a:pt x="244" y="151"/>
                    <a:pt x="249" y="145"/>
                    <a:pt x="257" y="141"/>
                  </a:cubicBezTo>
                  <a:cubicBezTo>
                    <a:pt x="253" y="121"/>
                    <a:pt x="246" y="108"/>
                    <a:pt x="246" y="108"/>
                  </a:cubicBezTo>
                  <a:cubicBezTo>
                    <a:pt x="216" y="118"/>
                    <a:pt x="189" y="94"/>
                    <a:pt x="189" y="94"/>
                  </a:cubicBezTo>
                  <a:cubicBezTo>
                    <a:pt x="189" y="94"/>
                    <a:pt x="162" y="118"/>
                    <a:pt x="133" y="108"/>
                  </a:cubicBezTo>
                  <a:cubicBezTo>
                    <a:pt x="133" y="108"/>
                    <a:pt x="126" y="121"/>
                    <a:pt x="122" y="141"/>
                  </a:cubicBezTo>
                  <a:cubicBezTo>
                    <a:pt x="129" y="145"/>
                    <a:pt x="134" y="151"/>
                    <a:pt x="135" y="158"/>
                  </a:cubicBezTo>
                  <a:cubicBezTo>
                    <a:pt x="135" y="166"/>
                    <a:pt x="128" y="174"/>
                    <a:pt x="118" y="178"/>
                  </a:cubicBezTo>
                  <a:moveTo>
                    <a:pt x="126" y="227"/>
                  </a:moveTo>
                  <a:cubicBezTo>
                    <a:pt x="117" y="211"/>
                    <a:pt x="114" y="194"/>
                    <a:pt x="113" y="178"/>
                  </a:cubicBezTo>
                  <a:cubicBezTo>
                    <a:pt x="113" y="175"/>
                    <a:pt x="113" y="175"/>
                    <a:pt x="113" y="175"/>
                  </a:cubicBezTo>
                  <a:cubicBezTo>
                    <a:pt x="116" y="174"/>
                    <a:pt x="116" y="174"/>
                    <a:pt x="116" y="174"/>
                  </a:cubicBezTo>
                  <a:cubicBezTo>
                    <a:pt x="121" y="172"/>
                    <a:pt x="124" y="169"/>
                    <a:pt x="127" y="167"/>
                  </a:cubicBezTo>
                  <a:cubicBezTo>
                    <a:pt x="129" y="164"/>
                    <a:pt x="130" y="161"/>
                    <a:pt x="130" y="159"/>
                  </a:cubicBezTo>
                  <a:cubicBezTo>
                    <a:pt x="130" y="158"/>
                    <a:pt x="130" y="158"/>
                    <a:pt x="130" y="158"/>
                  </a:cubicBezTo>
                  <a:cubicBezTo>
                    <a:pt x="130" y="156"/>
                    <a:pt x="129" y="154"/>
                    <a:pt x="128" y="151"/>
                  </a:cubicBezTo>
                  <a:cubicBezTo>
                    <a:pt x="126" y="149"/>
                    <a:pt x="123" y="147"/>
                    <a:pt x="120" y="146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7" y="140"/>
                    <a:pt x="117" y="140"/>
                    <a:pt x="117" y="140"/>
                  </a:cubicBezTo>
                  <a:cubicBezTo>
                    <a:pt x="122" y="120"/>
                    <a:pt x="129" y="106"/>
                    <a:pt x="129" y="106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34" y="103"/>
                    <a:pt x="134" y="103"/>
                    <a:pt x="134" y="103"/>
                  </a:cubicBezTo>
                  <a:cubicBezTo>
                    <a:pt x="139" y="105"/>
                    <a:pt x="145" y="106"/>
                    <a:pt x="150" y="106"/>
                  </a:cubicBezTo>
                  <a:cubicBezTo>
                    <a:pt x="150" y="106"/>
                    <a:pt x="150" y="106"/>
                    <a:pt x="150" y="106"/>
                  </a:cubicBezTo>
                  <a:cubicBezTo>
                    <a:pt x="169" y="106"/>
                    <a:pt x="185" y="91"/>
                    <a:pt x="187" y="90"/>
                  </a:cubicBezTo>
                  <a:cubicBezTo>
                    <a:pt x="187" y="90"/>
                    <a:pt x="187" y="90"/>
                    <a:pt x="187" y="90"/>
                  </a:cubicBezTo>
                  <a:cubicBezTo>
                    <a:pt x="189" y="88"/>
                    <a:pt x="189" y="88"/>
                    <a:pt x="189" y="88"/>
                  </a:cubicBezTo>
                  <a:cubicBezTo>
                    <a:pt x="192" y="90"/>
                    <a:pt x="192" y="90"/>
                    <a:pt x="192" y="90"/>
                  </a:cubicBezTo>
                  <a:cubicBezTo>
                    <a:pt x="192" y="90"/>
                    <a:pt x="192" y="90"/>
                    <a:pt x="192" y="90"/>
                  </a:cubicBezTo>
                  <a:cubicBezTo>
                    <a:pt x="194" y="91"/>
                    <a:pt x="210" y="106"/>
                    <a:pt x="229" y="106"/>
                  </a:cubicBezTo>
                  <a:cubicBezTo>
                    <a:pt x="234" y="106"/>
                    <a:pt x="239" y="105"/>
                    <a:pt x="245" y="103"/>
                  </a:cubicBezTo>
                  <a:cubicBezTo>
                    <a:pt x="248" y="102"/>
                    <a:pt x="248" y="102"/>
                    <a:pt x="248" y="102"/>
                  </a:cubicBezTo>
                  <a:cubicBezTo>
                    <a:pt x="250" y="106"/>
                    <a:pt x="250" y="106"/>
                    <a:pt x="250" y="106"/>
                  </a:cubicBezTo>
                  <a:cubicBezTo>
                    <a:pt x="250" y="106"/>
                    <a:pt x="256" y="119"/>
                    <a:pt x="261" y="137"/>
                  </a:cubicBezTo>
                  <a:cubicBezTo>
                    <a:pt x="261" y="138"/>
                    <a:pt x="261" y="138"/>
                    <a:pt x="261" y="139"/>
                  </a:cubicBezTo>
                  <a:cubicBezTo>
                    <a:pt x="261" y="139"/>
                    <a:pt x="261" y="139"/>
                    <a:pt x="261" y="139"/>
                  </a:cubicBezTo>
                  <a:cubicBezTo>
                    <a:pt x="261" y="140"/>
                    <a:pt x="261" y="140"/>
                    <a:pt x="261" y="140"/>
                  </a:cubicBezTo>
                  <a:cubicBezTo>
                    <a:pt x="261" y="140"/>
                    <a:pt x="261" y="140"/>
                    <a:pt x="261" y="140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2" y="144"/>
                    <a:pt x="262" y="144"/>
                    <a:pt x="262" y="144"/>
                  </a:cubicBezTo>
                  <a:cubicBezTo>
                    <a:pt x="259" y="146"/>
                    <a:pt x="259" y="146"/>
                    <a:pt x="259" y="146"/>
                  </a:cubicBezTo>
                  <a:cubicBezTo>
                    <a:pt x="255" y="147"/>
                    <a:pt x="253" y="149"/>
                    <a:pt x="251" y="151"/>
                  </a:cubicBezTo>
                  <a:cubicBezTo>
                    <a:pt x="249" y="154"/>
                    <a:pt x="248" y="156"/>
                    <a:pt x="248" y="158"/>
                  </a:cubicBezTo>
                  <a:cubicBezTo>
                    <a:pt x="248" y="159"/>
                    <a:pt x="248" y="159"/>
                    <a:pt x="248" y="159"/>
                  </a:cubicBezTo>
                  <a:cubicBezTo>
                    <a:pt x="248" y="161"/>
                    <a:pt x="249" y="164"/>
                    <a:pt x="252" y="167"/>
                  </a:cubicBezTo>
                  <a:cubicBezTo>
                    <a:pt x="254" y="169"/>
                    <a:pt x="258" y="172"/>
                    <a:pt x="262" y="174"/>
                  </a:cubicBezTo>
                  <a:cubicBezTo>
                    <a:pt x="265" y="175"/>
                    <a:pt x="265" y="175"/>
                    <a:pt x="265" y="175"/>
                  </a:cubicBezTo>
                  <a:cubicBezTo>
                    <a:pt x="265" y="177"/>
                    <a:pt x="265" y="177"/>
                    <a:pt x="265" y="177"/>
                  </a:cubicBezTo>
                  <a:cubicBezTo>
                    <a:pt x="265" y="178"/>
                    <a:pt x="265" y="178"/>
                    <a:pt x="265" y="178"/>
                  </a:cubicBezTo>
                  <a:cubicBezTo>
                    <a:pt x="265" y="194"/>
                    <a:pt x="261" y="211"/>
                    <a:pt x="252" y="227"/>
                  </a:cubicBezTo>
                  <a:cubicBezTo>
                    <a:pt x="232" y="263"/>
                    <a:pt x="199" y="280"/>
                    <a:pt x="191" y="284"/>
                  </a:cubicBezTo>
                  <a:cubicBezTo>
                    <a:pt x="189" y="284"/>
                    <a:pt x="189" y="284"/>
                    <a:pt x="189" y="284"/>
                  </a:cubicBezTo>
                  <a:cubicBezTo>
                    <a:pt x="188" y="284"/>
                    <a:pt x="188" y="284"/>
                    <a:pt x="188" y="284"/>
                  </a:cubicBezTo>
                  <a:cubicBezTo>
                    <a:pt x="180" y="280"/>
                    <a:pt x="147" y="263"/>
                    <a:pt x="126" y="227"/>
                  </a:cubicBezTo>
                  <a:moveTo>
                    <a:pt x="122" y="230"/>
                  </a:moveTo>
                  <a:cubicBezTo>
                    <a:pt x="143" y="268"/>
                    <a:pt x="177" y="285"/>
                    <a:pt x="185" y="289"/>
                  </a:cubicBezTo>
                  <a:cubicBezTo>
                    <a:pt x="189" y="291"/>
                    <a:pt x="189" y="291"/>
                    <a:pt x="189" y="291"/>
                  </a:cubicBezTo>
                  <a:cubicBezTo>
                    <a:pt x="193" y="289"/>
                    <a:pt x="193" y="289"/>
                    <a:pt x="193" y="289"/>
                  </a:cubicBezTo>
                  <a:cubicBezTo>
                    <a:pt x="202" y="285"/>
                    <a:pt x="236" y="268"/>
                    <a:pt x="257" y="230"/>
                  </a:cubicBezTo>
                  <a:cubicBezTo>
                    <a:pt x="266" y="213"/>
                    <a:pt x="270" y="195"/>
                    <a:pt x="271" y="178"/>
                  </a:cubicBezTo>
                  <a:cubicBezTo>
                    <a:pt x="271" y="178"/>
                    <a:pt x="271" y="178"/>
                    <a:pt x="271" y="178"/>
                  </a:cubicBezTo>
                  <a:cubicBezTo>
                    <a:pt x="271" y="178"/>
                    <a:pt x="271" y="178"/>
                    <a:pt x="271" y="178"/>
                  </a:cubicBezTo>
                  <a:cubicBezTo>
                    <a:pt x="271" y="171"/>
                    <a:pt x="271" y="171"/>
                    <a:pt x="271" y="171"/>
                  </a:cubicBezTo>
                  <a:cubicBezTo>
                    <a:pt x="271" y="171"/>
                    <a:pt x="261" y="168"/>
                    <a:pt x="259" y="166"/>
                  </a:cubicBezTo>
                  <a:cubicBezTo>
                    <a:pt x="254" y="163"/>
                    <a:pt x="253" y="160"/>
                    <a:pt x="255" y="155"/>
                  </a:cubicBezTo>
                  <a:cubicBezTo>
                    <a:pt x="257" y="151"/>
                    <a:pt x="268" y="147"/>
                    <a:pt x="268" y="147"/>
                  </a:cubicBezTo>
                  <a:cubicBezTo>
                    <a:pt x="267" y="139"/>
                    <a:pt x="267" y="139"/>
                    <a:pt x="267" y="139"/>
                  </a:cubicBezTo>
                  <a:cubicBezTo>
                    <a:pt x="266" y="138"/>
                    <a:pt x="266" y="138"/>
                    <a:pt x="266" y="137"/>
                  </a:cubicBezTo>
                  <a:cubicBezTo>
                    <a:pt x="266" y="137"/>
                    <a:pt x="266" y="137"/>
                    <a:pt x="266" y="137"/>
                  </a:cubicBezTo>
                  <a:cubicBezTo>
                    <a:pt x="262" y="117"/>
                    <a:pt x="255" y="103"/>
                    <a:pt x="255" y="103"/>
                  </a:cubicBezTo>
                  <a:cubicBezTo>
                    <a:pt x="251" y="95"/>
                    <a:pt x="251" y="95"/>
                    <a:pt x="251" y="95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38" y="100"/>
                    <a:pt x="233" y="100"/>
                    <a:pt x="229" y="100"/>
                  </a:cubicBezTo>
                  <a:cubicBezTo>
                    <a:pt x="211" y="100"/>
                    <a:pt x="196" y="86"/>
                    <a:pt x="195" y="85"/>
                  </a:cubicBezTo>
                  <a:cubicBezTo>
                    <a:pt x="189" y="81"/>
                    <a:pt x="189" y="81"/>
                    <a:pt x="189" y="81"/>
                  </a:cubicBezTo>
                  <a:cubicBezTo>
                    <a:pt x="184" y="85"/>
                    <a:pt x="184" y="85"/>
                    <a:pt x="184" y="85"/>
                  </a:cubicBezTo>
                  <a:cubicBezTo>
                    <a:pt x="184" y="85"/>
                    <a:pt x="184" y="85"/>
                    <a:pt x="184" y="85"/>
                  </a:cubicBezTo>
                  <a:cubicBezTo>
                    <a:pt x="183" y="86"/>
                    <a:pt x="167" y="100"/>
                    <a:pt x="150" y="100"/>
                  </a:cubicBezTo>
                  <a:cubicBezTo>
                    <a:pt x="145" y="100"/>
                    <a:pt x="140" y="100"/>
                    <a:pt x="136" y="98"/>
                  </a:cubicBezTo>
                  <a:cubicBezTo>
                    <a:pt x="128" y="95"/>
                    <a:pt x="128" y="95"/>
                    <a:pt x="128" y="95"/>
                  </a:cubicBezTo>
                  <a:cubicBezTo>
                    <a:pt x="124" y="103"/>
                    <a:pt x="124" y="103"/>
                    <a:pt x="124" y="103"/>
                  </a:cubicBezTo>
                  <a:cubicBezTo>
                    <a:pt x="124" y="103"/>
                    <a:pt x="117" y="118"/>
                    <a:pt x="112" y="139"/>
                  </a:cubicBezTo>
                  <a:cubicBezTo>
                    <a:pt x="110" y="147"/>
                    <a:pt x="110" y="147"/>
                    <a:pt x="110" y="147"/>
                  </a:cubicBezTo>
                  <a:cubicBezTo>
                    <a:pt x="110" y="147"/>
                    <a:pt x="121" y="151"/>
                    <a:pt x="123" y="155"/>
                  </a:cubicBezTo>
                  <a:cubicBezTo>
                    <a:pt x="126" y="160"/>
                    <a:pt x="124" y="163"/>
                    <a:pt x="120" y="166"/>
                  </a:cubicBezTo>
                  <a:cubicBezTo>
                    <a:pt x="117" y="168"/>
                    <a:pt x="108" y="171"/>
                    <a:pt x="108" y="171"/>
                  </a:cubicBezTo>
                  <a:cubicBezTo>
                    <a:pt x="108" y="178"/>
                    <a:pt x="108" y="178"/>
                    <a:pt x="108" y="178"/>
                  </a:cubicBezTo>
                  <a:cubicBezTo>
                    <a:pt x="109" y="195"/>
                    <a:pt x="112" y="213"/>
                    <a:pt x="122" y="230"/>
                  </a:cubicBezTo>
                  <a:moveTo>
                    <a:pt x="120" y="291"/>
                  </a:moveTo>
                  <a:cubicBezTo>
                    <a:pt x="121" y="291"/>
                    <a:pt x="122" y="290"/>
                    <a:pt x="122" y="290"/>
                  </a:cubicBezTo>
                  <a:cubicBezTo>
                    <a:pt x="122" y="290"/>
                    <a:pt x="122" y="290"/>
                    <a:pt x="122" y="290"/>
                  </a:cubicBezTo>
                  <a:cubicBezTo>
                    <a:pt x="123" y="290"/>
                    <a:pt x="123" y="291"/>
                    <a:pt x="122" y="291"/>
                  </a:cubicBezTo>
                  <a:cubicBezTo>
                    <a:pt x="120" y="291"/>
                    <a:pt x="120" y="291"/>
                    <a:pt x="120" y="291"/>
                  </a:cubicBezTo>
                  <a:moveTo>
                    <a:pt x="91" y="298"/>
                  </a:moveTo>
                  <a:cubicBezTo>
                    <a:pt x="89" y="299"/>
                    <a:pt x="92" y="303"/>
                    <a:pt x="94" y="304"/>
                  </a:cubicBezTo>
                  <a:cubicBezTo>
                    <a:pt x="96" y="305"/>
                    <a:pt x="98" y="304"/>
                    <a:pt x="100" y="304"/>
                  </a:cubicBezTo>
                  <a:cubicBezTo>
                    <a:pt x="102" y="304"/>
                    <a:pt x="104" y="304"/>
                    <a:pt x="106" y="302"/>
                  </a:cubicBezTo>
                  <a:cubicBezTo>
                    <a:pt x="108" y="301"/>
                    <a:pt x="110" y="300"/>
                    <a:pt x="111" y="299"/>
                  </a:cubicBezTo>
                  <a:cubicBezTo>
                    <a:pt x="112" y="298"/>
                    <a:pt x="113" y="297"/>
                    <a:pt x="113" y="297"/>
                  </a:cubicBezTo>
                  <a:cubicBezTo>
                    <a:pt x="115" y="295"/>
                    <a:pt x="117" y="294"/>
                    <a:pt x="117" y="294"/>
                  </a:cubicBezTo>
                  <a:cubicBezTo>
                    <a:pt x="117" y="294"/>
                    <a:pt x="114" y="301"/>
                    <a:pt x="112" y="304"/>
                  </a:cubicBezTo>
                  <a:cubicBezTo>
                    <a:pt x="111" y="307"/>
                    <a:pt x="110" y="312"/>
                    <a:pt x="112" y="314"/>
                  </a:cubicBezTo>
                  <a:cubicBezTo>
                    <a:pt x="113" y="315"/>
                    <a:pt x="116" y="315"/>
                    <a:pt x="116" y="316"/>
                  </a:cubicBezTo>
                  <a:cubicBezTo>
                    <a:pt x="117" y="316"/>
                    <a:pt x="120" y="317"/>
                    <a:pt x="122" y="317"/>
                  </a:cubicBezTo>
                  <a:cubicBezTo>
                    <a:pt x="123" y="318"/>
                    <a:pt x="124" y="317"/>
                    <a:pt x="123" y="316"/>
                  </a:cubicBezTo>
                  <a:cubicBezTo>
                    <a:pt x="122" y="316"/>
                    <a:pt x="122" y="315"/>
                    <a:pt x="121" y="315"/>
                  </a:cubicBezTo>
                  <a:cubicBezTo>
                    <a:pt x="119" y="314"/>
                    <a:pt x="117" y="312"/>
                    <a:pt x="117" y="312"/>
                  </a:cubicBezTo>
                  <a:cubicBezTo>
                    <a:pt x="117" y="312"/>
                    <a:pt x="117" y="310"/>
                    <a:pt x="117" y="309"/>
                  </a:cubicBezTo>
                  <a:cubicBezTo>
                    <a:pt x="117" y="308"/>
                    <a:pt x="118" y="302"/>
                    <a:pt x="118" y="300"/>
                  </a:cubicBezTo>
                  <a:cubicBezTo>
                    <a:pt x="118" y="298"/>
                    <a:pt x="119" y="294"/>
                    <a:pt x="119" y="294"/>
                  </a:cubicBezTo>
                  <a:cubicBezTo>
                    <a:pt x="119" y="294"/>
                    <a:pt x="121" y="293"/>
                    <a:pt x="125" y="294"/>
                  </a:cubicBezTo>
                  <a:cubicBezTo>
                    <a:pt x="128" y="295"/>
                    <a:pt x="128" y="294"/>
                    <a:pt x="129" y="294"/>
                  </a:cubicBezTo>
                  <a:cubicBezTo>
                    <a:pt x="129" y="293"/>
                    <a:pt x="129" y="293"/>
                    <a:pt x="128" y="293"/>
                  </a:cubicBezTo>
                  <a:cubicBezTo>
                    <a:pt x="127" y="292"/>
                    <a:pt x="125" y="291"/>
                    <a:pt x="125" y="290"/>
                  </a:cubicBezTo>
                  <a:cubicBezTo>
                    <a:pt x="125" y="290"/>
                    <a:pt x="124" y="290"/>
                    <a:pt x="124" y="290"/>
                  </a:cubicBezTo>
                  <a:cubicBezTo>
                    <a:pt x="123" y="290"/>
                    <a:pt x="123" y="289"/>
                    <a:pt x="123" y="289"/>
                  </a:cubicBezTo>
                  <a:cubicBezTo>
                    <a:pt x="123" y="289"/>
                    <a:pt x="123" y="289"/>
                    <a:pt x="123" y="289"/>
                  </a:cubicBezTo>
                  <a:cubicBezTo>
                    <a:pt x="123" y="288"/>
                    <a:pt x="123" y="287"/>
                    <a:pt x="123" y="287"/>
                  </a:cubicBezTo>
                  <a:cubicBezTo>
                    <a:pt x="124" y="288"/>
                    <a:pt x="127" y="288"/>
                    <a:pt x="128" y="288"/>
                  </a:cubicBezTo>
                  <a:cubicBezTo>
                    <a:pt x="130" y="288"/>
                    <a:pt x="133" y="288"/>
                    <a:pt x="134" y="288"/>
                  </a:cubicBezTo>
                  <a:cubicBezTo>
                    <a:pt x="135" y="287"/>
                    <a:pt x="135" y="288"/>
                    <a:pt x="137" y="287"/>
                  </a:cubicBezTo>
                  <a:cubicBezTo>
                    <a:pt x="138" y="287"/>
                    <a:pt x="137" y="287"/>
                    <a:pt x="138" y="287"/>
                  </a:cubicBezTo>
                  <a:cubicBezTo>
                    <a:pt x="139" y="286"/>
                    <a:pt x="139" y="286"/>
                    <a:pt x="138" y="285"/>
                  </a:cubicBezTo>
                  <a:cubicBezTo>
                    <a:pt x="138" y="285"/>
                    <a:pt x="137" y="284"/>
                    <a:pt x="136" y="284"/>
                  </a:cubicBezTo>
                  <a:cubicBezTo>
                    <a:pt x="136" y="283"/>
                    <a:pt x="134" y="283"/>
                    <a:pt x="134" y="283"/>
                  </a:cubicBezTo>
                  <a:cubicBezTo>
                    <a:pt x="133" y="282"/>
                    <a:pt x="134" y="282"/>
                    <a:pt x="132" y="282"/>
                  </a:cubicBezTo>
                  <a:cubicBezTo>
                    <a:pt x="131" y="282"/>
                    <a:pt x="129" y="281"/>
                    <a:pt x="127" y="281"/>
                  </a:cubicBezTo>
                  <a:cubicBezTo>
                    <a:pt x="125" y="280"/>
                    <a:pt x="125" y="280"/>
                    <a:pt x="124" y="280"/>
                  </a:cubicBezTo>
                  <a:cubicBezTo>
                    <a:pt x="124" y="279"/>
                    <a:pt x="124" y="279"/>
                    <a:pt x="123" y="279"/>
                  </a:cubicBezTo>
                  <a:cubicBezTo>
                    <a:pt x="122" y="279"/>
                    <a:pt x="122" y="280"/>
                    <a:pt x="122" y="281"/>
                  </a:cubicBezTo>
                  <a:cubicBezTo>
                    <a:pt x="122" y="281"/>
                    <a:pt x="122" y="282"/>
                    <a:pt x="122" y="282"/>
                  </a:cubicBezTo>
                  <a:cubicBezTo>
                    <a:pt x="122" y="283"/>
                    <a:pt x="122" y="284"/>
                    <a:pt x="122" y="284"/>
                  </a:cubicBezTo>
                  <a:cubicBezTo>
                    <a:pt x="122" y="284"/>
                    <a:pt x="122" y="284"/>
                    <a:pt x="121" y="283"/>
                  </a:cubicBezTo>
                  <a:cubicBezTo>
                    <a:pt x="121" y="283"/>
                    <a:pt x="120" y="284"/>
                    <a:pt x="120" y="284"/>
                  </a:cubicBezTo>
                  <a:cubicBezTo>
                    <a:pt x="119" y="285"/>
                    <a:pt x="118" y="286"/>
                    <a:pt x="118" y="287"/>
                  </a:cubicBezTo>
                  <a:cubicBezTo>
                    <a:pt x="117" y="287"/>
                    <a:pt x="117" y="288"/>
                    <a:pt x="116" y="288"/>
                  </a:cubicBezTo>
                  <a:cubicBezTo>
                    <a:pt x="116" y="289"/>
                    <a:pt x="114" y="290"/>
                    <a:pt x="114" y="290"/>
                  </a:cubicBezTo>
                  <a:cubicBezTo>
                    <a:pt x="113" y="291"/>
                    <a:pt x="105" y="289"/>
                    <a:pt x="104" y="289"/>
                  </a:cubicBezTo>
                  <a:cubicBezTo>
                    <a:pt x="103" y="289"/>
                    <a:pt x="102" y="286"/>
                    <a:pt x="102" y="286"/>
                  </a:cubicBezTo>
                  <a:cubicBezTo>
                    <a:pt x="100" y="287"/>
                    <a:pt x="99" y="290"/>
                    <a:pt x="100" y="291"/>
                  </a:cubicBezTo>
                  <a:cubicBezTo>
                    <a:pt x="100" y="292"/>
                    <a:pt x="100" y="293"/>
                    <a:pt x="100" y="294"/>
                  </a:cubicBezTo>
                  <a:cubicBezTo>
                    <a:pt x="101" y="295"/>
                    <a:pt x="103" y="296"/>
                    <a:pt x="105" y="296"/>
                  </a:cubicBezTo>
                  <a:cubicBezTo>
                    <a:pt x="107" y="295"/>
                    <a:pt x="111" y="294"/>
                    <a:pt x="111" y="294"/>
                  </a:cubicBezTo>
                  <a:cubicBezTo>
                    <a:pt x="109" y="296"/>
                    <a:pt x="108" y="297"/>
                    <a:pt x="103" y="300"/>
                  </a:cubicBezTo>
                  <a:cubicBezTo>
                    <a:pt x="98" y="303"/>
                    <a:pt x="96" y="301"/>
                    <a:pt x="94" y="300"/>
                  </a:cubicBezTo>
                  <a:cubicBezTo>
                    <a:pt x="93" y="300"/>
                    <a:pt x="91" y="298"/>
                    <a:pt x="91" y="298"/>
                  </a:cubicBezTo>
                  <a:moveTo>
                    <a:pt x="56" y="256"/>
                  </a:moveTo>
                  <a:cubicBezTo>
                    <a:pt x="51" y="259"/>
                    <a:pt x="51" y="259"/>
                    <a:pt x="51" y="259"/>
                  </a:cubicBezTo>
                  <a:cubicBezTo>
                    <a:pt x="53" y="264"/>
                    <a:pt x="56" y="268"/>
                    <a:pt x="59" y="273"/>
                  </a:cubicBezTo>
                  <a:cubicBezTo>
                    <a:pt x="64" y="270"/>
                    <a:pt x="64" y="270"/>
                    <a:pt x="64" y="270"/>
                  </a:cubicBezTo>
                  <a:cubicBezTo>
                    <a:pt x="61" y="265"/>
                    <a:pt x="61" y="265"/>
                    <a:pt x="61" y="265"/>
                  </a:cubicBezTo>
                  <a:cubicBezTo>
                    <a:pt x="78" y="256"/>
                    <a:pt x="78" y="256"/>
                    <a:pt x="78" y="256"/>
                  </a:cubicBezTo>
                  <a:cubicBezTo>
                    <a:pt x="77" y="254"/>
                    <a:pt x="76" y="253"/>
                    <a:pt x="75" y="251"/>
                  </a:cubicBezTo>
                  <a:cubicBezTo>
                    <a:pt x="58" y="261"/>
                    <a:pt x="58" y="261"/>
                    <a:pt x="58" y="261"/>
                  </a:cubicBezTo>
                  <a:lnTo>
                    <a:pt x="56" y="256"/>
                  </a:lnTo>
                  <a:close/>
                  <a:moveTo>
                    <a:pt x="70" y="241"/>
                  </a:moveTo>
                  <a:cubicBezTo>
                    <a:pt x="47" y="251"/>
                    <a:pt x="47" y="251"/>
                    <a:pt x="47" y="251"/>
                  </a:cubicBezTo>
                  <a:cubicBezTo>
                    <a:pt x="48" y="253"/>
                    <a:pt x="49" y="254"/>
                    <a:pt x="50" y="256"/>
                  </a:cubicBezTo>
                  <a:cubicBezTo>
                    <a:pt x="72" y="246"/>
                    <a:pt x="72" y="246"/>
                    <a:pt x="72" y="246"/>
                  </a:cubicBezTo>
                  <a:cubicBezTo>
                    <a:pt x="72" y="244"/>
                    <a:pt x="71" y="242"/>
                    <a:pt x="70" y="241"/>
                  </a:cubicBezTo>
                  <a:moveTo>
                    <a:pt x="57" y="236"/>
                  </a:moveTo>
                  <a:cubicBezTo>
                    <a:pt x="52" y="236"/>
                    <a:pt x="52" y="236"/>
                    <a:pt x="52" y="236"/>
                  </a:cubicBezTo>
                  <a:cubicBezTo>
                    <a:pt x="51" y="236"/>
                    <a:pt x="49" y="237"/>
                    <a:pt x="47" y="237"/>
                  </a:cubicBezTo>
                  <a:cubicBezTo>
                    <a:pt x="47" y="237"/>
                    <a:pt x="47" y="237"/>
                    <a:pt x="47" y="237"/>
                  </a:cubicBezTo>
                  <a:cubicBezTo>
                    <a:pt x="49" y="236"/>
                    <a:pt x="50" y="235"/>
                    <a:pt x="52" y="234"/>
                  </a:cubicBezTo>
                  <a:cubicBezTo>
                    <a:pt x="56" y="232"/>
                    <a:pt x="56" y="232"/>
                    <a:pt x="56" y="232"/>
                  </a:cubicBezTo>
                  <a:lnTo>
                    <a:pt x="57" y="236"/>
                  </a:lnTo>
                  <a:close/>
                  <a:moveTo>
                    <a:pt x="64" y="221"/>
                  </a:moveTo>
                  <a:cubicBezTo>
                    <a:pt x="41" y="235"/>
                    <a:pt x="41" y="235"/>
                    <a:pt x="41" y="235"/>
                  </a:cubicBezTo>
                  <a:cubicBezTo>
                    <a:pt x="42" y="237"/>
                    <a:pt x="43" y="239"/>
                    <a:pt x="44" y="242"/>
                  </a:cubicBezTo>
                  <a:cubicBezTo>
                    <a:pt x="70" y="239"/>
                    <a:pt x="70" y="239"/>
                    <a:pt x="70" y="239"/>
                  </a:cubicBezTo>
                  <a:cubicBezTo>
                    <a:pt x="69" y="238"/>
                    <a:pt x="68" y="236"/>
                    <a:pt x="68" y="234"/>
                  </a:cubicBezTo>
                  <a:cubicBezTo>
                    <a:pt x="62" y="235"/>
                    <a:pt x="62" y="235"/>
                    <a:pt x="62" y="235"/>
                  </a:cubicBezTo>
                  <a:cubicBezTo>
                    <a:pt x="60" y="230"/>
                    <a:pt x="60" y="230"/>
                    <a:pt x="60" y="230"/>
                  </a:cubicBezTo>
                  <a:cubicBezTo>
                    <a:pt x="65" y="227"/>
                    <a:pt x="65" y="227"/>
                    <a:pt x="65" y="227"/>
                  </a:cubicBezTo>
                  <a:cubicBezTo>
                    <a:pt x="65" y="225"/>
                    <a:pt x="64" y="223"/>
                    <a:pt x="64" y="221"/>
                  </a:cubicBezTo>
                  <a:moveTo>
                    <a:pt x="60" y="202"/>
                  </a:moveTo>
                  <a:cubicBezTo>
                    <a:pt x="36" y="206"/>
                    <a:pt x="36" y="206"/>
                    <a:pt x="36" y="206"/>
                  </a:cubicBezTo>
                  <a:cubicBezTo>
                    <a:pt x="36" y="208"/>
                    <a:pt x="36" y="210"/>
                    <a:pt x="36" y="211"/>
                  </a:cubicBezTo>
                  <a:cubicBezTo>
                    <a:pt x="42" y="210"/>
                    <a:pt x="42" y="210"/>
                    <a:pt x="42" y="210"/>
                  </a:cubicBezTo>
                  <a:cubicBezTo>
                    <a:pt x="46" y="210"/>
                    <a:pt x="49" y="209"/>
                    <a:pt x="53" y="208"/>
                  </a:cubicBezTo>
                  <a:cubicBezTo>
                    <a:pt x="53" y="208"/>
                    <a:pt x="53" y="208"/>
                    <a:pt x="53" y="208"/>
                  </a:cubicBezTo>
                  <a:cubicBezTo>
                    <a:pt x="50" y="210"/>
                    <a:pt x="47" y="211"/>
                    <a:pt x="44" y="213"/>
                  </a:cubicBezTo>
                  <a:cubicBezTo>
                    <a:pt x="37" y="217"/>
                    <a:pt x="37" y="217"/>
                    <a:pt x="37" y="217"/>
                  </a:cubicBezTo>
                  <a:cubicBezTo>
                    <a:pt x="37" y="218"/>
                    <a:pt x="37" y="218"/>
                    <a:pt x="37" y="218"/>
                  </a:cubicBezTo>
                  <a:cubicBezTo>
                    <a:pt x="38" y="220"/>
                    <a:pt x="38" y="222"/>
                    <a:pt x="38" y="224"/>
                  </a:cubicBezTo>
                  <a:cubicBezTo>
                    <a:pt x="63" y="219"/>
                    <a:pt x="63" y="219"/>
                    <a:pt x="63" y="219"/>
                  </a:cubicBezTo>
                  <a:cubicBezTo>
                    <a:pt x="63" y="218"/>
                    <a:pt x="62" y="216"/>
                    <a:pt x="62" y="215"/>
                  </a:cubicBezTo>
                  <a:cubicBezTo>
                    <a:pt x="56" y="216"/>
                    <a:pt x="56" y="216"/>
                    <a:pt x="56" y="216"/>
                  </a:cubicBezTo>
                  <a:cubicBezTo>
                    <a:pt x="52" y="216"/>
                    <a:pt x="48" y="217"/>
                    <a:pt x="45" y="218"/>
                  </a:cubicBezTo>
                  <a:cubicBezTo>
                    <a:pt x="45" y="218"/>
                    <a:pt x="45" y="218"/>
                    <a:pt x="45" y="218"/>
                  </a:cubicBezTo>
                  <a:cubicBezTo>
                    <a:pt x="48" y="216"/>
                    <a:pt x="51" y="214"/>
                    <a:pt x="54" y="213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1" y="206"/>
                    <a:pt x="61" y="204"/>
                    <a:pt x="60" y="202"/>
                  </a:cubicBezTo>
                  <a:moveTo>
                    <a:pt x="50" y="190"/>
                  </a:moveTo>
                  <a:cubicBezTo>
                    <a:pt x="35" y="191"/>
                    <a:pt x="35" y="191"/>
                    <a:pt x="35" y="191"/>
                  </a:cubicBezTo>
                  <a:cubicBezTo>
                    <a:pt x="35" y="193"/>
                    <a:pt x="35" y="195"/>
                    <a:pt x="35" y="196"/>
                  </a:cubicBezTo>
                  <a:cubicBezTo>
                    <a:pt x="50" y="196"/>
                    <a:pt x="50" y="196"/>
                    <a:pt x="50" y="196"/>
                  </a:cubicBezTo>
                  <a:cubicBezTo>
                    <a:pt x="54" y="196"/>
                    <a:pt x="55" y="197"/>
                    <a:pt x="55" y="199"/>
                  </a:cubicBezTo>
                  <a:cubicBezTo>
                    <a:pt x="55" y="199"/>
                    <a:pt x="55" y="200"/>
                    <a:pt x="54" y="201"/>
                  </a:cubicBezTo>
                  <a:cubicBezTo>
                    <a:pt x="60" y="201"/>
                    <a:pt x="60" y="201"/>
                    <a:pt x="60" y="201"/>
                  </a:cubicBezTo>
                  <a:cubicBezTo>
                    <a:pt x="60" y="200"/>
                    <a:pt x="60" y="199"/>
                    <a:pt x="60" y="198"/>
                  </a:cubicBezTo>
                  <a:cubicBezTo>
                    <a:pt x="60" y="193"/>
                    <a:pt x="57" y="190"/>
                    <a:pt x="50" y="190"/>
                  </a:cubicBezTo>
                  <a:moveTo>
                    <a:pt x="60" y="182"/>
                  </a:moveTo>
                  <a:cubicBezTo>
                    <a:pt x="35" y="181"/>
                    <a:pt x="35" y="181"/>
                    <a:pt x="35" y="181"/>
                  </a:cubicBezTo>
                  <a:cubicBezTo>
                    <a:pt x="35" y="183"/>
                    <a:pt x="35" y="185"/>
                    <a:pt x="35" y="186"/>
                  </a:cubicBezTo>
                  <a:cubicBezTo>
                    <a:pt x="60" y="187"/>
                    <a:pt x="60" y="187"/>
                    <a:pt x="60" y="187"/>
                  </a:cubicBezTo>
                  <a:cubicBezTo>
                    <a:pt x="60" y="186"/>
                    <a:pt x="60" y="184"/>
                    <a:pt x="60" y="182"/>
                  </a:cubicBezTo>
                  <a:moveTo>
                    <a:pt x="63" y="162"/>
                  </a:moveTo>
                  <a:cubicBezTo>
                    <a:pt x="38" y="158"/>
                    <a:pt x="38" y="158"/>
                    <a:pt x="38" y="158"/>
                  </a:cubicBezTo>
                  <a:cubicBezTo>
                    <a:pt x="38" y="160"/>
                    <a:pt x="37" y="161"/>
                    <a:pt x="37" y="163"/>
                  </a:cubicBezTo>
                  <a:cubicBezTo>
                    <a:pt x="43" y="164"/>
                    <a:pt x="43" y="164"/>
                    <a:pt x="43" y="164"/>
                  </a:cubicBezTo>
                  <a:cubicBezTo>
                    <a:pt x="47" y="164"/>
                    <a:pt x="50" y="165"/>
                    <a:pt x="54" y="165"/>
                  </a:cubicBezTo>
                  <a:cubicBezTo>
                    <a:pt x="54" y="165"/>
                    <a:pt x="54" y="165"/>
                    <a:pt x="54" y="165"/>
                  </a:cubicBezTo>
                  <a:cubicBezTo>
                    <a:pt x="51" y="166"/>
                    <a:pt x="47" y="166"/>
                    <a:pt x="44" y="167"/>
                  </a:cubicBezTo>
                  <a:cubicBezTo>
                    <a:pt x="36" y="169"/>
                    <a:pt x="36" y="169"/>
                    <a:pt x="36" y="169"/>
                  </a:cubicBezTo>
                  <a:cubicBezTo>
                    <a:pt x="36" y="171"/>
                    <a:pt x="36" y="173"/>
                    <a:pt x="35" y="175"/>
                  </a:cubicBezTo>
                  <a:cubicBezTo>
                    <a:pt x="60" y="179"/>
                    <a:pt x="60" y="179"/>
                    <a:pt x="60" y="179"/>
                  </a:cubicBezTo>
                  <a:cubicBezTo>
                    <a:pt x="60" y="177"/>
                    <a:pt x="61" y="176"/>
                    <a:pt x="61" y="174"/>
                  </a:cubicBezTo>
                  <a:cubicBezTo>
                    <a:pt x="55" y="173"/>
                    <a:pt x="55" y="173"/>
                    <a:pt x="55" y="173"/>
                  </a:cubicBezTo>
                  <a:cubicBezTo>
                    <a:pt x="51" y="173"/>
                    <a:pt x="47" y="172"/>
                    <a:pt x="44" y="172"/>
                  </a:cubicBezTo>
                  <a:cubicBezTo>
                    <a:pt x="44" y="172"/>
                    <a:pt x="44" y="172"/>
                    <a:pt x="44" y="172"/>
                  </a:cubicBezTo>
                  <a:cubicBezTo>
                    <a:pt x="47" y="171"/>
                    <a:pt x="50" y="170"/>
                    <a:pt x="53" y="170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2" y="166"/>
                    <a:pt x="62" y="164"/>
                    <a:pt x="63" y="162"/>
                  </a:cubicBezTo>
                  <a:moveTo>
                    <a:pt x="59" y="135"/>
                  </a:moveTo>
                  <a:cubicBezTo>
                    <a:pt x="46" y="131"/>
                    <a:pt x="46" y="131"/>
                    <a:pt x="46" y="131"/>
                  </a:cubicBezTo>
                  <a:cubicBezTo>
                    <a:pt x="46" y="133"/>
                    <a:pt x="45" y="134"/>
                    <a:pt x="44" y="136"/>
                  </a:cubicBezTo>
                  <a:cubicBezTo>
                    <a:pt x="44" y="136"/>
                    <a:pt x="44" y="136"/>
                    <a:pt x="44" y="136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62" y="142"/>
                    <a:pt x="63" y="144"/>
                    <a:pt x="63" y="146"/>
                  </a:cubicBezTo>
                  <a:cubicBezTo>
                    <a:pt x="62" y="148"/>
                    <a:pt x="59" y="148"/>
                    <a:pt x="56" y="147"/>
                  </a:cubicBezTo>
                  <a:cubicBezTo>
                    <a:pt x="42" y="142"/>
                    <a:pt x="42" y="142"/>
                    <a:pt x="42" y="142"/>
                  </a:cubicBezTo>
                  <a:cubicBezTo>
                    <a:pt x="42" y="144"/>
                    <a:pt x="41" y="146"/>
                    <a:pt x="41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61" y="154"/>
                    <a:pt x="65" y="153"/>
                    <a:pt x="67" y="148"/>
                  </a:cubicBezTo>
                  <a:cubicBezTo>
                    <a:pt x="69" y="142"/>
                    <a:pt x="66" y="138"/>
                    <a:pt x="59" y="135"/>
                  </a:cubicBezTo>
                  <a:moveTo>
                    <a:pt x="79" y="122"/>
                  </a:moveTo>
                  <a:cubicBezTo>
                    <a:pt x="57" y="111"/>
                    <a:pt x="57" y="111"/>
                    <a:pt x="57" y="111"/>
                  </a:cubicBezTo>
                  <a:cubicBezTo>
                    <a:pt x="56" y="112"/>
                    <a:pt x="55" y="114"/>
                    <a:pt x="54" y="115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63" y="120"/>
                    <a:pt x="66" y="121"/>
                    <a:pt x="69" y="122"/>
                  </a:cubicBezTo>
                  <a:cubicBezTo>
                    <a:pt x="69" y="123"/>
                    <a:pt x="69" y="123"/>
                    <a:pt x="69" y="123"/>
                  </a:cubicBezTo>
                  <a:cubicBezTo>
                    <a:pt x="66" y="122"/>
                    <a:pt x="62" y="121"/>
                    <a:pt x="60" y="121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0" y="122"/>
                    <a:pt x="49" y="124"/>
                    <a:pt x="48" y="126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1" y="136"/>
                    <a:pt x="72" y="135"/>
                    <a:pt x="73" y="133"/>
                  </a:cubicBezTo>
                  <a:cubicBezTo>
                    <a:pt x="68" y="131"/>
                    <a:pt x="68" y="131"/>
                    <a:pt x="68" y="131"/>
                  </a:cubicBezTo>
                  <a:cubicBezTo>
                    <a:pt x="64" y="129"/>
                    <a:pt x="60" y="127"/>
                    <a:pt x="57" y="126"/>
                  </a:cubicBezTo>
                  <a:cubicBezTo>
                    <a:pt x="57" y="125"/>
                    <a:pt x="57" y="125"/>
                    <a:pt x="57" y="125"/>
                  </a:cubicBezTo>
                  <a:cubicBezTo>
                    <a:pt x="61" y="126"/>
                    <a:pt x="64" y="126"/>
                    <a:pt x="67" y="127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7" y="126"/>
                    <a:pt x="78" y="124"/>
                    <a:pt x="79" y="122"/>
                  </a:cubicBezTo>
                  <a:moveTo>
                    <a:pt x="83" y="116"/>
                  </a:moveTo>
                  <a:cubicBezTo>
                    <a:pt x="62" y="102"/>
                    <a:pt x="62" y="102"/>
                    <a:pt x="62" y="102"/>
                  </a:cubicBezTo>
                  <a:cubicBezTo>
                    <a:pt x="61" y="104"/>
                    <a:pt x="60" y="105"/>
                    <a:pt x="59" y="107"/>
                  </a:cubicBezTo>
                  <a:cubicBezTo>
                    <a:pt x="80" y="120"/>
                    <a:pt x="80" y="120"/>
                    <a:pt x="80" y="120"/>
                  </a:cubicBezTo>
                  <a:cubicBezTo>
                    <a:pt x="81" y="119"/>
                    <a:pt x="82" y="117"/>
                    <a:pt x="83" y="116"/>
                  </a:cubicBezTo>
                  <a:moveTo>
                    <a:pt x="91" y="106"/>
                  </a:moveTo>
                  <a:cubicBezTo>
                    <a:pt x="76" y="85"/>
                    <a:pt x="76" y="85"/>
                    <a:pt x="76" y="85"/>
                  </a:cubicBezTo>
                  <a:cubicBezTo>
                    <a:pt x="75" y="86"/>
                    <a:pt x="73" y="88"/>
                    <a:pt x="72" y="89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0" y="99"/>
                    <a:pt x="82" y="102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1" y="102"/>
                    <a:pt x="79" y="101"/>
                    <a:pt x="76" y="100"/>
                  </a:cubicBezTo>
                  <a:cubicBezTo>
                    <a:pt x="67" y="95"/>
                    <a:pt x="67" y="95"/>
                    <a:pt x="67" y="95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6" y="97"/>
                    <a:pt x="65" y="98"/>
                    <a:pt x="64" y="100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88" y="109"/>
                    <a:pt x="90" y="107"/>
                    <a:pt x="91" y="106"/>
                  </a:cubicBezTo>
                  <a:moveTo>
                    <a:pt x="86" y="83"/>
                  </a:moveTo>
                  <a:cubicBezTo>
                    <a:pt x="92" y="77"/>
                    <a:pt x="92" y="77"/>
                    <a:pt x="92" y="77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87" y="74"/>
                    <a:pt x="85" y="76"/>
                    <a:pt x="84" y="77"/>
                  </a:cubicBezTo>
                  <a:cubicBezTo>
                    <a:pt x="81" y="80"/>
                    <a:pt x="81" y="80"/>
                    <a:pt x="81" y="80"/>
                  </a:cubicBezTo>
                  <a:cubicBezTo>
                    <a:pt x="80" y="81"/>
                    <a:pt x="79" y="82"/>
                    <a:pt x="78" y="82"/>
                  </a:cubicBezTo>
                  <a:cubicBezTo>
                    <a:pt x="96" y="101"/>
                    <a:pt x="96" y="101"/>
                    <a:pt x="96" y="101"/>
                  </a:cubicBezTo>
                  <a:cubicBezTo>
                    <a:pt x="99" y="97"/>
                    <a:pt x="102" y="94"/>
                    <a:pt x="105" y="91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3" y="90"/>
                    <a:pt x="93" y="90"/>
                    <a:pt x="93" y="90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94" y="81"/>
                    <a:pt x="94" y="81"/>
                    <a:pt x="94" y="81"/>
                  </a:cubicBezTo>
                  <a:cubicBezTo>
                    <a:pt x="89" y="86"/>
                    <a:pt x="89" y="86"/>
                    <a:pt x="89" y="86"/>
                  </a:cubicBezTo>
                  <a:lnTo>
                    <a:pt x="86" y="83"/>
                  </a:lnTo>
                  <a:close/>
                  <a:moveTo>
                    <a:pt x="104" y="74"/>
                  </a:moveTo>
                  <a:cubicBezTo>
                    <a:pt x="103" y="75"/>
                    <a:pt x="103" y="75"/>
                    <a:pt x="103" y="75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0" y="70"/>
                    <a:pt x="100" y="70"/>
                    <a:pt x="101" y="69"/>
                  </a:cubicBezTo>
                  <a:cubicBezTo>
                    <a:pt x="102" y="68"/>
                    <a:pt x="104" y="68"/>
                    <a:pt x="105" y="70"/>
                  </a:cubicBezTo>
                  <a:cubicBezTo>
                    <a:pt x="106" y="71"/>
                    <a:pt x="106" y="73"/>
                    <a:pt x="104" y="74"/>
                  </a:cubicBezTo>
                  <a:moveTo>
                    <a:pt x="110" y="73"/>
                  </a:moveTo>
                  <a:cubicBezTo>
                    <a:pt x="111" y="72"/>
                    <a:pt x="111" y="69"/>
                    <a:pt x="109" y="66"/>
                  </a:cubicBezTo>
                  <a:cubicBezTo>
                    <a:pt x="107" y="64"/>
                    <a:pt x="106" y="63"/>
                    <a:pt x="104" y="63"/>
                  </a:cubicBezTo>
                  <a:cubicBezTo>
                    <a:pt x="103" y="63"/>
                    <a:pt x="102" y="63"/>
                    <a:pt x="100" y="64"/>
                  </a:cubicBezTo>
                  <a:cubicBezTo>
                    <a:pt x="98" y="65"/>
                    <a:pt x="98" y="65"/>
                    <a:pt x="97" y="66"/>
                  </a:cubicBezTo>
                  <a:cubicBezTo>
                    <a:pt x="96" y="67"/>
                    <a:pt x="95" y="68"/>
                    <a:pt x="93" y="69"/>
                  </a:cubicBezTo>
                  <a:cubicBezTo>
                    <a:pt x="92" y="70"/>
                    <a:pt x="92" y="70"/>
                    <a:pt x="92" y="70"/>
                  </a:cubicBezTo>
                  <a:cubicBezTo>
                    <a:pt x="107" y="90"/>
                    <a:pt x="107" y="90"/>
                    <a:pt x="107" y="90"/>
                  </a:cubicBezTo>
                  <a:cubicBezTo>
                    <a:pt x="108" y="89"/>
                    <a:pt x="110" y="88"/>
                    <a:pt x="111" y="87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8" y="78"/>
                    <a:pt x="109" y="78"/>
                    <a:pt x="111" y="80"/>
                  </a:cubicBezTo>
                  <a:cubicBezTo>
                    <a:pt x="113" y="82"/>
                    <a:pt x="115" y="83"/>
                    <a:pt x="115" y="84"/>
                  </a:cubicBezTo>
                  <a:cubicBezTo>
                    <a:pt x="117" y="82"/>
                    <a:pt x="119" y="81"/>
                    <a:pt x="120" y="80"/>
                  </a:cubicBezTo>
                  <a:cubicBezTo>
                    <a:pt x="119" y="80"/>
                    <a:pt x="117" y="77"/>
                    <a:pt x="115" y="76"/>
                  </a:cubicBezTo>
                  <a:cubicBezTo>
                    <a:pt x="113" y="74"/>
                    <a:pt x="111" y="73"/>
                    <a:pt x="110" y="73"/>
                  </a:cubicBezTo>
                  <a:close/>
                  <a:moveTo>
                    <a:pt x="118" y="58"/>
                  </a:moveTo>
                  <a:cubicBezTo>
                    <a:pt x="120" y="57"/>
                    <a:pt x="122" y="57"/>
                    <a:pt x="123" y="57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0" y="53"/>
                    <a:pt x="118" y="53"/>
                    <a:pt x="116" y="54"/>
                  </a:cubicBezTo>
                  <a:cubicBezTo>
                    <a:pt x="111" y="56"/>
                    <a:pt x="110" y="60"/>
                    <a:pt x="112" y="64"/>
                  </a:cubicBezTo>
                  <a:cubicBezTo>
                    <a:pt x="114" y="67"/>
                    <a:pt x="117" y="68"/>
                    <a:pt x="121" y="68"/>
                  </a:cubicBezTo>
                  <a:cubicBezTo>
                    <a:pt x="123" y="68"/>
                    <a:pt x="125" y="68"/>
                    <a:pt x="125" y="69"/>
                  </a:cubicBezTo>
                  <a:cubicBezTo>
                    <a:pt x="126" y="70"/>
                    <a:pt x="125" y="71"/>
                    <a:pt x="124" y="72"/>
                  </a:cubicBezTo>
                  <a:cubicBezTo>
                    <a:pt x="122" y="73"/>
                    <a:pt x="120" y="73"/>
                    <a:pt x="118" y="73"/>
                  </a:cubicBezTo>
                  <a:cubicBezTo>
                    <a:pt x="120" y="79"/>
                    <a:pt x="120" y="79"/>
                    <a:pt x="120" y="79"/>
                  </a:cubicBezTo>
                  <a:cubicBezTo>
                    <a:pt x="121" y="79"/>
                    <a:pt x="124" y="78"/>
                    <a:pt x="126" y="77"/>
                  </a:cubicBezTo>
                  <a:cubicBezTo>
                    <a:pt x="131" y="74"/>
                    <a:pt x="132" y="70"/>
                    <a:pt x="130" y="66"/>
                  </a:cubicBezTo>
                  <a:cubicBezTo>
                    <a:pt x="128" y="63"/>
                    <a:pt x="126" y="62"/>
                    <a:pt x="122" y="62"/>
                  </a:cubicBezTo>
                  <a:cubicBezTo>
                    <a:pt x="119" y="62"/>
                    <a:pt x="118" y="62"/>
                    <a:pt x="117" y="61"/>
                  </a:cubicBezTo>
                  <a:cubicBezTo>
                    <a:pt x="117" y="60"/>
                    <a:pt x="117" y="59"/>
                    <a:pt x="118" y="58"/>
                  </a:cubicBezTo>
                  <a:moveTo>
                    <a:pt x="141" y="70"/>
                  </a:moveTo>
                  <a:cubicBezTo>
                    <a:pt x="131" y="47"/>
                    <a:pt x="131" y="47"/>
                    <a:pt x="131" y="47"/>
                  </a:cubicBezTo>
                  <a:cubicBezTo>
                    <a:pt x="126" y="49"/>
                    <a:pt x="126" y="49"/>
                    <a:pt x="126" y="49"/>
                  </a:cubicBezTo>
                  <a:cubicBezTo>
                    <a:pt x="136" y="72"/>
                    <a:pt x="136" y="72"/>
                    <a:pt x="136" y="72"/>
                  </a:cubicBezTo>
                  <a:cubicBezTo>
                    <a:pt x="137" y="71"/>
                    <a:pt x="139" y="71"/>
                    <a:pt x="141" y="70"/>
                  </a:cubicBezTo>
                  <a:moveTo>
                    <a:pt x="152" y="66"/>
                  </a:moveTo>
                  <a:cubicBezTo>
                    <a:pt x="146" y="47"/>
                    <a:pt x="146" y="47"/>
                    <a:pt x="146" y="47"/>
                  </a:cubicBezTo>
                  <a:cubicBezTo>
                    <a:pt x="151" y="46"/>
                    <a:pt x="151" y="46"/>
                    <a:pt x="151" y="46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8" y="41"/>
                    <a:pt x="147" y="41"/>
                    <a:pt x="146" y="41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7" y="45"/>
                    <a:pt x="135" y="45"/>
                    <a:pt x="134" y="45"/>
                  </a:cubicBezTo>
                  <a:cubicBezTo>
                    <a:pt x="136" y="51"/>
                    <a:pt x="136" y="51"/>
                    <a:pt x="136" y="51"/>
                  </a:cubicBezTo>
                  <a:cubicBezTo>
                    <a:pt x="141" y="49"/>
                    <a:pt x="141" y="49"/>
                    <a:pt x="141" y="49"/>
                  </a:cubicBezTo>
                  <a:cubicBezTo>
                    <a:pt x="147" y="68"/>
                    <a:pt x="147" y="68"/>
                    <a:pt x="147" y="68"/>
                  </a:cubicBezTo>
                  <a:cubicBezTo>
                    <a:pt x="149" y="67"/>
                    <a:pt x="150" y="66"/>
                    <a:pt x="152" y="66"/>
                  </a:cubicBezTo>
                  <a:moveTo>
                    <a:pt x="167" y="52"/>
                  </a:moveTo>
                  <a:cubicBezTo>
                    <a:pt x="171" y="36"/>
                    <a:pt x="171" y="36"/>
                    <a:pt x="171" y="36"/>
                  </a:cubicBezTo>
                  <a:cubicBezTo>
                    <a:pt x="169" y="37"/>
                    <a:pt x="167" y="37"/>
                    <a:pt x="165" y="37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5"/>
                    <a:pt x="164" y="46"/>
                    <a:pt x="164" y="48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3" y="47"/>
                    <a:pt x="162" y="45"/>
                    <a:pt x="161" y="44"/>
                  </a:cubicBezTo>
                  <a:cubicBezTo>
                    <a:pt x="159" y="38"/>
                    <a:pt x="159" y="38"/>
                    <a:pt x="159" y="38"/>
                  </a:cubicBezTo>
                  <a:cubicBezTo>
                    <a:pt x="157" y="39"/>
                    <a:pt x="157" y="39"/>
                    <a:pt x="157" y="39"/>
                  </a:cubicBezTo>
                  <a:cubicBezTo>
                    <a:pt x="156" y="39"/>
                    <a:pt x="154" y="39"/>
                    <a:pt x="153" y="40"/>
                  </a:cubicBezTo>
                  <a:cubicBezTo>
                    <a:pt x="162" y="53"/>
                    <a:pt x="162" y="53"/>
                    <a:pt x="162" y="53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5" y="63"/>
                    <a:pt x="167" y="62"/>
                    <a:pt x="169" y="62"/>
                  </a:cubicBezTo>
                  <a:lnTo>
                    <a:pt x="167" y="52"/>
                  </a:lnTo>
                  <a:close/>
                  <a:moveTo>
                    <a:pt x="188" y="60"/>
                  </a:moveTo>
                  <a:cubicBezTo>
                    <a:pt x="186" y="58"/>
                    <a:pt x="185" y="53"/>
                    <a:pt x="184" y="48"/>
                  </a:cubicBezTo>
                  <a:cubicBezTo>
                    <a:pt x="184" y="42"/>
                    <a:pt x="185" y="38"/>
                    <a:pt x="186" y="35"/>
                  </a:cubicBezTo>
                  <a:cubicBezTo>
                    <a:pt x="185" y="35"/>
                    <a:pt x="184" y="35"/>
                    <a:pt x="182" y="36"/>
                  </a:cubicBezTo>
                  <a:cubicBezTo>
                    <a:pt x="181" y="38"/>
                    <a:pt x="180" y="42"/>
                    <a:pt x="180" y="48"/>
                  </a:cubicBezTo>
                  <a:cubicBezTo>
                    <a:pt x="180" y="54"/>
                    <a:pt x="182" y="58"/>
                    <a:pt x="184" y="61"/>
                  </a:cubicBezTo>
                  <a:cubicBezTo>
                    <a:pt x="184" y="61"/>
                    <a:pt x="185" y="60"/>
                    <a:pt x="185" y="60"/>
                  </a:cubicBezTo>
                  <a:lnTo>
                    <a:pt x="188" y="60"/>
                  </a:lnTo>
                  <a:close/>
                  <a:moveTo>
                    <a:pt x="200" y="44"/>
                  </a:moveTo>
                  <a:cubicBezTo>
                    <a:pt x="200" y="46"/>
                    <a:pt x="199" y="47"/>
                    <a:pt x="197" y="47"/>
                  </a:cubicBezTo>
                  <a:cubicBezTo>
                    <a:pt x="196" y="47"/>
                    <a:pt x="196" y="47"/>
                    <a:pt x="195" y="47"/>
                  </a:cubicBezTo>
                  <a:cubicBezTo>
                    <a:pt x="196" y="41"/>
                    <a:pt x="196" y="41"/>
                    <a:pt x="196" y="41"/>
                  </a:cubicBezTo>
                  <a:cubicBezTo>
                    <a:pt x="196" y="41"/>
                    <a:pt x="197" y="40"/>
                    <a:pt x="197" y="41"/>
                  </a:cubicBezTo>
                  <a:cubicBezTo>
                    <a:pt x="199" y="41"/>
                    <a:pt x="200" y="42"/>
                    <a:pt x="200" y="44"/>
                  </a:cubicBezTo>
                  <a:moveTo>
                    <a:pt x="203" y="50"/>
                  </a:moveTo>
                  <a:cubicBezTo>
                    <a:pt x="205" y="49"/>
                    <a:pt x="205" y="47"/>
                    <a:pt x="206" y="44"/>
                  </a:cubicBezTo>
                  <a:cubicBezTo>
                    <a:pt x="206" y="41"/>
                    <a:pt x="205" y="39"/>
                    <a:pt x="204" y="38"/>
                  </a:cubicBezTo>
                  <a:cubicBezTo>
                    <a:pt x="202" y="36"/>
                    <a:pt x="200" y="36"/>
                    <a:pt x="198" y="36"/>
                  </a:cubicBezTo>
                  <a:cubicBezTo>
                    <a:pt x="194" y="35"/>
                    <a:pt x="192" y="35"/>
                    <a:pt x="191" y="36"/>
                  </a:cubicBezTo>
                  <a:cubicBezTo>
                    <a:pt x="189" y="60"/>
                    <a:pt x="189" y="60"/>
                    <a:pt x="189" y="60"/>
                  </a:cubicBezTo>
                  <a:cubicBezTo>
                    <a:pt x="189" y="60"/>
                    <a:pt x="189" y="60"/>
                    <a:pt x="189" y="60"/>
                  </a:cubicBezTo>
                  <a:cubicBezTo>
                    <a:pt x="191" y="60"/>
                    <a:pt x="193" y="60"/>
                    <a:pt x="195" y="61"/>
                  </a:cubicBezTo>
                  <a:cubicBezTo>
                    <a:pt x="195" y="52"/>
                    <a:pt x="195" y="52"/>
                    <a:pt x="195" y="52"/>
                  </a:cubicBezTo>
                  <a:cubicBezTo>
                    <a:pt x="195" y="52"/>
                    <a:pt x="196" y="52"/>
                    <a:pt x="196" y="52"/>
                  </a:cubicBezTo>
                  <a:cubicBezTo>
                    <a:pt x="199" y="53"/>
                    <a:pt x="202" y="52"/>
                    <a:pt x="203" y="50"/>
                  </a:cubicBezTo>
                  <a:moveTo>
                    <a:pt x="222" y="44"/>
                  </a:moveTo>
                  <a:cubicBezTo>
                    <a:pt x="223" y="39"/>
                    <a:pt x="223" y="39"/>
                    <a:pt x="223" y="39"/>
                  </a:cubicBezTo>
                  <a:cubicBezTo>
                    <a:pt x="221" y="39"/>
                    <a:pt x="220" y="38"/>
                    <a:pt x="219" y="38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2" y="37"/>
                    <a:pt x="211" y="37"/>
                    <a:pt x="210" y="37"/>
                  </a:cubicBezTo>
                  <a:cubicBezTo>
                    <a:pt x="205" y="61"/>
                    <a:pt x="205" y="61"/>
                    <a:pt x="205" y="61"/>
                  </a:cubicBezTo>
                  <a:cubicBezTo>
                    <a:pt x="210" y="62"/>
                    <a:pt x="214" y="63"/>
                    <a:pt x="219" y="64"/>
                  </a:cubicBezTo>
                  <a:cubicBezTo>
                    <a:pt x="220" y="58"/>
                    <a:pt x="220" y="58"/>
                    <a:pt x="220" y="58"/>
                  </a:cubicBezTo>
                  <a:cubicBezTo>
                    <a:pt x="212" y="57"/>
                    <a:pt x="212" y="57"/>
                    <a:pt x="212" y="57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220" y="54"/>
                    <a:pt x="220" y="54"/>
                    <a:pt x="220" y="54"/>
                  </a:cubicBezTo>
                  <a:cubicBezTo>
                    <a:pt x="220" y="48"/>
                    <a:pt x="220" y="48"/>
                    <a:pt x="220" y="48"/>
                  </a:cubicBezTo>
                  <a:cubicBezTo>
                    <a:pt x="213" y="47"/>
                    <a:pt x="213" y="47"/>
                    <a:pt x="213" y="47"/>
                  </a:cubicBezTo>
                  <a:cubicBezTo>
                    <a:pt x="214" y="43"/>
                    <a:pt x="214" y="43"/>
                    <a:pt x="214" y="43"/>
                  </a:cubicBezTo>
                  <a:lnTo>
                    <a:pt x="222" y="44"/>
                  </a:lnTo>
                  <a:close/>
                  <a:moveTo>
                    <a:pt x="226" y="66"/>
                  </a:moveTo>
                  <a:cubicBezTo>
                    <a:pt x="233" y="42"/>
                    <a:pt x="233" y="42"/>
                    <a:pt x="233" y="42"/>
                  </a:cubicBezTo>
                  <a:cubicBezTo>
                    <a:pt x="231" y="41"/>
                    <a:pt x="229" y="41"/>
                    <a:pt x="227" y="40"/>
                  </a:cubicBezTo>
                  <a:cubicBezTo>
                    <a:pt x="221" y="64"/>
                    <a:pt x="221" y="64"/>
                    <a:pt x="221" y="64"/>
                  </a:cubicBezTo>
                  <a:cubicBezTo>
                    <a:pt x="222" y="65"/>
                    <a:pt x="224" y="65"/>
                    <a:pt x="226" y="66"/>
                  </a:cubicBezTo>
                  <a:moveTo>
                    <a:pt x="241" y="60"/>
                  </a:moveTo>
                  <a:cubicBezTo>
                    <a:pt x="252" y="49"/>
                    <a:pt x="252" y="49"/>
                    <a:pt x="252" y="49"/>
                  </a:cubicBezTo>
                  <a:cubicBezTo>
                    <a:pt x="250" y="48"/>
                    <a:pt x="248" y="47"/>
                    <a:pt x="247" y="46"/>
                  </a:cubicBezTo>
                  <a:cubicBezTo>
                    <a:pt x="243" y="51"/>
                    <a:pt x="243" y="51"/>
                    <a:pt x="243" y="51"/>
                  </a:cubicBezTo>
                  <a:cubicBezTo>
                    <a:pt x="242" y="53"/>
                    <a:pt x="241" y="54"/>
                    <a:pt x="240" y="55"/>
                  </a:cubicBezTo>
                  <a:cubicBezTo>
                    <a:pt x="240" y="55"/>
                    <a:pt x="240" y="55"/>
                    <a:pt x="240" y="55"/>
                  </a:cubicBezTo>
                  <a:cubicBezTo>
                    <a:pt x="240" y="53"/>
                    <a:pt x="240" y="52"/>
                    <a:pt x="240" y="50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40" y="44"/>
                    <a:pt x="240" y="44"/>
                  </a:cubicBezTo>
                  <a:cubicBezTo>
                    <a:pt x="238" y="43"/>
                    <a:pt x="237" y="43"/>
                    <a:pt x="235" y="42"/>
                  </a:cubicBezTo>
                  <a:cubicBezTo>
                    <a:pt x="236" y="58"/>
                    <a:pt x="236" y="58"/>
                    <a:pt x="236" y="58"/>
                  </a:cubicBezTo>
                  <a:cubicBezTo>
                    <a:pt x="232" y="68"/>
                    <a:pt x="232" y="68"/>
                    <a:pt x="232" y="68"/>
                  </a:cubicBezTo>
                  <a:cubicBezTo>
                    <a:pt x="234" y="68"/>
                    <a:pt x="235" y="69"/>
                    <a:pt x="237" y="70"/>
                  </a:cubicBezTo>
                  <a:lnTo>
                    <a:pt x="241" y="60"/>
                  </a:lnTo>
                  <a:close/>
                  <a:moveTo>
                    <a:pt x="258" y="57"/>
                  </a:moveTo>
                  <a:cubicBezTo>
                    <a:pt x="258" y="58"/>
                    <a:pt x="257" y="60"/>
                    <a:pt x="257" y="62"/>
                  </a:cubicBezTo>
                  <a:cubicBezTo>
                    <a:pt x="255" y="66"/>
                    <a:pt x="255" y="66"/>
                    <a:pt x="255" y="66"/>
                  </a:cubicBezTo>
                  <a:cubicBezTo>
                    <a:pt x="252" y="64"/>
                    <a:pt x="252" y="64"/>
                    <a:pt x="252" y="64"/>
                  </a:cubicBezTo>
                  <a:cubicBezTo>
                    <a:pt x="255" y="61"/>
                    <a:pt x="255" y="61"/>
                    <a:pt x="255" y="61"/>
                  </a:cubicBezTo>
                  <a:cubicBezTo>
                    <a:pt x="256" y="60"/>
                    <a:pt x="257" y="58"/>
                    <a:pt x="258" y="57"/>
                  </a:cubicBezTo>
                  <a:close/>
                  <a:moveTo>
                    <a:pt x="257" y="80"/>
                  </a:moveTo>
                  <a:cubicBezTo>
                    <a:pt x="264" y="54"/>
                    <a:pt x="264" y="54"/>
                    <a:pt x="264" y="54"/>
                  </a:cubicBezTo>
                  <a:cubicBezTo>
                    <a:pt x="262" y="53"/>
                    <a:pt x="259" y="52"/>
                    <a:pt x="257" y="51"/>
                  </a:cubicBezTo>
                  <a:cubicBezTo>
                    <a:pt x="240" y="71"/>
                    <a:pt x="240" y="71"/>
                    <a:pt x="240" y="71"/>
                  </a:cubicBezTo>
                  <a:cubicBezTo>
                    <a:pt x="242" y="71"/>
                    <a:pt x="244" y="72"/>
                    <a:pt x="246" y="73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2" y="77"/>
                    <a:pt x="252" y="77"/>
                    <a:pt x="252" y="77"/>
                  </a:cubicBezTo>
                  <a:cubicBezTo>
                    <a:pt x="254" y="77"/>
                    <a:pt x="256" y="78"/>
                    <a:pt x="257" y="80"/>
                  </a:cubicBezTo>
                  <a:moveTo>
                    <a:pt x="272" y="91"/>
                  </a:moveTo>
                  <a:cubicBezTo>
                    <a:pt x="287" y="70"/>
                    <a:pt x="287" y="70"/>
                    <a:pt x="287" y="70"/>
                  </a:cubicBezTo>
                  <a:cubicBezTo>
                    <a:pt x="286" y="69"/>
                    <a:pt x="285" y="68"/>
                    <a:pt x="283" y="67"/>
                  </a:cubicBezTo>
                  <a:cubicBezTo>
                    <a:pt x="280" y="72"/>
                    <a:pt x="280" y="72"/>
                    <a:pt x="280" y="72"/>
                  </a:cubicBezTo>
                  <a:cubicBezTo>
                    <a:pt x="277" y="75"/>
                    <a:pt x="276" y="78"/>
                    <a:pt x="274" y="81"/>
                  </a:cubicBezTo>
                  <a:cubicBezTo>
                    <a:pt x="274" y="81"/>
                    <a:pt x="274" y="81"/>
                    <a:pt x="274" y="81"/>
                  </a:cubicBezTo>
                  <a:cubicBezTo>
                    <a:pt x="275" y="78"/>
                    <a:pt x="276" y="74"/>
                    <a:pt x="276" y="72"/>
                  </a:cubicBezTo>
                  <a:cubicBezTo>
                    <a:pt x="278" y="64"/>
                    <a:pt x="278" y="64"/>
                    <a:pt x="278" y="64"/>
                  </a:cubicBezTo>
                  <a:cubicBezTo>
                    <a:pt x="277" y="62"/>
                    <a:pt x="275" y="61"/>
                    <a:pt x="273" y="60"/>
                  </a:cubicBezTo>
                  <a:cubicBezTo>
                    <a:pt x="258" y="80"/>
                    <a:pt x="258" y="80"/>
                    <a:pt x="258" y="80"/>
                  </a:cubicBezTo>
                  <a:cubicBezTo>
                    <a:pt x="260" y="81"/>
                    <a:pt x="261" y="82"/>
                    <a:pt x="262" y="83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8" y="75"/>
                    <a:pt x="271" y="72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1" y="72"/>
                    <a:pt x="271" y="76"/>
                    <a:pt x="270" y="78"/>
                  </a:cubicBezTo>
                  <a:cubicBezTo>
                    <a:pt x="268" y="87"/>
                    <a:pt x="268" y="87"/>
                    <a:pt x="268" y="87"/>
                  </a:cubicBezTo>
                  <a:cubicBezTo>
                    <a:pt x="269" y="88"/>
                    <a:pt x="271" y="89"/>
                    <a:pt x="272" y="91"/>
                  </a:cubicBezTo>
                  <a:moveTo>
                    <a:pt x="299" y="90"/>
                  </a:moveTo>
                  <a:cubicBezTo>
                    <a:pt x="303" y="87"/>
                    <a:pt x="303" y="87"/>
                    <a:pt x="303" y="87"/>
                  </a:cubicBezTo>
                  <a:cubicBezTo>
                    <a:pt x="303" y="86"/>
                    <a:pt x="302" y="84"/>
                    <a:pt x="300" y="82"/>
                  </a:cubicBezTo>
                  <a:cubicBezTo>
                    <a:pt x="295" y="77"/>
                    <a:pt x="288" y="76"/>
                    <a:pt x="282" y="83"/>
                  </a:cubicBezTo>
                  <a:cubicBezTo>
                    <a:pt x="280" y="85"/>
                    <a:pt x="278" y="88"/>
                    <a:pt x="278" y="91"/>
                  </a:cubicBezTo>
                  <a:cubicBezTo>
                    <a:pt x="278" y="94"/>
                    <a:pt x="279" y="96"/>
                    <a:pt x="282" y="99"/>
                  </a:cubicBezTo>
                  <a:cubicBezTo>
                    <a:pt x="284" y="101"/>
                    <a:pt x="286" y="103"/>
                    <a:pt x="288" y="103"/>
                  </a:cubicBezTo>
                  <a:cubicBezTo>
                    <a:pt x="297" y="94"/>
                    <a:pt x="297" y="94"/>
                    <a:pt x="297" y="94"/>
                  </a:cubicBezTo>
                  <a:cubicBezTo>
                    <a:pt x="292" y="88"/>
                    <a:pt x="292" y="88"/>
                    <a:pt x="292" y="88"/>
                  </a:cubicBezTo>
                  <a:cubicBezTo>
                    <a:pt x="288" y="92"/>
                    <a:pt x="288" y="92"/>
                    <a:pt x="288" y="92"/>
                  </a:cubicBezTo>
                  <a:cubicBezTo>
                    <a:pt x="290" y="94"/>
                    <a:pt x="290" y="94"/>
                    <a:pt x="290" y="94"/>
                  </a:cubicBezTo>
                  <a:cubicBezTo>
                    <a:pt x="287" y="97"/>
                    <a:pt x="287" y="97"/>
                    <a:pt x="287" y="97"/>
                  </a:cubicBezTo>
                  <a:cubicBezTo>
                    <a:pt x="286" y="97"/>
                    <a:pt x="286" y="96"/>
                    <a:pt x="285" y="96"/>
                  </a:cubicBezTo>
                  <a:cubicBezTo>
                    <a:pt x="283" y="94"/>
                    <a:pt x="283" y="90"/>
                    <a:pt x="286" y="87"/>
                  </a:cubicBezTo>
                  <a:cubicBezTo>
                    <a:pt x="290" y="83"/>
                    <a:pt x="294" y="83"/>
                    <a:pt x="296" y="86"/>
                  </a:cubicBezTo>
                  <a:cubicBezTo>
                    <a:pt x="298" y="87"/>
                    <a:pt x="298" y="89"/>
                    <a:pt x="299" y="90"/>
                  </a:cubicBezTo>
                  <a:moveTo>
                    <a:pt x="311" y="119"/>
                  </a:moveTo>
                  <a:cubicBezTo>
                    <a:pt x="322" y="111"/>
                    <a:pt x="322" y="111"/>
                    <a:pt x="322" y="111"/>
                  </a:cubicBezTo>
                  <a:cubicBezTo>
                    <a:pt x="321" y="110"/>
                    <a:pt x="321" y="108"/>
                    <a:pt x="320" y="107"/>
                  </a:cubicBezTo>
                  <a:cubicBezTo>
                    <a:pt x="320" y="107"/>
                    <a:pt x="320" y="107"/>
                    <a:pt x="320" y="107"/>
                  </a:cubicBezTo>
                  <a:cubicBezTo>
                    <a:pt x="308" y="115"/>
                    <a:pt x="308" y="115"/>
                    <a:pt x="308" y="115"/>
                  </a:cubicBezTo>
                  <a:cubicBezTo>
                    <a:pt x="304" y="117"/>
                    <a:pt x="302" y="117"/>
                    <a:pt x="301" y="115"/>
                  </a:cubicBezTo>
                  <a:cubicBezTo>
                    <a:pt x="300" y="114"/>
                    <a:pt x="301" y="112"/>
                    <a:pt x="304" y="109"/>
                  </a:cubicBezTo>
                  <a:cubicBezTo>
                    <a:pt x="316" y="101"/>
                    <a:pt x="316" y="101"/>
                    <a:pt x="316" y="101"/>
                  </a:cubicBezTo>
                  <a:cubicBezTo>
                    <a:pt x="315" y="100"/>
                    <a:pt x="314" y="98"/>
                    <a:pt x="313" y="97"/>
                  </a:cubicBezTo>
                  <a:cubicBezTo>
                    <a:pt x="302" y="104"/>
                    <a:pt x="302" y="104"/>
                    <a:pt x="302" y="104"/>
                  </a:cubicBezTo>
                  <a:cubicBezTo>
                    <a:pt x="295" y="109"/>
                    <a:pt x="294" y="113"/>
                    <a:pt x="297" y="118"/>
                  </a:cubicBezTo>
                  <a:cubicBezTo>
                    <a:pt x="300" y="123"/>
                    <a:pt x="305" y="123"/>
                    <a:pt x="311" y="119"/>
                  </a:cubicBezTo>
                  <a:moveTo>
                    <a:pt x="310" y="142"/>
                  </a:moveTo>
                  <a:cubicBezTo>
                    <a:pt x="332" y="132"/>
                    <a:pt x="332" y="132"/>
                    <a:pt x="332" y="132"/>
                  </a:cubicBezTo>
                  <a:cubicBezTo>
                    <a:pt x="332" y="130"/>
                    <a:pt x="331" y="129"/>
                    <a:pt x="331" y="127"/>
                  </a:cubicBezTo>
                  <a:cubicBezTo>
                    <a:pt x="325" y="130"/>
                    <a:pt x="325" y="130"/>
                    <a:pt x="325" y="130"/>
                  </a:cubicBezTo>
                  <a:cubicBezTo>
                    <a:pt x="322" y="131"/>
                    <a:pt x="319" y="133"/>
                    <a:pt x="316" y="135"/>
                  </a:cubicBezTo>
                  <a:cubicBezTo>
                    <a:pt x="316" y="135"/>
                    <a:pt x="316" y="135"/>
                    <a:pt x="316" y="135"/>
                  </a:cubicBezTo>
                  <a:cubicBezTo>
                    <a:pt x="318" y="133"/>
                    <a:pt x="320" y="130"/>
                    <a:pt x="322" y="128"/>
                  </a:cubicBezTo>
                  <a:cubicBezTo>
                    <a:pt x="328" y="122"/>
                    <a:pt x="328" y="122"/>
                    <a:pt x="328" y="122"/>
                  </a:cubicBezTo>
                  <a:cubicBezTo>
                    <a:pt x="327" y="120"/>
                    <a:pt x="326" y="118"/>
                    <a:pt x="325" y="116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3" y="128"/>
                    <a:pt x="304" y="130"/>
                    <a:pt x="305" y="131"/>
                  </a:cubicBezTo>
                  <a:cubicBezTo>
                    <a:pt x="310" y="129"/>
                    <a:pt x="310" y="129"/>
                    <a:pt x="310" y="129"/>
                  </a:cubicBezTo>
                  <a:cubicBezTo>
                    <a:pt x="314" y="127"/>
                    <a:pt x="317" y="125"/>
                    <a:pt x="320" y="124"/>
                  </a:cubicBezTo>
                  <a:cubicBezTo>
                    <a:pt x="320" y="124"/>
                    <a:pt x="320" y="124"/>
                    <a:pt x="320" y="124"/>
                  </a:cubicBezTo>
                  <a:cubicBezTo>
                    <a:pt x="318" y="126"/>
                    <a:pt x="315" y="128"/>
                    <a:pt x="313" y="131"/>
                  </a:cubicBezTo>
                  <a:cubicBezTo>
                    <a:pt x="308" y="137"/>
                    <a:pt x="308" y="137"/>
                    <a:pt x="308" y="137"/>
                  </a:cubicBezTo>
                  <a:cubicBezTo>
                    <a:pt x="308" y="139"/>
                    <a:pt x="309" y="141"/>
                    <a:pt x="310" y="142"/>
                  </a:cubicBezTo>
                  <a:moveTo>
                    <a:pt x="312" y="150"/>
                  </a:moveTo>
                  <a:cubicBezTo>
                    <a:pt x="336" y="142"/>
                    <a:pt x="336" y="142"/>
                    <a:pt x="336" y="142"/>
                  </a:cubicBezTo>
                  <a:cubicBezTo>
                    <a:pt x="335" y="140"/>
                    <a:pt x="335" y="138"/>
                    <a:pt x="334" y="136"/>
                  </a:cubicBezTo>
                  <a:cubicBezTo>
                    <a:pt x="311" y="145"/>
                    <a:pt x="311" y="145"/>
                    <a:pt x="311" y="145"/>
                  </a:cubicBezTo>
                  <a:cubicBezTo>
                    <a:pt x="311" y="146"/>
                    <a:pt x="312" y="148"/>
                    <a:pt x="312" y="150"/>
                  </a:cubicBezTo>
                  <a:moveTo>
                    <a:pt x="316" y="162"/>
                  </a:moveTo>
                  <a:cubicBezTo>
                    <a:pt x="341" y="163"/>
                    <a:pt x="341" y="163"/>
                    <a:pt x="341" y="163"/>
                  </a:cubicBezTo>
                  <a:cubicBezTo>
                    <a:pt x="341" y="161"/>
                    <a:pt x="341" y="159"/>
                    <a:pt x="340" y="157"/>
                  </a:cubicBezTo>
                  <a:cubicBezTo>
                    <a:pt x="330" y="157"/>
                    <a:pt x="330" y="157"/>
                    <a:pt x="330" y="157"/>
                  </a:cubicBezTo>
                  <a:cubicBezTo>
                    <a:pt x="327" y="158"/>
                    <a:pt x="324" y="158"/>
                    <a:pt x="321" y="158"/>
                  </a:cubicBezTo>
                  <a:cubicBezTo>
                    <a:pt x="321" y="158"/>
                    <a:pt x="321" y="158"/>
                    <a:pt x="321" y="158"/>
                  </a:cubicBezTo>
                  <a:cubicBezTo>
                    <a:pt x="324" y="157"/>
                    <a:pt x="327" y="155"/>
                    <a:pt x="329" y="154"/>
                  </a:cubicBezTo>
                  <a:cubicBezTo>
                    <a:pt x="338" y="150"/>
                    <a:pt x="338" y="150"/>
                    <a:pt x="338" y="150"/>
                  </a:cubicBezTo>
                  <a:cubicBezTo>
                    <a:pt x="338" y="149"/>
                    <a:pt x="338" y="149"/>
                    <a:pt x="338" y="149"/>
                  </a:cubicBezTo>
                  <a:cubicBezTo>
                    <a:pt x="338" y="147"/>
                    <a:pt x="337" y="146"/>
                    <a:pt x="337" y="144"/>
                  </a:cubicBezTo>
                  <a:cubicBezTo>
                    <a:pt x="314" y="156"/>
                    <a:pt x="314" y="156"/>
                    <a:pt x="314" y="156"/>
                  </a:cubicBezTo>
                  <a:cubicBezTo>
                    <a:pt x="315" y="158"/>
                    <a:pt x="315" y="160"/>
                    <a:pt x="316" y="162"/>
                  </a:cubicBezTo>
                  <a:moveTo>
                    <a:pt x="338" y="180"/>
                  </a:moveTo>
                  <a:cubicBezTo>
                    <a:pt x="343" y="179"/>
                    <a:pt x="343" y="179"/>
                    <a:pt x="343" y="179"/>
                  </a:cubicBezTo>
                  <a:cubicBezTo>
                    <a:pt x="343" y="178"/>
                    <a:pt x="343" y="176"/>
                    <a:pt x="343" y="174"/>
                  </a:cubicBezTo>
                  <a:cubicBezTo>
                    <a:pt x="343" y="170"/>
                    <a:pt x="343" y="170"/>
                    <a:pt x="343" y="170"/>
                  </a:cubicBezTo>
                  <a:cubicBezTo>
                    <a:pt x="342" y="169"/>
                    <a:pt x="342" y="167"/>
                    <a:pt x="342" y="166"/>
                  </a:cubicBezTo>
                  <a:cubicBezTo>
                    <a:pt x="317" y="169"/>
                    <a:pt x="317" y="169"/>
                    <a:pt x="317" y="169"/>
                  </a:cubicBezTo>
                  <a:cubicBezTo>
                    <a:pt x="318" y="173"/>
                    <a:pt x="318" y="178"/>
                    <a:pt x="319" y="182"/>
                  </a:cubicBezTo>
                  <a:cubicBezTo>
                    <a:pt x="324" y="182"/>
                    <a:pt x="324" y="182"/>
                    <a:pt x="324" y="182"/>
                  </a:cubicBezTo>
                  <a:cubicBezTo>
                    <a:pt x="323" y="174"/>
                    <a:pt x="323" y="174"/>
                    <a:pt x="323" y="174"/>
                  </a:cubicBezTo>
                  <a:cubicBezTo>
                    <a:pt x="328" y="173"/>
                    <a:pt x="328" y="173"/>
                    <a:pt x="328" y="173"/>
                  </a:cubicBezTo>
                  <a:cubicBezTo>
                    <a:pt x="328" y="180"/>
                    <a:pt x="328" y="180"/>
                    <a:pt x="328" y="180"/>
                  </a:cubicBezTo>
                  <a:cubicBezTo>
                    <a:pt x="334" y="180"/>
                    <a:pt x="334" y="180"/>
                    <a:pt x="334" y="180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7" y="172"/>
                    <a:pt x="337" y="172"/>
                    <a:pt x="337" y="172"/>
                  </a:cubicBezTo>
                  <a:lnTo>
                    <a:pt x="338" y="180"/>
                  </a:lnTo>
                  <a:close/>
                  <a:moveTo>
                    <a:pt x="339" y="192"/>
                  </a:moveTo>
                  <a:cubicBezTo>
                    <a:pt x="339" y="194"/>
                    <a:pt x="338" y="195"/>
                    <a:pt x="336" y="195"/>
                  </a:cubicBezTo>
                  <a:cubicBezTo>
                    <a:pt x="334" y="195"/>
                    <a:pt x="333" y="194"/>
                    <a:pt x="333" y="192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9" y="190"/>
                    <a:pt x="339" y="190"/>
                    <a:pt x="339" y="190"/>
                  </a:cubicBezTo>
                  <a:cubicBezTo>
                    <a:pt x="339" y="191"/>
                    <a:pt x="339" y="191"/>
                    <a:pt x="339" y="192"/>
                  </a:cubicBezTo>
                  <a:moveTo>
                    <a:pt x="342" y="198"/>
                  </a:moveTo>
                  <a:cubicBezTo>
                    <a:pt x="343" y="197"/>
                    <a:pt x="344" y="197"/>
                    <a:pt x="344" y="195"/>
                  </a:cubicBezTo>
                  <a:cubicBezTo>
                    <a:pt x="344" y="193"/>
                    <a:pt x="344" y="193"/>
                    <a:pt x="344" y="192"/>
                  </a:cubicBezTo>
                  <a:cubicBezTo>
                    <a:pt x="344" y="190"/>
                    <a:pt x="344" y="188"/>
                    <a:pt x="344" y="186"/>
                  </a:cubicBezTo>
                  <a:cubicBezTo>
                    <a:pt x="344" y="186"/>
                    <a:pt x="344" y="185"/>
                    <a:pt x="344" y="185"/>
                  </a:cubicBezTo>
                  <a:cubicBezTo>
                    <a:pt x="319" y="185"/>
                    <a:pt x="319" y="185"/>
                    <a:pt x="319" y="185"/>
                  </a:cubicBezTo>
                  <a:cubicBezTo>
                    <a:pt x="319" y="186"/>
                    <a:pt x="319" y="188"/>
                    <a:pt x="319" y="190"/>
                  </a:cubicBezTo>
                  <a:cubicBezTo>
                    <a:pt x="328" y="190"/>
                    <a:pt x="328" y="190"/>
                    <a:pt x="328" y="190"/>
                  </a:cubicBezTo>
                  <a:cubicBezTo>
                    <a:pt x="328" y="191"/>
                    <a:pt x="328" y="191"/>
                    <a:pt x="328" y="191"/>
                  </a:cubicBezTo>
                  <a:cubicBezTo>
                    <a:pt x="328" y="193"/>
                    <a:pt x="327" y="193"/>
                    <a:pt x="324" y="194"/>
                  </a:cubicBezTo>
                  <a:cubicBezTo>
                    <a:pt x="321" y="194"/>
                    <a:pt x="320" y="195"/>
                    <a:pt x="319" y="195"/>
                  </a:cubicBezTo>
                  <a:cubicBezTo>
                    <a:pt x="319" y="197"/>
                    <a:pt x="318" y="199"/>
                    <a:pt x="318" y="201"/>
                  </a:cubicBezTo>
                  <a:cubicBezTo>
                    <a:pt x="319" y="200"/>
                    <a:pt x="323" y="200"/>
                    <a:pt x="326" y="199"/>
                  </a:cubicBezTo>
                  <a:cubicBezTo>
                    <a:pt x="328" y="199"/>
                    <a:pt x="329" y="198"/>
                    <a:pt x="330" y="197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31" y="198"/>
                    <a:pt x="333" y="200"/>
                    <a:pt x="336" y="200"/>
                  </a:cubicBezTo>
                  <a:cubicBezTo>
                    <a:pt x="339" y="200"/>
                    <a:pt x="341" y="200"/>
                    <a:pt x="342" y="198"/>
                  </a:cubicBezTo>
                  <a:moveTo>
                    <a:pt x="340" y="219"/>
                  </a:moveTo>
                  <a:cubicBezTo>
                    <a:pt x="341" y="217"/>
                    <a:pt x="342" y="216"/>
                    <a:pt x="342" y="213"/>
                  </a:cubicBezTo>
                  <a:cubicBezTo>
                    <a:pt x="343" y="208"/>
                    <a:pt x="340" y="205"/>
                    <a:pt x="336" y="204"/>
                  </a:cubicBezTo>
                  <a:cubicBezTo>
                    <a:pt x="332" y="204"/>
                    <a:pt x="330" y="206"/>
                    <a:pt x="328" y="209"/>
                  </a:cubicBezTo>
                  <a:cubicBezTo>
                    <a:pt x="326" y="211"/>
                    <a:pt x="326" y="212"/>
                    <a:pt x="324" y="212"/>
                  </a:cubicBezTo>
                  <a:cubicBezTo>
                    <a:pt x="323" y="211"/>
                    <a:pt x="323" y="210"/>
                    <a:pt x="323" y="209"/>
                  </a:cubicBezTo>
                  <a:cubicBezTo>
                    <a:pt x="323" y="207"/>
                    <a:pt x="324" y="205"/>
                    <a:pt x="325" y="204"/>
                  </a:cubicBezTo>
                  <a:cubicBezTo>
                    <a:pt x="320" y="202"/>
                    <a:pt x="320" y="202"/>
                    <a:pt x="320" y="202"/>
                  </a:cubicBezTo>
                  <a:cubicBezTo>
                    <a:pt x="319" y="203"/>
                    <a:pt x="318" y="205"/>
                    <a:pt x="317" y="207"/>
                  </a:cubicBezTo>
                  <a:cubicBezTo>
                    <a:pt x="317" y="213"/>
                    <a:pt x="320" y="217"/>
                    <a:pt x="324" y="217"/>
                  </a:cubicBezTo>
                  <a:cubicBezTo>
                    <a:pt x="327" y="218"/>
                    <a:pt x="330" y="216"/>
                    <a:pt x="332" y="213"/>
                  </a:cubicBezTo>
                  <a:cubicBezTo>
                    <a:pt x="334" y="211"/>
                    <a:pt x="334" y="210"/>
                    <a:pt x="336" y="210"/>
                  </a:cubicBezTo>
                  <a:cubicBezTo>
                    <a:pt x="337" y="210"/>
                    <a:pt x="337" y="211"/>
                    <a:pt x="337" y="213"/>
                  </a:cubicBezTo>
                  <a:cubicBezTo>
                    <a:pt x="337" y="215"/>
                    <a:pt x="336" y="216"/>
                    <a:pt x="335" y="217"/>
                  </a:cubicBezTo>
                  <a:lnTo>
                    <a:pt x="340" y="219"/>
                  </a:lnTo>
                  <a:close/>
                  <a:moveTo>
                    <a:pt x="314" y="223"/>
                  </a:moveTo>
                  <a:cubicBezTo>
                    <a:pt x="339" y="229"/>
                    <a:pt x="339" y="229"/>
                    <a:pt x="339" y="229"/>
                  </a:cubicBezTo>
                  <a:cubicBezTo>
                    <a:pt x="340" y="224"/>
                    <a:pt x="340" y="224"/>
                    <a:pt x="340" y="22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5" y="220"/>
                    <a:pt x="315" y="222"/>
                    <a:pt x="314" y="223"/>
                  </a:cubicBezTo>
                  <a:moveTo>
                    <a:pt x="327" y="246"/>
                  </a:moveTo>
                  <a:cubicBezTo>
                    <a:pt x="332" y="248"/>
                    <a:pt x="332" y="248"/>
                    <a:pt x="332" y="248"/>
                  </a:cubicBezTo>
                  <a:cubicBezTo>
                    <a:pt x="333" y="247"/>
                    <a:pt x="333" y="246"/>
                    <a:pt x="334" y="245"/>
                  </a:cubicBezTo>
                  <a:cubicBezTo>
                    <a:pt x="337" y="237"/>
                    <a:pt x="337" y="237"/>
                    <a:pt x="337" y="237"/>
                  </a:cubicBezTo>
                  <a:cubicBezTo>
                    <a:pt x="337" y="235"/>
                    <a:pt x="337" y="234"/>
                    <a:pt x="338" y="233"/>
                  </a:cubicBezTo>
                  <a:cubicBezTo>
                    <a:pt x="332" y="231"/>
                    <a:pt x="332" y="231"/>
                    <a:pt x="332" y="231"/>
                  </a:cubicBezTo>
                  <a:cubicBezTo>
                    <a:pt x="331" y="236"/>
                    <a:pt x="331" y="236"/>
                    <a:pt x="331" y="236"/>
                  </a:cubicBezTo>
                  <a:cubicBezTo>
                    <a:pt x="312" y="230"/>
                    <a:pt x="312" y="230"/>
                    <a:pt x="312" y="230"/>
                  </a:cubicBezTo>
                  <a:cubicBezTo>
                    <a:pt x="312" y="232"/>
                    <a:pt x="311" y="233"/>
                    <a:pt x="311" y="235"/>
                  </a:cubicBezTo>
                  <a:cubicBezTo>
                    <a:pt x="329" y="241"/>
                    <a:pt x="329" y="241"/>
                    <a:pt x="329" y="241"/>
                  </a:cubicBezTo>
                  <a:lnTo>
                    <a:pt x="327" y="246"/>
                  </a:lnTo>
                  <a:close/>
                  <a:moveTo>
                    <a:pt x="313" y="255"/>
                  </a:moveTo>
                  <a:cubicBezTo>
                    <a:pt x="323" y="268"/>
                    <a:pt x="323" y="268"/>
                    <a:pt x="323" y="268"/>
                  </a:cubicBezTo>
                  <a:cubicBezTo>
                    <a:pt x="324" y="266"/>
                    <a:pt x="325" y="265"/>
                    <a:pt x="325" y="263"/>
                  </a:cubicBezTo>
                  <a:cubicBezTo>
                    <a:pt x="326" y="262"/>
                    <a:pt x="326" y="262"/>
                    <a:pt x="326" y="262"/>
                  </a:cubicBezTo>
                  <a:cubicBezTo>
                    <a:pt x="321" y="258"/>
                    <a:pt x="321" y="258"/>
                    <a:pt x="321" y="258"/>
                  </a:cubicBezTo>
                  <a:cubicBezTo>
                    <a:pt x="320" y="257"/>
                    <a:pt x="319" y="256"/>
                    <a:pt x="318" y="255"/>
                  </a:cubicBezTo>
                  <a:cubicBezTo>
                    <a:pt x="318" y="255"/>
                    <a:pt x="318" y="255"/>
                    <a:pt x="318" y="255"/>
                  </a:cubicBezTo>
                  <a:cubicBezTo>
                    <a:pt x="319" y="255"/>
                    <a:pt x="321" y="256"/>
                    <a:pt x="323" y="256"/>
                  </a:cubicBezTo>
                  <a:cubicBezTo>
                    <a:pt x="329" y="257"/>
                    <a:pt x="329" y="257"/>
                    <a:pt x="329" y="257"/>
                  </a:cubicBezTo>
                  <a:cubicBezTo>
                    <a:pt x="329" y="256"/>
                    <a:pt x="329" y="256"/>
                    <a:pt x="329" y="256"/>
                  </a:cubicBezTo>
                  <a:cubicBezTo>
                    <a:pt x="330" y="254"/>
                    <a:pt x="330" y="253"/>
                    <a:pt x="331" y="251"/>
                  </a:cubicBezTo>
                  <a:cubicBezTo>
                    <a:pt x="315" y="250"/>
                    <a:pt x="315" y="250"/>
                    <a:pt x="315" y="250"/>
                  </a:cubicBezTo>
                  <a:cubicBezTo>
                    <a:pt x="306" y="246"/>
                    <a:pt x="306" y="246"/>
                    <a:pt x="306" y="246"/>
                  </a:cubicBezTo>
                  <a:cubicBezTo>
                    <a:pt x="305" y="247"/>
                    <a:pt x="305" y="249"/>
                    <a:pt x="304" y="251"/>
                  </a:cubicBezTo>
                  <a:lnTo>
                    <a:pt x="313" y="255"/>
                  </a:lnTo>
                  <a:close/>
                  <a:moveTo>
                    <a:pt x="308" y="269"/>
                  </a:moveTo>
                  <a:cubicBezTo>
                    <a:pt x="313" y="272"/>
                    <a:pt x="317" y="273"/>
                    <a:pt x="320" y="273"/>
                  </a:cubicBezTo>
                  <a:cubicBezTo>
                    <a:pt x="320" y="272"/>
                    <a:pt x="321" y="271"/>
                    <a:pt x="322" y="270"/>
                  </a:cubicBezTo>
                  <a:cubicBezTo>
                    <a:pt x="319" y="269"/>
                    <a:pt x="315" y="268"/>
                    <a:pt x="310" y="265"/>
                  </a:cubicBezTo>
                  <a:cubicBezTo>
                    <a:pt x="305" y="262"/>
                    <a:pt x="302" y="259"/>
                    <a:pt x="301" y="256"/>
                  </a:cubicBezTo>
                  <a:cubicBezTo>
                    <a:pt x="301" y="256"/>
                    <a:pt x="301" y="256"/>
                    <a:pt x="301" y="256"/>
                  </a:cubicBezTo>
                  <a:cubicBezTo>
                    <a:pt x="300" y="257"/>
                    <a:pt x="299" y="258"/>
                    <a:pt x="299" y="259"/>
                  </a:cubicBezTo>
                  <a:cubicBezTo>
                    <a:pt x="300" y="262"/>
                    <a:pt x="303" y="265"/>
                    <a:pt x="308" y="269"/>
                  </a:cubicBezTo>
                  <a:moveTo>
                    <a:pt x="355" y="190"/>
                  </a:moveTo>
                  <a:cubicBezTo>
                    <a:pt x="355" y="281"/>
                    <a:pt x="281" y="356"/>
                    <a:pt x="190" y="356"/>
                  </a:cubicBezTo>
                  <a:cubicBezTo>
                    <a:pt x="98" y="356"/>
                    <a:pt x="24" y="281"/>
                    <a:pt x="24" y="190"/>
                  </a:cubicBezTo>
                  <a:cubicBezTo>
                    <a:pt x="24" y="98"/>
                    <a:pt x="98" y="24"/>
                    <a:pt x="190" y="24"/>
                  </a:cubicBezTo>
                  <a:cubicBezTo>
                    <a:pt x="281" y="24"/>
                    <a:pt x="355" y="98"/>
                    <a:pt x="355" y="190"/>
                  </a:cubicBezTo>
                  <a:moveTo>
                    <a:pt x="366" y="162"/>
                  </a:moveTo>
                  <a:cubicBezTo>
                    <a:pt x="357" y="152"/>
                    <a:pt x="357" y="152"/>
                    <a:pt x="357" y="152"/>
                  </a:cubicBezTo>
                  <a:cubicBezTo>
                    <a:pt x="361" y="141"/>
                    <a:pt x="361" y="141"/>
                    <a:pt x="361" y="141"/>
                  </a:cubicBezTo>
                  <a:cubicBezTo>
                    <a:pt x="351" y="132"/>
                    <a:pt x="351" y="132"/>
                    <a:pt x="351" y="132"/>
                  </a:cubicBezTo>
                  <a:cubicBezTo>
                    <a:pt x="354" y="120"/>
                    <a:pt x="354" y="120"/>
                    <a:pt x="354" y="120"/>
                  </a:cubicBezTo>
                  <a:cubicBezTo>
                    <a:pt x="343" y="113"/>
                    <a:pt x="343" y="113"/>
                    <a:pt x="343" y="113"/>
                  </a:cubicBezTo>
                  <a:cubicBezTo>
                    <a:pt x="344" y="100"/>
                    <a:pt x="344" y="100"/>
                    <a:pt x="344" y="100"/>
                  </a:cubicBezTo>
                  <a:cubicBezTo>
                    <a:pt x="332" y="94"/>
                    <a:pt x="332" y="94"/>
                    <a:pt x="332" y="94"/>
                  </a:cubicBezTo>
                  <a:cubicBezTo>
                    <a:pt x="332" y="82"/>
                    <a:pt x="332" y="82"/>
                    <a:pt x="332" y="82"/>
                  </a:cubicBezTo>
                  <a:cubicBezTo>
                    <a:pt x="319" y="77"/>
                    <a:pt x="319" y="77"/>
                    <a:pt x="319" y="77"/>
                  </a:cubicBezTo>
                  <a:cubicBezTo>
                    <a:pt x="317" y="65"/>
                    <a:pt x="317" y="65"/>
                    <a:pt x="317" y="65"/>
                  </a:cubicBezTo>
                  <a:cubicBezTo>
                    <a:pt x="305" y="62"/>
                    <a:pt x="305" y="62"/>
                    <a:pt x="305" y="62"/>
                  </a:cubicBezTo>
                  <a:cubicBezTo>
                    <a:pt x="301" y="50"/>
                    <a:pt x="301" y="50"/>
                    <a:pt x="301" y="50"/>
                  </a:cubicBezTo>
                  <a:cubicBezTo>
                    <a:pt x="288" y="49"/>
                    <a:pt x="288" y="49"/>
                    <a:pt x="288" y="49"/>
                  </a:cubicBezTo>
                  <a:cubicBezTo>
                    <a:pt x="283" y="38"/>
                    <a:pt x="283" y="38"/>
                    <a:pt x="283" y="38"/>
                  </a:cubicBezTo>
                  <a:cubicBezTo>
                    <a:pt x="270" y="38"/>
                    <a:pt x="270" y="38"/>
                    <a:pt x="270" y="38"/>
                  </a:cubicBezTo>
                  <a:cubicBezTo>
                    <a:pt x="264" y="27"/>
                    <a:pt x="264" y="27"/>
                    <a:pt x="264" y="27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43" y="19"/>
                    <a:pt x="243" y="19"/>
                    <a:pt x="243" y="19"/>
                  </a:cubicBezTo>
                  <a:cubicBezTo>
                    <a:pt x="231" y="23"/>
                    <a:pt x="231" y="23"/>
                    <a:pt x="231" y="23"/>
                  </a:cubicBezTo>
                  <a:cubicBezTo>
                    <a:pt x="222" y="14"/>
                    <a:pt x="222" y="14"/>
                    <a:pt x="222" y="14"/>
                  </a:cubicBezTo>
                  <a:cubicBezTo>
                    <a:pt x="210" y="19"/>
                    <a:pt x="210" y="19"/>
                    <a:pt x="210" y="19"/>
                  </a:cubicBezTo>
                  <a:cubicBezTo>
                    <a:pt x="200" y="11"/>
                    <a:pt x="200" y="11"/>
                    <a:pt x="200" y="11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178" y="11"/>
                    <a:pt x="178" y="11"/>
                    <a:pt x="178" y="11"/>
                  </a:cubicBezTo>
                  <a:cubicBezTo>
                    <a:pt x="168" y="19"/>
                    <a:pt x="168" y="19"/>
                    <a:pt x="168" y="19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35" y="19"/>
                    <a:pt x="135" y="19"/>
                    <a:pt x="135" y="1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08" y="39"/>
                    <a:pt x="108" y="39"/>
                    <a:pt x="108" y="39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61" y="65"/>
                    <a:pt x="61" y="65"/>
                    <a:pt x="61" y="65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25" y="120"/>
                    <a:pt x="25" y="120"/>
                    <a:pt x="25" y="120"/>
                  </a:cubicBezTo>
                  <a:cubicBezTo>
                    <a:pt x="27" y="133"/>
                    <a:pt x="27" y="133"/>
                    <a:pt x="27" y="133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3" y="162"/>
                    <a:pt x="13" y="162"/>
                    <a:pt x="13" y="162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1" y="184"/>
                    <a:pt x="11" y="184"/>
                    <a:pt x="11" y="184"/>
                  </a:cubicBezTo>
                  <a:cubicBezTo>
                    <a:pt x="18" y="196"/>
                    <a:pt x="18" y="196"/>
                    <a:pt x="18" y="196"/>
                  </a:cubicBezTo>
                  <a:cubicBezTo>
                    <a:pt x="11" y="206"/>
                    <a:pt x="11" y="206"/>
                    <a:pt x="11" y="206"/>
                  </a:cubicBezTo>
                  <a:cubicBezTo>
                    <a:pt x="20" y="217"/>
                    <a:pt x="20" y="217"/>
                    <a:pt x="20" y="217"/>
                  </a:cubicBezTo>
                  <a:cubicBezTo>
                    <a:pt x="15" y="228"/>
                    <a:pt x="15" y="228"/>
                    <a:pt x="15" y="228"/>
                  </a:cubicBezTo>
                  <a:cubicBezTo>
                    <a:pt x="24" y="237"/>
                    <a:pt x="24" y="237"/>
                    <a:pt x="24" y="237"/>
                  </a:cubicBezTo>
                  <a:cubicBezTo>
                    <a:pt x="21" y="249"/>
                    <a:pt x="21" y="249"/>
                    <a:pt x="21" y="249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29" y="269"/>
                    <a:pt x="29" y="269"/>
                    <a:pt x="29" y="269"/>
                  </a:cubicBezTo>
                  <a:cubicBezTo>
                    <a:pt x="41" y="276"/>
                    <a:pt x="41" y="276"/>
                    <a:pt x="41" y="276"/>
                  </a:cubicBezTo>
                  <a:cubicBezTo>
                    <a:pt x="40" y="288"/>
                    <a:pt x="40" y="288"/>
                    <a:pt x="40" y="288"/>
                  </a:cubicBezTo>
                  <a:cubicBezTo>
                    <a:pt x="52" y="294"/>
                    <a:pt x="52" y="294"/>
                    <a:pt x="52" y="294"/>
                  </a:cubicBezTo>
                  <a:cubicBezTo>
                    <a:pt x="54" y="306"/>
                    <a:pt x="54" y="306"/>
                    <a:pt x="54" y="306"/>
                  </a:cubicBezTo>
                  <a:cubicBezTo>
                    <a:pt x="66" y="310"/>
                    <a:pt x="66" y="310"/>
                    <a:pt x="66" y="310"/>
                  </a:cubicBezTo>
                  <a:cubicBezTo>
                    <a:pt x="69" y="322"/>
                    <a:pt x="69" y="322"/>
                    <a:pt x="69" y="322"/>
                  </a:cubicBezTo>
                  <a:cubicBezTo>
                    <a:pt x="82" y="324"/>
                    <a:pt x="82" y="324"/>
                    <a:pt x="82" y="324"/>
                  </a:cubicBezTo>
                  <a:cubicBezTo>
                    <a:pt x="86" y="336"/>
                    <a:pt x="86" y="336"/>
                    <a:pt x="86" y="336"/>
                  </a:cubicBezTo>
                  <a:cubicBezTo>
                    <a:pt x="99" y="336"/>
                    <a:pt x="99" y="336"/>
                    <a:pt x="99" y="336"/>
                  </a:cubicBezTo>
                  <a:cubicBezTo>
                    <a:pt x="105" y="347"/>
                    <a:pt x="105" y="347"/>
                    <a:pt x="105" y="347"/>
                  </a:cubicBezTo>
                  <a:cubicBezTo>
                    <a:pt x="118" y="346"/>
                    <a:pt x="118" y="346"/>
                    <a:pt x="118" y="346"/>
                  </a:cubicBezTo>
                  <a:cubicBezTo>
                    <a:pt x="125" y="356"/>
                    <a:pt x="125" y="356"/>
                    <a:pt x="125" y="356"/>
                  </a:cubicBezTo>
                  <a:cubicBezTo>
                    <a:pt x="138" y="354"/>
                    <a:pt x="138" y="354"/>
                    <a:pt x="138" y="354"/>
                  </a:cubicBezTo>
                  <a:cubicBezTo>
                    <a:pt x="146" y="363"/>
                    <a:pt x="146" y="363"/>
                    <a:pt x="146" y="363"/>
                  </a:cubicBezTo>
                  <a:cubicBezTo>
                    <a:pt x="158" y="359"/>
                    <a:pt x="158" y="359"/>
                    <a:pt x="158" y="359"/>
                  </a:cubicBezTo>
                  <a:cubicBezTo>
                    <a:pt x="167" y="367"/>
                    <a:pt x="167" y="367"/>
                    <a:pt x="167" y="367"/>
                  </a:cubicBezTo>
                  <a:cubicBezTo>
                    <a:pt x="179" y="361"/>
                    <a:pt x="179" y="361"/>
                    <a:pt x="179" y="361"/>
                  </a:cubicBezTo>
                  <a:cubicBezTo>
                    <a:pt x="189" y="368"/>
                    <a:pt x="189" y="368"/>
                    <a:pt x="189" y="368"/>
                  </a:cubicBezTo>
                  <a:cubicBezTo>
                    <a:pt x="200" y="361"/>
                    <a:pt x="200" y="361"/>
                    <a:pt x="200" y="361"/>
                  </a:cubicBezTo>
                  <a:cubicBezTo>
                    <a:pt x="211" y="367"/>
                    <a:pt x="211" y="367"/>
                    <a:pt x="211" y="367"/>
                  </a:cubicBezTo>
                  <a:cubicBezTo>
                    <a:pt x="221" y="359"/>
                    <a:pt x="221" y="359"/>
                    <a:pt x="221" y="359"/>
                  </a:cubicBezTo>
                  <a:cubicBezTo>
                    <a:pt x="233" y="363"/>
                    <a:pt x="233" y="363"/>
                    <a:pt x="233" y="363"/>
                  </a:cubicBezTo>
                  <a:cubicBezTo>
                    <a:pt x="242" y="353"/>
                    <a:pt x="242" y="353"/>
                    <a:pt x="242" y="353"/>
                  </a:cubicBezTo>
                  <a:cubicBezTo>
                    <a:pt x="254" y="356"/>
                    <a:pt x="254" y="356"/>
                    <a:pt x="254" y="356"/>
                  </a:cubicBezTo>
                  <a:cubicBezTo>
                    <a:pt x="262" y="346"/>
                    <a:pt x="262" y="346"/>
                    <a:pt x="262" y="346"/>
                  </a:cubicBezTo>
                  <a:cubicBezTo>
                    <a:pt x="274" y="347"/>
                    <a:pt x="274" y="347"/>
                    <a:pt x="274" y="347"/>
                  </a:cubicBezTo>
                  <a:cubicBezTo>
                    <a:pt x="280" y="336"/>
                    <a:pt x="280" y="336"/>
                    <a:pt x="280" y="336"/>
                  </a:cubicBezTo>
                  <a:cubicBezTo>
                    <a:pt x="293" y="336"/>
                    <a:pt x="293" y="336"/>
                    <a:pt x="293" y="336"/>
                  </a:cubicBezTo>
                  <a:cubicBezTo>
                    <a:pt x="297" y="323"/>
                    <a:pt x="297" y="323"/>
                    <a:pt x="297" y="323"/>
                  </a:cubicBezTo>
                  <a:cubicBezTo>
                    <a:pt x="310" y="322"/>
                    <a:pt x="310" y="322"/>
                    <a:pt x="310" y="322"/>
                  </a:cubicBezTo>
                  <a:cubicBezTo>
                    <a:pt x="313" y="309"/>
                    <a:pt x="313" y="309"/>
                    <a:pt x="313" y="309"/>
                  </a:cubicBezTo>
                  <a:cubicBezTo>
                    <a:pt x="325" y="306"/>
                    <a:pt x="325" y="306"/>
                    <a:pt x="325" y="306"/>
                  </a:cubicBezTo>
                  <a:cubicBezTo>
                    <a:pt x="327" y="293"/>
                    <a:pt x="327" y="293"/>
                    <a:pt x="327" y="293"/>
                  </a:cubicBezTo>
                  <a:cubicBezTo>
                    <a:pt x="338" y="288"/>
                    <a:pt x="338" y="288"/>
                    <a:pt x="338" y="288"/>
                  </a:cubicBezTo>
                  <a:cubicBezTo>
                    <a:pt x="338" y="275"/>
                    <a:pt x="338" y="275"/>
                    <a:pt x="338" y="275"/>
                  </a:cubicBezTo>
                  <a:cubicBezTo>
                    <a:pt x="349" y="269"/>
                    <a:pt x="349" y="269"/>
                    <a:pt x="349" y="269"/>
                  </a:cubicBezTo>
                  <a:cubicBezTo>
                    <a:pt x="348" y="256"/>
                    <a:pt x="348" y="256"/>
                    <a:pt x="348" y="256"/>
                  </a:cubicBezTo>
                  <a:cubicBezTo>
                    <a:pt x="358" y="249"/>
                    <a:pt x="358" y="249"/>
                    <a:pt x="358" y="249"/>
                  </a:cubicBezTo>
                  <a:cubicBezTo>
                    <a:pt x="355" y="236"/>
                    <a:pt x="355" y="236"/>
                    <a:pt x="355" y="236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59" y="216"/>
                    <a:pt x="359" y="216"/>
                    <a:pt x="359" y="216"/>
                  </a:cubicBezTo>
                  <a:cubicBezTo>
                    <a:pt x="367" y="206"/>
                    <a:pt x="367" y="206"/>
                    <a:pt x="367" y="206"/>
                  </a:cubicBezTo>
                  <a:cubicBezTo>
                    <a:pt x="361" y="194"/>
                    <a:pt x="361" y="194"/>
                    <a:pt x="361" y="194"/>
                  </a:cubicBezTo>
                  <a:cubicBezTo>
                    <a:pt x="368" y="184"/>
                    <a:pt x="368" y="184"/>
                    <a:pt x="368" y="184"/>
                  </a:cubicBezTo>
                  <a:cubicBezTo>
                    <a:pt x="360" y="173"/>
                    <a:pt x="360" y="173"/>
                    <a:pt x="360" y="173"/>
                  </a:cubicBezTo>
                  <a:lnTo>
                    <a:pt x="366" y="162"/>
                  </a:lnTo>
                  <a:close/>
                  <a:moveTo>
                    <a:pt x="362" y="151"/>
                  </a:moveTo>
                  <a:cubicBezTo>
                    <a:pt x="371" y="162"/>
                    <a:pt x="371" y="162"/>
                    <a:pt x="371" y="162"/>
                  </a:cubicBezTo>
                  <a:cubicBezTo>
                    <a:pt x="365" y="173"/>
                    <a:pt x="365" y="173"/>
                    <a:pt x="365" y="173"/>
                  </a:cubicBezTo>
                  <a:cubicBezTo>
                    <a:pt x="373" y="184"/>
                    <a:pt x="373" y="184"/>
                    <a:pt x="373" y="184"/>
                  </a:cubicBezTo>
                  <a:cubicBezTo>
                    <a:pt x="366" y="195"/>
                    <a:pt x="366" y="195"/>
                    <a:pt x="366" y="195"/>
                  </a:cubicBezTo>
                  <a:cubicBezTo>
                    <a:pt x="372" y="207"/>
                    <a:pt x="372" y="207"/>
                    <a:pt x="372" y="207"/>
                  </a:cubicBezTo>
                  <a:cubicBezTo>
                    <a:pt x="364" y="216"/>
                    <a:pt x="364" y="216"/>
                    <a:pt x="364" y="216"/>
                  </a:cubicBezTo>
                  <a:cubicBezTo>
                    <a:pt x="369" y="229"/>
                    <a:pt x="369" y="229"/>
                    <a:pt x="369" y="229"/>
                  </a:cubicBezTo>
                  <a:cubicBezTo>
                    <a:pt x="360" y="238"/>
                    <a:pt x="360" y="238"/>
                    <a:pt x="360" y="238"/>
                  </a:cubicBezTo>
                  <a:cubicBezTo>
                    <a:pt x="363" y="251"/>
                    <a:pt x="363" y="251"/>
                    <a:pt x="363" y="251"/>
                  </a:cubicBezTo>
                  <a:cubicBezTo>
                    <a:pt x="352" y="258"/>
                    <a:pt x="352" y="258"/>
                    <a:pt x="352" y="258"/>
                  </a:cubicBezTo>
                  <a:cubicBezTo>
                    <a:pt x="354" y="272"/>
                    <a:pt x="354" y="272"/>
                    <a:pt x="354" y="272"/>
                  </a:cubicBezTo>
                  <a:cubicBezTo>
                    <a:pt x="343" y="278"/>
                    <a:pt x="343" y="278"/>
                    <a:pt x="343" y="278"/>
                  </a:cubicBezTo>
                  <a:cubicBezTo>
                    <a:pt x="343" y="291"/>
                    <a:pt x="343" y="291"/>
                    <a:pt x="343" y="291"/>
                  </a:cubicBezTo>
                  <a:cubicBezTo>
                    <a:pt x="331" y="296"/>
                    <a:pt x="331" y="296"/>
                    <a:pt x="331" y="296"/>
                  </a:cubicBezTo>
                  <a:cubicBezTo>
                    <a:pt x="329" y="309"/>
                    <a:pt x="329" y="309"/>
                    <a:pt x="329" y="309"/>
                  </a:cubicBezTo>
                  <a:cubicBezTo>
                    <a:pt x="317" y="313"/>
                    <a:pt x="317" y="313"/>
                    <a:pt x="317" y="313"/>
                  </a:cubicBezTo>
                  <a:cubicBezTo>
                    <a:pt x="313" y="326"/>
                    <a:pt x="313" y="326"/>
                    <a:pt x="313" y="326"/>
                  </a:cubicBezTo>
                  <a:cubicBezTo>
                    <a:pt x="301" y="327"/>
                    <a:pt x="301" y="327"/>
                    <a:pt x="301" y="327"/>
                  </a:cubicBezTo>
                  <a:cubicBezTo>
                    <a:pt x="295" y="340"/>
                    <a:pt x="295" y="340"/>
                    <a:pt x="295" y="340"/>
                  </a:cubicBezTo>
                  <a:cubicBezTo>
                    <a:pt x="283" y="340"/>
                    <a:pt x="283" y="340"/>
                    <a:pt x="283" y="340"/>
                  </a:cubicBezTo>
                  <a:cubicBezTo>
                    <a:pt x="276" y="352"/>
                    <a:pt x="276" y="352"/>
                    <a:pt x="276" y="352"/>
                  </a:cubicBezTo>
                  <a:cubicBezTo>
                    <a:pt x="264" y="350"/>
                    <a:pt x="264" y="350"/>
                    <a:pt x="264" y="350"/>
                  </a:cubicBezTo>
                  <a:cubicBezTo>
                    <a:pt x="256" y="361"/>
                    <a:pt x="256" y="361"/>
                    <a:pt x="256" y="361"/>
                  </a:cubicBezTo>
                  <a:cubicBezTo>
                    <a:pt x="243" y="358"/>
                    <a:pt x="243" y="358"/>
                    <a:pt x="243" y="358"/>
                  </a:cubicBezTo>
                  <a:cubicBezTo>
                    <a:pt x="234" y="368"/>
                    <a:pt x="234" y="368"/>
                    <a:pt x="234" y="368"/>
                  </a:cubicBezTo>
                  <a:cubicBezTo>
                    <a:pt x="222" y="364"/>
                    <a:pt x="222" y="364"/>
                    <a:pt x="222" y="364"/>
                  </a:cubicBezTo>
                  <a:cubicBezTo>
                    <a:pt x="212" y="372"/>
                    <a:pt x="212" y="372"/>
                    <a:pt x="212" y="372"/>
                  </a:cubicBezTo>
                  <a:cubicBezTo>
                    <a:pt x="201" y="366"/>
                    <a:pt x="201" y="366"/>
                    <a:pt x="201" y="366"/>
                  </a:cubicBezTo>
                  <a:cubicBezTo>
                    <a:pt x="189" y="374"/>
                    <a:pt x="189" y="374"/>
                    <a:pt x="189" y="374"/>
                  </a:cubicBezTo>
                  <a:cubicBezTo>
                    <a:pt x="179" y="366"/>
                    <a:pt x="179" y="366"/>
                    <a:pt x="179" y="366"/>
                  </a:cubicBezTo>
                  <a:cubicBezTo>
                    <a:pt x="167" y="372"/>
                    <a:pt x="167" y="372"/>
                    <a:pt x="167" y="372"/>
                  </a:cubicBezTo>
                  <a:cubicBezTo>
                    <a:pt x="157" y="364"/>
                    <a:pt x="157" y="364"/>
                    <a:pt x="157" y="364"/>
                  </a:cubicBezTo>
                  <a:cubicBezTo>
                    <a:pt x="144" y="368"/>
                    <a:pt x="144" y="368"/>
                    <a:pt x="144" y="368"/>
                  </a:cubicBezTo>
                  <a:cubicBezTo>
                    <a:pt x="136" y="358"/>
                    <a:pt x="136" y="358"/>
                    <a:pt x="136" y="358"/>
                  </a:cubicBezTo>
                  <a:cubicBezTo>
                    <a:pt x="123" y="361"/>
                    <a:pt x="123" y="361"/>
                    <a:pt x="123" y="361"/>
                  </a:cubicBezTo>
                  <a:cubicBezTo>
                    <a:pt x="116" y="351"/>
                    <a:pt x="116" y="351"/>
                    <a:pt x="116" y="351"/>
                  </a:cubicBezTo>
                  <a:cubicBezTo>
                    <a:pt x="102" y="352"/>
                    <a:pt x="102" y="352"/>
                    <a:pt x="102" y="352"/>
                  </a:cubicBezTo>
                  <a:cubicBezTo>
                    <a:pt x="97" y="340"/>
                    <a:pt x="97" y="340"/>
                    <a:pt x="97" y="340"/>
                  </a:cubicBezTo>
                  <a:cubicBezTo>
                    <a:pt x="83" y="340"/>
                    <a:pt x="83" y="340"/>
                    <a:pt x="83" y="340"/>
                  </a:cubicBezTo>
                  <a:cubicBezTo>
                    <a:pt x="79" y="328"/>
                    <a:pt x="79" y="328"/>
                    <a:pt x="79" y="328"/>
                  </a:cubicBezTo>
                  <a:cubicBezTo>
                    <a:pt x="65" y="326"/>
                    <a:pt x="65" y="326"/>
                    <a:pt x="65" y="326"/>
                  </a:cubicBezTo>
                  <a:cubicBezTo>
                    <a:pt x="63" y="313"/>
                    <a:pt x="63" y="313"/>
                    <a:pt x="63" y="313"/>
                  </a:cubicBezTo>
                  <a:cubicBezTo>
                    <a:pt x="50" y="309"/>
                    <a:pt x="50" y="309"/>
                    <a:pt x="50" y="309"/>
                  </a:cubicBezTo>
                  <a:cubicBezTo>
                    <a:pt x="48" y="297"/>
                    <a:pt x="48" y="297"/>
                    <a:pt x="48" y="297"/>
                  </a:cubicBezTo>
                  <a:cubicBezTo>
                    <a:pt x="36" y="291"/>
                    <a:pt x="36" y="291"/>
                    <a:pt x="36" y="291"/>
                  </a:cubicBezTo>
                  <a:cubicBezTo>
                    <a:pt x="36" y="279"/>
                    <a:pt x="36" y="279"/>
                    <a:pt x="36" y="279"/>
                  </a:cubicBezTo>
                  <a:cubicBezTo>
                    <a:pt x="25" y="272"/>
                    <a:pt x="25" y="272"/>
                    <a:pt x="25" y="272"/>
                  </a:cubicBezTo>
                  <a:cubicBezTo>
                    <a:pt x="27" y="259"/>
                    <a:pt x="27" y="259"/>
                    <a:pt x="27" y="259"/>
                  </a:cubicBezTo>
                  <a:cubicBezTo>
                    <a:pt x="16" y="251"/>
                    <a:pt x="16" y="251"/>
                    <a:pt x="16" y="251"/>
                  </a:cubicBezTo>
                  <a:cubicBezTo>
                    <a:pt x="19" y="239"/>
                    <a:pt x="19" y="239"/>
                    <a:pt x="19" y="239"/>
                  </a:cubicBezTo>
                  <a:cubicBezTo>
                    <a:pt x="10" y="229"/>
                    <a:pt x="10" y="229"/>
                    <a:pt x="10" y="229"/>
                  </a:cubicBezTo>
                  <a:cubicBezTo>
                    <a:pt x="15" y="217"/>
                    <a:pt x="15" y="217"/>
                    <a:pt x="15" y="217"/>
                  </a:cubicBezTo>
                  <a:cubicBezTo>
                    <a:pt x="6" y="207"/>
                    <a:pt x="6" y="207"/>
                    <a:pt x="6" y="207"/>
                  </a:cubicBezTo>
                  <a:cubicBezTo>
                    <a:pt x="13" y="196"/>
                    <a:pt x="13" y="196"/>
                    <a:pt x="13" y="196"/>
                  </a:cubicBezTo>
                  <a:cubicBezTo>
                    <a:pt x="6" y="184"/>
                    <a:pt x="6" y="184"/>
                    <a:pt x="6" y="184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8" y="161"/>
                    <a:pt x="8" y="161"/>
                    <a:pt x="8" y="161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20" y="118"/>
                    <a:pt x="20" y="118"/>
                    <a:pt x="20" y="118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25" y="25"/>
                    <a:pt x="125" y="25"/>
                    <a:pt x="125" y="25"/>
                  </a:cubicBezTo>
                  <a:cubicBezTo>
                    <a:pt x="134" y="14"/>
                    <a:pt x="134" y="14"/>
                    <a:pt x="134" y="14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167" y="14"/>
                    <a:pt x="167" y="14"/>
                    <a:pt x="167" y="14"/>
                  </a:cubicBezTo>
                  <a:cubicBezTo>
                    <a:pt x="178" y="6"/>
                    <a:pt x="178" y="6"/>
                    <a:pt x="178" y="6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211" y="14"/>
                    <a:pt x="211" y="14"/>
                    <a:pt x="211" y="14"/>
                  </a:cubicBezTo>
                  <a:cubicBezTo>
                    <a:pt x="223" y="9"/>
                    <a:pt x="223" y="9"/>
                    <a:pt x="223" y="9"/>
                  </a:cubicBezTo>
                  <a:cubicBezTo>
                    <a:pt x="232" y="18"/>
                    <a:pt x="232" y="18"/>
                    <a:pt x="232" y="18"/>
                  </a:cubicBezTo>
                  <a:cubicBezTo>
                    <a:pt x="245" y="14"/>
                    <a:pt x="245" y="14"/>
                    <a:pt x="245" y="14"/>
                  </a:cubicBezTo>
                  <a:cubicBezTo>
                    <a:pt x="253" y="25"/>
                    <a:pt x="253" y="25"/>
                    <a:pt x="253" y="25"/>
                  </a:cubicBezTo>
                  <a:cubicBezTo>
                    <a:pt x="266" y="23"/>
                    <a:pt x="266" y="23"/>
                    <a:pt x="266" y="23"/>
                  </a:cubicBezTo>
                  <a:cubicBezTo>
                    <a:pt x="273" y="34"/>
                    <a:pt x="273" y="34"/>
                    <a:pt x="273" y="3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1" y="45"/>
                    <a:pt x="291" y="45"/>
                    <a:pt x="291" y="45"/>
                  </a:cubicBezTo>
                  <a:cubicBezTo>
                    <a:pt x="305" y="46"/>
                    <a:pt x="305" y="46"/>
                    <a:pt x="305" y="46"/>
                  </a:cubicBezTo>
                  <a:cubicBezTo>
                    <a:pt x="308" y="59"/>
                    <a:pt x="308" y="59"/>
                    <a:pt x="308" y="59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3" y="74"/>
                    <a:pt x="323" y="74"/>
                    <a:pt x="323" y="74"/>
                  </a:cubicBezTo>
                  <a:cubicBezTo>
                    <a:pt x="336" y="79"/>
                    <a:pt x="336" y="79"/>
                    <a:pt x="336" y="79"/>
                  </a:cubicBezTo>
                  <a:cubicBezTo>
                    <a:pt x="336" y="92"/>
                    <a:pt x="336" y="92"/>
                    <a:pt x="336" y="92"/>
                  </a:cubicBezTo>
                  <a:cubicBezTo>
                    <a:pt x="349" y="98"/>
                    <a:pt x="349" y="98"/>
                    <a:pt x="349" y="98"/>
                  </a:cubicBezTo>
                  <a:cubicBezTo>
                    <a:pt x="347" y="110"/>
                    <a:pt x="347" y="110"/>
                    <a:pt x="347" y="110"/>
                  </a:cubicBezTo>
                  <a:cubicBezTo>
                    <a:pt x="359" y="118"/>
                    <a:pt x="359" y="118"/>
                    <a:pt x="359" y="118"/>
                  </a:cubicBezTo>
                  <a:cubicBezTo>
                    <a:pt x="356" y="131"/>
                    <a:pt x="356" y="131"/>
                    <a:pt x="356" y="131"/>
                  </a:cubicBezTo>
                  <a:cubicBezTo>
                    <a:pt x="366" y="139"/>
                    <a:pt x="366" y="139"/>
                    <a:pt x="366" y="139"/>
                  </a:cubicBezTo>
                  <a:lnTo>
                    <a:pt x="362" y="151"/>
                  </a:lnTo>
                  <a:close/>
                  <a:moveTo>
                    <a:pt x="379" y="190"/>
                  </a:moveTo>
                  <a:cubicBezTo>
                    <a:pt x="379" y="85"/>
                    <a:pt x="294" y="0"/>
                    <a:pt x="189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95"/>
                    <a:pt x="85" y="379"/>
                    <a:pt x="189" y="379"/>
                  </a:cubicBezTo>
                  <a:cubicBezTo>
                    <a:pt x="294" y="379"/>
                    <a:pt x="379" y="295"/>
                    <a:pt x="379" y="190"/>
                  </a:cubicBezTo>
                </a:path>
              </a:pathLst>
            </a:custGeom>
            <a:solidFill>
              <a:srgbClr val="00478B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11" name="PA_组合 9"/>
            <p:cNvGrpSpPr/>
            <p:nvPr>
              <p:custDataLst>
                <p:tags r:id="rId2"/>
              </p:custDataLst>
            </p:nvPr>
          </p:nvGrpSpPr>
          <p:grpSpPr>
            <a:xfrm>
              <a:off x="1984298" y="5339641"/>
              <a:ext cx="2388390" cy="682035"/>
              <a:chOff x="2892426" y="4303713"/>
              <a:chExt cx="5992813" cy="1711325"/>
            </a:xfrm>
            <a:solidFill>
              <a:srgbClr val="00478B"/>
            </a:solidFill>
          </p:grpSpPr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2892426" y="4368800"/>
                <a:ext cx="1362075" cy="1565275"/>
              </a:xfrm>
              <a:custGeom>
                <a:avLst/>
                <a:gdLst>
                  <a:gd name="T0" fmla="*/ 162 w 168"/>
                  <a:gd name="T1" fmla="*/ 153 h 194"/>
                  <a:gd name="T2" fmla="*/ 150 w 168"/>
                  <a:gd name="T3" fmla="*/ 154 h 194"/>
                  <a:gd name="T4" fmla="*/ 131 w 168"/>
                  <a:gd name="T5" fmla="*/ 154 h 194"/>
                  <a:gd name="T6" fmla="*/ 123 w 168"/>
                  <a:gd name="T7" fmla="*/ 143 h 194"/>
                  <a:gd name="T8" fmla="*/ 99 w 168"/>
                  <a:gd name="T9" fmla="*/ 111 h 194"/>
                  <a:gd name="T10" fmla="*/ 87 w 168"/>
                  <a:gd name="T11" fmla="*/ 84 h 194"/>
                  <a:gd name="T12" fmla="*/ 106 w 168"/>
                  <a:gd name="T13" fmla="*/ 71 h 194"/>
                  <a:gd name="T14" fmla="*/ 119 w 168"/>
                  <a:gd name="T15" fmla="*/ 59 h 194"/>
                  <a:gd name="T16" fmla="*/ 114 w 168"/>
                  <a:gd name="T17" fmla="*/ 56 h 194"/>
                  <a:gd name="T18" fmla="*/ 97 w 168"/>
                  <a:gd name="T19" fmla="*/ 58 h 194"/>
                  <a:gd name="T20" fmla="*/ 92 w 168"/>
                  <a:gd name="T21" fmla="*/ 59 h 194"/>
                  <a:gd name="T22" fmla="*/ 87 w 168"/>
                  <a:gd name="T23" fmla="*/ 60 h 194"/>
                  <a:gd name="T24" fmla="*/ 85 w 168"/>
                  <a:gd name="T25" fmla="*/ 56 h 194"/>
                  <a:gd name="T26" fmla="*/ 81 w 168"/>
                  <a:gd name="T27" fmla="*/ 50 h 194"/>
                  <a:gd name="T28" fmla="*/ 102 w 168"/>
                  <a:gd name="T29" fmla="*/ 39 h 194"/>
                  <a:gd name="T30" fmla="*/ 119 w 168"/>
                  <a:gd name="T31" fmla="*/ 23 h 194"/>
                  <a:gd name="T32" fmla="*/ 129 w 168"/>
                  <a:gd name="T33" fmla="*/ 14 h 194"/>
                  <a:gd name="T34" fmla="*/ 131 w 168"/>
                  <a:gd name="T35" fmla="*/ 8 h 194"/>
                  <a:gd name="T36" fmla="*/ 129 w 168"/>
                  <a:gd name="T37" fmla="*/ 1 h 194"/>
                  <a:gd name="T38" fmla="*/ 118 w 168"/>
                  <a:gd name="T39" fmla="*/ 2 h 194"/>
                  <a:gd name="T40" fmla="*/ 105 w 168"/>
                  <a:gd name="T41" fmla="*/ 5 h 194"/>
                  <a:gd name="T42" fmla="*/ 99 w 168"/>
                  <a:gd name="T43" fmla="*/ 8 h 194"/>
                  <a:gd name="T44" fmla="*/ 77 w 168"/>
                  <a:gd name="T45" fmla="*/ 18 h 194"/>
                  <a:gd name="T46" fmla="*/ 64 w 168"/>
                  <a:gd name="T47" fmla="*/ 22 h 194"/>
                  <a:gd name="T48" fmla="*/ 57 w 168"/>
                  <a:gd name="T49" fmla="*/ 25 h 194"/>
                  <a:gd name="T50" fmla="*/ 60 w 168"/>
                  <a:gd name="T51" fmla="*/ 32 h 194"/>
                  <a:gd name="T52" fmla="*/ 65 w 168"/>
                  <a:gd name="T53" fmla="*/ 38 h 194"/>
                  <a:gd name="T54" fmla="*/ 70 w 168"/>
                  <a:gd name="T55" fmla="*/ 43 h 194"/>
                  <a:gd name="T56" fmla="*/ 65 w 168"/>
                  <a:gd name="T57" fmla="*/ 43 h 194"/>
                  <a:gd name="T58" fmla="*/ 62 w 168"/>
                  <a:gd name="T59" fmla="*/ 51 h 194"/>
                  <a:gd name="T60" fmla="*/ 62 w 168"/>
                  <a:gd name="T61" fmla="*/ 65 h 194"/>
                  <a:gd name="T62" fmla="*/ 61 w 168"/>
                  <a:gd name="T63" fmla="*/ 75 h 194"/>
                  <a:gd name="T64" fmla="*/ 60 w 168"/>
                  <a:gd name="T65" fmla="*/ 88 h 194"/>
                  <a:gd name="T66" fmla="*/ 22 w 168"/>
                  <a:gd name="T67" fmla="*/ 113 h 194"/>
                  <a:gd name="T68" fmla="*/ 6 w 168"/>
                  <a:gd name="T69" fmla="*/ 110 h 194"/>
                  <a:gd name="T70" fmla="*/ 13 w 168"/>
                  <a:gd name="T71" fmla="*/ 133 h 194"/>
                  <a:gd name="T72" fmla="*/ 23 w 168"/>
                  <a:gd name="T73" fmla="*/ 141 h 194"/>
                  <a:gd name="T74" fmla="*/ 44 w 168"/>
                  <a:gd name="T75" fmla="*/ 132 h 194"/>
                  <a:gd name="T76" fmla="*/ 59 w 168"/>
                  <a:gd name="T77" fmla="*/ 111 h 194"/>
                  <a:gd name="T78" fmla="*/ 49 w 168"/>
                  <a:gd name="T79" fmla="*/ 153 h 194"/>
                  <a:gd name="T80" fmla="*/ 20 w 168"/>
                  <a:gd name="T81" fmla="*/ 179 h 194"/>
                  <a:gd name="T82" fmla="*/ 1 w 168"/>
                  <a:gd name="T83" fmla="*/ 183 h 194"/>
                  <a:gd name="T84" fmla="*/ 30 w 168"/>
                  <a:gd name="T85" fmla="*/ 192 h 194"/>
                  <a:gd name="T86" fmla="*/ 50 w 168"/>
                  <a:gd name="T87" fmla="*/ 177 h 194"/>
                  <a:gd name="T88" fmla="*/ 67 w 168"/>
                  <a:gd name="T89" fmla="*/ 151 h 194"/>
                  <a:gd name="T90" fmla="*/ 73 w 168"/>
                  <a:gd name="T91" fmla="*/ 126 h 194"/>
                  <a:gd name="T92" fmla="*/ 75 w 168"/>
                  <a:gd name="T93" fmla="*/ 113 h 194"/>
                  <a:gd name="T94" fmla="*/ 79 w 168"/>
                  <a:gd name="T95" fmla="*/ 90 h 194"/>
                  <a:gd name="T96" fmla="*/ 92 w 168"/>
                  <a:gd name="T97" fmla="*/ 141 h 194"/>
                  <a:gd name="T98" fmla="*/ 117 w 168"/>
                  <a:gd name="T99" fmla="*/ 177 h 194"/>
                  <a:gd name="T100" fmla="*/ 138 w 168"/>
                  <a:gd name="T101" fmla="*/ 169 h 194"/>
                  <a:gd name="T102" fmla="*/ 161 w 168"/>
                  <a:gd name="T103" fmla="*/ 160 h 194"/>
                  <a:gd name="T104" fmla="*/ 162 w 168"/>
                  <a:gd name="T105" fmla="*/ 153 h 194"/>
                  <a:gd name="T106" fmla="*/ 85 w 168"/>
                  <a:gd name="T107" fmla="*/ 66 h 194"/>
                  <a:gd name="T108" fmla="*/ 86 w 168"/>
                  <a:gd name="T109" fmla="*/ 65 h 194"/>
                  <a:gd name="T110" fmla="*/ 91 w 168"/>
                  <a:gd name="T111" fmla="*/ 68 h 194"/>
                  <a:gd name="T112" fmla="*/ 83 w 168"/>
                  <a:gd name="T113" fmla="*/ 73 h 194"/>
                  <a:gd name="T114" fmla="*/ 85 w 168"/>
                  <a:gd name="T115" fmla="*/ 66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8" h="194">
                    <a:moveTo>
                      <a:pt x="162" y="153"/>
                    </a:moveTo>
                    <a:cubicBezTo>
                      <a:pt x="158" y="153"/>
                      <a:pt x="157" y="153"/>
                      <a:pt x="150" y="154"/>
                    </a:cubicBezTo>
                    <a:cubicBezTo>
                      <a:pt x="143" y="154"/>
                      <a:pt x="132" y="154"/>
                      <a:pt x="131" y="154"/>
                    </a:cubicBezTo>
                    <a:cubicBezTo>
                      <a:pt x="130" y="153"/>
                      <a:pt x="126" y="147"/>
                      <a:pt x="123" y="143"/>
                    </a:cubicBezTo>
                    <a:cubicBezTo>
                      <a:pt x="120" y="139"/>
                      <a:pt x="103" y="118"/>
                      <a:pt x="99" y="111"/>
                    </a:cubicBezTo>
                    <a:cubicBezTo>
                      <a:pt x="95" y="104"/>
                      <a:pt x="87" y="84"/>
                      <a:pt x="87" y="84"/>
                    </a:cubicBezTo>
                    <a:cubicBezTo>
                      <a:pt x="87" y="84"/>
                      <a:pt x="94" y="78"/>
                      <a:pt x="106" y="71"/>
                    </a:cubicBezTo>
                    <a:cubicBezTo>
                      <a:pt x="117" y="64"/>
                      <a:pt x="118" y="61"/>
                      <a:pt x="119" y="59"/>
                    </a:cubicBezTo>
                    <a:cubicBezTo>
                      <a:pt x="119" y="56"/>
                      <a:pt x="119" y="53"/>
                      <a:pt x="114" y="56"/>
                    </a:cubicBezTo>
                    <a:cubicBezTo>
                      <a:pt x="109" y="58"/>
                      <a:pt x="98" y="58"/>
                      <a:pt x="97" y="58"/>
                    </a:cubicBezTo>
                    <a:cubicBezTo>
                      <a:pt x="96" y="58"/>
                      <a:pt x="94" y="57"/>
                      <a:pt x="92" y="59"/>
                    </a:cubicBezTo>
                    <a:cubicBezTo>
                      <a:pt x="90" y="61"/>
                      <a:pt x="87" y="60"/>
                      <a:pt x="87" y="60"/>
                    </a:cubicBezTo>
                    <a:cubicBezTo>
                      <a:pt x="87" y="60"/>
                      <a:pt x="85" y="59"/>
                      <a:pt x="85" y="56"/>
                    </a:cubicBezTo>
                    <a:cubicBezTo>
                      <a:pt x="85" y="54"/>
                      <a:pt x="81" y="50"/>
                      <a:pt x="81" y="50"/>
                    </a:cubicBezTo>
                    <a:cubicBezTo>
                      <a:pt x="85" y="51"/>
                      <a:pt x="98" y="44"/>
                      <a:pt x="102" y="39"/>
                    </a:cubicBezTo>
                    <a:cubicBezTo>
                      <a:pt x="107" y="35"/>
                      <a:pt x="116" y="27"/>
                      <a:pt x="119" y="23"/>
                    </a:cubicBezTo>
                    <a:cubicBezTo>
                      <a:pt x="122" y="19"/>
                      <a:pt x="126" y="21"/>
                      <a:pt x="129" y="14"/>
                    </a:cubicBezTo>
                    <a:cubicBezTo>
                      <a:pt x="131" y="9"/>
                      <a:pt x="130" y="12"/>
                      <a:pt x="131" y="8"/>
                    </a:cubicBezTo>
                    <a:cubicBezTo>
                      <a:pt x="133" y="3"/>
                      <a:pt x="131" y="2"/>
                      <a:pt x="129" y="1"/>
                    </a:cubicBezTo>
                    <a:cubicBezTo>
                      <a:pt x="126" y="0"/>
                      <a:pt x="122" y="2"/>
                      <a:pt x="118" y="2"/>
                    </a:cubicBezTo>
                    <a:cubicBezTo>
                      <a:pt x="113" y="3"/>
                      <a:pt x="108" y="4"/>
                      <a:pt x="105" y="5"/>
                    </a:cubicBezTo>
                    <a:cubicBezTo>
                      <a:pt x="103" y="5"/>
                      <a:pt x="104" y="5"/>
                      <a:pt x="99" y="8"/>
                    </a:cubicBezTo>
                    <a:cubicBezTo>
                      <a:pt x="93" y="12"/>
                      <a:pt x="85" y="14"/>
                      <a:pt x="77" y="18"/>
                    </a:cubicBezTo>
                    <a:cubicBezTo>
                      <a:pt x="70" y="21"/>
                      <a:pt x="66" y="22"/>
                      <a:pt x="64" y="22"/>
                    </a:cubicBezTo>
                    <a:cubicBezTo>
                      <a:pt x="62" y="22"/>
                      <a:pt x="60" y="21"/>
                      <a:pt x="57" y="25"/>
                    </a:cubicBezTo>
                    <a:cubicBezTo>
                      <a:pt x="56" y="28"/>
                      <a:pt x="58" y="30"/>
                      <a:pt x="60" y="32"/>
                    </a:cubicBezTo>
                    <a:cubicBezTo>
                      <a:pt x="62" y="34"/>
                      <a:pt x="63" y="36"/>
                      <a:pt x="65" y="38"/>
                    </a:cubicBezTo>
                    <a:cubicBezTo>
                      <a:pt x="66" y="40"/>
                      <a:pt x="69" y="41"/>
                      <a:pt x="70" y="43"/>
                    </a:cubicBezTo>
                    <a:cubicBezTo>
                      <a:pt x="70" y="43"/>
                      <a:pt x="68" y="43"/>
                      <a:pt x="65" y="43"/>
                    </a:cubicBezTo>
                    <a:cubicBezTo>
                      <a:pt x="61" y="43"/>
                      <a:pt x="62" y="48"/>
                      <a:pt x="62" y="51"/>
                    </a:cubicBezTo>
                    <a:cubicBezTo>
                      <a:pt x="62" y="54"/>
                      <a:pt x="62" y="62"/>
                      <a:pt x="62" y="65"/>
                    </a:cubicBezTo>
                    <a:cubicBezTo>
                      <a:pt x="61" y="67"/>
                      <a:pt x="61" y="71"/>
                      <a:pt x="61" y="75"/>
                    </a:cubicBezTo>
                    <a:cubicBezTo>
                      <a:pt x="61" y="78"/>
                      <a:pt x="60" y="88"/>
                      <a:pt x="60" y="88"/>
                    </a:cubicBezTo>
                    <a:cubicBezTo>
                      <a:pt x="56" y="92"/>
                      <a:pt x="27" y="110"/>
                      <a:pt x="22" y="113"/>
                    </a:cubicBezTo>
                    <a:cubicBezTo>
                      <a:pt x="17" y="116"/>
                      <a:pt x="6" y="110"/>
                      <a:pt x="6" y="110"/>
                    </a:cubicBezTo>
                    <a:cubicBezTo>
                      <a:pt x="3" y="116"/>
                      <a:pt x="8" y="129"/>
                      <a:pt x="13" y="133"/>
                    </a:cubicBezTo>
                    <a:cubicBezTo>
                      <a:pt x="15" y="136"/>
                      <a:pt x="19" y="139"/>
                      <a:pt x="23" y="141"/>
                    </a:cubicBezTo>
                    <a:cubicBezTo>
                      <a:pt x="28" y="143"/>
                      <a:pt x="38" y="140"/>
                      <a:pt x="44" y="132"/>
                    </a:cubicBezTo>
                    <a:cubicBezTo>
                      <a:pt x="51" y="125"/>
                      <a:pt x="59" y="111"/>
                      <a:pt x="59" y="111"/>
                    </a:cubicBezTo>
                    <a:cubicBezTo>
                      <a:pt x="60" y="122"/>
                      <a:pt x="59" y="129"/>
                      <a:pt x="49" y="153"/>
                    </a:cubicBezTo>
                    <a:cubicBezTo>
                      <a:pt x="40" y="177"/>
                      <a:pt x="27" y="177"/>
                      <a:pt x="20" y="179"/>
                    </a:cubicBezTo>
                    <a:cubicBezTo>
                      <a:pt x="14" y="180"/>
                      <a:pt x="2" y="179"/>
                      <a:pt x="1" y="183"/>
                    </a:cubicBezTo>
                    <a:cubicBezTo>
                      <a:pt x="0" y="189"/>
                      <a:pt x="19" y="194"/>
                      <a:pt x="30" y="192"/>
                    </a:cubicBezTo>
                    <a:cubicBezTo>
                      <a:pt x="38" y="190"/>
                      <a:pt x="45" y="183"/>
                      <a:pt x="50" y="177"/>
                    </a:cubicBezTo>
                    <a:cubicBezTo>
                      <a:pt x="57" y="169"/>
                      <a:pt x="64" y="161"/>
                      <a:pt x="67" y="151"/>
                    </a:cubicBezTo>
                    <a:cubicBezTo>
                      <a:pt x="70" y="143"/>
                      <a:pt x="71" y="134"/>
                      <a:pt x="73" y="126"/>
                    </a:cubicBezTo>
                    <a:cubicBezTo>
                      <a:pt x="74" y="121"/>
                      <a:pt x="74" y="117"/>
                      <a:pt x="75" y="113"/>
                    </a:cubicBezTo>
                    <a:cubicBezTo>
                      <a:pt x="77" y="103"/>
                      <a:pt x="79" y="90"/>
                      <a:pt x="79" y="90"/>
                    </a:cubicBezTo>
                    <a:cubicBezTo>
                      <a:pt x="79" y="90"/>
                      <a:pt x="87" y="125"/>
                      <a:pt x="92" y="141"/>
                    </a:cubicBezTo>
                    <a:cubicBezTo>
                      <a:pt x="97" y="156"/>
                      <a:pt x="109" y="175"/>
                      <a:pt x="117" y="177"/>
                    </a:cubicBezTo>
                    <a:cubicBezTo>
                      <a:pt x="125" y="179"/>
                      <a:pt x="135" y="170"/>
                      <a:pt x="138" y="169"/>
                    </a:cubicBezTo>
                    <a:cubicBezTo>
                      <a:pt x="140" y="168"/>
                      <a:pt x="154" y="163"/>
                      <a:pt x="161" y="160"/>
                    </a:cubicBezTo>
                    <a:cubicBezTo>
                      <a:pt x="168" y="158"/>
                      <a:pt x="166" y="153"/>
                      <a:pt x="162" y="153"/>
                    </a:cubicBezTo>
                    <a:moveTo>
                      <a:pt x="85" y="66"/>
                    </a:moveTo>
                    <a:cubicBezTo>
                      <a:pt x="86" y="65"/>
                      <a:pt x="86" y="65"/>
                      <a:pt x="86" y="65"/>
                    </a:cubicBezTo>
                    <a:cubicBezTo>
                      <a:pt x="89" y="63"/>
                      <a:pt x="92" y="67"/>
                      <a:pt x="91" y="68"/>
                    </a:cubicBezTo>
                    <a:cubicBezTo>
                      <a:pt x="90" y="68"/>
                      <a:pt x="83" y="73"/>
                      <a:pt x="83" y="73"/>
                    </a:cubicBezTo>
                    <a:cubicBezTo>
                      <a:pt x="83" y="70"/>
                      <a:pt x="85" y="66"/>
                      <a:pt x="85" y="6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" name="Freeform 7"/>
              <p:cNvSpPr>
                <a:spLocks noEditPoints="1"/>
              </p:cNvSpPr>
              <p:nvPr/>
            </p:nvSpPr>
            <p:spPr bwMode="auto">
              <a:xfrm>
                <a:off x="6234113" y="4633913"/>
                <a:ext cx="1085850" cy="1114425"/>
              </a:xfrm>
              <a:custGeom>
                <a:avLst/>
                <a:gdLst>
                  <a:gd name="T0" fmla="*/ 125 w 134"/>
                  <a:gd name="T1" fmla="*/ 111 h 138"/>
                  <a:gd name="T2" fmla="*/ 125 w 134"/>
                  <a:gd name="T3" fmla="*/ 111 h 138"/>
                  <a:gd name="T4" fmla="*/ 109 w 134"/>
                  <a:gd name="T5" fmla="*/ 111 h 138"/>
                  <a:gd name="T6" fmla="*/ 96 w 134"/>
                  <a:gd name="T7" fmla="*/ 107 h 138"/>
                  <a:gd name="T8" fmla="*/ 81 w 134"/>
                  <a:gd name="T9" fmla="*/ 89 h 138"/>
                  <a:gd name="T10" fmla="*/ 78 w 134"/>
                  <a:gd name="T11" fmla="*/ 89 h 138"/>
                  <a:gd name="T12" fmla="*/ 76 w 134"/>
                  <a:gd name="T13" fmla="*/ 95 h 138"/>
                  <a:gd name="T14" fmla="*/ 94 w 134"/>
                  <a:gd name="T15" fmla="*/ 128 h 138"/>
                  <a:gd name="T16" fmla="*/ 103 w 134"/>
                  <a:gd name="T17" fmla="*/ 133 h 138"/>
                  <a:gd name="T18" fmla="*/ 122 w 134"/>
                  <a:gd name="T19" fmla="*/ 123 h 138"/>
                  <a:gd name="T20" fmla="*/ 133 w 134"/>
                  <a:gd name="T21" fmla="*/ 114 h 138"/>
                  <a:gd name="T22" fmla="*/ 132 w 134"/>
                  <a:gd name="T23" fmla="*/ 113 h 138"/>
                  <a:gd name="T24" fmla="*/ 83 w 134"/>
                  <a:gd name="T25" fmla="*/ 73 h 138"/>
                  <a:gd name="T26" fmla="*/ 95 w 134"/>
                  <a:gd name="T27" fmla="*/ 66 h 138"/>
                  <a:gd name="T28" fmla="*/ 115 w 134"/>
                  <a:gd name="T29" fmla="*/ 52 h 138"/>
                  <a:gd name="T30" fmla="*/ 115 w 134"/>
                  <a:gd name="T31" fmla="*/ 51 h 138"/>
                  <a:gd name="T32" fmla="*/ 109 w 134"/>
                  <a:gd name="T33" fmla="*/ 44 h 138"/>
                  <a:gd name="T34" fmla="*/ 90 w 134"/>
                  <a:gd name="T35" fmla="*/ 38 h 138"/>
                  <a:gd name="T36" fmla="*/ 90 w 134"/>
                  <a:gd name="T37" fmla="*/ 37 h 138"/>
                  <a:gd name="T38" fmla="*/ 89 w 134"/>
                  <a:gd name="T39" fmla="*/ 39 h 138"/>
                  <a:gd name="T40" fmla="*/ 91 w 134"/>
                  <a:gd name="T41" fmla="*/ 48 h 138"/>
                  <a:gd name="T42" fmla="*/ 79 w 134"/>
                  <a:gd name="T43" fmla="*/ 58 h 138"/>
                  <a:gd name="T44" fmla="*/ 92 w 134"/>
                  <a:gd name="T45" fmla="*/ 15 h 138"/>
                  <a:gd name="T46" fmla="*/ 67 w 134"/>
                  <a:gd name="T47" fmla="*/ 0 h 138"/>
                  <a:gd name="T48" fmla="*/ 66 w 134"/>
                  <a:gd name="T49" fmla="*/ 0 h 138"/>
                  <a:gd name="T50" fmla="*/ 66 w 134"/>
                  <a:gd name="T51" fmla="*/ 1 h 138"/>
                  <a:gd name="T52" fmla="*/ 65 w 134"/>
                  <a:gd name="T53" fmla="*/ 2 h 138"/>
                  <a:gd name="T54" fmla="*/ 65 w 134"/>
                  <a:gd name="T55" fmla="*/ 21 h 138"/>
                  <a:gd name="T56" fmla="*/ 57 w 134"/>
                  <a:gd name="T57" fmla="*/ 70 h 138"/>
                  <a:gd name="T58" fmla="*/ 13 w 134"/>
                  <a:gd name="T59" fmla="*/ 88 h 138"/>
                  <a:gd name="T60" fmla="*/ 12 w 134"/>
                  <a:gd name="T61" fmla="*/ 88 h 138"/>
                  <a:gd name="T62" fmla="*/ 11 w 134"/>
                  <a:gd name="T63" fmla="*/ 90 h 138"/>
                  <a:gd name="T64" fmla="*/ 25 w 134"/>
                  <a:gd name="T65" fmla="*/ 108 h 138"/>
                  <a:gd name="T66" fmla="*/ 52 w 134"/>
                  <a:gd name="T67" fmla="*/ 92 h 138"/>
                  <a:gd name="T68" fmla="*/ 1 w 134"/>
                  <a:gd name="T69" fmla="*/ 131 h 138"/>
                  <a:gd name="T70" fmla="*/ 1 w 134"/>
                  <a:gd name="T71" fmla="*/ 131 h 138"/>
                  <a:gd name="T72" fmla="*/ 0 w 134"/>
                  <a:gd name="T73" fmla="*/ 134 h 138"/>
                  <a:gd name="T74" fmla="*/ 15 w 134"/>
                  <a:gd name="T75" fmla="*/ 138 h 138"/>
                  <a:gd name="T76" fmla="*/ 66 w 134"/>
                  <a:gd name="T77" fmla="*/ 104 h 138"/>
                  <a:gd name="T78" fmla="*/ 83 w 134"/>
                  <a:gd name="T79" fmla="*/ 7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4" h="138">
                    <a:moveTo>
                      <a:pt x="132" y="113"/>
                    </a:moveTo>
                    <a:cubicBezTo>
                      <a:pt x="130" y="112"/>
                      <a:pt x="128" y="112"/>
                      <a:pt x="125" y="111"/>
                    </a:cubicBezTo>
                    <a:cubicBezTo>
                      <a:pt x="125" y="113"/>
                      <a:pt x="125" y="113"/>
                      <a:pt x="125" y="113"/>
                    </a:cubicBezTo>
                    <a:cubicBezTo>
                      <a:pt x="125" y="111"/>
                      <a:pt x="125" y="111"/>
                      <a:pt x="125" y="111"/>
                    </a:cubicBezTo>
                    <a:cubicBezTo>
                      <a:pt x="124" y="111"/>
                      <a:pt x="122" y="111"/>
                      <a:pt x="120" y="111"/>
                    </a:cubicBezTo>
                    <a:cubicBezTo>
                      <a:pt x="116" y="111"/>
                      <a:pt x="113" y="111"/>
                      <a:pt x="109" y="111"/>
                    </a:cubicBezTo>
                    <a:cubicBezTo>
                      <a:pt x="107" y="111"/>
                      <a:pt x="105" y="111"/>
                      <a:pt x="102" y="110"/>
                    </a:cubicBezTo>
                    <a:cubicBezTo>
                      <a:pt x="100" y="110"/>
                      <a:pt x="98" y="108"/>
                      <a:pt x="96" y="107"/>
                    </a:cubicBezTo>
                    <a:cubicBezTo>
                      <a:pt x="90" y="102"/>
                      <a:pt x="84" y="95"/>
                      <a:pt x="81" y="89"/>
                    </a:cubicBezTo>
                    <a:cubicBezTo>
                      <a:pt x="81" y="89"/>
                      <a:pt x="81" y="89"/>
                      <a:pt x="81" y="89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76" y="91"/>
                      <a:pt x="76" y="93"/>
                      <a:pt x="76" y="95"/>
                    </a:cubicBezTo>
                    <a:cubicBezTo>
                      <a:pt x="76" y="105"/>
                      <a:pt x="87" y="118"/>
                      <a:pt x="91" y="124"/>
                    </a:cubicBezTo>
                    <a:cubicBezTo>
                      <a:pt x="92" y="125"/>
                      <a:pt x="92" y="127"/>
                      <a:pt x="94" y="128"/>
                    </a:cubicBezTo>
                    <a:cubicBezTo>
                      <a:pt x="95" y="130"/>
                      <a:pt x="96" y="131"/>
                      <a:pt x="98" y="132"/>
                    </a:cubicBezTo>
                    <a:cubicBezTo>
                      <a:pt x="100" y="132"/>
                      <a:pt x="101" y="133"/>
                      <a:pt x="103" y="133"/>
                    </a:cubicBezTo>
                    <a:cubicBezTo>
                      <a:pt x="103" y="133"/>
                      <a:pt x="103" y="133"/>
                      <a:pt x="103" y="133"/>
                    </a:cubicBezTo>
                    <a:cubicBezTo>
                      <a:pt x="111" y="132"/>
                      <a:pt x="118" y="125"/>
                      <a:pt x="122" y="123"/>
                    </a:cubicBezTo>
                    <a:cubicBezTo>
                      <a:pt x="123" y="122"/>
                      <a:pt x="126" y="121"/>
                      <a:pt x="128" y="119"/>
                    </a:cubicBezTo>
                    <a:cubicBezTo>
                      <a:pt x="130" y="118"/>
                      <a:pt x="133" y="117"/>
                      <a:pt x="133" y="114"/>
                    </a:cubicBezTo>
                    <a:cubicBezTo>
                      <a:pt x="134" y="113"/>
                      <a:pt x="134" y="113"/>
                      <a:pt x="134" y="113"/>
                    </a:cubicBezTo>
                    <a:lnTo>
                      <a:pt x="132" y="113"/>
                    </a:lnTo>
                    <a:close/>
                    <a:moveTo>
                      <a:pt x="83" y="74"/>
                    </a:moveTo>
                    <a:cubicBezTo>
                      <a:pt x="83" y="73"/>
                      <a:pt x="83" y="73"/>
                      <a:pt x="83" y="73"/>
                    </a:cubicBezTo>
                    <a:cubicBezTo>
                      <a:pt x="86" y="71"/>
                      <a:pt x="91" y="69"/>
                      <a:pt x="95" y="67"/>
                    </a:cubicBezTo>
                    <a:cubicBezTo>
                      <a:pt x="95" y="66"/>
                      <a:pt x="95" y="66"/>
                      <a:pt x="95" y="66"/>
                    </a:cubicBezTo>
                    <a:cubicBezTo>
                      <a:pt x="95" y="67"/>
                      <a:pt x="95" y="67"/>
                      <a:pt x="95" y="67"/>
                    </a:cubicBezTo>
                    <a:cubicBezTo>
                      <a:pt x="103" y="63"/>
                      <a:pt x="112" y="57"/>
                      <a:pt x="115" y="52"/>
                    </a:cubicBezTo>
                    <a:cubicBezTo>
                      <a:pt x="115" y="52"/>
                      <a:pt x="115" y="52"/>
                      <a:pt x="115" y="52"/>
                    </a:cubicBezTo>
                    <a:cubicBezTo>
                      <a:pt x="115" y="51"/>
                      <a:pt x="115" y="51"/>
                      <a:pt x="115" y="51"/>
                    </a:cubicBezTo>
                    <a:cubicBezTo>
                      <a:pt x="115" y="51"/>
                      <a:pt x="115" y="51"/>
                      <a:pt x="115" y="51"/>
                    </a:cubicBezTo>
                    <a:cubicBezTo>
                      <a:pt x="115" y="48"/>
                      <a:pt x="112" y="46"/>
                      <a:pt x="109" y="44"/>
                    </a:cubicBezTo>
                    <a:cubicBezTo>
                      <a:pt x="106" y="43"/>
                      <a:pt x="102" y="41"/>
                      <a:pt x="99" y="40"/>
                    </a:cubicBezTo>
                    <a:cubicBezTo>
                      <a:pt x="99" y="40"/>
                      <a:pt x="93" y="38"/>
                      <a:pt x="90" y="38"/>
                    </a:cubicBezTo>
                    <a:cubicBezTo>
                      <a:pt x="90" y="37"/>
                      <a:pt x="90" y="37"/>
                      <a:pt x="90" y="37"/>
                    </a:cubicBezTo>
                    <a:cubicBezTo>
                      <a:pt x="90" y="37"/>
                      <a:pt x="90" y="37"/>
                      <a:pt x="90" y="37"/>
                    </a:cubicBezTo>
                    <a:cubicBezTo>
                      <a:pt x="90" y="37"/>
                      <a:pt x="89" y="38"/>
                      <a:pt x="89" y="38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89" y="40"/>
                      <a:pt x="89" y="42"/>
                      <a:pt x="90" y="44"/>
                    </a:cubicBezTo>
                    <a:cubicBezTo>
                      <a:pt x="91" y="45"/>
                      <a:pt x="91" y="47"/>
                      <a:pt x="91" y="48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90" y="51"/>
                      <a:pt x="83" y="56"/>
                      <a:pt x="79" y="58"/>
                    </a:cubicBezTo>
                    <a:cubicBezTo>
                      <a:pt x="81" y="43"/>
                      <a:pt x="90" y="31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88" y="9"/>
                      <a:pt x="75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5" y="4"/>
                      <a:pt x="65" y="6"/>
                      <a:pt x="65" y="8"/>
                    </a:cubicBezTo>
                    <a:cubicBezTo>
                      <a:pt x="65" y="12"/>
                      <a:pt x="65" y="17"/>
                      <a:pt x="65" y="21"/>
                    </a:cubicBezTo>
                    <a:cubicBezTo>
                      <a:pt x="65" y="23"/>
                      <a:pt x="65" y="24"/>
                      <a:pt x="65" y="26"/>
                    </a:cubicBezTo>
                    <a:cubicBezTo>
                      <a:pt x="62" y="41"/>
                      <a:pt x="60" y="56"/>
                      <a:pt x="57" y="70"/>
                    </a:cubicBezTo>
                    <a:cubicBezTo>
                      <a:pt x="48" y="76"/>
                      <a:pt x="38" y="81"/>
                      <a:pt x="28" y="85"/>
                    </a:cubicBezTo>
                    <a:cubicBezTo>
                      <a:pt x="24" y="87"/>
                      <a:pt x="19" y="86"/>
                      <a:pt x="13" y="88"/>
                    </a:cubicBezTo>
                    <a:cubicBezTo>
                      <a:pt x="13" y="88"/>
                      <a:pt x="12" y="88"/>
                      <a:pt x="12" y="88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12" y="97"/>
                      <a:pt x="15" y="107"/>
                      <a:pt x="23" y="108"/>
                    </a:cubicBezTo>
                    <a:cubicBezTo>
                      <a:pt x="24" y="108"/>
                      <a:pt x="24" y="108"/>
                      <a:pt x="25" y="108"/>
                    </a:cubicBezTo>
                    <a:cubicBezTo>
                      <a:pt x="29" y="107"/>
                      <a:pt x="34" y="104"/>
                      <a:pt x="39" y="101"/>
                    </a:cubicBezTo>
                    <a:cubicBezTo>
                      <a:pt x="43" y="98"/>
                      <a:pt x="47" y="95"/>
                      <a:pt x="52" y="92"/>
                    </a:cubicBezTo>
                    <a:cubicBezTo>
                      <a:pt x="51" y="106"/>
                      <a:pt x="44" y="114"/>
                      <a:pt x="36" y="119"/>
                    </a:cubicBezTo>
                    <a:cubicBezTo>
                      <a:pt x="26" y="124"/>
                      <a:pt x="14" y="127"/>
                      <a:pt x="1" y="131"/>
                    </a:cubicBezTo>
                    <a:cubicBezTo>
                      <a:pt x="1" y="131"/>
                      <a:pt x="1" y="131"/>
                      <a:pt x="1" y="131"/>
                    </a:cubicBezTo>
                    <a:cubicBezTo>
                      <a:pt x="1" y="131"/>
                      <a:pt x="1" y="131"/>
                      <a:pt x="1" y="131"/>
                    </a:cubicBezTo>
                    <a:cubicBezTo>
                      <a:pt x="0" y="132"/>
                      <a:pt x="0" y="132"/>
                      <a:pt x="0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5" y="137"/>
                      <a:pt x="11" y="137"/>
                      <a:pt x="15" y="138"/>
                    </a:cubicBezTo>
                    <a:cubicBezTo>
                      <a:pt x="17" y="138"/>
                      <a:pt x="18" y="138"/>
                      <a:pt x="20" y="138"/>
                    </a:cubicBezTo>
                    <a:cubicBezTo>
                      <a:pt x="43" y="138"/>
                      <a:pt x="60" y="121"/>
                      <a:pt x="66" y="104"/>
                    </a:cubicBezTo>
                    <a:cubicBezTo>
                      <a:pt x="69" y="95"/>
                      <a:pt x="72" y="87"/>
                      <a:pt x="74" y="78"/>
                    </a:cubicBezTo>
                    <a:cubicBezTo>
                      <a:pt x="77" y="77"/>
                      <a:pt x="80" y="75"/>
                      <a:pt x="83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Freeform 8"/>
              <p:cNvSpPr>
                <a:spLocks noEditPoints="1"/>
              </p:cNvSpPr>
              <p:nvPr/>
            </p:nvSpPr>
            <p:spPr bwMode="auto">
              <a:xfrm>
                <a:off x="7734301" y="4303713"/>
                <a:ext cx="1150938" cy="1711325"/>
              </a:xfrm>
              <a:custGeom>
                <a:avLst/>
                <a:gdLst>
                  <a:gd name="T0" fmla="*/ 96 w 142"/>
                  <a:gd name="T1" fmla="*/ 92 h 212"/>
                  <a:gd name="T2" fmla="*/ 142 w 142"/>
                  <a:gd name="T3" fmla="*/ 30 h 212"/>
                  <a:gd name="T4" fmla="*/ 127 w 142"/>
                  <a:gd name="T5" fmla="*/ 19 h 212"/>
                  <a:gd name="T6" fmla="*/ 114 w 142"/>
                  <a:gd name="T7" fmla="*/ 13 h 212"/>
                  <a:gd name="T8" fmla="*/ 91 w 142"/>
                  <a:gd name="T9" fmla="*/ 0 h 212"/>
                  <a:gd name="T10" fmla="*/ 84 w 142"/>
                  <a:gd name="T11" fmla="*/ 23 h 212"/>
                  <a:gd name="T12" fmla="*/ 62 w 142"/>
                  <a:gd name="T13" fmla="*/ 40 h 212"/>
                  <a:gd name="T14" fmla="*/ 30 w 142"/>
                  <a:gd name="T15" fmla="*/ 21 h 212"/>
                  <a:gd name="T16" fmla="*/ 35 w 142"/>
                  <a:gd name="T17" fmla="*/ 33 h 212"/>
                  <a:gd name="T18" fmla="*/ 41 w 142"/>
                  <a:gd name="T19" fmla="*/ 73 h 212"/>
                  <a:gd name="T20" fmla="*/ 17 w 142"/>
                  <a:gd name="T21" fmla="*/ 61 h 212"/>
                  <a:gd name="T22" fmla="*/ 16 w 142"/>
                  <a:gd name="T23" fmla="*/ 63 h 212"/>
                  <a:gd name="T24" fmla="*/ 28 w 142"/>
                  <a:gd name="T25" fmla="*/ 94 h 212"/>
                  <a:gd name="T26" fmla="*/ 36 w 142"/>
                  <a:gd name="T27" fmla="*/ 104 h 212"/>
                  <a:gd name="T28" fmla="*/ 48 w 142"/>
                  <a:gd name="T29" fmla="*/ 86 h 212"/>
                  <a:gd name="T30" fmla="*/ 58 w 142"/>
                  <a:gd name="T31" fmla="*/ 89 h 212"/>
                  <a:gd name="T32" fmla="*/ 62 w 142"/>
                  <a:gd name="T33" fmla="*/ 83 h 212"/>
                  <a:gd name="T34" fmla="*/ 75 w 142"/>
                  <a:gd name="T35" fmla="*/ 67 h 212"/>
                  <a:gd name="T36" fmla="*/ 77 w 142"/>
                  <a:gd name="T37" fmla="*/ 72 h 212"/>
                  <a:gd name="T38" fmla="*/ 74 w 142"/>
                  <a:gd name="T39" fmla="*/ 74 h 212"/>
                  <a:gd name="T40" fmla="*/ 78 w 142"/>
                  <a:gd name="T41" fmla="*/ 77 h 212"/>
                  <a:gd name="T42" fmla="*/ 83 w 142"/>
                  <a:gd name="T43" fmla="*/ 89 h 212"/>
                  <a:gd name="T44" fmla="*/ 66 w 142"/>
                  <a:gd name="T45" fmla="*/ 100 h 212"/>
                  <a:gd name="T46" fmla="*/ 20 w 142"/>
                  <a:gd name="T47" fmla="*/ 127 h 212"/>
                  <a:gd name="T48" fmla="*/ 1 w 142"/>
                  <a:gd name="T49" fmla="*/ 145 h 212"/>
                  <a:gd name="T50" fmla="*/ 20 w 142"/>
                  <a:gd name="T51" fmla="*/ 157 h 212"/>
                  <a:gd name="T52" fmla="*/ 96 w 142"/>
                  <a:gd name="T53" fmla="*/ 111 h 212"/>
                  <a:gd name="T54" fmla="*/ 89 w 142"/>
                  <a:gd name="T55" fmla="*/ 122 h 212"/>
                  <a:gd name="T56" fmla="*/ 69 w 142"/>
                  <a:gd name="T57" fmla="*/ 145 h 212"/>
                  <a:gd name="T58" fmla="*/ 69 w 142"/>
                  <a:gd name="T59" fmla="*/ 147 h 212"/>
                  <a:gd name="T60" fmla="*/ 17 w 142"/>
                  <a:gd name="T61" fmla="*/ 171 h 212"/>
                  <a:gd name="T62" fmla="*/ 38 w 142"/>
                  <a:gd name="T63" fmla="*/ 185 h 212"/>
                  <a:gd name="T64" fmla="*/ 75 w 142"/>
                  <a:gd name="T65" fmla="*/ 172 h 212"/>
                  <a:gd name="T66" fmla="*/ 55 w 142"/>
                  <a:gd name="T67" fmla="*/ 193 h 212"/>
                  <a:gd name="T68" fmla="*/ 41 w 142"/>
                  <a:gd name="T69" fmla="*/ 194 h 212"/>
                  <a:gd name="T70" fmla="*/ 73 w 142"/>
                  <a:gd name="T71" fmla="*/ 212 h 212"/>
                  <a:gd name="T72" fmla="*/ 75 w 142"/>
                  <a:gd name="T73" fmla="*/ 212 h 212"/>
                  <a:gd name="T74" fmla="*/ 84 w 142"/>
                  <a:gd name="T75" fmla="*/ 164 h 212"/>
                  <a:gd name="T76" fmla="*/ 106 w 142"/>
                  <a:gd name="T77" fmla="*/ 158 h 212"/>
                  <a:gd name="T78" fmla="*/ 114 w 142"/>
                  <a:gd name="T79" fmla="*/ 148 h 212"/>
                  <a:gd name="T80" fmla="*/ 112 w 142"/>
                  <a:gd name="T81" fmla="*/ 143 h 212"/>
                  <a:gd name="T82" fmla="*/ 80 w 142"/>
                  <a:gd name="T83" fmla="*/ 143 h 212"/>
                  <a:gd name="T84" fmla="*/ 80 w 142"/>
                  <a:gd name="T85" fmla="*/ 140 h 212"/>
                  <a:gd name="T86" fmla="*/ 122 w 142"/>
                  <a:gd name="T87" fmla="*/ 104 h 212"/>
                  <a:gd name="T88" fmla="*/ 96 w 142"/>
                  <a:gd name="T89" fmla="*/ 101 h 212"/>
                  <a:gd name="T90" fmla="*/ 43 w 142"/>
                  <a:gd name="T91" fmla="*/ 125 h 212"/>
                  <a:gd name="T92" fmla="*/ 93 w 142"/>
                  <a:gd name="T93" fmla="*/ 52 h 212"/>
                  <a:gd name="T94" fmla="*/ 94 w 142"/>
                  <a:gd name="T95" fmla="*/ 49 h 212"/>
                  <a:gd name="T96" fmla="*/ 129 w 142"/>
                  <a:gd name="T97" fmla="*/ 37 h 212"/>
                  <a:gd name="T98" fmla="*/ 120 w 142"/>
                  <a:gd name="T99" fmla="*/ 54 h 212"/>
                  <a:gd name="T100" fmla="*/ 102 w 142"/>
                  <a:gd name="T101" fmla="*/ 66 h 212"/>
                  <a:gd name="T102" fmla="*/ 93 w 142"/>
                  <a:gd name="T103" fmla="*/ 53 h 212"/>
                  <a:gd name="T104" fmla="*/ 94 w 142"/>
                  <a:gd name="T105" fmla="*/ 74 h 212"/>
                  <a:gd name="T106" fmla="*/ 88 w 142"/>
                  <a:gd name="T107" fmla="*/ 77 h 212"/>
                  <a:gd name="T108" fmla="*/ 62 w 142"/>
                  <a:gd name="T109" fmla="*/ 61 h 212"/>
                  <a:gd name="T110" fmla="*/ 62 w 142"/>
                  <a:gd name="T111" fmla="*/ 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2" h="212">
                    <a:moveTo>
                      <a:pt x="53" y="116"/>
                    </a:moveTo>
                    <a:cubicBezTo>
                      <a:pt x="67" y="107"/>
                      <a:pt x="67" y="107"/>
                      <a:pt x="67" y="107"/>
                    </a:cubicBezTo>
                    <a:cubicBezTo>
                      <a:pt x="90" y="92"/>
                      <a:pt x="90" y="92"/>
                      <a:pt x="90" y="92"/>
                    </a:cubicBezTo>
                    <a:cubicBezTo>
                      <a:pt x="91" y="92"/>
                      <a:pt x="93" y="92"/>
                      <a:pt x="96" y="92"/>
                    </a:cubicBezTo>
                    <a:cubicBezTo>
                      <a:pt x="97" y="92"/>
                      <a:pt x="98" y="92"/>
                      <a:pt x="100" y="92"/>
                    </a:cubicBezTo>
                    <a:cubicBezTo>
                      <a:pt x="102" y="92"/>
                      <a:pt x="104" y="92"/>
                      <a:pt x="106" y="91"/>
                    </a:cubicBezTo>
                    <a:cubicBezTo>
                      <a:pt x="118" y="84"/>
                      <a:pt x="123" y="68"/>
                      <a:pt x="130" y="58"/>
                    </a:cubicBezTo>
                    <a:cubicBezTo>
                      <a:pt x="132" y="53"/>
                      <a:pt x="142" y="40"/>
                      <a:pt x="142" y="30"/>
                    </a:cubicBezTo>
                    <a:cubicBezTo>
                      <a:pt x="142" y="27"/>
                      <a:pt x="141" y="24"/>
                      <a:pt x="138" y="22"/>
                    </a:cubicBezTo>
                    <a:cubicBezTo>
                      <a:pt x="136" y="20"/>
                      <a:pt x="132" y="19"/>
                      <a:pt x="127" y="19"/>
                    </a:cubicBezTo>
                    <a:cubicBezTo>
                      <a:pt x="127" y="19"/>
                      <a:pt x="127" y="19"/>
                      <a:pt x="127" y="19"/>
                    </a:cubicBezTo>
                    <a:cubicBezTo>
                      <a:pt x="127" y="19"/>
                      <a:pt x="127" y="19"/>
                      <a:pt x="127" y="19"/>
                    </a:cubicBezTo>
                    <a:cubicBezTo>
                      <a:pt x="121" y="22"/>
                      <a:pt x="107" y="35"/>
                      <a:pt x="97" y="39"/>
                    </a:cubicBezTo>
                    <a:cubicBezTo>
                      <a:pt x="98" y="35"/>
                      <a:pt x="102" y="32"/>
                      <a:pt x="105" y="28"/>
                    </a:cubicBezTo>
                    <a:cubicBezTo>
                      <a:pt x="109" y="24"/>
                      <a:pt x="114" y="20"/>
                      <a:pt x="114" y="13"/>
                    </a:cubicBezTo>
                    <a:cubicBezTo>
                      <a:pt x="114" y="13"/>
                      <a:pt x="114" y="13"/>
                      <a:pt x="114" y="13"/>
                    </a:cubicBezTo>
                    <a:cubicBezTo>
                      <a:pt x="114" y="13"/>
                      <a:pt x="114" y="13"/>
                      <a:pt x="114" y="13"/>
                    </a:cubicBezTo>
                    <a:cubicBezTo>
                      <a:pt x="114" y="11"/>
                      <a:pt x="113" y="10"/>
                      <a:pt x="111" y="9"/>
                    </a:cubicBezTo>
                    <a:cubicBezTo>
                      <a:pt x="107" y="5"/>
                      <a:pt x="98" y="1"/>
                      <a:pt x="92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89" y="4"/>
                      <a:pt x="90" y="8"/>
                      <a:pt x="90" y="11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3" y="27"/>
                      <a:pt x="81" y="32"/>
                      <a:pt x="79" y="36"/>
                    </a:cubicBezTo>
                    <a:cubicBezTo>
                      <a:pt x="77" y="40"/>
                      <a:pt x="75" y="42"/>
                      <a:pt x="70" y="42"/>
                    </a:cubicBezTo>
                    <a:cubicBezTo>
                      <a:pt x="68" y="42"/>
                      <a:pt x="66" y="42"/>
                      <a:pt x="64" y="41"/>
                    </a:cubicBezTo>
                    <a:cubicBezTo>
                      <a:pt x="63" y="41"/>
                      <a:pt x="62" y="41"/>
                      <a:pt x="62" y="40"/>
                    </a:cubicBezTo>
                    <a:cubicBezTo>
                      <a:pt x="56" y="38"/>
                      <a:pt x="53" y="33"/>
                      <a:pt x="48" y="29"/>
                    </a:cubicBezTo>
                    <a:cubicBezTo>
                      <a:pt x="45" y="27"/>
                      <a:pt x="43" y="27"/>
                      <a:pt x="40" y="26"/>
                    </a:cubicBezTo>
                    <a:cubicBezTo>
                      <a:pt x="38" y="24"/>
                      <a:pt x="36" y="22"/>
                      <a:pt x="32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2" y="27"/>
                      <a:pt x="33" y="30"/>
                      <a:pt x="35" y="33"/>
                    </a:cubicBezTo>
                    <a:cubicBezTo>
                      <a:pt x="38" y="41"/>
                      <a:pt x="43" y="52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3"/>
                      <a:pt x="43" y="64"/>
                      <a:pt x="43" y="66"/>
                    </a:cubicBezTo>
                    <a:cubicBezTo>
                      <a:pt x="43" y="69"/>
                      <a:pt x="43" y="71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35" y="69"/>
                      <a:pt x="32" y="61"/>
                      <a:pt x="21" y="61"/>
                    </a:cubicBezTo>
                    <a:cubicBezTo>
                      <a:pt x="20" y="61"/>
                      <a:pt x="18" y="61"/>
                      <a:pt x="17" y="61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6" y="62"/>
                      <a:pt x="16" y="62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20" y="69"/>
                      <a:pt x="27" y="80"/>
                      <a:pt x="28" y="88"/>
                    </a:cubicBezTo>
                    <a:cubicBezTo>
                      <a:pt x="28" y="90"/>
                      <a:pt x="28" y="92"/>
                      <a:pt x="28" y="94"/>
                    </a:cubicBezTo>
                    <a:cubicBezTo>
                      <a:pt x="28" y="95"/>
                      <a:pt x="28" y="97"/>
                      <a:pt x="29" y="99"/>
                    </a:cubicBezTo>
                    <a:cubicBezTo>
                      <a:pt x="29" y="99"/>
                      <a:pt x="29" y="99"/>
                      <a:pt x="29" y="99"/>
                    </a:cubicBezTo>
                    <a:cubicBezTo>
                      <a:pt x="29" y="99"/>
                      <a:pt x="29" y="99"/>
                      <a:pt x="29" y="99"/>
                    </a:cubicBezTo>
                    <a:cubicBezTo>
                      <a:pt x="31" y="101"/>
                      <a:pt x="34" y="103"/>
                      <a:pt x="36" y="104"/>
                    </a:cubicBezTo>
                    <a:cubicBezTo>
                      <a:pt x="36" y="105"/>
                      <a:pt x="36" y="105"/>
                      <a:pt x="36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9" y="104"/>
                      <a:pt x="39" y="103"/>
                      <a:pt x="40" y="101"/>
                    </a:cubicBezTo>
                    <a:cubicBezTo>
                      <a:pt x="42" y="96"/>
                      <a:pt x="43" y="88"/>
                      <a:pt x="48" y="86"/>
                    </a:cubicBezTo>
                    <a:cubicBezTo>
                      <a:pt x="51" y="86"/>
                      <a:pt x="53" y="88"/>
                      <a:pt x="56" y="90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57" y="90"/>
                      <a:pt x="58" y="89"/>
                      <a:pt x="58" y="89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0" y="87"/>
                      <a:pt x="61" y="85"/>
                      <a:pt x="62" y="83"/>
                    </a:cubicBezTo>
                    <a:cubicBezTo>
                      <a:pt x="62" y="83"/>
                      <a:pt x="62" y="83"/>
                      <a:pt x="62" y="83"/>
                    </a:cubicBezTo>
                    <a:cubicBezTo>
                      <a:pt x="62" y="83"/>
                      <a:pt x="62" y="83"/>
                      <a:pt x="62" y="83"/>
                    </a:cubicBezTo>
                    <a:cubicBezTo>
                      <a:pt x="62" y="81"/>
                      <a:pt x="62" y="79"/>
                      <a:pt x="62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75" y="67"/>
                      <a:pt x="75" y="67"/>
                      <a:pt x="75" y="67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7" y="68"/>
                      <a:pt x="78" y="70"/>
                      <a:pt x="78" y="71"/>
                    </a:cubicBezTo>
                    <a:cubicBezTo>
                      <a:pt x="78" y="72"/>
                      <a:pt x="77" y="72"/>
                      <a:pt x="77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7" y="73"/>
                      <a:pt x="76" y="73"/>
                      <a:pt x="75" y="73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74" y="75"/>
                      <a:pt x="74" y="75"/>
                      <a:pt x="74" y="75"/>
                    </a:cubicBezTo>
                    <a:cubicBezTo>
                      <a:pt x="74" y="76"/>
                      <a:pt x="74" y="76"/>
                      <a:pt x="74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6" y="77"/>
                      <a:pt x="77" y="77"/>
                      <a:pt x="78" y="77"/>
                    </a:cubicBezTo>
                    <a:cubicBezTo>
                      <a:pt x="78" y="79"/>
                      <a:pt x="78" y="81"/>
                      <a:pt x="79" y="84"/>
                    </a:cubicBezTo>
                    <a:cubicBezTo>
                      <a:pt x="79" y="84"/>
                      <a:pt x="79" y="84"/>
                      <a:pt x="79" y="84"/>
                    </a:cubicBezTo>
                    <a:cubicBezTo>
                      <a:pt x="79" y="84"/>
                      <a:pt x="79" y="84"/>
                      <a:pt x="79" y="84"/>
                    </a:cubicBezTo>
                    <a:cubicBezTo>
                      <a:pt x="80" y="86"/>
                      <a:pt x="83" y="88"/>
                      <a:pt x="83" y="89"/>
                    </a:cubicBezTo>
                    <a:cubicBezTo>
                      <a:pt x="83" y="89"/>
                      <a:pt x="83" y="89"/>
                      <a:pt x="83" y="89"/>
                    </a:cubicBezTo>
                    <a:cubicBezTo>
                      <a:pt x="83" y="89"/>
                      <a:pt x="83" y="89"/>
                      <a:pt x="83" y="89"/>
                    </a:cubicBezTo>
                    <a:cubicBezTo>
                      <a:pt x="82" y="89"/>
                      <a:pt x="82" y="89"/>
                      <a:pt x="82" y="89"/>
                    </a:cubicBezTo>
                    <a:cubicBezTo>
                      <a:pt x="80" y="92"/>
                      <a:pt x="72" y="97"/>
                      <a:pt x="66" y="100"/>
                    </a:cubicBezTo>
                    <a:cubicBezTo>
                      <a:pt x="65" y="101"/>
                      <a:pt x="64" y="101"/>
                      <a:pt x="63" y="102"/>
                    </a:cubicBezTo>
                    <a:cubicBezTo>
                      <a:pt x="63" y="102"/>
                      <a:pt x="63" y="102"/>
                      <a:pt x="63" y="102"/>
                    </a:cubicBezTo>
                    <a:cubicBezTo>
                      <a:pt x="63" y="102"/>
                      <a:pt x="63" y="102"/>
                      <a:pt x="63" y="102"/>
                    </a:cubicBezTo>
                    <a:cubicBezTo>
                      <a:pt x="49" y="110"/>
                      <a:pt x="34" y="118"/>
                      <a:pt x="20" y="127"/>
                    </a:cubicBezTo>
                    <a:cubicBezTo>
                      <a:pt x="14" y="130"/>
                      <a:pt x="1" y="132"/>
                      <a:pt x="0" y="143"/>
                    </a:cubicBezTo>
                    <a:cubicBezTo>
                      <a:pt x="0" y="143"/>
                      <a:pt x="0" y="143"/>
                      <a:pt x="0" y="144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45"/>
                      <a:pt x="1" y="145"/>
                      <a:pt x="1" y="145"/>
                    </a:cubicBezTo>
                    <a:cubicBezTo>
                      <a:pt x="4" y="148"/>
                      <a:pt x="8" y="151"/>
                      <a:pt x="12" y="154"/>
                    </a:cubicBezTo>
                    <a:cubicBezTo>
                      <a:pt x="14" y="155"/>
                      <a:pt x="17" y="155"/>
                      <a:pt x="18" y="156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9" y="153"/>
                      <a:pt x="29" y="147"/>
                      <a:pt x="32" y="145"/>
                    </a:cubicBezTo>
                    <a:cubicBezTo>
                      <a:pt x="42" y="136"/>
                      <a:pt x="55" y="128"/>
                      <a:pt x="68" y="121"/>
                    </a:cubicBezTo>
                    <a:cubicBezTo>
                      <a:pt x="71" y="120"/>
                      <a:pt x="75" y="119"/>
                      <a:pt x="78" y="117"/>
                    </a:cubicBezTo>
                    <a:cubicBezTo>
                      <a:pt x="83" y="115"/>
                      <a:pt x="89" y="111"/>
                      <a:pt x="96" y="111"/>
                    </a:cubicBezTo>
                    <a:cubicBezTo>
                      <a:pt x="96" y="111"/>
                      <a:pt x="96" y="111"/>
                      <a:pt x="97" y="111"/>
                    </a:cubicBezTo>
                    <a:cubicBezTo>
                      <a:pt x="97" y="111"/>
                      <a:pt x="97" y="111"/>
                      <a:pt x="97" y="111"/>
                    </a:cubicBezTo>
                    <a:cubicBezTo>
                      <a:pt x="97" y="112"/>
                      <a:pt x="97" y="114"/>
                      <a:pt x="96" y="114"/>
                    </a:cubicBezTo>
                    <a:cubicBezTo>
                      <a:pt x="95" y="117"/>
                      <a:pt x="92" y="119"/>
                      <a:pt x="89" y="122"/>
                    </a:cubicBezTo>
                    <a:cubicBezTo>
                      <a:pt x="86" y="126"/>
                      <a:pt x="81" y="130"/>
                      <a:pt x="77" y="134"/>
                    </a:cubicBezTo>
                    <a:cubicBezTo>
                      <a:pt x="75" y="135"/>
                      <a:pt x="71" y="137"/>
                      <a:pt x="70" y="140"/>
                    </a:cubicBezTo>
                    <a:cubicBezTo>
                      <a:pt x="69" y="141"/>
                      <a:pt x="69" y="142"/>
                      <a:pt x="69" y="142"/>
                    </a:cubicBezTo>
                    <a:cubicBezTo>
                      <a:pt x="69" y="143"/>
                      <a:pt x="69" y="144"/>
                      <a:pt x="69" y="145"/>
                    </a:cubicBezTo>
                    <a:cubicBezTo>
                      <a:pt x="69" y="146"/>
                      <a:pt x="69" y="146"/>
                      <a:pt x="69" y="146"/>
                    </a:cubicBezTo>
                    <a:cubicBezTo>
                      <a:pt x="69" y="147"/>
                      <a:pt x="69" y="147"/>
                      <a:pt x="69" y="147"/>
                    </a:cubicBezTo>
                    <a:cubicBezTo>
                      <a:pt x="69" y="147"/>
                      <a:pt x="69" y="147"/>
                      <a:pt x="69" y="147"/>
                    </a:cubicBezTo>
                    <a:cubicBezTo>
                      <a:pt x="69" y="147"/>
                      <a:pt x="69" y="147"/>
                      <a:pt x="69" y="147"/>
                    </a:cubicBezTo>
                    <a:cubicBezTo>
                      <a:pt x="67" y="148"/>
                      <a:pt x="60" y="151"/>
                      <a:pt x="57" y="152"/>
                    </a:cubicBezTo>
                    <a:cubicBezTo>
                      <a:pt x="53" y="154"/>
                      <a:pt x="49" y="157"/>
                      <a:pt x="45" y="159"/>
                    </a:cubicBezTo>
                    <a:cubicBezTo>
                      <a:pt x="36" y="162"/>
                      <a:pt x="24" y="163"/>
                      <a:pt x="17" y="170"/>
                    </a:cubicBezTo>
                    <a:cubicBezTo>
                      <a:pt x="17" y="171"/>
                      <a:pt x="17" y="171"/>
                      <a:pt x="17" y="171"/>
                    </a:cubicBezTo>
                    <a:cubicBezTo>
                      <a:pt x="17" y="171"/>
                      <a:pt x="17" y="171"/>
                      <a:pt x="17" y="171"/>
                    </a:cubicBezTo>
                    <a:cubicBezTo>
                      <a:pt x="18" y="174"/>
                      <a:pt x="21" y="177"/>
                      <a:pt x="25" y="180"/>
                    </a:cubicBezTo>
                    <a:cubicBezTo>
                      <a:pt x="29" y="183"/>
                      <a:pt x="33" y="185"/>
                      <a:pt x="37" y="185"/>
                    </a:cubicBezTo>
                    <a:cubicBezTo>
                      <a:pt x="37" y="185"/>
                      <a:pt x="38" y="185"/>
                      <a:pt x="38" y="185"/>
                    </a:cubicBezTo>
                    <a:cubicBezTo>
                      <a:pt x="44" y="184"/>
                      <a:pt x="48" y="180"/>
                      <a:pt x="51" y="177"/>
                    </a:cubicBezTo>
                    <a:cubicBezTo>
                      <a:pt x="55" y="174"/>
                      <a:pt x="65" y="168"/>
                      <a:pt x="72" y="166"/>
                    </a:cubicBezTo>
                    <a:cubicBezTo>
                      <a:pt x="72" y="166"/>
                      <a:pt x="73" y="166"/>
                      <a:pt x="73" y="166"/>
                    </a:cubicBezTo>
                    <a:cubicBezTo>
                      <a:pt x="74" y="167"/>
                      <a:pt x="74" y="170"/>
                      <a:pt x="75" y="172"/>
                    </a:cubicBezTo>
                    <a:cubicBezTo>
                      <a:pt x="76" y="175"/>
                      <a:pt x="76" y="177"/>
                      <a:pt x="76" y="178"/>
                    </a:cubicBezTo>
                    <a:cubicBezTo>
                      <a:pt x="76" y="182"/>
                      <a:pt x="75" y="185"/>
                      <a:pt x="72" y="187"/>
                    </a:cubicBezTo>
                    <a:cubicBezTo>
                      <a:pt x="69" y="190"/>
                      <a:pt x="64" y="192"/>
                      <a:pt x="57" y="193"/>
                    </a:cubicBezTo>
                    <a:cubicBezTo>
                      <a:pt x="56" y="193"/>
                      <a:pt x="56" y="193"/>
                      <a:pt x="55" y="193"/>
                    </a:cubicBezTo>
                    <a:cubicBezTo>
                      <a:pt x="52" y="193"/>
                      <a:pt x="49" y="193"/>
                      <a:pt x="46" y="193"/>
                    </a:cubicBezTo>
                    <a:cubicBezTo>
                      <a:pt x="44" y="193"/>
                      <a:pt x="43" y="193"/>
                      <a:pt x="42" y="193"/>
                    </a:cubicBezTo>
                    <a:cubicBezTo>
                      <a:pt x="41" y="193"/>
                      <a:pt x="41" y="194"/>
                      <a:pt x="41" y="194"/>
                    </a:cubicBezTo>
                    <a:cubicBezTo>
                      <a:pt x="41" y="194"/>
                      <a:pt x="41" y="194"/>
                      <a:pt x="41" y="194"/>
                    </a:cubicBezTo>
                    <a:cubicBezTo>
                      <a:pt x="39" y="195"/>
                      <a:pt x="39" y="195"/>
                      <a:pt x="39" y="195"/>
                    </a:cubicBezTo>
                    <a:cubicBezTo>
                      <a:pt x="41" y="196"/>
                      <a:pt x="41" y="196"/>
                      <a:pt x="41" y="196"/>
                    </a:cubicBezTo>
                    <a:cubicBezTo>
                      <a:pt x="45" y="198"/>
                      <a:pt x="51" y="199"/>
                      <a:pt x="54" y="201"/>
                    </a:cubicBezTo>
                    <a:cubicBezTo>
                      <a:pt x="61" y="205"/>
                      <a:pt x="66" y="208"/>
                      <a:pt x="73" y="212"/>
                    </a:cubicBezTo>
                    <a:cubicBezTo>
                      <a:pt x="73" y="212"/>
                      <a:pt x="73" y="212"/>
                      <a:pt x="73" y="212"/>
                    </a:cubicBezTo>
                    <a:cubicBezTo>
                      <a:pt x="73" y="212"/>
                      <a:pt x="73" y="212"/>
                      <a:pt x="73" y="212"/>
                    </a:cubicBezTo>
                    <a:cubicBezTo>
                      <a:pt x="73" y="212"/>
                      <a:pt x="74" y="212"/>
                      <a:pt x="75" y="212"/>
                    </a:cubicBezTo>
                    <a:cubicBezTo>
                      <a:pt x="75" y="212"/>
                      <a:pt x="75" y="212"/>
                      <a:pt x="75" y="212"/>
                    </a:cubicBezTo>
                    <a:cubicBezTo>
                      <a:pt x="75" y="212"/>
                      <a:pt x="76" y="212"/>
                      <a:pt x="76" y="212"/>
                    </a:cubicBezTo>
                    <a:cubicBezTo>
                      <a:pt x="81" y="208"/>
                      <a:pt x="88" y="194"/>
                      <a:pt x="88" y="184"/>
                    </a:cubicBezTo>
                    <a:cubicBezTo>
                      <a:pt x="88" y="182"/>
                      <a:pt x="88" y="181"/>
                      <a:pt x="88" y="180"/>
                    </a:cubicBezTo>
                    <a:cubicBezTo>
                      <a:pt x="86" y="175"/>
                      <a:pt x="84" y="169"/>
                      <a:pt x="84" y="164"/>
                    </a:cubicBezTo>
                    <a:cubicBezTo>
                      <a:pt x="84" y="163"/>
                      <a:pt x="84" y="162"/>
                      <a:pt x="84" y="161"/>
                    </a:cubicBezTo>
                    <a:cubicBezTo>
                      <a:pt x="85" y="161"/>
                      <a:pt x="87" y="160"/>
                      <a:pt x="89" y="159"/>
                    </a:cubicBezTo>
                    <a:cubicBezTo>
                      <a:pt x="91" y="159"/>
                      <a:pt x="94" y="158"/>
                      <a:pt x="95" y="158"/>
                    </a:cubicBezTo>
                    <a:cubicBezTo>
                      <a:pt x="106" y="158"/>
                      <a:pt x="106" y="158"/>
                      <a:pt x="106" y="158"/>
                    </a:cubicBezTo>
                    <a:cubicBezTo>
                      <a:pt x="106" y="158"/>
                      <a:pt x="106" y="158"/>
                      <a:pt x="106" y="158"/>
                    </a:cubicBezTo>
                    <a:cubicBezTo>
                      <a:pt x="111" y="156"/>
                      <a:pt x="112" y="151"/>
                      <a:pt x="114" y="148"/>
                    </a:cubicBezTo>
                    <a:cubicBezTo>
                      <a:pt x="114" y="148"/>
                      <a:pt x="114" y="148"/>
                      <a:pt x="114" y="148"/>
                    </a:cubicBezTo>
                    <a:cubicBezTo>
                      <a:pt x="114" y="148"/>
                      <a:pt x="114" y="148"/>
                      <a:pt x="114" y="148"/>
                    </a:cubicBezTo>
                    <a:cubicBezTo>
                      <a:pt x="114" y="147"/>
                      <a:pt x="114" y="147"/>
                      <a:pt x="114" y="146"/>
                    </a:cubicBezTo>
                    <a:cubicBezTo>
                      <a:pt x="114" y="144"/>
                      <a:pt x="112" y="143"/>
                      <a:pt x="112" y="143"/>
                    </a:cubicBezTo>
                    <a:cubicBezTo>
                      <a:pt x="112" y="143"/>
                      <a:pt x="112" y="143"/>
                      <a:pt x="112" y="143"/>
                    </a:cubicBezTo>
                    <a:cubicBezTo>
                      <a:pt x="112" y="143"/>
                      <a:pt x="112" y="143"/>
                      <a:pt x="112" y="143"/>
                    </a:cubicBezTo>
                    <a:cubicBezTo>
                      <a:pt x="110" y="142"/>
                      <a:pt x="107" y="141"/>
                      <a:pt x="104" y="141"/>
                    </a:cubicBezTo>
                    <a:cubicBezTo>
                      <a:pt x="103" y="141"/>
                      <a:pt x="101" y="141"/>
                      <a:pt x="99" y="142"/>
                    </a:cubicBezTo>
                    <a:cubicBezTo>
                      <a:pt x="97" y="142"/>
                      <a:pt x="96" y="142"/>
                      <a:pt x="94" y="143"/>
                    </a:cubicBezTo>
                    <a:cubicBezTo>
                      <a:pt x="80" y="143"/>
                      <a:pt x="80" y="143"/>
                      <a:pt x="80" y="143"/>
                    </a:cubicBezTo>
                    <a:cubicBezTo>
                      <a:pt x="80" y="143"/>
                      <a:pt x="80" y="143"/>
                      <a:pt x="80" y="143"/>
                    </a:cubicBezTo>
                    <a:cubicBezTo>
                      <a:pt x="80" y="143"/>
                      <a:pt x="80" y="141"/>
                      <a:pt x="80" y="141"/>
                    </a:cubicBezTo>
                    <a:cubicBezTo>
                      <a:pt x="80" y="140"/>
                      <a:pt x="80" y="140"/>
                      <a:pt x="80" y="140"/>
                    </a:cubicBezTo>
                    <a:cubicBezTo>
                      <a:pt x="80" y="140"/>
                      <a:pt x="80" y="140"/>
                      <a:pt x="80" y="140"/>
                    </a:cubicBezTo>
                    <a:cubicBezTo>
                      <a:pt x="84" y="136"/>
                      <a:pt x="91" y="135"/>
                      <a:pt x="96" y="131"/>
                    </a:cubicBezTo>
                    <a:cubicBezTo>
                      <a:pt x="97" y="131"/>
                      <a:pt x="98" y="130"/>
                      <a:pt x="99" y="130"/>
                    </a:cubicBezTo>
                    <a:cubicBezTo>
                      <a:pt x="104" y="125"/>
                      <a:pt x="109" y="121"/>
                      <a:pt x="114" y="116"/>
                    </a:cubicBezTo>
                    <a:cubicBezTo>
                      <a:pt x="116" y="114"/>
                      <a:pt x="122" y="110"/>
                      <a:pt x="122" y="104"/>
                    </a:cubicBezTo>
                    <a:cubicBezTo>
                      <a:pt x="122" y="103"/>
                      <a:pt x="122" y="102"/>
                      <a:pt x="121" y="100"/>
                    </a:cubicBezTo>
                    <a:cubicBezTo>
                      <a:pt x="119" y="97"/>
                      <a:pt x="115" y="96"/>
                      <a:pt x="112" y="96"/>
                    </a:cubicBezTo>
                    <a:cubicBezTo>
                      <a:pt x="107" y="96"/>
                      <a:pt x="101" y="98"/>
                      <a:pt x="98" y="100"/>
                    </a:cubicBezTo>
                    <a:cubicBezTo>
                      <a:pt x="98" y="100"/>
                      <a:pt x="97" y="101"/>
                      <a:pt x="96" y="101"/>
                    </a:cubicBezTo>
                    <a:cubicBezTo>
                      <a:pt x="87" y="106"/>
                      <a:pt x="77" y="110"/>
                      <a:pt x="67" y="114"/>
                    </a:cubicBezTo>
                    <a:cubicBezTo>
                      <a:pt x="63" y="116"/>
                      <a:pt x="59" y="117"/>
                      <a:pt x="55" y="119"/>
                    </a:cubicBezTo>
                    <a:cubicBezTo>
                      <a:pt x="53" y="120"/>
                      <a:pt x="45" y="125"/>
                      <a:pt x="43" y="125"/>
                    </a:cubicBezTo>
                    <a:cubicBezTo>
                      <a:pt x="43" y="125"/>
                      <a:pt x="43" y="125"/>
                      <a:pt x="43" y="125"/>
                    </a:cubicBezTo>
                    <a:cubicBezTo>
                      <a:pt x="43" y="121"/>
                      <a:pt x="49" y="119"/>
                      <a:pt x="53" y="116"/>
                    </a:cubicBezTo>
                    <a:moveTo>
                      <a:pt x="93" y="52"/>
                    </a:moveTo>
                    <a:cubicBezTo>
                      <a:pt x="93" y="52"/>
                      <a:pt x="93" y="52"/>
                      <a:pt x="93" y="52"/>
                    </a:cubicBezTo>
                    <a:cubicBezTo>
                      <a:pt x="93" y="52"/>
                      <a:pt x="93" y="52"/>
                      <a:pt x="93" y="52"/>
                    </a:cubicBezTo>
                    <a:cubicBezTo>
                      <a:pt x="93" y="52"/>
                      <a:pt x="93" y="52"/>
                      <a:pt x="93" y="52"/>
                    </a:cubicBezTo>
                    <a:cubicBezTo>
                      <a:pt x="93" y="51"/>
                      <a:pt x="93" y="50"/>
                      <a:pt x="94" y="49"/>
                    </a:cubicBezTo>
                    <a:cubicBezTo>
                      <a:pt x="93" y="48"/>
                      <a:pt x="93" y="48"/>
                      <a:pt x="93" y="48"/>
                    </a:cubicBezTo>
                    <a:cubicBezTo>
                      <a:pt x="94" y="49"/>
                      <a:pt x="94" y="49"/>
                      <a:pt x="94" y="49"/>
                    </a:cubicBezTo>
                    <a:cubicBezTo>
                      <a:pt x="98" y="42"/>
                      <a:pt x="115" y="36"/>
                      <a:pt x="124" y="33"/>
                    </a:cubicBezTo>
                    <a:cubicBezTo>
                      <a:pt x="125" y="33"/>
                      <a:pt x="125" y="33"/>
                      <a:pt x="126" y="33"/>
                    </a:cubicBezTo>
                    <a:cubicBezTo>
                      <a:pt x="126" y="33"/>
                      <a:pt x="127" y="33"/>
                      <a:pt x="128" y="34"/>
                    </a:cubicBezTo>
                    <a:cubicBezTo>
                      <a:pt x="129" y="35"/>
                      <a:pt x="129" y="36"/>
                      <a:pt x="129" y="37"/>
                    </a:cubicBezTo>
                    <a:cubicBezTo>
                      <a:pt x="129" y="39"/>
                      <a:pt x="128" y="41"/>
                      <a:pt x="127" y="43"/>
                    </a:cubicBezTo>
                    <a:cubicBezTo>
                      <a:pt x="125" y="47"/>
                      <a:pt x="122" y="50"/>
                      <a:pt x="12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17" y="61"/>
                      <a:pt x="113" y="75"/>
                      <a:pt x="106" y="75"/>
                    </a:cubicBezTo>
                    <a:cubicBezTo>
                      <a:pt x="105" y="75"/>
                      <a:pt x="105" y="75"/>
                      <a:pt x="104" y="74"/>
                    </a:cubicBezTo>
                    <a:cubicBezTo>
                      <a:pt x="103" y="72"/>
                      <a:pt x="103" y="69"/>
                      <a:pt x="102" y="67"/>
                    </a:cubicBezTo>
                    <a:cubicBezTo>
                      <a:pt x="102" y="66"/>
                      <a:pt x="102" y="66"/>
                      <a:pt x="102" y="66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100" y="65"/>
                      <a:pt x="99" y="65"/>
                      <a:pt x="98" y="64"/>
                    </a:cubicBezTo>
                    <a:cubicBezTo>
                      <a:pt x="97" y="63"/>
                      <a:pt x="96" y="61"/>
                      <a:pt x="95" y="59"/>
                    </a:cubicBezTo>
                    <a:cubicBezTo>
                      <a:pt x="93" y="56"/>
                      <a:pt x="93" y="54"/>
                      <a:pt x="93" y="53"/>
                    </a:cubicBezTo>
                    <a:cubicBezTo>
                      <a:pt x="93" y="52"/>
                      <a:pt x="93" y="52"/>
                      <a:pt x="93" y="52"/>
                    </a:cubicBezTo>
                    <a:moveTo>
                      <a:pt x="90" y="73"/>
                    </a:moveTo>
                    <a:cubicBezTo>
                      <a:pt x="91" y="73"/>
                      <a:pt x="91" y="73"/>
                      <a:pt x="91" y="73"/>
                    </a:cubicBezTo>
                    <a:cubicBezTo>
                      <a:pt x="94" y="74"/>
                      <a:pt x="94" y="74"/>
                      <a:pt x="94" y="74"/>
                    </a:cubicBezTo>
                    <a:cubicBezTo>
                      <a:pt x="94" y="74"/>
                      <a:pt x="94" y="75"/>
                      <a:pt x="95" y="76"/>
                    </a:cubicBezTo>
                    <a:cubicBezTo>
                      <a:pt x="94" y="77"/>
                      <a:pt x="94" y="77"/>
                      <a:pt x="94" y="78"/>
                    </a:cubicBezTo>
                    <a:cubicBezTo>
                      <a:pt x="93" y="78"/>
                      <a:pt x="92" y="79"/>
                      <a:pt x="92" y="79"/>
                    </a:cubicBezTo>
                    <a:cubicBezTo>
                      <a:pt x="90" y="79"/>
                      <a:pt x="89" y="78"/>
                      <a:pt x="88" y="77"/>
                    </a:cubicBezTo>
                    <a:cubicBezTo>
                      <a:pt x="88" y="75"/>
                      <a:pt x="89" y="75"/>
                      <a:pt x="90" y="73"/>
                    </a:cubicBezTo>
                    <a:moveTo>
                      <a:pt x="62" y="61"/>
                    </a:moveTo>
                    <a:cubicBezTo>
                      <a:pt x="63" y="62"/>
                      <a:pt x="63" y="62"/>
                      <a:pt x="63" y="62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2"/>
                      <a:pt x="61" y="62"/>
                      <a:pt x="61" y="62"/>
                    </a:cubicBezTo>
                    <a:cubicBezTo>
                      <a:pt x="60" y="60"/>
                      <a:pt x="59" y="56"/>
                      <a:pt x="59" y="54"/>
                    </a:cubicBezTo>
                    <a:cubicBezTo>
                      <a:pt x="59" y="53"/>
                      <a:pt x="59" y="53"/>
                      <a:pt x="59" y="53"/>
                    </a:cubicBezTo>
                    <a:cubicBezTo>
                      <a:pt x="60" y="53"/>
                      <a:pt x="61" y="54"/>
                      <a:pt x="62" y="54"/>
                    </a:cubicBezTo>
                    <a:cubicBezTo>
                      <a:pt x="63" y="55"/>
                      <a:pt x="64" y="56"/>
                      <a:pt x="66" y="57"/>
                    </a:cubicBezTo>
                    <a:cubicBezTo>
                      <a:pt x="65" y="58"/>
                      <a:pt x="64" y="60"/>
                      <a:pt x="62" y="6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5" name="Freeform 9"/>
              <p:cNvSpPr>
                <a:spLocks noEditPoints="1"/>
              </p:cNvSpPr>
              <p:nvPr/>
            </p:nvSpPr>
            <p:spPr bwMode="auto">
              <a:xfrm>
                <a:off x="4992688" y="4408488"/>
                <a:ext cx="795338" cy="1582737"/>
              </a:xfrm>
              <a:custGeom>
                <a:avLst/>
                <a:gdLst>
                  <a:gd name="T0" fmla="*/ 65 w 98"/>
                  <a:gd name="T1" fmla="*/ 31 h 196"/>
                  <a:gd name="T2" fmla="*/ 61 w 98"/>
                  <a:gd name="T3" fmla="*/ 41 h 196"/>
                  <a:gd name="T4" fmla="*/ 58 w 98"/>
                  <a:gd name="T5" fmla="*/ 37 h 196"/>
                  <a:gd name="T6" fmla="*/ 95 w 98"/>
                  <a:gd name="T7" fmla="*/ 111 h 196"/>
                  <a:gd name="T8" fmla="*/ 70 w 98"/>
                  <a:gd name="T9" fmla="*/ 105 h 196"/>
                  <a:gd name="T10" fmla="*/ 62 w 98"/>
                  <a:gd name="T11" fmla="*/ 103 h 196"/>
                  <a:gd name="T12" fmla="*/ 71 w 98"/>
                  <a:gd name="T13" fmla="*/ 120 h 196"/>
                  <a:gd name="T14" fmla="*/ 53 w 98"/>
                  <a:gd name="T15" fmla="*/ 129 h 196"/>
                  <a:gd name="T16" fmla="*/ 44 w 98"/>
                  <a:gd name="T17" fmla="*/ 127 h 196"/>
                  <a:gd name="T18" fmla="*/ 52 w 98"/>
                  <a:gd name="T19" fmla="*/ 115 h 196"/>
                  <a:gd name="T20" fmla="*/ 44 w 98"/>
                  <a:gd name="T21" fmla="*/ 106 h 196"/>
                  <a:gd name="T22" fmla="*/ 50 w 98"/>
                  <a:gd name="T23" fmla="*/ 102 h 196"/>
                  <a:gd name="T24" fmla="*/ 61 w 98"/>
                  <a:gd name="T25" fmla="*/ 95 h 196"/>
                  <a:gd name="T26" fmla="*/ 60 w 98"/>
                  <a:gd name="T27" fmla="*/ 87 h 196"/>
                  <a:gd name="T28" fmla="*/ 43 w 98"/>
                  <a:gd name="T29" fmla="*/ 93 h 196"/>
                  <a:gd name="T30" fmla="*/ 42 w 98"/>
                  <a:gd name="T31" fmla="*/ 86 h 196"/>
                  <a:gd name="T32" fmla="*/ 47 w 98"/>
                  <a:gd name="T33" fmla="*/ 78 h 196"/>
                  <a:gd name="T34" fmla="*/ 93 w 98"/>
                  <a:gd name="T35" fmla="*/ 55 h 196"/>
                  <a:gd name="T36" fmla="*/ 86 w 98"/>
                  <a:gd name="T37" fmla="*/ 49 h 196"/>
                  <a:gd name="T38" fmla="*/ 70 w 98"/>
                  <a:gd name="T39" fmla="*/ 54 h 196"/>
                  <a:gd name="T40" fmla="*/ 49 w 98"/>
                  <a:gd name="T41" fmla="*/ 64 h 196"/>
                  <a:gd name="T42" fmla="*/ 57 w 98"/>
                  <a:gd name="T43" fmla="*/ 56 h 196"/>
                  <a:gd name="T44" fmla="*/ 76 w 98"/>
                  <a:gd name="T45" fmla="*/ 38 h 196"/>
                  <a:gd name="T46" fmla="*/ 85 w 98"/>
                  <a:gd name="T47" fmla="*/ 25 h 196"/>
                  <a:gd name="T48" fmla="*/ 70 w 98"/>
                  <a:gd name="T49" fmla="*/ 19 h 196"/>
                  <a:gd name="T50" fmla="*/ 60 w 98"/>
                  <a:gd name="T51" fmla="*/ 25 h 196"/>
                  <a:gd name="T52" fmla="*/ 51 w 98"/>
                  <a:gd name="T53" fmla="*/ 8 h 196"/>
                  <a:gd name="T54" fmla="*/ 29 w 98"/>
                  <a:gd name="T55" fmla="*/ 15 h 196"/>
                  <a:gd name="T56" fmla="*/ 27 w 98"/>
                  <a:gd name="T57" fmla="*/ 29 h 196"/>
                  <a:gd name="T58" fmla="*/ 22 w 98"/>
                  <a:gd name="T59" fmla="*/ 48 h 196"/>
                  <a:gd name="T60" fmla="*/ 24 w 98"/>
                  <a:gd name="T61" fmla="*/ 52 h 196"/>
                  <a:gd name="T62" fmla="*/ 26 w 98"/>
                  <a:gd name="T63" fmla="*/ 62 h 196"/>
                  <a:gd name="T64" fmla="*/ 12 w 98"/>
                  <a:gd name="T65" fmla="*/ 78 h 196"/>
                  <a:gd name="T66" fmla="*/ 24 w 98"/>
                  <a:gd name="T67" fmla="*/ 88 h 196"/>
                  <a:gd name="T68" fmla="*/ 26 w 98"/>
                  <a:gd name="T69" fmla="*/ 98 h 196"/>
                  <a:gd name="T70" fmla="*/ 22 w 98"/>
                  <a:gd name="T71" fmla="*/ 106 h 196"/>
                  <a:gd name="T72" fmla="*/ 27 w 98"/>
                  <a:gd name="T73" fmla="*/ 113 h 196"/>
                  <a:gd name="T74" fmla="*/ 22 w 98"/>
                  <a:gd name="T75" fmla="*/ 118 h 196"/>
                  <a:gd name="T76" fmla="*/ 28 w 98"/>
                  <a:gd name="T77" fmla="*/ 127 h 196"/>
                  <a:gd name="T78" fmla="*/ 20 w 98"/>
                  <a:gd name="T79" fmla="*/ 141 h 196"/>
                  <a:gd name="T80" fmla="*/ 0 w 98"/>
                  <a:gd name="T81" fmla="*/ 148 h 196"/>
                  <a:gd name="T82" fmla="*/ 0 w 98"/>
                  <a:gd name="T83" fmla="*/ 153 h 196"/>
                  <a:gd name="T84" fmla="*/ 11 w 98"/>
                  <a:gd name="T85" fmla="*/ 160 h 196"/>
                  <a:gd name="T86" fmla="*/ 24 w 98"/>
                  <a:gd name="T87" fmla="*/ 162 h 196"/>
                  <a:gd name="T88" fmla="*/ 24 w 98"/>
                  <a:gd name="T89" fmla="*/ 184 h 196"/>
                  <a:gd name="T90" fmla="*/ 46 w 98"/>
                  <a:gd name="T91" fmla="*/ 178 h 196"/>
                  <a:gd name="T92" fmla="*/ 47 w 98"/>
                  <a:gd name="T93" fmla="*/ 145 h 196"/>
                  <a:gd name="T94" fmla="*/ 77 w 98"/>
                  <a:gd name="T95" fmla="*/ 133 h 196"/>
                  <a:gd name="T96" fmla="*/ 90 w 98"/>
                  <a:gd name="T97" fmla="*/ 125 h 196"/>
                  <a:gd name="T98" fmla="*/ 98 w 98"/>
                  <a:gd name="T99" fmla="*/ 11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8" h="196">
                    <a:moveTo>
                      <a:pt x="58" y="37"/>
                    </a:moveTo>
                    <a:cubicBezTo>
                      <a:pt x="59" y="33"/>
                      <a:pt x="65" y="31"/>
                      <a:pt x="65" y="31"/>
                    </a:cubicBezTo>
                    <a:cubicBezTo>
                      <a:pt x="66" y="34"/>
                      <a:pt x="62" y="38"/>
                      <a:pt x="61" y="38"/>
                    </a:cubicBezTo>
                    <a:cubicBezTo>
                      <a:pt x="61" y="39"/>
                      <a:pt x="61" y="40"/>
                      <a:pt x="61" y="41"/>
                    </a:cubicBezTo>
                    <a:cubicBezTo>
                      <a:pt x="60" y="42"/>
                      <a:pt x="58" y="43"/>
                      <a:pt x="58" y="43"/>
                    </a:cubicBezTo>
                    <a:cubicBezTo>
                      <a:pt x="58" y="43"/>
                      <a:pt x="56" y="40"/>
                      <a:pt x="58" y="37"/>
                    </a:cubicBezTo>
                    <a:moveTo>
                      <a:pt x="98" y="115"/>
                    </a:moveTo>
                    <a:cubicBezTo>
                      <a:pt x="98" y="113"/>
                      <a:pt x="96" y="112"/>
                      <a:pt x="95" y="111"/>
                    </a:cubicBezTo>
                    <a:cubicBezTo>
                      <a:pt x="93" y="109"/>
                      <a:pt x="90" y="110"/>
                      <a:pt x="87" y="110"/>
                    </a:cubicBezTo>
                    <a:cubicBezTo>
                      <a:pt x="81" y="109"/>
                      <a:pt x="76" y="107"/>
                      <a:pt x="70" y="105"/>
                    </a:cubicBezTo>
                    <a:cubicBezTo>
                      <a:pt x="68" y="104"/>
                      <a:pt x="63" y="103"/>
                      <a:pt x="62" y="102"/>
                    </a:cubicBezTo>
                    <a:cubicBezTo>
                      <a:pt x="61" y="102"/>
                      <a:pt x="62" y="102"/>
                      <a:pt x="62" y="103"/>
                    </a:cubicBezTo>
                    <a:cubicBezTo>
                      <a:pt x="62" y="104"/>
                      <a:pt x="63" y="105"/>
                      <a:pt x="66" y="109"/>
                    </a:cubicBezTo>
                    <a:cubicBezTo>
                      <a:pt x="69" y="115"/>
                      <a:pt x="73" y="119"/>
                      <a:pt x="71" y="120"/>
                    </a:cubicBezTo>
                    <a:cubicBezTo>
                      <a:pt x="67" y="123"/>
                      <a:pt x="62" y="124"/>
                      <a:pt x="57" y="127"/>
                    </a:cubicBezTo>
                    <a:cubicBezTo>
                      <a:pt x="56" y="128"/>
                      <a:pt x="54" y="128"/>
                      <a:pt x="53" y="129"/>
                    </a:cubicBezTo>
                    <a:cubicBezTo>
                      <a:pt x="52" y="130"/>
                      <a:pt x="51" y="130"/>
                      <a:pt x="49" y="130"/>
                    </a:cubicBezTo>
                    <a:cubicBezTo>
                      <a:pt x="47" y="130"/>
                      <a:pt x="45" y="129"/>
                      <a:pt x="44" y="127"/>
                    </a:cubicBezTo>
                    <a:cubicBezTo>
                      <a:pt x="43" y="125"/>
                      <a:pt x="43" y="124"/>
                      <a:pt x="45" y="123"/>
                    </a:cubicBezTo>
                    <a:cubicBezTo>
                      <a:pt x="47" y="122"/>
                      <a:pt x="52" y="118"/>
                      <a:pt x="52" y="115"/>
                    </a:cubicBezTo>
                    <a:cubicBezTo>
                      <a:pt x="51" y="112"/>
                      <a:pt x="50" y="113"/>
                      <a:pt x="49" y="111"/>
                    </a:cubicBezTo>
                    <a:cubicBezTo>
                      <a:pt x="47" y="110"/>
                      <a:pt x="44" y="116"/>
                      <a:pt x="44" y="106"/>
                    </a:cubicBezTo>
                    <a:cubicBezTo>
                      <a:pt x="44" y="105"/>
                      <a:pt x="44" y="104"/>
                      <a:pt x="44" y="104"/>
                    </a:cubicBezTo>
                    <a:cubicBezTo>
                      <a:pt x="44" y="103"/>
                      <a:pt x="49" y="102"/>
                      <a:pt x="50" y="102"/>
                    </a:cubicBezTo>
                    <a:cubicBezTo>
                      <a:pt x="50" y="102"/>
                      <a:pt x="51" y="102"/>
                      <a:pt x="52" y="101"/>
                    </a:cubicBezTo>
                    <a:cubicBezTo>
                      <a:pt x="54" y="100"/>
                      <a:pt x="59" y="97"/>
                      <a:pt x="61" y="95"/>
                    </a:cubicBezTo>
                    <a:cubicBezTo>
                      <a:pt x="62" y="94"/>
                      <a:pt x="62" y="91"/>
                      <a:pt x="62" y="90"/>
                    </a:cubicBezTo>
                    <a:cubicBezTo>
                      <a:pt x="62" y="89"/>
                      <a:pt x="63" y="88"/>
                      <a:pt x="60" y="87"/>
                    </a:cubicBezTo>
                    <a:cubicBezTo>
                      <a:pt x="57" y="86"/>
                      <a:pt x="58" y="88"/>
                      <a:pt x="54" y="89"/>
                    </a:cubicBezTo>
                    <a:cubicBezTo>
                      <a:pt x="51" y="91"/>
                      <a:pt x="43" y="93"/>
                      <a:pt x="43" y="93"/>
                    </a:cubicBezTo>
                    <a:cubicBezTo>
                      <a:pt x="43" y="93"/>
                      <a:pt x="43" y="90"/>
                      <a:pt x="43" y="88"/>
                    </a:cubicBezTo>
                    <a:cubicBezTo>
                      <a:pt x="43" y="87"/>
                      <a:pt x="42" y="86"/>
                      <a:pt x="42" y="86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3" y="83"/>
                      <a:pt x="47" y="78"/>
                    </a:cubicBezTo>
                    <a:cubicBezTo>
                      <a:pt x="51" y="73"/>
                      <a:pt x="69" y="65"/>
                      <a:pt x="75" y="62"/>
                    </a:cubicBezTo>
                    <a:cubicBezTo>
                      <a:pt x="81" y="60"/>
                      <a:pt x="91" y="56"/>
                      <a:pt x="93" y="55"/>
                    </a:cubicBezTo>
                    <a:cubicBezTo>
                      <a:pt x="95" y="54"/>
                      <a:pt x="94" y="52"/>
                      <a:pt x="92" y="49"/>
                    </a:cubicBezTo>
                    <a:cubicBezTo>
                      <a:pt x="90" y="46"/>
                      <a:pt x="88" y="48"/>
                      <a:pt x="86" y="49"/>
                    </a:cubicBezTo>
                    <a:cubicBezTo>
                      <a:pt x="84" y="50"/>
                      <a:pt x="81" y="50"/>
                      <a:pt x="78" y="51"/>
                    </a:cubicBezTo>
                    <a:cubicBezTo>
                      <a:pt x="75" y="52"/>
                      <a:pt x="73" y="53"/>
                      <a:pt x="70" y="54"/>
                    </a:cubicBezTo>
                    <a:cubicBezTo>
                      <a:pt x="66" y="56"/>
                      <a:pt x="59" y="60"/>
                      <a:pt x="57" y="60"/>
                    </a:cubicBezTo>
                    <a:cubicBezTo>
                      <a:pt x="54" y="61"/>
                      <a:pt x="51" y="63"/>
                      <a:pt x="49" y="64"/>
                    </a:cubicBezTo>
                    <a:cubicBezTo>
                      <a:pt x="48" y="65"/>
                      <a:pt x="48" y="64"/>
                      <a:pt x="49" y="61"/>
                    </a:cubicBezTo>
                    <a:cubicBezTo>
                      <a:pt x="50" y="58"/>
                      <a:pt x="55" y="57"/>
                      <a:pt x="57" y="56"/>
                    </a:cubicBezTo>
                    <a:cubicBezTo>
                      <a:pt x="59" y="56"/>
                      <a:pt x="62" y="54"/>
                      <a:pt x="65" y="51"/>
                    </a:cubicBezTo>
                    <a:cubicBezTo>
                      <a:pt x="69" y="48"/>
                      <a:pt x="72" y="43"/>
                      <a:pt x="76" y="38"/>
                    </a:cubicBezTo>
                    <a:cubicBezTo>
                      <a:pt x="78" y="36"/>
                      <a:pt x="80" y="34"/>
                      <a:pt x="82" y="31"/>
                    </a:cubicBezTo>
                    <a:cubicBezTo>
                      <a:pt x="83" y="29"/>
                      <a:pt x="84" y="27"/>
                      <a:pt x="85" y="25"/>
                    </a:cubicBezTo>
                    <a:cubicBezTo>
                      <a:pt x="85" y="22"/>
                      <a:pt x="84" y="21"/>
                      <a:pt x="83" y="19"/>
                    </a:cubicBezTo>
                    <a:cubicBezTo>
                      <a:pt x="80" y="16"/>
                      <a:pt x="74" y="18"/>
                      <a:pt x="70" y="19"/>
                    </a:cubicBezTo>
                    <a:cubicBezTo>
                      <a:pt x="70" y="19"/>
                      <a:pt x="68" y="19"/>
                      <a:pt x="67" y="20"/>
                    </a:cubicBezTo>
                    <a:cubicBezTo>
                      <a:pt x="66" y="21"/>
                      <a:pt x="63" y="26"/>
                      <a:pt x="60" y="25"/>
                    </a:cubicBezTo>
                    <a:cubicBezTo>
                      <a:pt x="59" y="25"/>
                      <a:pt x="59" y="19"/>
                      <a:pt x="59" y="16"/>
                    </a:cubicBezTo>
                    <a:cubicBezTo>
                      <a:pt x="58" y="13"/>
                      <a:pt x="55" y="11"/>
                      <a:pt x="51" y="8"/>
                    </a:cubicBezTo>
                    <a:cubicBezTo>
                      <a:pt x="47" y="5"/>
                      <a:pt x="42" y="0"/>
                      <a:pt x="36" y="0"/>
                    </a:cubicBezTo>
                    <a:cubicBezTo>
                      <a:pt x="31" y="0"/>
                      <a:pt x="30" y="11"/>
                      <a:pt x="29" y="15"/>
                    </a:cubicBezTo>
                    <a:cubicBezTo>
                      <a:pt x="29" y="17"/>
                      <a:pt x="29" y="20"/>
                      <a:pt x="29" y="22"/>
                    </a:cubicBezTo>
                    <a:cubicBezTo>
                      <a:pt x="28" y="25"/>
                      <a:pt x="28" y="27"/>
                      <a:pt x="27" y="29"/>
                    </a:cubicBezTo>
                    <a:cubicBezTo>
                      <a:pt x="27" y="33"/>
                      <a:pt x="29" y="42"/>
                      <a:pt x="24" y="44"/>
                    </a:cubicBezTo>
                    <a:cubicBezTo>
                      <a:pt x="23" y="44"/>
                      <a:pt x="23" y="46"/>
                      <a:pt x="22" y="48"/>
                    </a:cubicBezTo>
                    <a:cubicBezTo>
                      <a:pt x="21" y="49"/>
                      <a:pt x="17" y="52"/>
                      <a:pt x="18" y="53"/>
                    </a:cubicBezTo>
                    <a:cubicBezTo>
                      <a:pt x="19" y="55"/>
                      <a:pt x="23" y="52"/>
                      <a:pt x="24" y="52"/>
                    </a:cubicBezTo>
                    <a:cubicBezTo>
                      <a:pt x="24" y="51"/>
                      <a:pt x="26" y="54"/>
                      <a:pt x="26" y="54"/>
                    </a:cubicBezTo>
                    <a:cubicBezTo>
                      <a:pt x="27" y="56"/>
                      <a:pt x="26" y="60"/>
                      <a:pt x="26" y="62"/>
                    </a:cubicBezTo>
                    <a:cubicBezTo>
                      <a:pt x="26" y="66"/>
                      <a:pt x="27" y="70"/>
                      <a:pt x="26" y="74"/>
                    </a:cubicBezTo>
                    <a:cubicBezTo>
                      <a:pt x="26" y="76"/>
                      <a:pt x="15" y="77"/>
                      <a:pt x="12" y="78"/>
                    </a:cubicBezTo>
                    <a:cubicBezTo>
                      <a:pt x="8" y="80"/>
                      <a:pt x="12" y="84"/>
                      <a:pt x="13" y="86"/>
                    </a:cubicBezTo>
                    <a:cubicBezTo>
                      <a:pt x="13" y="86"/>
                      <a:pt x="12" y="86"/>
                      <a:pt x="24" y="88"/>
                    </a:cubicBezTo>
                    <a:cubicBezTo>
                      <a:pt x="24" y="88"/>
                      <a:pt x="24" y="90"/>
                      <a:pt x="25" y="91"/>
                    </a:cubicBezTo>
                    <a:cubicBezTo>
                      <a:pt x="25" y="93"/>
                      <a:pt x="26" y="96"/>
                      <a:pt x="26" y="98"/>
                    </a:cubicBezTo>
                    <a:cubicBezTo>
                      <a:pt x="26" y="98"/>
                      <a:pt x="20" y="100"/>
                      <a:pt x="20" y="102"/>
                    </a:cubicBezTo>
                    <a:cubicBezTo>
                      <a:pt x="20" y="104"/>
                      <a:pt x="20" y="106"/>
                      <a:pt x="22" y="106"/>
                    </a:cubicBezTo>
                    <a:cubicBezTo>
                      <a:pt x="25" y="107"/>
                      <a:pt x="26" y="108"/>
                      <a:pt x="26" y="108"/>
                    </a:cubicBezTo>
                    <a:cubicBezTo>
                      <a:pt x="26" y="108"/>
                      <a:pt x="27" y="110"/>
                      <a:pt x="27" y="113"/>
                    </a:cubicBezTo>
                    <a:cubicBezTo>
                      <a:pt x="27" y="115"/>
                      <a:pt x="27" y="115"/>
                      <a:pt x="27" y="116"/>
                    </a:cubicBezTo>
                    <a:cubicBezTo>
                      <a:pt x="27" y="116"/>
                      <a:pt x="23" y="118"/>
                      <a:pt x="22" y="118"/>
                    </a:cubicBezTo>
                    <a:cubicBezTo>
                      <a:pt x="20" y="120"/>
                      <a:pt x="21" y="124"/>
                      <a:pt x="24" y="127"/>
                    </a:cubicBezTo>
                    <a:cubicBezTo>
                      <a:pt x="26" y="128"/>
                      <a:pt x="27" y="126"/>
                      <a:pt x="28" y="127"/>
                    </a:cubicBezTo>
                    <a:cubicBezTo>
                      <a:pt x="29" y="129"/>
                      <a:pt x="27" y="132"/>
                      <a:pt x="27" y="133"/>
                    </a:cubicBezTo>
                    <a:cubicBezTo>
                      <a:pt x="26" y="135"/>
                      <a:pt x="24" y="139"/>
                      <a:pt x="20" y="141"/>
                    </a:cubicBezTo>
                    <a:cubicBezTo>
                      <a:pt x="17" y="142"/>
                      <a:pt x="13" y="145"/>
                      <a:pt x="3" y="145"/>
                    </a:cubicBezTo>
                    <a:cubicBezTo>
                      <a:pt x="1" y="145"/>
                      <a:pt x="0" y="147"/>
                      <a:pt x="0" y="148"/>
                    </a:cubicBezTo>
                    <a:cubicBezTo>
                      <a:pt x="0" y="150"/>
                      <a:pt x="0" y="151"/>
                      <a:pt x="0" y="152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2" y="154"/>
                      <a:pt x="5" y="155"/>
                      <a:pt x="6" y="157"/>
                    </a:cubicBezTo>
                    <a:cubicBezTo>
                      <a:pt x="8" y="158"/>
                      <a:pt x="7" y="160"/>
                      <a:pt x="11" y="160"/>
                    </a:cubicBezTo>
                    <a:cubicBezTo>
                      <a:pt x="17" y="160"/>
                      <a:pt x="18" y="155"/>
                      <a:pt x="23" y="155"/>
                    </a:cubicBezTo>
                    <a:cubicBezTo>
                      <a:pt x="28" y="156"/>
                      <a:pt x="24" y="160"/>
                      <a:pt x="24" y="162"/>
                    </a:cubicBezTo>
                    <a:cubicBezTo>
                      <a:pt x="24" y="164"/>
                      <a:pt x="22" y="167"/>
                      <a:pt x="21" y="169"/>
                    </a:cubicBezTo>
                    <a:cubicBezTo>
                      <a:pt x="19" y="174"/>
                      <a:pt x="21" y="180"/>
                      <a:pt x="24" y="184"/>
                    </a:cubicBezTo>
                    <a:cubicBezTo>
                      <a:pt x="27" y="187"/>
                      <a:pt x="32" y="196"/>
                      <a:pt x="37" y="192"/>
                    </a:cubicBezTo>
                    <a:cubicBezTo>
                      <a:pt x="39" y="191"/>
                      <a:pt x="45" y="182"/>
                      <a:pt x="46" y="178"/>
                    </a:cubicBezTo>
                    <a:cubicBezTo>
                      <a:pt x="48" y="175"/>
                      <a:pt x="49" y="173"/>
                      <a:pt x="49" y="170"/>
                    </a:cubicBezTo>
                    <a:cubicBezTo>
                      <a:pt x="49" y="168"/>
                      <a:pt x="46" y="146"/>
                      <a:pt x="47" y="145"/>
                    </a:cubicBezTo>
                    <a:cubicBezTo>
                      <a:pt x="50" y="142"/>
                      <a:pt x="55" y="142"/>
                      <a:pt x="59" y="140"/>
                    </a:cubicBezTo>
                    <a:cubicBezTo>
                      <a:pt x="65" y="138"/>
                      <a:pt x="71" y="135"/>
                      <a:pt x="77" y="133"/>
                    </a:cubicBezTo>
                    <a:cubicBezTo>
                      <a:pt x="79" y="132"/>
                      <a:pt x="81" y="131"/>
                      <a:pt x="83" y="129"/>
                    </a:cubicBezTo>
                    <a:cubicBezTo>
                      <a:pt x="85" y="128"/>
                      <a:pt x="87" y="126"/>
                      <a:pt x="90" y="125"/>
                    </a:cubicBezTo>
                    <a:cubicBezTo>
                      <a:pt x="92" y="124"/>
                      <a:pt x="95" y="122"/>
                      <a:pt x="96" y="120"/>
                    </a:cubicBezTo>
                    <a:cubicBezTo>
                      <a:pt x="97" y="118"/>
                      <a:pt x="98" y="117"/>
                      <a:pt x="98" y="11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6" name="Freeform 10"/>
              <p:cNvSpPr>
                <a:spLocks noEditPoints="1"/>
              </p:cNvSpPr>
              <p:nvPr/>
            </p:nvSpPr>
            <p:spPr bwMode="auto">
              <a:xfrm>
                <a:off x="4725988" y="4521200"/>
                <a:ext cx="373063" cy="1268412"/>
              </a:xfrm>
              <a:custGeom>
                <a:avLst/>
                <a:gdLst>
                  <a:gd name="T0" fmla="*/ 25 w 46"/>
                  <a:gd name="T1" fmla="*/ 89 h 157"/>
                  <a:gd name="T2" fmla="*/ 19 w 46"/>
                  <a:gd name="T3" fmla="*/ 110 h 157"/>
                  <a:gd name="T4" fmla="*/ 18 w 46"/>
                  <a:gd name="T5" fmla="*/ 110 h 157"/>
                  <a:gd name="T6" fmla="*/ 20 w 46"/>
                  <a:gd name="T7" fmla="*/ 98 h 157"/>
                  <a:gd name="T8" fmla="*/ 26 w 46"/>
                  <a:gd name="T9" fmla="*/ 85 h 157"/>
                  <a:gd name="T10" fmla="*/ 25 w 46"/>
                  <a:gd name="T11" fmla="*/ 89 h 157"/>
                  <a:gd name="T12" fmla="*/ 44 w 46"/>
                  <a:gd name="T13" fmla="*/ 65 h 157"/>
                  <a:gd name="T14" fmla="*/ 44 w 46"/>
                  <a:gd name="T15" fmla="*/ 65 h 157"/>
                  <a:gd name="T16" fmla="*/ 43 w 46"/>
                  <a:gd name="T17" fmla="*/ 64 h 157"/>
                  <a:gd name="T18" fmla="*/ 38 w 46"/>
                  <a:gd name="T19" fmla="*/ 61 h 157"/>
                  <a:gd name="T20" fmla="*/ 32 w 46"/>
                  <a:gd name="T21" fmla="*/ 57 h 157"/>
                  <a:gd name="T22" fmla="*/ 26 w 46"/>
                  <a:gd name="T23" fmla="*/ 54 h 157"/>
                  <a:gd name="T24" fmla="*/ 19 w 46"/>
                  <a:gd name="T25" fmla="*/ 52 h 157"/>
                  <a:gd name="T26" fmla="*/ 18 w 46"/>
                  <a:gd name="T27" fmla="*/ 44 h 157"/>
                  <a:gd name="T28" fmla="*/ 20 w 46"/>
                  <a:gd name="T29" fmla="*/ 38 h 157"/>
                  <a:gd name="T30" fmla="*/ 31 w 46"/>
                  <a:gd name="T31" fmla="*/ 28 h 157"/>
                  <a:gd name="T32" fmla="*/ 39 w 46"/>
                  <a:gd name="T33" fmla="*/ 24 h 157"/>
                  <a:gd name="T34" fmla="*/ 27 w 46"/>
                  <a:gd name="T35" fmla="*/ 8 h 157"/>
                  <a:gd name="T36" fmla="*/ 21 w 46"/>
                  <a:gd name="T37" fmla="*/ 5 h 157"/>
                  <a:gd name="T38" fmla="*/ 11 w 46"/>
                  <a:gd name="T39" fmla="*/ 2 h 157"/>
                  <a:gd name="T40" fmla="*/ 2 w 46"/>
                  <a:gd name="T41" fmla="*/ 2 h 157"/>
                  <a:gd name="T42" fmla="*/ 7 w 46"/>
                  <a:gd name="T43" fmla="*/ 10 h 157"/>
                  <a:gd name="T44" fmla="*/ 11 w 46"/>
                  <a:gd name="T45" fmla="*/ 16 h 157"/>
                  <a:gd name="T46" fmla="*/ 14 w 46"/>
                  <a:gd name="T47" fmla="*/ 23 h 157"/>
                  <a:gd name="T48" fmla="*/ 18 w 46"/>
                  <a:gd name="T49" fmla="*/ 31 h 157"/>
                  <a:gd name="T50" fmla="*/ 14 w 46"/>
                  <a:gd name="T51" fmla="*/ 45 h 157"/>
                  <a:gd name="T52" fmla="*/ 11 w 46"/>
                  <a:gd name="T53" fmla="*/ 49 h 157"/>
                  <a:gd name="T54" fmla="*/ 12 w 46"/>
                  <a:gd name="T55" fmla="*/ 65 h 157"/>
                  <a:gd name="T56" fmla="*/ 17 w 46"/>
                  <a:gd name="T57" fmla="*/ 82 h 157"/>
                  <a:gd name="T58" fmla="*/ 15 w 46"/>
                  <a:gd name="T59" fmla="*/ 99 h 157"/>
                  <a:gd name="T60" fmla="*/ 11 w 46"/>
                  <a:gd name="T61" fmla="*/ 117 h 157"/>
                  <a:gd name="T62" fmla="*/ 8 w 46"/>
                  <a:gd name="T63" fmla="*/ 129 h 157"/>
                  <a:gd name="T64" fmla="*/ 5 w 46"/>
                  <a:gd name="T65" fmla="*/ 136 h 157"/>
                  <a:gd name="T66" fmla="*/ 7 w 46"/>
                  <a:gd name="T67" fmla="*/ 143 h 157"/>
                  <a:gd name="T68" fmla="*/ 14 w 46"/>
                  <a:gd name="T69" fmla="*/ 155 h 157"/>
                  <a:gd name="T70" fmla="*/ 22 w 46"/>
                  <a:gd name="T71" fmla="*/ 144 h 157"/>
                  <a:gd name="T72" fmla="*/ 27 w 46"/>
                  <a:gd name="T73" fmla="*/ 127 h 157"/>
                  <a:gd name="T74" fmla="*/ 29 w 46"/>
                  <a:gd name="T75" fmla="*/ 119 h 157"/>
                  <a:gd name="T76" fmla="*/ 29 w 46"/>
                  <a:gd name="T77" fmla="*/ 108 h 157"/>
                  <a:gd name="T78" fmla="*/ 29 w 46"/>
                  <a:gd name="T79" fmla="*/ 90 h 157"/>
                  <a:gd name="T80" fmla="*/ 30 w 46"/>
                  <a:gd name="T81" fmla="*/ 80 h 157"/>
                  <a:gd name="T82" fmla="*/ 36 w 46"/>
                  <a:gd name="T83" fmla="*/ 73 h 157"/>
                  <a:gd name="T84" fmla="*/ 45 w 46"/>
                  <a:gd name="T85" fmla="*/ 71 h 157"/>
                  <a:gd name="T86" fmla="*/ 45 w 46"/>
                  <a:gd name="T87" fmla="*/ 70 h 157"/>
                  <a:gd name="T88" fmla="*/ 44 w 46"/>
                  <a:gd name="T89" fmla="*/ 69 h 157"/>
                  <a:gd name="T90" fmla="*/ 45 w 46"/>
                  <a:gd name="T91" fmla="*/ 67 h 157"/>
                  <a:gd name="T92" fmla="*/ 45 w 46"/>
                  <a:gd name="T93" fmla="*/ 66 h 157"/>
                  <a:gd name="T94" fmla="*/ 44 w 46"/>
                  <a:gd name="T95" fmla="*/ 65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6" h="157">
                    <a:moveTo>
                      <a:pt x="25" y="89"/>
                    </a:moveTo>
                    <a:cubicBezTo>
                      <a:pt x="25" y="90"/>
                      <a:pt x="21" y="108"/>
                      <a:pt x="19" y="110"/>
                    </a:cubicBezTo>
                    <a:cubicBezTo>
                      <a:pt x="18" y="111"/>
                      <a:pt x="18" y="111"/>
                      <a:pt x="18" y="110"/>
                    </a:cubicBezTo>
                    <a:cubicBezTo>
                      <a:pt x="18" y="108"/>
                      <a:pt x="19" y="105"/>
                      <a:pt x="20" y="98"/>
                    </a:cubicBezTo>
                    <a:cubicBezTo>
                      <a:pt x="21" y="91"/>
                      <a:pt x="26" y="85"/>
                      <a:pt x="26" y="85"/>
                    </a:cubicBezTo>
                    <a:cubicBezTo>
                      <a:pt x="26" y="87"/>
                      <a:pt x="25" y="87"/>
                      <a:pt x="25" y="89"/>
                    </a:cubicBezTo>
                    <a:moveTo>
                      <a:pt x="44" y="65"/>
                    </a:moveTo>
                    <a:cubicBezTo>
                      <a:pt x="44" y="65"/>
                      <a:pt x="44" y="65"/>
                      <a:pt x="44" y="65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3" y="63"/>
                      <a:pt x="38" y="63"/>
                      <a:pt x="38" y="61"/>
                    </a:cubicBezTo>
                    <a:cubicBezTo>
                      <a:pt x="37" y="58"/>
                      <a:pt x="34" y="57"/>
                      <a:pt x="32" y="57"/>
                    </a:cubicBezTo>
                    <a:cubicBezTo>
                      <a:pt x="30" y="57"/>
                      <a:pt x="27" y="55"/>
                      <a:pt x="26" y="54"/>
                    </a:cubicBezTo>
                    <a:cubicBezTo>
                      <a:pt x="24" y="54"/>
                      <a:pt x="21" y="53"/>
                      <a:pt x="19" y="52"/>
                    </a:cubicBezTo>
                    <a:cubicBezTo>
                      <a:pt x="17" y="50"/>
                      <a:pt x="18" y="45"/>
                      <a:pt x="18" y="44"/>
                    </a:cubicBezTo>
                    <a:cubicBezTo>
                      <a:pt x="17" y="42"/>
                      <a:pt x="19" y="39"/>
                      <a:pt x="20" y="38"/>
                    </a:cubicBezTo>
                    <a:cubicBezTo>
                      <a:pt x="22" y="34"/>
                      <a:pt x="26" y="29"/>
                      <a:pt x="31" y="28"/>
                    </a:cubicBezTo>
                    <a:cubicBezTo>
                      <a:pt x="34" y="28"/>
                      <a:pt x="37" y="28"/>
                      <a:pt x="39" y="24"/>
                    </a:cubicBezTo>
                    <a:cubicBezTo>
                      <a:pt x="43" y="16"/>
                      <a:pt x="34" y="10"/>
                      <a:pt x="27" y="8"/>
                    </a:cubicBezTo>
                    <a:cubicBezTo>
                      <a:pt x="24" y="7"/>
                      <a:pt x="22" y="6"/>
                      <a:pt x="21" y="5"/>
                    </a:cubicBezTo>
                    <a:cubicBezTo>
                      <a:pt x="19" y="5"/>
                      <a:pt x="13" y="3"/>
                      <a:pt x="11" y="2"/>
                    </a:cubicBezTo>
                    <a:cubicBezTo>
                      <a:pt x="8" y="1"/>
                      <a:pt x="4" y="0"/>
                      <a:pt x="2" y="2"/>
                    </a:cubicBezTo>
                    <a:cubicBezTo>
                      <a:pt x="0" y="3"/>
                      <a:pt x="3" y="5"/>
                      <a:pt x="7" y="10"/>
                    </a:cubicBezTo>
                    <a:cubicBezTo>
                      <a:pt x="9" y="11"/>
                      <a:pt x="11" y="14"/>
                      <a:pt x="11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8" y="27"/>
                      <a:pt x="18" y="31"/>
                    </a:cubicBezTo>
                    <a:cubicBezTo>
                      <a:pt x="18" y="35"/>
                      <a:pt x="15" y="43"/>
                      <a:pt x="14" y="45"/>
                    </a:cubicBezTo>
                    <a:cubicBezTo>
                      <a:pt x="14" y="46"/>
                      <a:pt x="12" y="47"/>
                      <a:pt x="11" y="49"/>
                    </a:cubicBezTo>
                    <a:cubicBezTo>
                      <a:pt x="8" y="55"/>
                      <a:pt x="9" y="60"/>
                      <a:pt x="12" y="65"/>
                    </a:cubicBezTo>
                    <a:cubicBezTo>
                      <a:pt x="15" y="70"/>
                      <a:pt x="17" y="78"/>
                      <a:pt x="17" y="82"/>
                    </a:cubicBezTo>
                    <a:cubicBezTo>
                      <a:pt x="18" y="86"/>
                      <a:pt x="16" y="96"/>
                      <a:pt x="15" y="99"/>
                    </a:cubicBezTo>
                    <a:cubicBezTo>
                      <a:pt x="15" y="102"/>
                      <a:pt x="13" y="107"/>
                      <a:pt x="11" y="117"/>
                    </a:cubicBezTo>
                    <a:cubicBezTo>
                      <a:pt x="10" y="127"/>
                      <a:pt x="9" y="129"/>
                      <a:pt x="8" y="129"/>
                    </a:cubicBezTo>
                    <a:cubicBezTo>
                      <a:pt x="7" y="129"/>
                      <a:pt x="6" y="134"/>
                      <a:pt x="5" y="136"/>
                    </a:cubicBezTo>
                    <a:cubicBezTo>
                      <a:pt x="5" y="138"/>
                      <a:pt x="6" y="141"/>
                      <a:pt x="7" y="143"/>
                    </a:cubicBezTo>
                    <a:cubicBezTo>
                      <a:pt x="7" y="147"/>
                      <a:pt x="7" y="157"/>
                      <a:pt x="14" y="155"/>
                    </a:cubicBezTo>
                    <a:cubicBezTo>
                      <a:pt x="20" y="153"/>
                      <a:pt x="20" y="151"/>
                      <a:pt x="22" y="144"/>
                    </a:cubicBezTo>
                    <a:cubicBezTo>
                      <a:pt x="23" y="137"/>
                      <a:pt x="26" y="134"/>
                      <a:pt x="27" y="127"/>
                    </a:cubicBezTo>
                    <a:cubicBezTo>
                      <a:pt x="28" y="121"/>
                      <a:pt x="29" y="121"/>
                      <a:pt x="29" y="119"/>
                    </a:cubicBezTo>
                    <a:cubicBezTo>
                      <a:pt x="29" y="117"/>
                      <a:pt x="29" y="114"/>
                      <a:pt x="29" y="108"/>
                    </a:cubicBezTo>
                    <a:cubicBezTo>
                      <a:pt x="29" y="103"/>
                      <a:pt x="29" y="94"/>
                      <a:pt x="29" y="90"/>
                    </a:cubicBezTo>
                    <a:cubicBezTo>
                      <a:pt x="29" y="87"/>
                      <a:pt x="29" y="84"/>
                      <a:pt x="30" y="80"/>
                    </a:cubicBezTo>
                    <a:cubicBezTo>
                      <a:pt x="30" y="76"/>
                      <a:pt x="33" y="74"/>
                      <a:pt x="36" y="73"/>
                    </a:cubicBezTo>
                    <a:cubicBezTo>
                      <a:pt x="37" y="72"/>
                      <a:pt x="44" y="71"/>
                      <a:pt x="45" y="71"/>
                    </a:cubicBezTo>
                    <a:cubicBezTo>
                      <a:pt x="46" y="71"/>
                      <a:pt x="45" y="70"/>
                      <a:pt x="45" y="70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4" y="68"/>
                      <a:pt x="45" y="67"/>
                      <a:pt x="45" y="67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4" y="66"/>
                      <a:pt x="44" y="65"/>
                      <a:pt x="44" y="6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6148" name="文本框 16"/>
          <p:cNvSpPr txBox="1">
            <a:spLocks noChangeArrowheads="1"/>
          </p:cNvSpPr>
          <p:nvPr/>
        </p:nvSpPr>
        <p:spPr bwMode="auto">
          <a:xfrm>
            <a:off x="6734175" y="2965450"/>
            <a:ext cx="5151438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>
                <a:solidFill>
                  <a:srgbClr val="00478B"/>
                </a:solidFill>
                <a:latin typeface="Arial Black" panose="020B0A04020102020204" pitchFamily="34" charset="0"/>
              </a:rPr>
              <a:t>TIANJIN UNIVERSITY</a:t>
            </a:r>
            <a:endParaRPr lang="en-US" altLang="zh-CN" sz="3200">
              <a:solidFill>
                <a:srgbClr val="00478B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32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9" r="6625" b="5934"/>
          <a:stretch>
            <a:fillRect/>
          </a:stretch>
        </p:blipFill>
        <p:spPr bwMode="auto">
          <a:xfrm>
            <a:off x="3859213" y="3317875"/>
            <a:ext cx="5264150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图片 6" descr="图片包含 天空, 户外, 桥, 黄色&#10;&#10;描述已自动生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9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图片 8" descr="图片包含 水, 树, 河流, 户外艺术系列&#10;&#10;描述已自动生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" r="3101" b="-5325"/>
          <a:stretch>
            <a:fillRect/>
          </a:stretch>
        </p:blipFill>
        <p:spPr bwMode="auto">
          <a:xfrm>
            <a:off x="3859213" y="0"/>
            <a:ext cx="52641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r="14818"/>
          <a:stretch>
            <a:fillRect/>
          </a:stretch>
        </p:blipFill>
        <p:spPr bwMode="auto">
          <a:xfrm>
            <a:off x="9123363" y="0"/>
            <a:ext cx="306863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图片 1" descr="timg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" r="26160" b="20970"/>
          <a:stretch>
            <a:fillRect/>
          </a:stretch>
        </p:blipFill>
        <p:spPr bwMode="auto">
          <a:xfrm>
            <a:off x="9123363" y="2536825"/>
            <a:ext cx="3068637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r="10463"/>
          <a:stretch>
            <a:fillRect/>
          </a:stretch>
        </p:blipFill>
        <p:spPr bwMode="auto">
          <a:xfrm>
            <a:off x="9123363" y="4637088"/>
            <a:ext cx="30686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 bwMode="auto">
          <a:xfrm>
            <a:off x="-1588" y="-9525"/>
            <a:ext cx="12192001" cy="6878638"/>
            <a:chOff x="-1431" y="862"/>
            <a:chExt cx="12192000" cy="6880012"/>
          </a:xfrm>
        </p:grpSpPr>
        <p:sp>
          <p:nvSpPr>
            <p:cNvPr id="12" name="矩形 11"/>
            <p:cNvSpPr/>
            <p:nvPr/>
          </p:nvSpPr>
          <p:spPr>
            <a:xfrm>
              <a:off x="-1431" y="862"/>
              <a:ext cx="12192000" cy="6880012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4348" name="组合 3"/>
            <p:cNvGrpSpPr/>
            <p:nvPr/>
          </p:nvGrpSpPr>
          <p:grpSpPr bwMode="auto">
            <a:xfrm>
              <a:off x="1298948" y="988431"/>
              <a:ext cx="10577296" cy="5599787"/>
              <a:chOff x="1298948" y="988431"/>
              <a:chExt cx="10577296" cy="5599787"/>
            </a:xfrm>
          </p:grpSpPr>
          <p:sp>
            <p:nvSpPr>
              <p:cNvPr id="14349" name="矩形 16"/>
              <p:cNvSpPr>
                <a:spLocks noChangeArrowheads="1"/>
              </p:cNvSpPr>
              <p:nvPr/>
            </p:nvSpPr>
            <p:spPr bwMode="auto">
              <a:xfrm>
                <a:off x="1298948" y="3579191"/>
                <a:ext cx="2188953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200" b="1">
                    <a:solidFill>
                      <a:srgbClr val="FFC000"/>
                    </a:solidFill>
                    <a:latin typeface="Arial" panose="020B0604020202020204" pitchFamily="34" charset="0"/>
                    <a:sym typeface="+mn-lt"/>
                  </a:rPr>
                  <a:t>General Director of Olympic Project</a:t>
                </a:r>
                <a:endParaRPr lang="en-US" altLang="zh-CN" sz="1200" b="1">
                  <a:solidFill>
                    <a:srgbClr val="FFC000"/>
                  </a:solidFill>
                  <a:latin typeface="Arial" panose="020B0604020202020204" pitchFamily="34" charset="0"/>
                  <a:sym typeface="+mn-lt"/>
                </a:endParaRP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600">
                    <a:solidFill>
                      <a:schemeClr val="bg1"/>
                    </a:solidFill>
                    <a:latin typeface="Arial" panose="020B0604020202020204" pitchFamily="34" charset="0"/>
                    <a:sym typeface="+mn-lt"/>
                  </a:rPr>
                  <a:t>Kai Cui</a:t>
                </a:r>
                <a:endPara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4350" name="矩形 17"/>
              <p:cNvSpPr>
                <a:spLocks noChangeArrowheads="1"/>
              </p:cNvSpPr>
              <p:nvPr/>
            </p:nvSpPr>
            <p:spPr bwMode="auto">
              <a:xfrm>
                <a:off x="2847300" y="5295556"/>
                <a:ext cx="1612939" cy="1292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200" b="1">
                    <a:solidFill>
                      <a:srgbClr val="FFC000"/>
                    </a:solidFill>
                    <a:latin typeface="Arial" panose="020B0604020202020204" pitchFamily="34" charset="0"/>
                    <a:sym typeface="+mn-lt"/>
                  </a:rPr>
                  <a:t>Chief Architect  of main stadium of APEC and G20</a:t>
                </a:r>
                <a:endPara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sym typeface="+mn-lt"/>
                </a:endParaRP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600">
                    <a:solidFill>
                      <a:schemeClr val="bg1"/>
                    </a:solidFill>
                    <a:latin typeface="Arial" panose="020B0604020202020204" pitchFamily="34" charset="0"/>
                    <a:sym typeface="+mn-lt"/>
                  </a:rPr>
                  <a:t>Fanglei Liu</a:t>
                </a:r>
                <a:endPara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4351" name="矩形 18"/>
              <p:cNvSpPr>
                <a:spLocks noChangeArrowheads="1"/>
              </p:cNvSpPr>
              <p:nvPr/>
            </p:nvSpPr>
            <p:spPr bwMode="auto">
              <a:xfrm>
                <a:off x="3822522" y="3552591"/>
                <a:ext cx="1743200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200" b="1">
                    <a:solidFill>
                      <a:srgbClr val="FFC000"/>
                    </a:solidFill>
                    <a:latin typeface="Arial" panose="020B0604020202020204" pitchFamily="34" charset="0"/>
                    <a:sym typeface="+mn-lt"/>
                  </a:rPr>
                  <a:t>Chief Architect of Beijing Olympic Park</a:t>
                </a:r>
                <a:endParaRPr lang="en-US" altLang="zh-CN" sz="1200" b="1">
                  <a:solidFill>
                    <a:srgbClr val="FFC000"/>
                  </a:solidFill>
                  <a:latin typeface="Arial" panose="020B0604020202020204" pitchFamily="34" charset="0"/>
                  <a:sym typeface="+mn-lt"/>
                </a:endParaRP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600">
                    <a:solidFill>
                      <a:schemeClr val="bg1"/>
                    </a:solidFill>
                    <a:latin typeface="Arial" panose="020B0604020202020204" pitchFamily="34" charset="0"/>
                    <a:sym typeface="+mn-lt"/>
                  </a:rPr>
                  <a:t>Kai Zhou</a:t>
                </a:r>
                <a:endPara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7182" r="10710" b="38618"/>
              <a:stretch>
                <a:fillRect/>
              </a:stretch>
            </p:blipFill>
            <p:spPr>
              <a:xfrm>
                <a:off x="1396840" y="2132456"/>
                <a:ext cx="1271324" cy="1269743"/>
              </a:xfrm>
              <a:custGeom>
                <a:avLst/>
                <a:gdLst>
                  <a:gd name="connsiteX0" fmla="*/ 0 w 1187832"/>
                  <a:gd name="connsiteY0" fmla="*/ 0 h 1186357"/>
                  <a:gd name="connsiteX1" fmla="*/ 1187832 w 1187832"/>
                  <a:gd name="connsiteY1" fmla="*/ 0 h 1186357"/>
                  <a:gd name="connsiteX2" fmla="*/ 1187832 w 1187832"/>
                  <a:gd name="connsiteY2" fmla="*/ 1186357 h 1186357"/>
                  <a:gd name="connsiteX3" fmla="*/ 0 w 1187832"/>
                  <a:gd name="connsiteY3" fmla="*/ 1186357 h 1186357"/>
                  <a:gd name="connsiteX4" fmla="*/ 0 w 1187832"/>
                  <a:gd name="connsiteY4" fmla="*/ 0 h 118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832" h="1186357">
                    <a:moveTo>
                      <a:pt x="0" y="0"/>
                    </a:moveTo>
                    <a:lnTo>
                      <a:pt x="1187832" y="0"/>
                    </a:lnTo>
                    <a:lnTo>
                      <a:pt x="1187832" y="1186357"/>
                    </a:lnTo>
                    <a:lnTo>
                      <a:pt x="0" y="1186357"/>
                    </a:lnTo>
                    <a:lnTo>
                      <a:pt x="0" y="0"/>
                    </a:lnTo>
                    <a:close/>
                  </a:path>
                </a:pathLst>
              </a:custGeom>
              <a:effectLst>
                <a:glow rad="266700">
                  <a:schemeClr val="accent1">
                    <a:alpha val="40000"/>
                  </a:schemeClr>
                </a:glow>
                <a:outerShdw blurRad="50800" dist="50800" dir="5400000" sx="1000" sy="1000" algn="ctr" rotWithShape="0">
                  <a:schemeClr val="accent3"/>
                </a:outerShdw>
                <a:softEdge rad="0"/>
              </a:effectLst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0462" r="1861" b="38635"/>
              <a:stretch>
                <a:fillRect/>
              </a:stretch>
            </p:blipFill>
            <p:spPr>
              <a:xfrm>
                <a:off x="3947567" y="2153807"/>
                <a:ext cx="1271324" cy="1271324"/>
              </a:xfrm>
              <a:custGeom>
                <a:avLst/>
                <a:gdLst>
                  <a:gd name="connsiteX0" fmla="*/ 0 w 1187832"/>
                  <a:gd name="connsiteY0" fmla="*/ 0 h 1187832"/>
                  <a:gd name="connsiteX1" fmla="*/ 1187832 w 1187832"/>
                  <a:gd name="connsiteY1" fmla="*/ 0 h 1187832"/>
                  <a:gd name="connsiteX2" fmla="*/ 1187832 w 1187832"/>
                  <a:gd name="connsiteY2" fmla="*/ 1187832 h 1187832"/>
                  <a:gd name="connsiteX3" fmla="*/ 0 w 1187832"/>
                  <a:gd name="connsiteY3" fmla="*/ 1187832 h 1187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7832" h="1187832">
                    <a:moveTo>
                      <a:pt x="0" y="0"/>
                    </a:moveTo>
                    <a:lnTo>
                      <a:pt x="1187832" y="0"/>
                    </a:lnTo>
                    <a:lnTo>
                      <a:pt x="1187832" y="1187832"/>
                    </a:lnTo>
                    <a:lnTo>
                      <a:pt x="0" y="1187832"/>
                    </a:lnTo>
                    <a:close/>
                  </a:path>
                </a:pathLst>
              </a:custGeom>
              <a:effectLst>
                <a:glow rad="317500">
                  <a:schemeClr val="accent1">
                    <a:alpha val="40000"/>
                  </a:schemeClr>
                </a:glow>
              </a:effectLst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5678" t="844" r="14784" b="38046"/>
              <a:stretch>
                <a:fillRect/>
              </a:stretch>
            </p:blipFill>
            <p:spPr>
              <a:xfrm>
                <a:off x="6244942" y="2153807"/>
                <a:ext cx="1271324" cy="1271324"/>
              </a:xfrm>
              <a:custGeom>
                <a:avLst/>
                <a:gdLst>
                  <a:gd name="connsiteX0" fmla="*/ 0 w 1187832"/>
                  <a:gd name="connsiteY0" fmla="*/ 0 h 1187832"/>
                  <a:gd name="connsiteX1" fmla="*/ 1187832 w 1187832"/>
                  <a:gd name="connsiteY1" fmla="*/ 0 h 1187832"/>
                  <a:gd name="connsiteX2" fmla="*/ 1187832 w 1187832"/>
                  <a:gd name="connsiteY2" fmla="*/ 1187832 h 1187832"/>
                  <a:gd name="connsiteX3" fmla="*/ 0 w 1187832"/>
                  <a:gd name="connsiteY3" fmla="*/ 1187832 h 1187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7832" h="1187832">
                    <a:moveTo>
                      <a:pt x="0" y="0"/>
                    </a:moveTo>
                    <a:lnTo>
                      <a:pt x="1187832" y="0"/>
                    </a:lnTo>
                    <a:lnTo>
                      <a:pt x="1187832" y="1187832"/>
                    </a:lnTo>
                    <a:lnTo>
                      <a:pt x="0" y="1187832"/>
                    </a:lnTo>
                    <a:close/>
                  </a:path>
                </a:pathLst>
              </a:custGeom>
              <a:effectLst>
                <a:glow rad="266700">
                  <a:schemeClr val="accent1">
                    <a:alpha val="40000"/>
                  </a:schemeClr>
                </a:glow>
              </a:effectLst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10" cstate="print"/>
              <a:srcRect l="2026" t="241" r="6079" b="38495"/>
              <a:stretch>
                <a:fillRect/>
              </a:stretch>
            </p:blipFill>
            <p:spPr>
              <a:xfrm>
                <a:off x="5052592" y="4968986"/>
                <a:ext cx="1271324" cy="1271324"/>
              </a:xfrm>
              <a:custGeom>
                <a:avLst/>
                <a:gdLst>
                  <a:gd name="connsiteX0" fmla="*/ 0 w 1187832"/>
                  <a:gd name="connsiteY0" fmla="*/ 0 h 1187832"/>
                  <a:gd name="connsiteX1" fmla="*/ 1187832 w 1187832"/>
                  <a:gd name="connsiteY1" fmla="*/ 0 h 1187832"/>
                  <a:gd name="connsiteX2" fmla="*/ 1187832 w 1187832"/>
                  <a:gd name="connsiteY2" fmla="*/ 1187832 h 1187832"/>
                  <a:gd name="connsiteX3" fmla="*/ 0 w 1187832"/>
                  <a:gd name="connsiteY3" fmla="*/ 1187832 h 1187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7832" h="1187832">
                    <a:moveTo>
                      <a:pt x="0" y="0"/>
                    </a:moveTo>
                    <a:lnTo>
                      <a:pt x="1187832" y="0"/>
                    </a:lnTo>
                    <a:lnTo>
                      <a:pt x="1187832" y="1187832"/>
                    </a:lnTo>
                    <a:lnTo>
                      <a:pt x="0" y="1187832"/>
                    </a:lnTo>
                    <a:close/>
                  </a:path>
                </a:pathLst>
              </a:custGeom>
              <a:effectLst>
                <a:glow rad="266700">
                  <a:schemeClr val="accent1">
                    <a:alpha val="40000"/>
                  </a:schemeClr>
                </a:glow>
              </a:effectLst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942" r="67281" b="43027"/>
              <a:stretch>
                <a:fillRect/>
              </a:stretch>
            </p:blipFill>
            <p:spPr bwMode="auto">
              <a:xfrm>
                <a:off x="1534763" y="4968985"/>
                <a:ext cx="1266108" cy="1271324"/>
              </a:xfrm>
              <a:custGeom>
                <a:avLst/>
                <a:gdLst>
                  <a:gd name="connsiteX0" fmla="*/ 0 w 1182960"/>
                  <a:gd name="connsiteY0" fmla="*/ 0 h 1187832"/>
                  <a:gd name="connsiteX1" fmla="*/ 1182960 w 1182960"/>
                  <a:gd name="connsiteY1" fmla="*/ 0 h 1187832"/>
                  <a:gd name="connsiteX2" fmla="*/ 1182960 w 1182960"/>
                  <a:gd name="connsiteY2" fmla="*/ 1187832 h 1187832"/>
                  <a:gd name="connsiteX3" fmla="*/ 0 w 1182960"/>
                  <a:gd name="connsiteY3" fmla="*/ 1187832 h 1187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2960" h="1187832">
                    <a:moveTo>
                      <a:pt x="0" y="0"/>
                    </a:moveTo>
                    <a:lnTo>
                      <a:pt x="1182960" y="0"/>
                    </a:lnTo>
                    <a:lnTo>
                      <a:pt x="1182960" y="1187832"/>
                    </a:lnTo>
                    <a:lnTo>
                      <a:pt x="0" y="1187832"/>
                    </a:lnTo>
                    <a:close/>
                  </a:path>
                </a:pathLst>
              </a:custGeom>
              <a:noFill/>
              <a:ln>
                <a:noFill/>
              </a:ln>
              <a:effectLst>
                <a:glow rad="254000">
                  <a:schemeClr val="accent1">
                    <a:alpha val="40000"/>
                  </a:schemeClr>
                </a:glow>
              </a:effectLst>
            </p:spPr>
          </p:pic>
          <p:sp>
            <p:nvSpPr>
              <p:cNvPr id="25" name="文本框 24"/>
              <p:cNvSpPr txBox="1"/>
              <p:nvPr/>
            </p:nvSpPr>
            <p:spPr>
              <a:xfrm>
                <a:off x="8318656" y="2153942"/>
                <a:ext cx="3557588" cy="341571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defRPr sz="2000">
                    <a:solidFill>
                      <a:schemeClr val="bg1"/>
                    </a:solidFill>
                    <a:latin typeface="方正兰亭细黑_GBK" pitchFamily="2" charset="-122"/>
                    <a:ea typeface="方正兰亭细黑_GBK" pitchFamily="2" charset="-122"/>
                  </a:defRPr>
                </a:lvl1pPr>
              </a:lstStyle>
              <a:p>
                <a:pPr algn="just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b="1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+mn-lt"/>
                  </a:rPr>
                  <a:t>A Lot of outstanding alumni of TJU are active on the ‘frontline’ of various industries, such as architecture and civil engineering.</a:t>
                </a:r>
                <a:endParaRPr lang="en-US" altLang="zh-CN" sz="1600" b="1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endParaRPr>
              </a:p>
              <a:p>
                <a:pPr algn="just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1600" b="1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endParaRPr>
              </a:p>
              <a:p>
                <a:pPr algn="just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b="1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+mn-lt"/>
                  </a:rPr>
                  <a:t>Alumni from TJU </a:t>
                </a:r>
                <a:r>
                  <a:rPr lang="en-US" altLang="zh-CN" sz="1600" b="1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+mn-lt"/>
                  </a:rPr>
                  <a:t>were responsible for the design and construction of most of the major venues for the 2008 Olympic Games, G20 and APEC meetings.</a:t>
                </a:r>
                <a:endParaRPr lang="en-US" altLang="zh-CN" sz="1600" b="1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4358" name="矩形 27"/>
              <p:cNvSpPr>
                <a:spLocks noChangeArrowheads="1"/>
              </p:cNvSpPr>
              <p:nvPr/>
            </p:nvSpPr>
            <p:spPr bwMode="auto">
              <a:xfrm>
                <a:off x="6094568" y="3515791"/>
                <a:ext cx="2222751" cy="970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200" b="1">
                    <a:solidFill>
                      <a:srgbClr val="FFC000"/>
                    </a:solidFill>
                    <a:latin typeface="Arial" panose="020B0604020202020204" pitchFamily="34" charset="0"/>
                    <a:sym typeface="+mn-lt"/>
                  </a:rPr>
                  <a:t>Chinese Cooperative Chief Architect  of Bird’s Nest</a:t>
                </a:r>
                <a:endParaRPr lang="en-US" altLang="zh-CN" sz="1200" b="1">
                  <a:solidFill>
                    <a:srgbClr val="FFC000"/>
                  </a:solidFill>
                  <a:latin typeface="Arial" panose="020B0604020202020204" pitchFamily="34" charset="0"/>
                  <a:sym typeface="+mn-lt"/>
                </a:endParaRP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600">
                    <a:solidFill>
                      <a:schemeClr val="bg1"/>
                    </a:solidFill>
                    <a:latin typeface="Arial" panose="020B0604020202020204" pitchFamily="34" charset="0"/>
                    <a:sym typeface="+mn-lt"/>
                  </a:rPr>
                  <a:t>XingGang Li</a:t>
                </a:r>
                <a:endPara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4359" name="矩形 28"/>
              <p:cNvSpPr>
                <a:spLocks noChangeArrowheads="1"/>
              </p:cNvSpPr>
              <p:nvPr/>
            </p:nvSpPr>
            <p:spPr bwMode="auto">
              <a:xfrm>
                <a:off x="6453380" y="5190768"/>
                <a:ext cx="1846631" cy="1292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200" b="1">
                    <a:solidFill>
                      <a:srgbClr val="FFC000"/>
                    </a:solidFill>
                    <a:latin typeface="Arial" panose="020B0604020202020204" pitchFamily="34" charset="0"/>
                    <a:sym typeface="+mn-lt"/>
                  </a:rPr>
                  <a:t>Chinese Cooperative Chief Designer  of Water Cube</a:t>
                </a:r>
                <a:endParaRPr lang="en-US" altLang="zh-CN" sz="1200" b="1">
                  <a:solidFill>
                    <a:srgbClr val="FFC000"/>
                  </a:solidFill>
                  <a:latin typeface="Arial" panose="020B0604020202020204" pitchFamily="34" charset="0"/>
                  <a:sym typeface="+mn-lt"/>
                </a:endParaRP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600">
                    <a:solidFill>
                      <a:schemeClr val="bg1"/>
                    </a:solidFill>
                    <a:latin typeface="Arial" panose="020B0604020202020204" pitchFamily="34" charset="0"/>
                    <a:sym typeface="+mn-lt"/>
                  </a:rPr>
                  <a:t>Xiaojun Zhao</a:t>
                </a:r>
                <a:endPara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grpSp>
            <p:nvGrpSpPr>
              <p:cNvPr id="14360" name="组合 29"/>
              <p:cNvGrpSpPr/>
              <p:nvPr/>
            </p:nvGrpSpPr>
            <p:grpSpPr bwMode="auto">
              <a:xfrm>
                <a:off x="2464991" y="988431"/>
                <a:ext cx="4877441" cy="826462"/>
                <a:chOff x="2384699" y="1423794"/>
                <a:chExt cx="6636774" cy="1124574"/>
              </a:xfrm>
            </p:grpSpPr>
            <p:sp>
              <p:nvSpPr>
                <p:cNvPr id="31" name="矩形 30"/>
                <p:cNvSpPr/>
                <p:nvPr/>
              </p:nvSpPr>
              <p:spPr>
                <a:xfrm>
                  <a:off x="2385453" y="1423866"/>
                  <a:ext cx="6635902" cy="11148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grpSp>
              <p:nvGrpSpPr>
                <p:cNvPr id="14362" name="组合 31"/>
                <p:cNvGrpSpPr/>
                <p:nvPr/>
              </p:nvGrpSpPr>
              <p:grpSpPr bwMode="auto">
                <a:xfrm>
                  <a:off x="2755728" y="1481366"/>
                  <a:ext cx="6105032" cy="1067002"/>
                  <a:chOff x="455425" y="1685305"/>
                  <a:chExt cx="7286504" cy="1273493"/>
                </a:xfrm>
              </p:grpSpPr>
              <p:pic>
                <p:nvPicPr>
                  <p:cNvPr id="14363" name="Picture 27" descr="2005112663235208"/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5425" y="1685305"/>
                    <a:ext cx="966377" cy="11771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364" name="图片 33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88356" y="1719445"/>
                    <a:ext cx="932524" cy="1143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365" name="图片 34"/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81300" y="1944913"/>
                    <a:ext cx="3125868" cy="7365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366" name="图片 35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41679" y="1685305"/>
                    <a:ext cx="2000250" cy="12734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sp>
        <p:nvSpPr>
          <p:cNvPr id="14344" name="TextBox 4"/>
          <p:cNvSpPr txBox="1">
            <a:spLocks noChangeArrowheads="1"/>
          </p:cNvSpPr>
          <p:nvPr/>
        </p:nvSpPr>
        <p:spPr bwMode="auto">
          <a:xfrm>
            <a:off x="1303338" y="206375"/>
            <a:ext cx="2144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FFC000"/>
                </a:solidFill>
                <a:latin typeface="Arial Black" panose="020B0A04020102020204" pitchFamily="34" charset="0"/>
              </a:rPr>
              <a:t>Alumni</a:t>
            </a:r>
            <a:endParaRPr lang="en-US" altLang="zh-CN" sz="240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平行四边形 40"/>
          <p:cNvSpPr/>
          <p:nvPr/>
        </p:nvSpPr>
        <p:spPr>
          <a:xfrm>
            <a:off x="106363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42" name="直接连接符 41"/>
          <p:cNvCxnSpPr/>
          <p:nvPr/>
        </p:nvCxnSpPr>
        <p:spPr>
          <a:xfrm flipH="1">
            <a:off x="0" y="182563"/>
            <a:ext cx="1058863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6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alpha val="4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6" descr="图片包含 水, 天空, 船, 户外&#10;&#10;描述已自动生成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9" b="500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组合 18"/>
          <p:cNvGrpSpPr/>
          <p:nvPr/>
        </p:nvGrpSpPr>
        <p:grpSpPr bwMode="auto">
          <a:xfrm>
            <a:off x="696913" y="885825"/>
            <a:ext cx="11564937" cy="2344738"/>
            <a:chOff x="318570" y="1152545"/>
            <a:chExt cx="11256583" cy="2202489"/>
          </a:xfrm>
        </p:grpSpPr>
        <p:sp>
          <p:nvSpPr>
            <p:cNvPr id="17" name="矩形 16"/>
            <p:cNvSpPr/>
            <p:nvPr/>
          </p:nvSpPr>
          <p:spPr>
            <a:xfrm flipV="1">
              <a:off x="318570" y="1152545"/>
              <a:ext cx="10799212" cy="1935565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6393" name="组合 17"/>
            <p:cNvGrpSpPr/>
            <p:nvPr/>
          </p:nvGrpSpPr>
          <p:grpSpPr bwMode="auto">
            <a:xfrm>
              <a:off x="7637521" y="1461967"/>
              <a:ext cx="3937632" cy="1893067"/>
              <a:chOff x="7796521" y="1461967"/>
              <a:chExt cx="3937632" cy="1893067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2"/>
              <a:srcRect l="43120" t="43271" r="34941" b="19879"/>
              <a:stretch>
                <a:fillRect/>
              </a:stretch>
            </p:blipFill>
            <p:spPr>
              <a:xfrm>
                <a:off x="7797052" y="1461222"/>
                <a:ext cx="1475641" cy="185951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9444207" y="1602885"/>
                <a:ext cx="2289946" cy="175214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rPr>
                  <a:t>YuanZhan</a:t>
                </a:r>
                <a:r>
                  <a:rPr lang="en-US" altLang="zh-CN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rPr>
                  <a:t> Wang</a:t>
                </a:r>
                <a:endParaRPr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endParaRPr>
              </a:p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b="1" dirty="0">
                    <a:solidFill>
                      <a:srgbClr val="FFC000"/>
                    </a:solidFill>
                    <a:latin typeface="+mn-lt"/>
                    <a:ea typeface="+mn-ea"/>
                    <a:cs typeface="+mn-ea"/>
                    <a:sym typeface="+mn-lt"/>
                  </a:rPr>
                  <a:t>Professor, </a:t>
                </a:r>
                <a:endParaRPr lang="en-US" altLang="zh-CN" sz="1600" b="1" dirty="0">
                  <a:solidFill>
                    <a:srgbClr val="FFC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b="1" dirty="0">
                    <a:solidFill>
                      <a:srgbClr val="FFC000"/>
                    </a:solidFill>
                    <a:latin typeface="+mn-lt"/>
                    <a:ea typeface="+mn-ea"/>
                    <a:cs typeface="+mn-ea"/>
                    <a:sym typeface="+mn-lt"/>
                  </a:rPr>
                  <a:t>School of Civil Engineering</a:t>
                </a:r>
                <a:endParaRPr lang="en-US" altLang="zh-CN" sz="1600" b="1" dirty="0">
                  <a:solidFill>
                    <a:srgbClr val="FFC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12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6394" name="组合 2"/>
            <p:cNvGrpSpPr/>
            <p:nvPr/>
          </p:nvGrpSpPr>
          <p:grpSpPr bwMode="auto">
            <a:xfrm>
              <a:off x="3975407" y="1461968"/>
              <a:ext cx="3788760" cy="1842967"/>
              <a:chOff x="3840291" y="1461968"/>
              <a:chExt cx="3788760" cy="1842967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3"/>
              <a:srcRect t="17205" r="57647"/>
              <a:stretch>
                <a:fillRect/>
              </a:stretch>
            </p:blipFill>
            <p:spPr>
              <a:xfrm>
                <a:off x="3840877" y="1462713"/>
                <a:ext cx="1466370" cy="184162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" name="矩形 9"/>
              <p:cNvSpPr/>
              <p:nvPr/>
            </p:nvSpPr>
            <p:spPr>
              <a:xfrm>
                <a:off x="5389140" y="1604376"/>
                <a:ext cx="2240501" cy="113479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rPr>
                  <a:t>RuKai</a:t>
                </a:r>
                <a:r>
                  <a:rPr lang="en-US" altLang="zh-CN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rPr>
                  <a:t> Wang</a:t>
                </a:r>
                <a:endParaRPr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endParaRPr>
              </a:p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altLang="zh-CN" sz="1600" b="1" dirty="0">
                    <a:solidFill>
                      <a:srgbClr val="FFC000"/>
                    </a:solidFill>
                    <a:latin typeface="+mn-lt"/>
                    <a:ea typeface="+mn-ea"/>
                    <a:cs typeface="+mn-ea"/>
                    <a:sym typeface="+mn-lt"/>
                  </a:rPr>
                  <a:t>Project Consultant of island tunnel </a:t>
                </a:r>
                <a:endParaRPr lang="en-US" altLang="zh-CN" sz="1600" b="1" dirty="0">
                  <a:solidFill>
                    <a:srgbClr val="FFC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6395" name="组合 1"/>
            <p:cNvGrpSpPr/>
            <p:nvPr/>
          </p:nvGrpSpPr>
          <p:grpSpPr bwMode="auto">
            <a:xfrm>
              <a:off x="386399" y="1442521"/>
              <a:ext cx="3462557" cy="1785363"/>
              <a:chOff x="174303" y="1442522"/>
              <a:chExt cx="3462557" cy="1785363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4"/>
              <a:srcRect l="35645" t="15733" r="17904"/>
              <a:stretch>
                <a:fillRect/>
              </a:stretch>
            </p:blipFill>
            <p:spPr>
              <a:xfrm>
                <a:off x="174462" y="1441837"/>
                <a:ext cx="1475639" cy="1786446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矩形 10"/>
              <p:cNvSpPr/>
              <p:nvPr/>
            </p:nvSpPr>
            <p:spPr>
              <a:xfrm>
                <a:off x="1832431" y="1607360"/>
                <a:ext cx="1804762" cy="1136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rPr>
                  <a:t>YongChang</a:t>
                </a:r>
                <a:r>
                  <a:rPr lang="en-US" altLang="zh-CN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ea"/>
                    <a:sym typeface="+mn-lt"/>
                  </a:rPr>
                  <a:t> Lu</a:t>
                </a:r>
                <a:endParaRPr lang="en-US" altLang="zh-CN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endParaRPr>
              </a:p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b="1" dirty="0">
                    <a:solidFill>
                      <a:srgbClr val="FFC000"/>
                    </a:solidFill>
                    <a:latin typeface="+mn-lt"/>
                    <a:ea typeface="+mn-ea"/>
                    <a:cs typeface="+mn-ea"/>
                    <a:sym typeface="+mn-lt"/>
                  </a:rPr>
                  <a:t>Chief Engineer of island tunnel</a:t>
                </a:r>
                <a:endParaRPr lang="en-US" altLang="zh-CN" sz="1600" b="1" dirty="0">
                  <a:solidFill>
                    <a:srgbClr val="FFC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0" name="文本框 19"/>
          <p:cNvSpPr txBox="1"/>
          <p:nvPr/>
        </p:nvSpPr>
        <p:spPr>
          <a:xfrm>
            <a:off x="2111375" y="5340350"/>
            <a:ext cx="79692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Hong Kong-Zhuhai-Macao Bridge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+mn-ea"/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303338" y="206375"/>
            <a:ext cx="2144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FFC000"/>
                </a:solidFill>
                <a:latin typeface="Arial Black" panose="020B0A04020102020204" pitchFamily="34" charset="0"/>
              </a:rPr>
              <a:t>Alumni</a:t>
            </a:r>
            <a:endParaRPr lang="en-US" altLang="zh-CN" sz="240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平行四边形 21"/>
          <p:cNvSpPr/>
          <p:nvPr/>
        </p:nvSpPr>
        <p:spPr>
          <a:xfrm>
            <a:off x="106363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0" y="182563"/>
            <a:ext cx="1058863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1"/>
          <p:cNvSpPr>
            <a:spLocks noEditPoints="1"/>
          </p:cNvSpPr>
          <p:nvPr/>
        </p:nvSpPr>
        <p:spPr bwMode="auto">
          <a:xfrm>
            <a:off x="1671638" y="3046413"/>
            <a:ext cx="8848725" cy="8810625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	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平行四边形 1"/>
          <p:cNvSpPr/>
          <p:nvPr/>
        </p:nvSpPr>
        <p:spPr>
          <a:xfrm>
            <a:off x="106363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0" y="182563"/>
            <a:ext cx="1058863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044575" y="219075"/>
            <a:ext cx="3905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Academic Schools 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表格 6"/>
          <p:cNvGraphicFramePr>
            <a:graphicFrameLocks noGrp="1"/>
          </p:cNvGraphicFramePr>
          <p:nvPr/>
        </p:nvGraphicFramePr>
        <p:xfrm>
          <a:off x="6096000" y="234950"/>
          <a:ext cx="5856288" cy="6157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6288"/>
              </a:tblGrid>
              <a:tr h="396301">
                <a:tc>
                  <a:txBody>
                    <a:bodyPr/>
                    <a:lstStyle/>
                    <a:p>
                      <a:r>
                        <a:rPr lang="en-US" altLang="zh-CN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Weijin</a:t>
                      </a:r>
                      <a:r>
                        <a:rPr lang="en-US" altLang="zh-CN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Road Campus</a:t>
                      </a:r>
                      <a:endParaRPr lang="zh-CN" alt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>
                    <a:solidFill>
                      <a:srgbClr val="00478B"/>
                    </a:solidFill>
                  </a:tcPr>
                </a:tc>
              </a:tr>
              <a:tr h="36581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Institute of Surface-Earth System Science</a:t>
                      </a:r>
                      <a:endParaRPr lang="zh-CN" altLang="en-U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  <a:tr h="36581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Electrical and Information Engineering</a:t>
                      </a:r>
                      <a:endParaRPr lang="zh-CN" altLang="en-U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  <a:tr h="36581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Law School</a:t>
                      </a:r>
                      <a:endParaRPr lang="zh-CN" altLang="en-U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  <a:tr h="36581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College of Management and Economics</a:t>
                      </a:r>
                      <a:endParaRPr lang="zh-CN" altLang="en-U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  <a:tr h="36581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International Education</a:t>
                      </a:r>
                      <a:endParaRPr lang="zh-CN" altLang="en-U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  <a:tr h="36581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Marine Science and Technology</a:t>
                      </a:r>
                      <a:endParaRPr lang="zh-CN" altLang="en-U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  <a:tr h="36581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Architecture</a:t>
                      </a:r>
                      <a:endParaRPr lang="zh-CN" altLang="en-U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  <a:tr h="640178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Precision Instrument and Optoelectronics Engineering</a:t>
                      </a:r>
                      <a:endParaRPr lang="en-US" altLang="zh-CN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  <a:tr h="36581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Life Sciences</a:t>
                      </a:r>
                      <a:endParaRPr lang="en-US" altLang="zh-CN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  <a:tr h="36581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Microelectronics</a:t>
                      </a:r>
                      <a:endParaRPr lang="en-US" altLang="zh-CN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  <a:tr h="36581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Pharmaceutical Science and Technology</a:t>
                      </a:r>
                      <a:endParaRPr lang="en-US" altLang="zh-CN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  <a:tr h="36581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New Media and Communication</a:t>
                      </a:r>
                      <a:endParaRPr lang="en-US" altLang="zh-CN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  <a:tr h="36581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Tianjin International Engineering Institute</a:t>
                      </a:r>
                      <a:endParaRPr lang="en-US" altLang="zh-CN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  <a:tr h="36581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Institute of Molecular Plus</a:t>
                      </a:r>
                      <a:endParaRPr lang="en-US" altLang="zh-CN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  <a:tr h="36581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Divisi on of Medicine</a:t>
                      </a:r>
                      <a:endParaRPr lang="en-US" altLang="zh-CN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27" marB="45727"/>
                </a:tc>
              </a:tr>
            </a:tbl>
          </a:graphicData>
        </a:graphic>
      </p:graphicFrame>
      <p:graphicFrame>
        <p:nvGraphicFramePr>
          <p:cNvPr id="32" name="表格 6"/>
          <p:cNvGraphicFramePr>
            <a:graphicFrameLocks noGrp="1"/>
          </p:cNvGraphicFramePr>
          <p:nvPr/>
        </p:nvGraphicFramePr>
        <p:xfrm>
          <a:off x="627698" y="754063"/>
          <a:ext cx="5178425" cy="4930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8425"/>
              </a:tblGrid>
              <a:tr h="3962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000" b="1" kern="1200" dirty="0" err="1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Peiyang</a:t>
                      </a:r>
                      <a:r>
                        <a:rPr lang="en-US" altLang="zh-CN" sz="2000" b="1" kern="120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Park Campus</a:t>
                      </a:r>
                      <a:endParaRPr lang="zh-CN" altLang="en-US" sz="20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24" marR="91424" marT="45724" marB="45724">
                    <a:solidFill>
                      <a:srgbClr val="00478B"/>
                    </a:solidFill>
                  </a:tcPr>
                </a:tc>
              </a:tr>
              <a:tr h="371285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Materials Science and Engineering</a:t>
                      </a:r>
                      <a:endParaRPr lang="zh-CN" altLang="en-U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24" marR="91424" marT="45724" marB="45724"/>
                </a:tc>
              </a:tr>
              <a:tr h="367891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Chemical Engineering and Technology</a:t>
                      </a:r>
                      <a:endParaRPr lang="zh-CN" altLang="en-U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24" marR="91424" marT="45724" marB="45724"/>
                </a:tc>
              </a:tr>
              <a:tr h="378826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Environmental Science and Engineering</a:t>
                      </a:r>
                      <a:endParaRPr lang="zh-CN" altLang="en-U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24" marR="91424" marT="45724" marB="45724"/>
                </a:tc>
              </a:tr>
              <a:tr h="378826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Mechanical Engineering</a:t>
                      </a:r>
                      <a:endParaRPr lang="zh-CN" altLang="en-U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24" marR="91424" marT="45724" marB="45724"/>
                </a:tc>
              </a:tr>
              <a:tr h="378826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Education</a:t>
                      </a:r>
                      <a:endParaRPr lang="en-US" altLang="zh-CN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24" marR="91424" marT="45724" marB="45724"/>
                </a:tc>
              </a:tr>
              <a:tr h="365789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Civil Engineering</a:t>
                      </a:r>
                      <a:endParaRPr lang="zh-CN" altLang="en-U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24" marR="91424" marT="45724" marB="45724"/>
                </a:tc>
              </a:tr>
              <a:tr h="378826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Science</a:t>
                      </a:r>
                      <a:endParaRPr lang="zh-CN" altLang="en-US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24" marR="91424" marT="45724" marB="45724"/>
                </a:tc>
              </a:tr>
              <a:tr h="368299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Mathematics</a:t>
                      </a:r>
                      <a:endParaRPr lang="en-US" altLang="zh-CN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24" marR="91424" marT="45724" marB="45724"/>
                </a:tc>
              </a:tr>
              <a:tr h="409462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Foreign Languages and Literature</a:t>
                      </a:r>
                      <a:endParaRPr lang="en-US" altLang="zh-CN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24" marR="91424" marT="45724" marB="45724"/>
                </a:tc>
              </a:tr>
              <a:tr h="3788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College of Intelligence and Computing</a:t>
                      </a:r>
                      <a:endParaRPr lang="en-US" altLang="zh-CN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24" marR="91424" marT="45724" marB="45724"/>
                </a:tc>
              </a:tr>
              <a:tr h="378826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Medicine</a:t>
                      </a:r>
                      <a:endParaRPr lang="en-US" altLang="zh-CN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24" marR="91424" marT="45724" marB="45724"/>
                </a:tc>
              </a:tr>
              <a:tr h="378826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School of Marxism</a:t>
                      </a:r>
                      <a:endParaRPr lang="en-US" altLang="zh-CN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24" marR="91424" marT="45724" marB="45724"/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11"/>
          <p:cNvSpPr>
            <a:spLocks noEditPoints="1"/>
          </p:cNvSpPr>
          <p:nvPr/>
        </p:nvSpPr>
        <p:spPr bwMode="auto">
          <a:xfrm>
            <a:off x="1787525" y="2763838"/>
            <a:ext cx="8616950" cy="8582025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9459" name="组合 3"/>
          <p:cNvGrpSpPr/>
          <p:nvPr/>
        </p:nvGrpSpPr>
        <p:grpSpPr bwMode="auto">
          <a:xfrm>
            <a:off x="7116763" y="944563"/>
            <a:ext cx="4600575" cy="5464175"/>
            <a:chOff x="1640899" y="2717658"/>
            <a:chExt cx="4599880" cy="4599678"/>
          </a:xfrm>
        </p:grpSpPr>
        <p:sp>
          <p:nvSpPr>
            <p:cNvPr id="19472" name="Text Box 5"/>
            <p:cNvSpPr txBox="1">
              <a:spLocks noChangeArrowheads="1"/>
            </p:cNvSpPr>
            <p:nvPr/>
          </p:nvSpPr>
          <p:spPr bwMode="auto">
            <a:xfrm>
              <a:off x="1640899" y="2717658"/>
              <a:ext cx="4599880" cy="5459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Essential Science Indicators (ESI) Ranking</a:t>
              </a:r>
              <a:endParaRPr lang="en-US" altLang="zh-CN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640899" y="3261547"/>
              <a:ext cx="4599880" cy="1147915"/>
            </a:xfrm>
            <a:prstGeom prst="rect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9474" name="文本框 16"/>
            <p:cNvSpPr txBox="1">
              <a:spLocks noChangeArrowheads="1"/>
            </p:cNvSpPr>
            <p:nvPr/>
          </p:nvSpPr>
          <p:spPr bwMode="auto">
            <a:xfrm>
              <a:off x="1848830" y="3383663"/>
              <a:ext cx="2284068" cy="1015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defTabSz="1066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 defTabSz="1066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 defTabSz="1066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 defTabSz="1066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 defTabSz="1066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defTabSz="1066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defTabSz="1066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defTabSz="1066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defTabSz="1066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b="1">
                  <a:solidFill>
                    <a:srgbClr val="595959"/>
                  </a:solidFill>
                  <a:latin typeface="Calibri" panose="020F0502020204030204" pitchFamily="34" charset="0"/>
                </a:rPr>
                <a:t>Chemistry</a:t>
              </a:r>
              <a:endParaRPr lang="en-US" altLang="zh-CN" sz="2000" b="1">
                <a:solidFill>
                  <a:srgbClr val="595959"/>
                </a:solidFill>
                <a:latin typeface="Calibri" panose="020F050202020403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b="1">
                  <a:solidFill>
                    <a:srgbClr val="595959"/>
                  </a:solidFill>
                  <a:latin typeface="Calibri" panose="020F0502020204030204" pitchFamily="34" charset="0"/>
                </a:rPr>
                <a:t>Materials Science</a:t>
              </a:r>
              <a:endParaRPr lang="en-US" altLang="zh-CN" sz="2000" b="1">
                <a:solidFill>
                  <a:srgbClr val="595959"/>
                </a:solidFill>
                <a:latin typeface="Calibri" panose="020F050202020403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b="1">
                  <a:solidFill>
                    <a:srgbClr val="595959"/>
                  </a:solidFill>
                  <a:latin typeface="Calibri" panose="020F0502020204030204" pitchFamily="34" charset="0"/>
                </a:rPr>
                <a:t>Engineering</a:t>
              </a:r>
              <a:endParaRPr lang="en-US" altLang="zh-CN" sz="2000" b="1">
                <a:solidFill>
                  <a:srgbClr val="595959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618599" y="3463335"/>
              <a:ext cx="1517421" cy="66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Top 1‰</a:t>
              </a:r>
              <a:endPara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dirty="0">
                <a:latin typeface="+mn-lt"/>
                <a:ea typeface="+mn-ea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640899" y="4409463"/>
              <a:ext cx="4599880" cy="290787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1848830" y="4547105"/>
              <a:ext cx="4233223" cy="266786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defTabSz="1066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Geoscience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285750" indent="-285750" defTabSz="1066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Physics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285750" indent="-285750" defTabSz="1066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Agricultural Science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285750" indent="-285750" defTabSz="1066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Biology and Biochemistry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285750" indent="-285750" defTabSz="1066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Computer Science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285750" indent="-285750" defTabSz="1066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Pharmacology &amp; Toxicology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285750" indent="-285750" defTabSz="1066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Environmental Science and Ecology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285750" indent="-285750" defTabSz="1066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Social Science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285750" indent="-285750" defTabSz="1066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Clinical Medicine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285750" indent="-285750" defTabSz="1066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Mathematics</a:t>
              </a:r>
              <a:endPara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756690" y="4973398"/>
              <a:ext cx="1239651" cy="6628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Top 1%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dirty="0">
                <a:latin typeface="+mn-lt"/>
                <a:ea typeface="+mn-ea"/>
              </a:endParaRPr>
            </a:p>
          </p:txBody>
        </p:sp>
      </p:grpSp>
      <p:grpSp>
        <p:nvGrpSpPr>
          <p:cNvPr id="19460" name="组合 1"/>
          <p:cNvGrpSpPr/>
          <p:nvPr/>
        </p:nvGrpSpPr>
        <p:grpSpPr bwMode="auto">
          <a:xfrm>
            <a:off x="582613" y="688658"/>
            <a:ext cx="6934200" cy="6519862"/>
            <a:chOff x="542404" y="871446"/>
            <a:chExt cx="6935004" cy="6520156"/>
          </a:xfrm>
        </p:grpSpPr>
        <p:grpSp>
          <p:nvGrpSpPr>
            <p:cNvPr id="19466" name="组合 7"/>
            <p:cNvGrpSpPr/>
            <p:nvPr/>
          </p:nvGrpSpPr>
          <p:grpSpPr bwMode="auto">
            <a:xfrm>
              <a:off x="542404" y="871446"/>
              <a:ext cx="6935004" cy="6520156"/>
              <a:chOff x="992069" y="1356755"/>
              <a:chExt cx="6935004" cy="6520156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992069" y="2002579"/>
                <a:ext cx="6256745" cy="596927"/>
              </a:xfrm>
              <a:prstGeom prst="rect">
                <a:avLst/>
              </a:prstGeom>
              <a:solidFill>
                <a:srgbClr val="A2B9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/>
              </a:p>
            </p:txBody>
          </p:sp>
          <p:sp>
            <p:nvSpPr>
              <p:cNvPr id="19468" name="矩形 9"/>
              <p:cNvSpPr>
                <a:spLocks noChangeArrowheads="1"/>
              </p:cNvSpPr>
              <p:nvPr/>
            </p:nvSpPr>
            <p:spPr bwMode="auto">
              <a:xfrm>
                <a:off x="992081" y="1356755"/>
                <a:ext cx="6257777" cy="646331"/>
              </a:xfrm>
              <a:prstGeom prst="rect">
                <a:avLst/>
              </a:prstGeom>
              <a:solidFill>
                <a:srgbClr val="609E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800" b="1">
                    <a:solidFill>
                      <a:schemeClr val="bg1"/>
                    </a:solidFill>
                    <a:latin typeface="Arial" panose="020B0604020202020204" pitchFamily="34" charset="0"/>
                  </a:rPr>
                  <a:t>2018 National Discipline Assessment by </a:t>
                </a:r>
                <a:endParaRPr lang="en-US" altLang="zh-CN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800" b="1">
                    <a:solidFill>
                      <a:schemeClr val="bg1"/>
                    </a:solidFill>
                    <a:latin typeface="Arial" panose="020B0604020202020204" pitchFamily="34" charset="0"/>
                  </a:rPr>
                  <a:t>Ministry of Education   </a:t>
                </a:r>
                <a:endParaRPr lang="zh-CN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992069" y="3745733"/>
                <a:ext cx="6256745" cy="34704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150837" y="4061659"/>
                <a:ext cx="6776236" cy="3815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A- </a:t>
                </a:r>
                <a:r>
                  <a:rPr lang="en-US" altLang="zh-CN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 Architecture</a:t>
                </a:r>
                <a:endPara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A-</a:t>
                </a:r>
                <a:r>
                  <a:rPr lang="en-US" altLang="zh-CN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: Civil Engineering</a:t>
                </a:r>
                <a:endPara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A-</a:t>
                </a:r>
                <a:r>
                  <a:rPr lang="en-US" altLang="zh-CN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: Hydraulic Engineering</a:t>
                </a:r>
                <a:endPara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A-</a:t>
                </a:r>
                <a:r>
                  <a:rPr lang="en-US" altLang="zh-CN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: Environmental Science and Engineering</a:t>
                </a:r>
                <a:endPara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A- </a:t>
                </a:r>
                <a:r>
                  <a:rPr lang="en-US" altLang="zh-CN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 Mechanics</a:t>
                </a:r>
                <a:endPara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A- </a:t>
                </a:r>
                <a:r>
                  <a:rPr lang="en-US" altLang="zh-CN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 Power Engineering and Engineering Thermo-physics </a:t>
                </a:r>
                <a:endPara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A- </a:t>
                </a:r>
                <a:r>
                  <a:rPr lang="en-US" altLang="zh-CN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 Materials Science and Engineering</a:t>
                </a:r>
                <a:endPara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A- </a:t>
                </a:r>
                <a:r>
                  <a:rPr lang="en-US" altLang="zh-CN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 Software Engineering</a:t>
                </a:r>
                <a:endPara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A- </a:t>
                </a:r>
                <a:r>
                  <a:rPr lang="en-US" altLang="zh-CN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 Urban and Rural Planning</a:t>
                </a:r>
                <a:endPara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endParaRPr lang="zh-CN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542404" y="2114832"/>
              <a:ext cx="6256745" cy="1515813"/>
            </a:xfrm>
            <a:prstGeom prst="rect">
              <a:avLst/>
            </a:prstGeom>
            <a:solidFill>
              <a:srgbClr val="C2D1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</p:grp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1787525" y="112713"/>
            <a:ext cx="3432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Discipline Ranking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9462" name="Group 1"/>
          <p:cNvGrpSpPr/>
          <p:nvPr/>
        </p:nvGrpSpPr>
        <p:grpSpPr bwMode="auto">
          <a:xfrm>
            <a:off x="385763" y="0"/>
            <a:ext cx="1325562" cy="482600"/>
            <a:chOff x="5401469" y="1588"/>
            <a:chExt cx="1482753" cy="540239"/>
          </a:xfrm>
        </p:grpSpPr>
        <p:sp>
          <p:nvSpPr>
            <p:cNvPr id="19463" name="Freeform 5"/>
            <p:cNvSpPr>
              <a:spLocks noChangeArrowheads="1"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460338790 w 1410"/>
                <a:gd name="T3" fmla="*/ 461800913 h 632"/>
                <a:gd name="T4" fmla="*/ 1030281892 w 1410"/>
                <a:gd name="T5" fmla="*/ 461800913 h 632"/>
                <a:gd name="T6" fmla="*/ 569943102 w 1410"/>
                <a:gd name="T7" fmla="*/ 0 h 632"/>
                <a:gd name="T8" fmla="*/ 0 w 1410"/>
                <a:gd name="T9" fmla="*/ 0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64" name="Freeform 6"/>
            <p:cNvSpPr>
              <a:spLocks noChangeArrowheads="1"/>
            </p:cNvSpPr>
            <p:nvPr/>
          </p:nvSpPr>
          <p:spPr bwMode="auto">
            <a:xfrm>
              <a:off x="6252002" y="1588"/>
              <a:ext cx="632220" cy="540239"/>
            </a:xfrm>
            <a:custGeom>
              <a:avLst/>
              <a:gdLst>
                <a:gd name="T0" fmla="*/ 0 w 630"/>
                <a:gd name="T1" fmla="*/ 0 h 499"/>
                <a:gd name="T2" fmla="*/ 501516041 w 630"/>
                <a:gd name="T3" fmla="*/ 584886126 h 499"/>
                <a:gd name="T4" fmla="*/ 634447823 w 630"/>
                <a:gd name="T5" fmla="*/ 584886126 h 499"/>
                <a:gd name="T6" fmla="*/ 132931781 w 630"/>
                <a:gd name="T7" fmla="*/ 0 h 499"/>
                <a:gd name="T8" fmla="*/ 0 w 630"/>
                <a:gd name="T9" fmla="*/ 0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8B"/>
            </a:solidFill>
            <a:ln w="9525">
              <a:solidFill>
                <a:srgbClr val="00478B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741680" y="1445260"/>
            <a:ext cx="5704840" cy="827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ea"/>
              </a:rPr>
              <a:t>A+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ea"/>
              </a:rPr>
              <a:t> : Chemical Engineering and Technology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eaLnBrk="1" fontAlgn="auto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/>
          </a:p>
        </p:txBody>
      </p:sp>
      <p:sp>
        <p:nvSpPr>
          <p:cNvPr id="4" name="文本框 3"/>
          <p:cNvSpPr txBox="1"/>
          <p:nvPr/>
        </p:nvSpPr>
        <p:spPr>
          <a:xfrm>
            <a:off x="741680" y="2046605"/>
            <a:ext cx="656844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ea"/>
              </a:rPr>
              <a:t>A </a:t>
            </a: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ea"/>
              </a:rPr>
              <a:t>: Instrument Science and Technology</a:t>
            </a:r>
            <a:endParaRPr lang="zh-CN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ea"/>
              </a:rPr>
              <a:t>A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ea"/>
              </a:rPr>
              <a:t>  : Mechanical Engineering</a:t>
            </a:r>
            <a:endParaRPr lang="zh-CN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ea"/>
              </a:rPr>
              <a:t>A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ea"/>
              </a:rPr>
              <a:t>  : Management Science and Engineering</a:t>
            </a:r>
            <a:endParaRPr lang="zh-CN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ea"/>
              </a:rPr>
              <a:t>A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ea"/>
              </a:rPr>
              <a:t>  : Optics Engineering</a:t>
            </a:r>
            <a:endParaRPr lang="zh-CN" altLang="en-US" sz="2000"/>
          </a:p>
        </p:txBody>
      </p:sp>
      <p:sp>
        <p:nvSpPr>
          <p:cNvPr id="5" name="文本框 4"/>
          <p:cNvSpPr txBox="1"/>
          <p:nvPr/>
        </p:nvSpPr>
        <p:spPr>
          <a:xfrm>
            <a:off x="3733165" y="3448050"/>
            <a:ext cx="30384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ea"/>
              </a:rPr>
              <a:t>Disciplines quality ranks top 3 in China.</a:t>
            </a:r>
            <a:endParaRPr lang="en-US" altLang="zh-CN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1"/>
          <p:cNvSpPr>
            <a:spLocks noEditPoints="1"/>
          </p:cNvSpPr>
          <p:nvPr/>
        </p:nvSpPr>
        <p:spPr bwMode="auto">
          <a:xfrm>
            <a:off x="1787525" y="2809875"/>
            <a:ext cx="8616950" cy="8582025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0483" name="图片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3233738"/>
            <a:ext cx="22606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图片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0092" b="3754"/>
          <a:stretch>
            <a:fillRect/>
          </a:stretch>
        </p:blipFill>
        <p:spPr bwMode="auto">
          <a:xfrm>
            <a:off x="5510213" y="2568575"/>
            <a:ext cx="1573212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图片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3" y="4127500"/>
            <a:ext cx="18478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图片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88" y="1808163"/>
            <a:ext cx="15192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图片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0" y="4891088"/>
            <a:ext cx="136683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1711325" y="92075"/>
            <a:ext cx="5056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International Accreditation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sp>
        <p:nvSpPr>
          <p:cNvPr id="20489" name="文本框 10"/>
          <p:cNvSpPr txBox="1">
            <a:spLocks noChangeArrowheads="1"/>
          </p:cNvSpPr>
          <p:nvPr/>
        </p:nvSpPr>
        <p:spPr bwMode="auto">
          <a:xfrm>
            <a:off x="723900" y="1125538"/>
            <a:ext cx="689451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ts val="2875"/>
              </a:lnSpc>
              <a:spcBef>
                <a:spcPts val="600"/>
              </a:spcBef>
              <a:buFontTx/>
              <a:buNone/>
            </a:pPr>
            <a:r>
              <a:rPr lang="en-US" altLang="zh-CN" sz="2400" b="1">
                <a:solidFill>
                  <a:srgbClr val="00478B"/>
                </a:solidFill>
                <a:latin typeface="Arial Black" panose="020B0A04020102020204" pitchFamily="34" charset="0"/>
              </a:rPr>
              <a:t>7 academic programs being accredited</a:t>
            </a:r>
            <a:endParaRPr lang="en-US" altLang="zh-CN" sz="2400" b="1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23900" y="1943100"/>
            <a:ext cx="7418388" cy="414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1" fontAlgn="auto" hangingPunct="1">
              <a:lnSpc>
                <a:spcPts val="25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Architecture by </a:t>
            </a:r>
            <a:r>
              <a:rPr lang="en-US" altLang="zh-CN" sz="2400" b="1" dirty="0">
                <a:solidFill>
                  <a:srgbClr val="EEB5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UIA</a:t>
            </a:r>
            <a:r>
              <a:rPr lang="en-US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lang="en-US" altLang="zh-CN" sz="2400" b="1" dirty="0">
                <a:solidFill>
                  <a:srgbClr val="EEB5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International Union of Architects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3900" y="2689225"/>
            <a:ext cx="4629150" cy="412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1" fontAlgn="auto" hangingPunct="1">
              <a:lnSpc>
                <a:spcPts val="25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Chemical Engineering by </a:t>
            </a:r>
            <a:r>
              <a:rPr lang="en-US" altLang="zh-CN" sz="2400" b="1" dirty="0" err="1">
                <a:solidFill>
                  <a:srgbClr val="EEB5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IChemE</a:t>
            </a:r>
            <a:endParaRPr lang="en-US" altLang="zh-CN" sz="2400" b="1" dirty="0">
              <a:solidFill>
                <a:srgbClr val="EEB5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23900" y="3429000"/>
            <a:ext cx="7380288" cy="414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1" fontAlgn="auto" hangingPunct="1">
              <a:lnSpc>
                <a:spcPts val="25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MBA, EMBA and MPA by </a:t>
            </a:r>
            <a:r>
              <a:rPr lang="en-US" altLang="zh-CN" sz="2400" b="1" dirty="0">
                <a:solidFill>
                  <a:srgbClr val="EEB5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AMBA</a:t>
            </a:r>
            <a:r>
              <a:rPr lang="en-US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lang="en-US" altLang="zh-CN" sz="2400" b="1" dirty="0">
                <a:solidFill>
                  <a:srgbClr val="EEB5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Association of MBAs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23900" y="4170363"/>
            <a:ext cx="8285163" cy="414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1" fontAlgn="auto" hangingPunct="1">
              <a:lnSpc>
                <a:spcPts val="25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Project Management by  </a:t>
            </a:r>
            <a:r>
              <a:rPr lang="en-US" altLang="zh-CN" sz="2400" b="1" dirty="0">
                <a:solidFill>
                  <a:srgbClr val="EEB5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PMI</a:t>
            </a:r>
            <a:r>
              <a:rPr lang="en-US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lang="en-US" altLang="zh-CN" sz="2400" b="1" dirty="0">
                <a:solidFill>
                  <a:srgbClr val="EEB5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Project Management Institute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23900" y="4932363"/>
            <a:ext cx="9639300" cy="414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ts val="25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Civil Engineering by </a:t>
            </a:r>
            <a:r>
              <a:rPr lang="en-US" altLang="zh-CN" sz="2400" b="1" dirty="0">
                <a:solidFill>
                  <a:srgbClr val="EEB5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JBM</a:t>
            </a:r>
            <a:r>
              <a:rPr lang="en-US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lang="en-US" altLang="zh-CN" sz="2400" b="1" dirty="0">
                <a:solidFill>
                  <a:srgbClr val="EEB5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Joint Board of Moderators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495" name="Group 1"/>
          <p:cNvGrpSpPr/>
          <p:nvPr/>
        </p:nvGrpSpPr>
        <p:grpSpPr bwMode="auto">
          <a:xfrm>
            <a:off x="385763" y="0"/>
            <a:ext cx="1325562" cy="482600"/>
            <a:chOff x="5401469" y="1588"/>
            <a:chExt cx="1482753" cy="540239"/>
          </a:xfrm>
        </p:grpSpPr>
        <p:sp>
          <p:nvSpPr>
            <p:cNvPr id="20496" name="Freeform 5"/>
            <p:cNvSpPr>
              <a:spLocks noChangeArrowheads="1"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460338790 w 1410"/>
                <a:gd name="T3" fmla="*/ 461800913 h 632"/>
                <a:gd name="T4" fmla="*/ 1030281892 w 1410"/>
                <a:gd name="T5" fmla="*/ 461800913 h 632"/>
                <a:gd name="T6" fmla="*/ 569943102 w 1410"/>
                <a:gd name="T7" fmla="*/ 0 h 632"/>
                <a:gd name="T8" fmla="*/ 0 w 1410"/>
                <a:gd name="T9" fmla="*/ 0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7" name="Freeform 6"/>
            <p:cNvSpPr>
              <a:spLocks noChangeArrowheads="1"/>
            </p:cNvSpPr>
            <p:nvPr/>
          </p:nvSpPr>
          <p:spPr bwMode="auto">
            <a:xfrm>
              <a:off x="6252002" y="1588"/>
              <a:ext cx="632220" cy="540239"/>
            </a:xfrm>
            <a:custGeom>
              <a:avLst/>
              <a:gdLst>
                <a:gd name="T0" fmla="*/ 0 w 630"/>
                <a:gd name="T1" fmla="*/ 0 h 499"/>
                <a:gd name="T2" fmla="*/ 501516041 w 630"/>
                <a:gd name="T3" fmla="*/ 584886126 h 499"/>
                <a:gd name="T4" fmla="*/ 634447823 w 630"/>
                <a:gd name="T5" fmla="*/ 584886126 h 499"/>
                <a:gd name="T6" fmla="*/ 132931781 w 630"/>
                <a:gd name="T7" fmla="*/ 0 h 499"/>
                <a:gd name="T8" fmla="*/ 0 w 630"/>
                <a:gd name="T9" fmla="*/ 0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8B"/>
            </a:solidFill>
            <a:ln w="9525">
              <a:solidFill>
                <a:srgbClr val="00478B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1"/>
          <p:cNvSpPr>
            <a:spLocks noEditPoints="1"/>
          </p:cNvSpPr>
          <p:nvPr/>
        </p:nvSpPr>
        <p:spPr bwMode="auto">
          <a:xfrm>
            <a:off x="1671638" y="3046413"/>
            <a:ext cx="8848725" cy="8810625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	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791970" y="104140"/>
            <a:ext cx="699135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Emerging Engineering Education (3E)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57275" y="570264"/>
            <a:ext cx="10541494" cy="6102316"/>
            <a:chOff x="216" y="1017"/>
            <a:chExt cx="12235" cy="7083"/>
          </a:xfrm>
        </p:grpSpPr>
        <p:sp>
          <p:nvSpPr>
            <p:cNvPr id="10" name="矩形 9"/>
            <p:cNvSpPr/>
            <p:nvPr/>
          </p:nvSpPr>
          <p:spPr>
            <a:xfrm>
              <a:off x="332" y="2329"/>
              <a:ext cx="4425" cy="5568"/>
            </a:xfrm>
            <a:prstGeom prst="rect">
              <a:avLst/>
            </a:prstGeom>
            <a:solidFill>
              <a:srgbClr val="035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just" eaLnBrk="1" hangingPunct="1"/>
              <a:endParaRPr lang="zh-CN" altLang="en-US">
                <a:sym typeface="+mn-lt"/>
              </a:endParaRPr>
            </a:p>
          </p:txBody>
        </p:sp>
        <p:sp>
          <p:nvSpPr>
            <p:cNvPr id="3" name="直接连接符 27"/>
            <p:cNvSpPr>
              <a:spLocks noChangeShapeType="1"/>
            </p:cNvSpPr>
            <p:nvPr/>
          </p:nvSpPr>
          <p:spPr bwMode="auto">
            <a:xfrm>
              <a:off x="4907" y="6598"/>
              <a:ext cx="1755" cy="665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sysDash"/>
              <a:miter lim="800000"/>
            </a:ln>
          </p:spPr>
          <p:txBody>
            <a:bodyPr/>
            <a:lstStyle/>
            <a:p>
              <a:endParaRPr lang="zh-CN" altLang="en-US">
                <a:latin typeface="+mn-lt"/>
                <a:sym typeface="+mn-lt"/>
              </a:endParaRPr>
            </a:p>
          </p:txBody>
        </p:sp>
        <p:sp>
          <p:nvSpPr>
            <p:cNvPr id="4" name="直接连接符 26"/>
            <p:cNvSpPr>
              <a:spLocks noChangeShapeType="1"/>
            </p:cNvSpPr>
            <p:nvPr/>
          </p:nvSpPr>
          <p:spPr bwMode="auto">
            <a:xfrm>
              <a:off x="2591" y="5581"/>
              <a:ext cx="1755" cy="667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sysDash"/>
              <a:miter lim="800000"/>
            </a:ln>
          </p:spPr>
          <p:txBody>
            <a:bodyPr/>
            <a:lstStyle/>
            <a:p>
              <a:endParaRPr lang="zh-CN" altLang="en-US">
                <a:latin typeface="+mn-lt"/>
                <a:sym typeface="+mn-lt"/>
              </a:endParaRPr>
            </a:p>
          </p:txBody>
        </p:sp>
        <p:sp>
          <p:nvSpPr>
            <p:cNvPr id="8" name="文本框 4"/>
            <p:cNvSpPr txBox="1">
              <a:spLocks noChangeArrowheads="1"/>
            </p:cNvSpPr>
            <p:nvPr/>
          </p:nvSpPr>
          <p:spPr bwMode="auto">
            <a:xfrm>
              <a:off x="216" y="1017"/>
              <a:ext cx="12026" cy="1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323850">
                <a:lnSpc>
                  <a:spcPts val="3000"/>
                </a:lnSpc>
                <a:buBlip>
                  <a:blip r:embed="rId2"/>
                </a:buBlip>
                <a:defRPr sz="1800" b="1">
                  <a:solidFill>
                    <a:schemeClr val="tx2"/>
                  </a:solidFill>
                  <a:latin typeface="+mn-lt"/>
                </a:defRPr>
              </a:lvl1pPr>
              <a:lvl2pPr marL="557530" indent="-214630" ea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100">
                  <a:latin typeface="+mn-lt"/>
                  <a:ea typeface="+mn-ea"/>
                </a:defRPr>
              </a:lvl2pPr>
              <a:lvl3pPr marL="8572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3pPr>
              <a:lvl4pPr marL="12001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500">
                  <a:latin typeface="+mn-lt"/>
                  <a:ea typeface="+mn-ea"/>
                </a:defRPr>
              </a:lvl4pPr>
              <a:lvl5pPr marL="15430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latin typeface="+mn-lt"/>
                  <a:ea typeface="+mn-ea"/>
                </a:defRPr>
              </a:lvl5pPr>
              <a:lvl6pPr marL="18859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6pPr>
              <a:lvl7pPr marL="22288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7pPr>
              <a:lvl8pPr marL="25717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8pPr>
              <a:lvl9pPr marL="29146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9pPr>
            </a:lstStyle>
            <a:p>
              <a:pPr marL="242570" indent="-242570" latinLnBrk="0">
                <a:lnSpc>
                  <a:spcPct val="120000"/>
                </a:lnSpc>
              </a:pPr>
              <a:r>
                <a:rPr lang="en-US" altLang="zh-CN" sz="2600" dirty="0">
                  <a:solidFill>
                    <a:srgbClr val="0047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 face the 4</a:t>
              </a:r>
              <a:r>
                <a:rPr lang="en-US" altLang="zh-CN" sz="2600" baseline="30000" dirty="0">
                  <a:solidFill>
                    <a:srgbClr val="0047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</a:t>
              </a:r>
              <a:r>
                <a:rPr lang="en-US" altLang="zh-CN" sz="2600" dirty="0">
                  <a:solidFill>
                    <a:srgbClr val="0047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industrial revolution, the MOE proposed the</a:t>
              </a:r>
              <a:r>
                <a:rPr lang="en-US" altLang="zh-CN" sz="26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Emerging Engineering Education (3E)</a:t>
              </a:r>
              <a:r>
                <a:rPr lang="en-US" altLang="zh-CN" sz="26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600" dirty="0">
                  <a:solidFill>
                    <a:srgbClr val="0047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plan in 2016. TJU is a pioneer.</a:t>
              </a:r>
              <a:endParaRPr lang="en-US" altLang="zh-CN" sz="2600" dirty="0">
                <a:solidFill>
                  <a:srgbClr val="00478B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99" y="2559"/>
              <a:ext cx="450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latin typeface="+mn-lt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76" y="2521"/>
              <a:ext cx="5656" cy="1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3995" indent="-213995">
                <a:buFont typeface="Wingdings" panose="05000000000000000000" pitchFamily="2" charset="2"/>
                <a:buChar char="ü"/>
              </a:pPr>
              <a:r>
                <a:rPr lang="en-US" altLang="zh-CN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Key Characteristics of 3E:</a:t>
              </a:r>
              <a:endPara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r>
                <a:rPr lang="en-US" altLang="zh-CN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  </a:t>
              </a:r>
              <a:r>
                <a:rPr lang="en-US" altLang="zh-CN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Interdisciplinary Studies;</a:t>
              </a:r>
              <a:endPara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r>
                <a:rPr lang="en-US" altLang="zh-CN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  University-Industry Collaboration;</a:t>
              </a:r>
              <a:endPara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r>
                <a:rPr lang="en-US" altLang="zh-CN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  International Cooperation.</a:t>
              </a:r>
              <a:endPara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32" y="4165"/>
              <a:ext cx="4425" cy="1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3995" indent="-213995">
                <a:buFont typeface="Wingdings" panose="05000000000000000000" pitchFamily="2" charset="2"/>
                <a:buChar char="ü"/>
              </a:pPr>
              <a:r>
                <a:rPr lang="en-US" altLang="zh-CN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Goal of 3E:</a:t>
              </a:r>
              <a:endPara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marL="215900"/>
              <a:r>
                <a:rPr lang="en-US" altLang="zh-CN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Nurture competent and innovative  future engineers</a:t>
              </a:r>
              <a:endPara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683" y="2332"/>
              <a:ext cx="5358" cy="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3995" indent="-213995" algn="ctr">
                <a:buFont typeface="Wingdings" panose="05000000000000000000" pitchFamily="2" charset="2"/>
                <a:buChar char="ü"/>
              </a:pPr>
              <a:r>
                <a:rPr lang="en-US" altLang="zh-CN" sz="2600" b="1" dirty="0">
                  <a:solidFill>
                    <a:srgbClr val="0047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Milestones of 3E at TJU:</a:t>
              </a:r>
              <a:endParaRPr lang="en-US" altLang="zh-CN" sz="2600" b="1" dirty="0">
                <a:solidFill>
                  <a:srgbClr val="00478B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106" y="3632"/>
              <a:ext cx="6106" cy="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b="1" dirty="0">
                  <a:solidFill>
                    <a:srgbClr val="0E4D7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 Establishment of the </a:t>
              </a:r>
              <a:r>
                <a:rPr lang="en-US" altLang="zh-CN" sz="2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Center of 3E</a:t>
              </a:r>
              <a:endParaRPr lang="zh-CN" alt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173" y="4847"/>
              <a:ext cx="6816" cy="8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b="1" dirty="0">
                  <a:solidFill>
                    <a:srgbClr val="0E4D7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 Establishment of the </a:t>
              </a:r>
              <a:r>
                <a:rPr lang="en-US" altLang="zh-CN" sz="2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International Affairs Office of Washington Accord </a:t>
              </a:r>
              <a:endParaRPr lang="zh-CN" alt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25" name="图片 7"/>
            <p:cNvPicPr>
              <a:picLocks noChangeAspect="1"/>
            </p:cNvPicPr>
            <p:nvPr/>
          </p:nvPicPr>
          <p:blipFill>
            <a:blip r:embed="rId3" cstate="hqprint"/>
            <a:srcRect/>
            <a:stretch>
              <a:fillRect/>
            </a:stretch>
          </p:blipFill>
          <p:spPr bwMode="auto">
            <a:xfrm>
              <a:off x="287" y="5364"/>
              <a:ext cx="4470" cy="2736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/>
            <p:cNvSpPr/>
            <p:nvPr/>
          </p:nvSpPr>
          <p:spPr>
            <a:xfrm>
              <a:off x="5173" y="6360"/>
              <a:ext cx="7278" cy="5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200" b="1" dirty="0">
                  <a:solidFill>
                    <a:srgbClr val="0E4D7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 Establishment of the </a:t>
              </a:r>
              <a:r>
                <a:rPr lang="en-US" altLang="zh-CN" sz="2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International Alliance of 3E</a:t>
              </a:r>
              <a:endParaRPr lang="en-US" altLang="zh-CN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173" y="7558"/>
              <a:ext cx="6377" cy="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b="1" dirty="0">
                  <a:solidFill>
                    <a:srgbClr val="0E4D7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Released</a:t>
              </a:r>
              <a:r>
                <a:rPr lang="en-US" altLang="zh-CN" sz="2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"TJU Plan 2.0" </a:t>
              </a:r>
              <a:r>
                <a:rPr lang="en-US" altLang="zh-CN" sz="2200" b="1" dirty="0">
                  <a:solidFill>
                    <a:srgbClr val="0E4D7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for 3E</a:t>
              </a:r>
              <a:endParaRPr lang="zh-CN" altLang="en-US" sz="2200" b="1" dirty="0">
                <a:solidFill>
                  <a:srgbClr val="0E4D7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5196" y="3058"/>
              <a:ext cx="2233" cy="4472"/>
              <a:chOff x="4195776" y="4487683"/>
              <a:chExt cx="1352895" cy="2765460"/>
            </a:xfrm>
          </p:grpSpPr>
          <p:sp>
            <p:nvSpPr>
              <p:cNvPr id="43" name="五边形 61"/>
              <p:cNvSpPr/>
              <p:nvPr/>
            </p:nvSpPr>
            <p:spPr>
              <a:xfrm>
                <a:off x="4195776" y="4518223"/>
                <a:ext cx="1347089" cy="263920"/>
              </a:xfrm>
              <a:prstGeom prst="homePlate">
                <a:avLst/>
              </a:prstGeom>
              <a:solidFill>
                <a:srgbClr val="035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14350">
                  <a:defRPr/>
                </a:pPr>
                <a:endParaRPr lang="zh-CN" altLang="en-US" sz="1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4" name="文本框 6"/>
              <p:cNvSpPr txBox="1"/>
              <p:nvPr/>
            </p:nvSpPr>
            <p:spPr>
              <a:xfrm>
                <a:off x="4239371" y="4487683"/>
                <a:ext cx="1178234" cy="308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April, 2018</a:t>
                </a:r>
                <a:endParaRPr lang="en-US" altLang="zh-CN" sz="2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9" name="五边形 61"/>
              <p:cNvSpPr/>
              <p:nvPr/>
            </p:nvSpPr>
            <p:spPr>
              <a:xfrm>
                <a:off x="4195776" y="5269415"/>
                <a:ext cx="1347089" cy="263920"/>
              </a:xfrm>
              <a:prstGeom prst="homePlate">
                <a:avLst/>
              </a:prstGeom>
              <a:solidFill>
                <a:srgbClr val="035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defTabSz="514350">
                  <a:defRPr/>
                </a:pPr>
                <a:endParaRPr lang="zh-CN" altLang="en-US" sz="1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0" name="五边形 61"/>
              <p:cNvSpPr/>
              <p:nvPr/>
            </p:nvSpPr>
            <p:spPr>
              <a:xfrm>
                <a:off x="4201582" y="6211597"/>
                <a:ext cx="1347089" cy="263920"/>
              </a:xfrm>
              <a:prstGeom prst="homePlate">
                <a:avLst/>
              </a:prstGeom>
              <a:solidFill>
                <a:srgbClr val="035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defTabSz="514350">
                  <a:defRPr/>
                </a:pPr>
                <a:endParaRPr lang="zh-CN" altLang="en-US" sz="1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1" name="五边形 61"/>
              <p:cNvSpPr/>
              <p:nvPr/>
            </p:nvSpPr>
            <p:spPr>
              <a:xfrm>
                <a:off x="4195776" y="6989223"/>
                <a:ext cx="1347089" cy="263920"/>
              </a:xfrm>
              <a:prstGeom prst="homePlate">
                <a:avLst/>
              </a:prstGeom>
              <a:solidFill>
                <a:srgbClr val="035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defTabSz="514350">
                  <a:defRPr/>
                </a:pPr>
                <a:endParaRPr lang="zh-CN" altLang="en-US" sz="1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22" name="文本框 6"/>
            <p:cNvSpPr txBox="1"/>
            <p:nvPr/>
          </p:nvSpPr>
          <p:spPr>
            <a:xfrm>
              <a:off x="5268" y="7061"/>
              <a:ext cx="1944" cy="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June, 2020</a:t>
              </a:r>
              <a:endParaRPr lang="en-US" altLang="zh-CN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3" name="文本框 6"/>
            <p:cNvSpPr txBox="1"/>
            <p:nvPr/>
          </p:nvSpPr>
          <p:spPr>
            <a:xfrm>
              <a:off x="5278" y="5814"/>
              <a:ext cx="1944" cy="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April, 2019</a:t>
              </a:r>
              <a:endParaRPr lang="en-US" altLang="zh-CN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6" name="文本框 6"/>
            <p:cNvSpPr txBox="1"/>
            <p:nvPr/>
          </p:nvSpPr>
          <p:spPr>
            <a:xfrm>
              <a:off x="5268" y="4273"/>
              <a:ext cx="1688" cy="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Dec, 2018</a:t>
              </a:r>
              <a:endParaRPr lang="en-US" altLang="zh-CN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0495" name="Group 1"/>
          <p:cNvGrpSpPr/>
          <p:nvPr/>
        </p:nvGrpSpPr>
        <p:grpSpPr bwMode="auto">
          <a:xfrm>
            <a:off x="385763" y="0"/>
            <a:ext cx="1325562" cy="482600"/>
            <a:chOff x="5401469" y="1588"/>
            <a:chExt cx="1482753" cy="540239"/>
          </a:xfrm>
        </p:grpSpPr>
        <p:sp>
          <p:nvSpPr>
            <p:cNvPr id="20496" name="Freeform 5"/>
            <p:cNvSpPr>
              <a:spLocks noChangeArrowheads="1"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460338790 w 1410"/>
                <a:gd name="T3" fmla="*/ 461800913 h 632"/>
                <a:gd name="T4" fmla="*/ 1030281892 w 1410"/>
                <a:gd name="T5" fmla="*/ 461800913 h 632"/>
                <a:gd name="T6" fmla="*/ 569943102 w 1410"/>
                <a:gd name="T7" fmla="*/ 0 h 632"/>
                <a:gd name="T8" fmla="*/ 0 w 1410"/>
                <a:gd name="T9" fmla="*/ 0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/>
            </a:p>
          </p:txBody>
        </p:sp>
        <p:sp>
          <p:nvSpPr>
            <p:cNvPr id="20497" name="Freeform 6"/>
            <p:cNvSpPr>
              <a:spLocks noChangeArrowheads="1"/>
            </p:cNvSpPr>
            <p:nvPr/>
          </p:nvSpPr>
          <p:spPr bwMode="auto">
            <a:xfrm>
              <a:off x="6252002" y="1588"/>
              <a:ext cx="632220" cy="540239"/>
            </a:xfrm>
            <a:custGeom>
              <a:avLst/>
              <a:gdLst>
                <a:gd name="T0" fmla="*/ 0 w 630"/>
                <a:gd name="T1" fmla="*/ 0 h 499"/>
                <a:gd name="T2" fmla="*/ 501516041 w 630"/>
                <a:gd name="T3" fmla="*/ 584886126 h 499"/>
                <a:gd name="T4" fmla="*/ 634447823 w 630"/>
                <a:gd name="T5" fmla="*/ 584886126 h 499"/>
                <a:gd name="T6" fmla="*/ 132931781 w 630"/>
                <a:gd name="T7" fmla="*/ 0 h 499"/>
                <a:gd name="T8" fmla="*/ 0 w 630"/>
                <a:gd name="T9" fmla="*/ 0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8B"/>
            </a:solidFill>
            <a:ln w="9525">
              <a:solidFill>
                <a:srgbClr val="00478B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12544" t="33900" r="11825" b="24148"/>
          <a:stretch>
            <a:fillRect/>
          </a:stretch>
        </p:blipFill>
        <p:spPr>
          <a:xfrm>
            <a:off x="10622280" y="567055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1"/>
          <p:cNvSpPr>
            <a:spLocks noEditPoints="1"/>
          </p:cNvSpPr>
          <p:nvPr/>
        </p:nvSpPr>
        <p:spPr bwMode="auto">
          <a:xfrm>
            <a:off x="1671638" y="3046413"/>
            <a:ext cx="8848725" cy="8810625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	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809750" y="113665"/>
            <a:ext cx="733615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Emerging Engineering Education (3E)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27685" y="771713"/>
            <a:ext cx="10316210" cy="5761802"/>
            <a:chOff x="168" y="1072"/>
            <a:chExt cx="10639" cy="5942"/>
          </a:xfrm>
        </p:grpSpPr>
        <p:sp>
          <p:nvSpPr>
            <p:cNvPr id="3" name="直接连接符 27"/>
            <p:cNvSpPr>
              <a:spLocks noChangeShapeType="1"/>
            </p:cNvSpPr>
            <p:nvPr/>
          </p:nvSpPr>
          <p:spPr bwMode="auto">
            <a:xfrm>
              <a:off x="4736" y="5923"/>
              <a:ext cx="1755" cy="665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sysDash"/>
              <a:miter lim="800000"/>
            </a:ln>
          </p:spPr>
          <p:txBody>
            <a:bodyPr/>
            <a:lstStyle/>
            <a:p>
              <a:endParaRPr lang="zh-CN" altLang="en-US" sz="1400">
                <a:latin typeface="+mn-lt"/>
                <a:sym typeface="+mn-lt"/>
              </a:endParaRPr>
            </a:p>
          </p:txBody>
        </p:sp>
        <p:sp>
          <p:nvSpPr>
            <p:cNvPr id="5" name="直接连接符 26"/>
            <p:cNvSpPr>
              <a:spLocks noChangeShapeType="1"/>
            </p:cNvSpPr>
            <p:nvPr/>
          </p:nvSpPr>
          <p:spPr bwMode="auto">
            <a:xfrm>
              <a:off x="2590" y="5922"/>
              <a:ext cx="1755" cy="667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sysDash"/>
              <a:miter lim="800000"/>
            </a:ln>
          </p:spPr>
          <p:txBody>
            <a:bodyPr/>
            <a:lstStyle/>
            <a:p>
              <a:endParaRPr lang="zh-CN" altLang="en-US" sz="1400">
                <a:latin typeface="+mn-lt"/>
                <a:sym typeface="+mn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31" y="4272"/>
              <a:ext cx="4199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3995" indent="-213995">
                <a:buFont typeface="Wingdings" panose="05000000000000000000" pitchFamily="2" charset="2"/>
                <a:buChar char="ü"/>
              </a:pPr>
              <a:r>
                <a:rPr lang="en-US" altLang="zh-CN" sz="1500" b="1" dirty="0">
                  <a:solidFill>
                    <a:schemeClr val="bg1"/>
                  </a:solidFill>
                  <a:latin typeface="+mn-lt"/>
                  <a:sym typeface="+mn-lt"/>
                </a:rPr>
                <a:t>Goal of 3E:</a:t>
              </a:r>
              <a:endParaRPr lang="en-US" altLang="zh-CN" sz="1500" b="1" dirty="0">
                <a:solidFill>
                  <a:schemeClr val="bg1"/>
                </a:solidFill>
                <a:latin typeface="+mn-lt"/>
                <a:sym typeface="+mn-lt"/>
              </a:endParaRPr>
            </a:p>
            <a:p>
              <a:pPr marL="215900"/>
              <a:r>
                <a:rPr lang="en-US" altLang="zh-CN" sz="1400" dirty="0">
                  <a:solidFill>
                    <a:schemeClr val="bg1"/>
                  </a:solidFill>
                  <a:latin typeface="+mn-lt"/>
                  <a:sym typeface="+mn-lt"/>
                </a:rPr>
                <a:t>Nurture competent and innovative  future engineers</a:t>
              </a:r>
              <a:endParaRPr lang="zh-CN" altLang="zh-CN" sz="1400" dirty="0">
                <a:solidFill>
                  <a:schemeClr val="bg1"/>
                </a:solidFill>
                <a:latin typeface="+mn-lt"/>
                <a:sym typeface="+mn-lt"/>
              </a:endParaRPr>
            </a:p>
            <a:p>
              <a:endParaRPr lang="en-US" altLang="zh-CN" sz="1200" b="1" dirty="0">
                <a:solidFill>
                  <a:srgbClr val="0E4D75"/>
                </a:solidFill>
                <a:latin typeface="+mn-lt"/>
                <a:sym typeface="+mn-l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79" y="2402"/>
              <a:ext cx="9299" cy="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ctr">
                <a:buFont typeface="Wingdings" panose="05000000000000000000" charset="0"/>
                <a:buChar char="Ø"/>
              </a:pPr>
              <a:r>
                <a:rPr lang="en-US" altLang="zh-CN" sz="3000" b="1" dirty="0">
                  <a:solidFill>
                    <a:srgbClr val="032D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0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Project Based Learning</a:t>
              </a:r>
              <a:r>
                <a:rPr lang="en-US" altLang="zh-CN" sz="3000" b="1" dirty="0">
                  <a:solidFill>
                    <a:srgbClr val="01529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the feature of the platform</a:t>
              </a:r>
              <a:endParaRPr lang="zh-CN" altLang="en-US" sz="3000" b="1" dirty="0">
                <a:solidFill>
                  <a:srgbClr val="01529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7337" y="3293"/>
              <a:ext cx="3353" cy="2710"/>
            </a:xfrm>
            <a:prstGeom prst="rect">
              <a:avLst/>
            </a:prstGeom>
            <a:effectLst/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168" y="3293"/>
              <a:ext cx="3530" cy="2686"/>
            </a:xfrm>
            <a:prstGeom prst="rect">
              <a:avLst/>
            </a:prstGeom>
            <a:ln w="38100" cap="sq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50" name="矩形 49"/>
            <p:cNvSpPr/>
            <p:nvPr/>
          </p:nvSpPr>
          <p:spPr>
            <a:xfrm>
              <a:off x="179" y="5980"/>
              <a:ext cx="3517" cy="1034"/>
            </a:xfrm>
            <a:prstGeom prst="rect">
              <a:avLst/>
            </a:prstGeom>
            <a:solidFill>
              <a:srgbClr val="035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52" name="矩形 51"/>
            <p:cNvSpPr/>
            <p:nvPr/>
          </p:nvSpPr>
          <p:spPr>
            <a:xfrm>
              <a:off x="357" y="6092"/>
              <a:ext cx="3287" cy="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Designing Logistic </a:t>
              </a:r>
              <a:endPara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Tracking Car</a:t>
              </a:r>
              <a:endPara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803" y="5988"/>
              <a:ext cx="3403" cy="1025"/>
            </a:xfrm>
            <a:prstGeom prst="rect">
              <a:avLst/>
            </a:prstGeom>
            <a:solidFill>
              <a:srgbClr val="035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54" name="矩形 53"/>
            <p:cNvSpPr/>
            <p:nvPr/>
          </p:nvSpPr>
          <p:spPr>
            <a:xfrm>
              <a:off x="7344" y="5988"/>
              <a:ext cx="3340" cy="1025"/>
            </a:xfrm>
            <a:prstGeom prst="rect">
              <a:avLst/>
            </a:prstGeom>
            <a:solidFill>
              <a:srgbClr val="035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55" name="矩形 54"/>
            <p:cNvSpPr/>
            <p:nvPr/>
          </p:nvSpPr>
          <p:spPr>
            <a:xfrm>
              <a:off x="4255" y="6247"/>
              <a:ext cx="2718" cy="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Smart Classroom</a:t>
              </a:r>
              <a:endPara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7269" y="6132"/>
              <a:ext cx="3538" cy="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  <a:sym typeface="+mn-ea"/>
                </a:rPr>
                <a:t>Design and Construction Course</a:t>
              </a:r>
              <a:endPara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endParaRPr>
            </a:p>
          </p:txBody>
        </p:sp>
        <p:sp>
          <p:nvSpPr>
            <p:cNvPr id="20" name="文本框 4"/>
            <p:cNvSpPr txBox="1">
              <a:spLocks noChangeArrowheads="1"/>
            </p:cNvSpPr>
            <p:nvPr/>
          </p:nvSpPr>
          <p:spPr bwMode="auto">
            <a:xfrm>
              <a:off x="168" y="1072"/>
              <a:ext cx="10584" cy="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323850">
                <a:lnSpc>
                  <a:spcPts val="3000"/>
                </a:lnSpc>
                <a:buBlip>
                  <a:blip r:embed="rId4"/>
                </a:buBlip>
                <a:defRPr sz="1800" b="1">
                  <a:solidFill>
                    <a:schemeClr val="tx2"/>
                  </a:solidFill>
                  <a:latin typeface="+mn-lt"/>
                </a:defRPr>
              </a:lvl1pPr>
              <a:lvl2pPr marL="557530" indent="-214630" ea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100">
                  <a:latin typeface="+mn-lt"/>
                  <a:ea typeface="+mn-ea"/>
                </a:defRPr>
              </a:lvl2pPr>
              <a:lvl3pPr marL="8572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3pPr>
              <a:lvl4pPr marL="12001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500">
                  <a:latin typeface="+mn-lt"/>
                  <a:ea typeface="+mn-ea"/>
                </a:defRPr>
              </a:lvl4pPr>
              <a:lvl5pPr marL="15430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latin typeface="+mn-lt"/>
                  <a:ea typeface="+mn-ea"/>
                </a:defRPr>
              </a:lvl5pPr>
              <a:lvl6pPr marL="18859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6pPr>
              <a:lvl7pPr marL="22288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7pPr>
              <a:lvl8pPr marL="25717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8pPr>
              <a:lvl9pPr marL="29146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9pPr>
            </a:lstStyle>
            <a:p>
              <a:pPr marL="457200" indent="-457200" latinLnBrk="0">
                <a:lnSpc>
                  <a:spcPct val="120000"/>
                </a:lnSpc>
                <a:buFont typeface="Wingdings" panose="05000000000000000000" charset="0"/>
                <a:buChar char="Ø"/>
              </a:pPr>
              <a:r>
                <a:rPr lang="en-US" altLang="zh-CN" sz="3000" dirty="0">
                  <a:solidFill>
                    <a:srgbClr val="0047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Pilot Program of 3E at TJU: Talent </a:t>
              </a:r>
              <a:r>
                <a:rPr lang="zh-CN" altLang="zh-CN" sz="3000" dirty="0">
                  <a:solidFill>
                    <a:srgbClr val="0047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training platform for </a:t>
              </a:r>
              <a:r>
                <a:rPr lang="zh-CN" altLang="en-US" sz="3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zh-CN" altLang="zh-CN" sz="3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Future Intelligent Machines and Systems</a:t>
              </a:r>
              <a:r>
                <a:rPr lang="en-US" altLang="zh-CN" sz="3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endParaRPr lang="en-US" altLang="zh-CN" sz="3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7" name="754a646fce706c9357f96ee6bbe01413">
              <a:hlinkClick r:id="" action="ppaction://media"/>
            </p:cNvPr>
            <p:cNvPicPr>
              <a:picLocks noChangeAspect="1"/>
            </p:cNvPicPr>
            <p:nvPr>
              <a:videoFile r:link="rId5"/>
              <p:extLst>
                <p:ext uri="{DAA4B4D4-6D71-4841-9C94-3DE7FCFB9230}">
                  <p14:media xmlns:p14="http://schemas.microsoft.com/office/powerpoint/2010/main" r:embed="rId6"/>
                </p:ext>
              </p:ext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3805" y="3314"/>
              <a:ext cx="3401" cy="2686"/>
            </a:xfrm>
            <a:prstGeom prst="rect">
              <a:avLst/>
            </a:prstGeom>
          </p:spPr>
        </p:pic>
      </p:grpSp>
      <p:grpSp>
        <p:nvGrpSpPr>
          <p:cNvPr id="20495" name="Group 1"/>
          <p:cNvGrpSpPr/>
          <p:nvPr/>
        </p:nvGrpSpPr>
        <p:grpSpPr bwMode="auto">
          <a:xfrm>
            <a:off x="385763" y="0"/>
            <a:ext cx="1325562" cy="482600"/>
            <a:chOff x="5401469" y="1588"/>
            <a:chExt cx="1482753" cy="540239"/>
          </a:xfrm>
        </p:grpSpPr>
        <p:sp>
          <p:nvSpPr>
            <p:cNvPr id="20496" name="Freeform 5"/>
            <p:cNvSpPr>
              <a:spLocks noChangeArrowheads="1"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460338790 w 1410"/>
                <a:gd name="T3" fmla="*/ 461800913 h 632"/>
                <a:gd name="T4" fmla="*/ 1030281892 w 1410"/>
                <a:gd name="T5" fmla="*/ 461800913 h 632"/>
                <a:gd name="T6" fmla="*/ 569943102 w 1410"/>
                <a:gd name="T7" fmla="*/ 0 h 632"/>
                <a:gd name="T8" fmla="*/ 0 w 1410"/>
                <a:gd name="T9" fmla="*/ 0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/>
            </a:p>
          </p:txBody>
        </p:sp>
        <p:sp>
          <p:nvSpPr>
            <p:cNvPr id="20497" name="Freeform 6"/>
            <p:cNvSpPr>
              <a:spLocks noChangeArrowheads="1"/>
            </p:cNvSpPr>
            <p:nvPr/>
          </p:nvSpPr>
          <p:spPr bwMode="auto">
            <a:xfrm>
              <a:off x="6252002" y="1588"/>
              <a:ext cx="632220" cy="540239"/>
            </a:xfrm>
            <a:custGeom>
              <a:avLst/>
              <a:gdLst>
                <a:gd name="T0" fmla="*/ 0 w 630"/>
                <a:gd name="T1" fmla="*/ 0 h 499"/>
                <a:gd name="T2" fmla="*/ 501516041 w 630"/>
                <a:gd name="T3" fmla="*/ 584886126 h 499"/>
                <a:gd name="T4" fmla="*/ 634447823 w 630"/>
                <a:gd name="T5" fmla="*/ 584886126 h 499"/>
                <a:gd name="T6" fmla="*/ 132931781 w 630"/>
                <a:gd name="T7" fmla="*/ 0 h 499"/>
                <a:gd name="T8" fmla="*/ 0 w 630"/>
                <a:gd name="T9" fmla="*/ 0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8B"/>
            </a:solidFill>
            <a:ln w="9525">
              <a:solidFill>
                <a:srgbClr val="00478B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1"/>
          <p:cNvSpPr>
            <a:spLocks noEditPoints="1"/>
          </p:cNvSpPr>
          <p:nvPr/>
        </p:nvSpPr>
        <p:spPr bwMode="auto">
          <a:xfrm>
            <a:off x="1671638" y="3046413"/>
            <a:ext cx="8848725" cy="8810625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	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671955" y="113665"/>
            <a:ext cx="609981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Contributions in Tianwen 1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2928" y="883285"/>
            <a:ext cx="10360515" cy="5798259"/>
            <a:chOff x="-266" y="1391"/>
            <a:chExt cx="11597" cy="6490"/>
          </a:xfrm>
        </p:grpSpPr>
        <p:pic>
          <p:nvPicPr>
            <p:cNvPr id="107" name="图片 106"/>
            <p:cNvPicPr/>
            <p:nvPr/>
          </p:nvPicPr>
          <p:blipFill>
            <a:blip r:embed="rId2">
              <a:lum bright="-54000"/>
            </a:blip>
            <a:stretch>
              <a:fillRect/>
            </a:stretch>
          </p:blipFill>
          <p:spPr>
            <a:xfrm>
              <a:off x="-266" y="1399"/>
              <a:ext cx="6296" cy="3623"/>
            </a:xfrm>
            <a:prstGeom prst="rect">
              <a:avLst/>
            </a:prstGeom>
            <a:noFill/>
            <a:ln w="9525">
              <a:noFill/>
            </a:ln>
            <a:effectLst>
              <a:softEdge rad="63500"/>
            </a:effectLst>
          </p:spPr>
        </p:pic>
        <p:pic>
          <p:nvPicPr>
            <p:cNvPr id="105" name="图片 104"/>
            <p:cNvPicPr/>
            <p:nvPr/>
          </p:nvPicPr>
          <p:blipFill>
            <a:blip r:embed="rId3">
              <a:clrChange>
                <a:clrFrom>
                  <a:srgbClr val="FDFBFC">
                    <a:alpha val="100000"/>
                  </a:srgbClr>
                </a:clrFrom>
                <a:clrTo>
                  <a:srgbClr val="FDFBFC">
                    <a:alpha val="100000"/>
                    <a:alpha val="0"/>
                  </a:srgbClr>
                </a:clrTo>
              </a:clrChange>
            </a:blip>
            <a:srcRect t="18871" b="5859"/>
            <a:stretch>
              <a:fillRect/>
            </a:stretch>
          </p:blipFill>
          <p:spPr>
            <a:xfrm>
              <a:off x="6120" y="1391"/>
              <a:ext cx="5207" cy="5446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7" name="组合 6"/>
            <p:cNvGrpSpPr/>
            <p:nvPr/>
          </p:nvGrpSpPr>
          <p:grpSpPr>
            <a:xfrm>
              <a:off x="-247" y="5184"/>
              <a:ext cx="3184" cy="2679"/>
              <a:chOff x="135" y="2709"/>
              <a:chExt cx="4232" cy="3566"/>
            </a:xfrm>
          </p:grpSpPr>
          <p:pic>
            <p:nvPicPr>
              <p:cNvPr id="104" name="图片 10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8" y="2709"/>
                <a:ext cx="4229" cy="269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" name="矩形 4"/>
              <p:cNvSpPr/>
              <p:nvPr/>
            </p:nvSpPr>
            <p:spPr>
              <a:xfrm>
                <a:off x="135" y="4843"/>
                <a:ext cx="4231" cy="1432"/>
              </a:xfrm>
              <a:prstGeom prst="rect">
                <a:avLst/>
              </a:prstGeom>
              <a:solidFill>
                <a:srgbClr val="035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b="1" dirty="0"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"Tianwen 1" landing simulation animation </a:t>
                </a:r>
                <a:endParaRPr b="1" dirty="0">
                  <a:latin typeface="Calibri" panose="020F0502020204030204" pitchFamily="34" charset="0"/>
                  <a:cs typeface="Calibri" panose="020F0502020204030204" pitchFamily="34" charset="0"/>
                  <a:sym typeface="+mn-ea"/>
                </a:endParaRPr>
              </a:p>
            </p:txBody>
          </p:sp>
        </p:grpSp>
        <p:pic>
          <p:nvPicPr>
            <p:cNvPr id="106" name="图片 105"/>
            <p:cNvPicPr/>
            <p:nvPr/>
          </p:nvPicPr>
          <p:blipFill>
            <a:blip r:embed="rId5"/>
            <a:srcRect l="3684" t="24462" r="6776" b="8414"/>
            <a:stretch>
              <a:fillRect/>
            </a:stretch>
          </p:blipFill>
          <p:spPr>
            <a:xfrm>
              <a:off x="3113" y="5184"/>
              <a:ext cx="2883" cy="17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矩形 7"/>
            <p:cNvSpPr/>
            <p:nvPr/>
          </p:nvSpPr>
          <p:spPr>
            <a:xfrm>
              <a:off x="3110" y="6805"/>
              <a:ext cx="2889" cy="1076"/>
            </a:xfrm>
            <a:prstGeom prst="rect">
              <a:avLst/>
            </a:prstGeom>
            <a:solidFill>
              <a:srgbClr val="035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sz="1800" b="1" dirty="0"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Simulation of the rocky surface of Mars </a:t>
              </a:r>
              <a:endParaRPr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 bwMode="auto">
            <a:xfrm>
              <a:off x="175" y="1668"/>
              <a:ext cx="5761" cy="79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indent="323850">
                <a:lnSpc>
                  <a:spcPts val="3000"/>
                </a:lnSpc>
                <a:buBlip>
                  <a:blip r:embed="rId6"/>
                </a:buBlip>
                <a:defRPr sz="1800" b="1">
                  <a:solidFill>
                    <a:schemeClr val="tx2"/>
                  </a:solidFill>
                  <a:latin typeface="+mn-lt"/>
                </a:defRPr>
              </a:lvl1pPr>
              <a:lvl2pPr marL="557530" indent="-214630" ea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100">
                  <a:latin typeface="+mn-lt"/>
                  <a:ea typeface="+mn-ea"/>
                </a:defRPr>
              </a:lvl2pPr>
              <a:lvl3pPr marL="8572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3pPr>
              <a:lvl4pPr marL="12001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500">
                  <a:latin typeface="+mn-lt"/>
                  <a:ea typeface="+mn-ea"/>
                </a:defRPr>
              </a:lvl4pPr>
              <a:lvl5pPr marL="15430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latin typeface="+mn-lt"/>
                  <a:ea typeface="+mn-ea"/>
                </a:defRPr>
              </a:lvl5pPr>
              <a:lvl6pPr marL="18859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6pPr>
              <a:lvl7pPr marL="22288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7pPr>
              <a:lvl8pPr marL="25717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8pPr>
              <a:lvl9pPr marL="29146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9pPr>
            </a:lstStyle>
            <a:p>
              <a:pPr lvl="0" algn="l">
                <a:lnSpc>
                  <a:spcPct val="100000"/>
                </a:lnSpc>
                <a:buClrTx/>
                <a:buSzTx/>
                <a:buFontTx/>
                <a:buBlip>
                  <a:blip r:embed="rId6"/>
                </a:buBlip>
              </a:pPr>
              <a:r>
                <a:rPr lang="en-US" altLang="zh-CN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Mars surface research</a:t>
              </a:r>
              <a:endPara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  <a:p>
              <a:pPr lvl="0" indent="0" algn="l">
                <a:lnSpc>
                  <a:spcPct val="100000"/>
                </a:lnSpc>
                <a:buClrTx/>
                <a:buSzTx/>
                <a:buNone/>
              </a:pPr>
              <a:endPara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75" y="3653"/>
              <a:ext cx="5457" cy="1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323850">
                <a:lnSpc>
                  <a:spcPts val="3000"/>
                </a:lnSpc>
                <a:buBlip>
                  <a:blip r:embed="rId6"/>
                </a:buBlip>
                <a:defRPr sz="1800" b="1">
                  <a:solidFill>
                    <a:schemeClr val="tx2"/>
                  </a:solidFill>
                  <a:latin typeface="+mn-lt"/>
                </a:defRPr>
              </a:lvl1pPr>
              <a:lvl2pPr marL="557530" indent="-214630" ea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100">
                  <a:latin typeface="+mn-lt"/>
                  <a:ea typeface="+mn-ea"/>
                </a:defRPr>
              </a:lvl2pPr>
              <a:lvl3pPr marL="8572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3pPr>
              <a:lvl4pPr marL="12001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500">
                  <a:latin typeface="+mn-lt"/>
                  <a:ea typeface="+mn-ea"/>
                </a:defRPr>
              </a:lvl4pPr>
              <a:lvl5pPr marL="15430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latin typeface="+mn-lt"/>
                  <a:ea typeface="+mn-ea"/>
                </a:defRPr>
              </a:lvl5pPr>
              <a:lvl6pPr marL="18859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6pPr>
              <a:lvl7pPr marL="22288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7pPr>
              <a:lvl8pPr marL="25717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8pPr>
              <a:lvl9pPr marL="29146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9pPr>
            </a:lstStyle>
            <a:p>
              <a:pPr>
                <a:lnSpc>
                  <a:spcPts val="1875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Study on the bearing characteristics of Martian soil  for safety and stability after landing</a:t>
              </a:r>
              <a:endPara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  <a:p>
              <a:pPr>
                <a:lnSpc>
                  <a:spcPts val="1875"/>
                </a:lnSpc>
              </a:pPr>
              <a:endParaRPr lang="en-US" altLang="zh-CN" sz="2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 bwMode="auto">
            <a:xfrm>
              <a:off x="175" y="2471"/>
              <a:ext cx="5762" cy="79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indent="323850">
                <a:lnSpc>
                  <a:spcPts val="3000"/>
                </a:lnSpc>
                <a:buBlip>
                  <a:blip r:embed="rId6"/>
                </a:buBlip>
                <a:defRPr sz="1800" b="1">
                  <a:solidFill>
                    <a:schemeClr val="tx2"/>
                  </a:solidFill>
                  <a:latin typeface="+mn-lt"/>
                </a:defRPr>
              </a:lvl1pPr>
              <a:lvl2pPr marL="557530" indent="-214630" ea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100">
                  <a:latin typeface="+mn-lt"/>
                  <a:ea typeface="+mn-ea"/>
                </a:defRPr>
              </a:lvl2pPr>
              <a:lvl3pPr marL="8572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3pPr>
              <a:lvl4pPr marL="12001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500">
                  <a:latin typeface="+mn-lt"/>
                  <a:ea typeface="+mn-ea"/>
                </a:defRPr>
              </a:lvl4pPr>
              <a:lvl5pPr marL="15430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latin typeface="+mn-lt"/>
                  <a:ea typeface="+mn-ea"/>
                </a:defRPr>
              </a:lvl5pPr>
              <a:lvl6pPr marL="18859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6pPr>
              <a:lvl7pPr marL="22288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7pPr>
              <a:lvl8pPr marL="25717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8pPr>
              <a:lvl9pPr marL="29146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9pPr>
            </a:lstStyle>
            <a:p>
              <a:pPr lvl="0" algn="l">
                <a:lnSpc>
                  <a:spcPct val="100000"/>
                </a:lnSpc>
                <a:buClrTx/>
                <a:buSzTx/>
                <a:buFontTx/>
                <a:buBlip>
                  <a:blip r:embed="rId6"/>
                </a:buBlip>
              </a:pPr>
              <a:r>
                <a:rPr lang="en-US" altLang="zh-CN" sz="2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Site selection for the automatic and safe deployment of the landing gear </a:t>
              </a:r>
              <a:endPara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125" y="6837"/>
              <a:ext cx="5206" cy="1044"/>
            </a:xfrm>
            <a:prstGeom prst="rect">
              <a:avLst/>
            </a:prstGeom>
            <a:solidFill>
              <a:srgbClr val="035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sz="1800" b="1" dirty="0"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Comprehensive test tower for extraterrestrial celestial bodies </a:t>
              </a:r>
              <a:endParaRPr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pSp>
        <p:nvGrpSpPr>
          <p:cNvPr id="20495" name="Group 1"/>
          <p:cNvGrpSpPr/>
          <p:nvPr/>
        </p:nvGrpSpPr>
        <p:grpSpPr bwMode="auto">
          <a:xfrm>
            <a:off x="385763" y="0"/>
            <a:ext cx="1325562" cy="482600"/>
            <a:chOff x="5401469" y="1588"/>
            <a:chExt cx="1482753" cy="540239"/>
          </a:xfrm>
        </p:grpSpPr>
        <p:sp>
          <p:nvSpPr>
            <p:cNvPr id="20496" name="Freeform 5"/>
            <p:cNvSpPr>
              <a:spLocks noChangeArrowheads="1"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460338790 w 1410"/>
                <a:gd name="T3" fmla="*/ 461800913 h 632"/>
                <a:gd name="T4" fmla="*/ 1030281892 w 1410"/>
                <a:gd name="T5" fmla="*/ 461800913 h 632"/>
                <a:gd name="T6" fmla="*/ 569943102 w 1410"/>
                <a:gd name="T7" fmla="*/ 0 h 632"/>
                <a:gd name="T8" fmla="*/ 0 w 1410"/>
                <a:gd name="T9" fmla="*/ 0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/>
            </a:p>
          </p:txBody>
        </p:sp>
        <p:sp>
          <p:nvSpPr>
            <p:cNvPr id="20497" name="Freeform 6"/>
            <p:cNvSpPr>
              <a:spLocks noChangeArrowheads="1"/>
            </p:cNvSpPr>
            <p:nvPr/>
          </p:nvSpPr>
          <p:spPr bwMode="auto">
            <a:xfrm>
              <a:off x="6252002" y="1588"/>
              <a:ext cx="632220" cy="540239"/>
            </a:xfrm>
            <a:custGeom>
              <a:avLst/>
              <a:gdLst>
                <a:gd name="T0" fmla="*/ 0 w 630"/>
                <a:gd name="T1" fmla="*/ 0 h 499"/>
                <a:gd name="T2" fmla="*/ 501516041 w 630"/>
                <a:gd name="T3" fmla="*/ 584886126 h 499"/>
                <a:gd name="T4" fmla="*/ 634447823 w 630"/>
                <a:gd name="T5" fmla="*/ 584886126 h 499"/>
                <a:gd name="T6" fmla="*/ 132931781 w 630"/>
                <a:gd name="T7" fmla="*/ 0 h 499"/>
                <a:gd name="T8" fmla="*/ 0 w 630"/>
                <a:gd name="T9" fmla="*/ 0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8B"/>
            </a:solidFill>
            <a:ln w="9525">
              <a:solidFill>
                <a:srgbClr val="00478B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1"/>
          <p:cNvSpPr>
            <a:spLocks noEditPoints="1"/>
          </p:cNvSpPr>
          <p:nvPr/>
        </p:nvSpPr>
        <p:spPr bwMode="auto">
          <a:xfrm>
            <a:off x="1671638" y="3057843"/>
            <a:ext cx="8848725" cy="8810625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	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797685" y="88900"/>
            <a:ext cx="7432040" cy="66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latinLnBrk="0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478B"/>
                </a:solidFill>
                <a:latin typeface="Arial Black" panose="020B0A04020102020204" pitchFamily="34" charset="0"/>
              </a:rPr>
              <a:t>National Facility for Earthquake Engineering Simulation &amp; </a:t>
            </a:r>
            <a:endParaRPr lang="en-US" altLang="zh-CN" sz="1800">
              <a:solidFill>
                <a:srgbClr val="00478B"/>
              </a:solidFill>
              <a:latin typeface="Arial Black" panose="020B0A04020102020204" pitchFamily="34" charset="0"/>
            </a:endParaRPr>
          </a:p>
          <a:p>
            <a:pPr eaLnBrk="1" latinLnBrk="0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478B"/>
                </a:solidFill>
                <a:latin typeface="Arial Black" panose="020B0A04020102020204" pitchFamily="34" charset="0"/>
              </a:rPr>
              <a:t>“Petrel” Underwater Glider  </a:t>
            </a:r>
            <a:endParaRPr lang="en-US" altLang="zh-CN" sz="18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38150" y="1092511"/>
            <a:ext cx="5831840" cy="5480787"/>
            <a:chOff x="116" y="1619"/>
            <a:chExt cx="10934" cy="6394"/>
          </a:xfrm>
        </p:grpSpPr>
        <p:sp>
          <p:nvSpPr>
            <p:cNvPr id="3" name="文本框 2"/>
            <p:cNvSpPr txBox="1"/>
            <p:nvPr/>
          </p:nvSpPr>
          <p:spPr bwMode="auto">
            <a:xfrm>
              <a:off x="4630" y="1758"/>
              <a:ext cx="6420" cy="333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indent="323850">
                <a:lnSpc>
                  <a:spcPts val="3000"/>
                </a:lnSpc>
                <a:buBlip>
                  <a:blip r:embed="rId2"/>
                </a:buBlip>
                <a:defRPr sz="1800" b="1">
                  <a:solidFill>
                    <a:schemeClr val="tx2"/>
                  </a:solidFill>
                  <a:latin typeface="+mn-lt"/>
                </a:defRPr>
              </a:lvl1pPr>
              <a:lvl2pPr marL="557530" indent="-214630" ea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100">
                  <a:latin typeface="+mn-lt"/>
                  <a:ea typeface="+mn-ea"/>
                </a:defRPr>
              </a:lvl2pPr>
              <a:lvl3pPr marL="8572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>
                  <a:latin typeface="+mn-lt"/>
                  <a:ea typeface="+mn-ea"/>
                </a:defRPr>
              </a:lvl3pPr>
              <a:lvl4pPr marL="12001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500">
                  <a:latin typeface="+mn-lt"/>
                  <a:ea typeface="+mn-ea"/>
                </a:defRPr>
              </a:lvl4pPr>
              <a:lvl5pPr marL="1543050" indent="-171450" eaLnBrk="1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latin typeface="+mn-lt"/>
                  <a:ea typeface="+mn-ea"/>
                </a:defRPr>
              </a:lvl5pPr>
              <a:lvl6pPr marL="18859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6pPr>
              <a:lvl7pPr marL="22288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7pPr>
              <a:lvl8pPr marL="25717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8pPr>
              <a:lvl9pPr marL="2914650" indent="-17145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1500">
                  <a:latin typeface="+mn-lt"/>
                  <a:ea typeface="+mn-ea"/>
                </a:defRPr>
              </a:lvl9pPr>
            </a:lstStyle>
            <a:p>
              <a:pPr lvl="0" algn="l" latinLnBrk="0">
                <a:lnSpc>
                  <a:spcPct val="100000"/>
                </a:lnSpc>
                <a:buClrTx/>
                <a:buSzTx/>
                <a:buFontTx/>
                <a:buBlip>
                  <a:blip r:embed="rId2"/>
                </a:buBlip>
              </a:pPr>
              <a:r>
                <a:rPr lang="en-US" altLang="zh-CN" sz="2000" dirty="0">
                  <a:solidFill>
                    <a:srgbClr val="0047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Occupies</a:t>
              </a:r>
              <a:r>
                <a:rPr lang="en-US" altLang="zh-CN" sz="20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77,000</a:t>
              </a:r>
              <a:r>
                <a:rPr lang="en-US" altLang="zh-CN" sz="2000" dirty="0">
                  <a:solidFill>
                    <a:srgbClr val="0047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square meters</a:t>
              </a:r>
              <a:endParaRPr lang="en-US" altLang="zh-CN" sz="2000" dirty="0">
                <a:solidFill>
                  <a:srgbClr val="00478B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  <a:p>
              <a:pPr lvl="0" algn="l" latinLnBrk="0">
                <a:lnSpc>
                  <a:spcPct val="100000"/>
                </a:lnSpc>
                <a:buClrTx/>
                <a:buSzTx/>
                <a:buFontTx/>
                <a:buBlip>
                  <a:blip r:embed="rId2"/>
                </a:buBlip>
              </a:pPr>
              <a:r>
                <a:rPr lang="en-US" altLang="zh-CN" sz="2000" dirty="0">
                  <a:solidFill>
                    <a:srgbClr val="0047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The</a:t>
              </a: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first </a:t>
              </a:r>
              <a:r>
                <a:rPr lang="en-US" altLang="zh-CN" sz="2000" dirty="0">
                  <a:solidFill>
                    <a:srgbClr val="0047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major scientific and technological infrastructure in the field of earthquake engineering in China</a:t>
              </a:r>
              <a:endParaRPr lang="en-US" altLang="zh-CN" sz="2000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  <a:p>
              <a:pPr lvl="0" algn="l" latinLnBrk="0">
                <a:lnSpc>
                  <a:spcPct val="100000"/>
                </a:lnSpc>
                <a:buClrTx/>
                <a:buSzTx/>
                <a:buFontTx/>
                <a:buBlip>
                  <a:blip r:embed="rId2"/>
                </a:buBlip>
              </a:pPr>
              <a:r>
                <a:rPr lang="en-US" altLang="zh-CN" sz="2000" dirty="0">
                  <a:solidFill>
                    <a:srgbClr val="0047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The</a:t>
              </a:r>
              <a:r>
                <a:rPr lang="en-US" altLang="zh-CN" sz="2000" dirty="0"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largest and most versatile</a:t>
              </a:r>
              <a:r>
                <a:rPr lang="en-US" altLang="zh-CN" sz="2000" dirty="0">
                  <a:solidFill>
                    <a:srgbClr val="0047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in the world</a:t>
              </a:r>
              <a:endParaRPr lang="en-US" altLang="zh-CN" sz="2000" dirty="0">
                <a:solidFill>
                  <a:srgbClr val="00478B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  <p:pic>
          <p:nvPicPr>
            <p:cNvPr id="100" name="图片 9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84" y="5179"/>
              <a:ext cx="5216" cy="26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1" name="图片 10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513" y="5192"/>
              <a:ext cx="5537" cy="26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" name="图片 10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16" y="7132"/>
              <a:ext cx="4147" cy="881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" name="组合 3"/>
            <p:cNvGrpSpPr/>
            <p:nvPr/>
          </p:nvGrpSpPr>
          <p:grpSpPr>
            <a:xfrm>
              <a:off x="184" y="1619"/>
              <a:ext cx="4272" cy="3560"/>
              <a:chOff x="5400" y="2412"/>
              <a:chExt cx="4746" cy="3560"/>
            </a:xfrm>
          </p:grpSpPr>
          <p:pic>
            <p:nvPicPr>
              <p:cNvPr id="103" name="图片 102"/>
              <p:cNvPicPr/>
              <p:nvPr/>
            </p:nvPicPr>
            <p:blipFill>
              <a:blip r:embed="rId6"/>
              <a:srcRect l="4152" t="6349" r="9046" b="15996"/>
              <a:stretch>
                <a:fillRect/>
              </a:stretch>
            </p:blipFill>
            <p:spPr>
              <a:xfrm>
                <a:off x="5400" y="2412"/>
                <a:ext cx="4745" cy="230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0" name="矩形 49"/>
              <p:cNvSpPr/>
              <p:nvPr/>
            </p:nvSpPr>
            <p:spPr>
              <a:xfrm>
                <a:off x="5400" y="4705"/>
                <a:ext cx="4746" cy="1267"/>
              </a:xfrm>
              <a:prstGeom prst="rect">
                <a:avLst/>
              </a:prstGeom>
              <a:solidFill>
                <a:srgbClr val="0353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30" name="Picture 6" descr="http://news.tju.edu.cn/__local/C/42/BF/4DBA2C29D93D2F6403686188019_2B0F69D5_3B03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6"/>
          <a:stretch>
            <a:fillRect/>
          </a:stretch>
        </p:blipFill>
        <p:spPr bwMode="auto">
          <a:xfrm>
            <a:off x="8755380" y="4112260"/>
            <a:ext cx="3096895" cy="236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408305" y="3016885"/>
            <a:ext cx="232283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 effect picture of a wave-current coupling test of the underwater shaking table array for long-span bridges</a:t>
            </a:r>
            <a:endParaRPr lang="zh-CN" altLang="en-US" sz="1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601" name="图片 22" descr="海燕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t="7384" r="12019" b="19447"/>
          <a:stretch>
            <a:fillRect/>
          </a:stretch>
        </p:blipFill>
        <p:spPr bwMode="auto">
          <a:xfrm>
            <a:off x="8755380" y="2023745"/>
            <a:ext cx="3096895" cy="193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6614160" y="1092835"/>
            <a:ext cx="53752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 sz="2400" b="1" dirty="0">
                <a:solidFill>
                  <a:srgbClr val="00478B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Applicable for deep-sea environment observation</a:t>
            </a:r>
            <a:r>
              <a:rPr lang="zh-CN" altLang="en-US" sz="2400" b="1" dirty="0">
                <a:solidFill>
                  <a:srgbClr val="00478B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dirty="0">
                <a:solidFill>
                  <a:srgbClr val="00478B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above a depth of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10,000m</a:t>
            </a:r>
            <a:endParaRPr lang="en-US" altLang="zh-C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" name="Freeform 17"/>
          <p:cNvSpPr>
            <a:spLocks noChangeAspect="1"/>
          </p:cNvSpPr>
          <p:nvPr/>
        </p:nvSpPr>
        <p:spPr bwMode="auto">
          <a:xfrm rot="5400000">
            <a:off x="6717389" y="5085101"/>
            <a:ext cx="1437022" cy="1245870"/>
          </a:xfrm>
          <a:custGeom>
            <a:avLst/>
            <a:gdLst>
              <a:gd name="T0" fmla="*/ 2147483647 w 145"/>
              <a:gd name="T1" fmla="*/ 2147483647 h 143"/>
              <a:gd name="T2" fmla="*/ 2147483647 w 145"/>
              <a:gd name="T3" fmla="*/ 2147483647 h 143"/>
              <a:gd name="T4" fmla="*/ 1429597061 w 145"/>
              <a:gd name="T5" fmla="*/ 2147483647 h 143"/>
              <a:gd name="T6" fmla="*/ 357402607 w 145"/>
              <a:gd name="T7" fmla="*/ 2147483647 h 143"/>
              <a:gd name="T8" fmla="*/ 0 w 145"/>
              <a:gd name="T9" fmla="*/ 2147483647 h 143"/>
              <a:gd name="T10" fmla="*/ 1072194454 w 145"/>
              <a:gd name="T11" fmla="*/ 2147483647 h 143"/>
              <a:gd name="T12" fmla="*/ 2147483647 w 145"/>
              <a:gd name="T13" fmla="*/ 2147483647 h 143"/>
              <a:gd name="T14" fmla="*/ 2147483647 w 145"/>
              <a:gd name="T15" fmla="*/ 2147483647 h 143"/>
              <a:gd name="T16" fmla="*/ 2147483647 w 145"/>
              <a:gd name="T17" fmla="*/ 1424472653 h 143"/>
              <a:gd name="T18" fmla="*/ 2147483647 w 145"/>
              <a:gd name="T19" fmla="*/ 178060750 h 143"/>
              <a:gd name="T20" fmla="*/ 2147483647 w 145"/>
              <a:gd name="T21" fmla="*/ 534182249 h 143"/>
              <a:gd name="T22" fmla="*/ 2147483647 w 145"/>
              <a:gd name="T23" fmla="*/ 2147483647 h 143"/>
              <a:gd name="T24" fmla="*/ 2147483647 w 145"/>
              <a:gd name="T25" fmla="*/ 2147483647 h 14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5" h="143">
                <a:moveTo>
                  <a:pt x="145" y="74"/>
                </a:moveTo>
                <a:cubicBezTo>
                  <a:pt x="145" y="82"/>
                  <a:pt x="133" y="88"/>
                  <a:pt x="133" y="88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3"/>
                  <a:pt x="4" y="143"/>
                  <a:pt x="2" y="141"/>
                </a:cubicBezTo>
                <a:cubicBezTo>
                  <a:pt x="0" y="139"/>
                  <a:pt x="0" y="135"/>
                  <a:pt x="0" y="135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50" y="92"/>
                  <a:pt x="50" y="73"/>
                </a:cubicBezTo>
                <a:cubicBezTo>
                  <a:pt x="49" y="57"/>
                  <a:pt x="21" y="44"/>
                  <a:pt x="21" y="44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31" y="3"/>
                  <a:pt x="36" y="1"/>
                </a:cubicBezTo>
                <a:cubicBezTo>
                  <a:pt x="40" y="0"/>
                  <a:pt x="44" y="3"/>
                  <a:pt x="44" y="3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8" y="61"/>
                  <a:pt x="145" y="65"/>
                  <a:pt x="145" y="7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endParaRPr lang="zh-CN" altLang="en-US"/>
          </a:p>
        </p:txBody>
      </p:sp>
      <p:sp>
        <p:nvSpPr>
          <p:cNvPr id="16" name="Freeform 17"/>
          <p:cNvSpPr/>
          <p:nvPr/>
        </p:nvSpPr>
        <p:spPr bwMode="auto">
          <a:xfrm rot="5400000">
            <a:off x="6736167" y="3279529"/>
            <a:ext cx="1352522" cy="1016635"/>
          </a:xfrm>
          <a:custGeom>
            <a:avLst/>
            <a:gdLst>
              <a:gd name="T0" fmla="*/ 2147483647 w 145"/>
              <a:gd name="T1" fmla="*/ 2147483647 h 143"/>
              <a:gd name="T2" fmla="*/ 2147483647 w 145"/>
              <a:gd name="T3" fmla="*/ 2147483647 h 143"/>
              <a:gd name="T4" fmla="*/ 834728518 w 145"/>
              <a:gd name="T5" fmla="*/ 2147483647 h 143"/>
              <a:gd name="T6" fmla="*/ 208677022 w 145"/>
              <a:gd name="T7" fmla="*/ 2147483647 h 143"/>
              <a:gd name="T8" fmla="*/ 0 w 145"/>
              <a:gd name="T9" fmla="*/ 2147483647 h 143"/>
              <a:gd name="T10" fmla="*/ 626041281 w 145"/>
              <a:gd name="T11" fmla="*/ 2147483647 h 143"/>
              <a:gd name="T12" fmla="*/ 2147483647 w 145"/>
              <a:gd name="T13" fmla="*/ 2147483647 h 143"/>
              <a:gd name="T14" fmla="*/ 2147483647 w 145"/>
              <a:gd name="T15" fmla="*/ 2147483647 h 143"/>
              <a:gd name="T16" fmla="*/ 2147483647 w 145"/>
              <a:gd name="T17" fmla="*/ 832671473 h 143"/>
              <a:gd name="T18" fmla="*/ 2147483647 w 145"/>
              <a:gd name="T19" fmla="*/ 104082659 h 143"/>
              <a:gd name="T20" fmla="*/ 2147483647 w 145"/>
              <a:gd name="T21" fmla="*/ 312258179 h 143"/>
              <a:gd name="T22" fmla="*/ 2147483647 w 145"/>
              <a:gd name="T23" fmla="*/ 2147483647 h 143"/>
              <a:gd name="T24" fmla="*/ 2147483647 w 145"/>
              <a:gd name="T25" fmla="*/ 2147483647 h 14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5" h="143">
                <a:moveTo>
                  <a:pt x="145" y="74"/>
                </a:moveTo>
                <a:cubicBezTo>
                  <a:pt x="145" y="82"/>
                  <a:pt x="133" y="88"/>
                  <a:pt x="133" y="88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3"/>
                  <a:pt x="4" y="143"/>
                  <a:pt x="2" y="141"/>
                </a:cubicBezTo>
                <a:cubicBezTo>
                  <a:pt x="0" y="139"/>
                  <a:pt x="0" y="135"/>
                  <a:pt x="0" y="135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50" y="92"/>
                  <a:pt x="50" y="73"/>
                </a:cubicBezTo>
                <a:cubicBezTo>
                  <a:pt x="49" y="57"/>
                  <a:pt x="21" y="44"/>
                  <a:pt x="21" y="44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31" y="3"/>
                  <a:pt x="36" y="1"/>
                </a:cubicBezTo>
                <a:cubicBezTo>
                  <a:pt x="40" y="0"/>
                  <a:pt x="44" y="3"/>
                  <a:pt x="44" y="3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8" y="61"/>
                  <a:pt x="145" y="65"/>
                  <a:pt x="145" y="7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endParaRPr lang="zh-CN" altLang="en-US"/>
          </a:p>
        </p:txBody>
      </p:sp>
      <p:sp>
        <p:nvSpPr>
          <p:cNvPr id="18" name="Freeform 19"/>
          <p:cNvSpPr/>
          <p:nvPr/>
        </p:nvSpPr>
        <p:spPr bwMode="auto">
          <a:xfrm rot="5400000">
            <a:off x="6952349" y="1975278"/>
            <a:ext cx="919526" cy="725805"/>
          </a:xfrm>
          <a:custGeom>
            <a:avLst/>
            <a:gdLst>
              <a:gd name="T0" fmla="*/ 1556056435 w 101"/>
              <a:gd name="T1" fmla="*/ 2147483647 h 102"/>
              <a:gd name="T2" fmla="*/ 2147483647 w 101"/>
              <a:gd name="T3" fmla="*/ 521200280 h 102"/>
              <a:gd name="T4" fmla="*/ 2147483647 w 101"/>
              <a:gd name="T5" fmla="*/ 104242098 h 102"/>
              <a:gd name="T6" fmla="*/ 2147483647 w 101"/>
              <a:gd name="T7" fmla="*/ 208484196 h 102"/>
              <a:gd name="T8" fmla="*/ 2147483647 w 101"/>
              <a:gd name="T9" fmla="*/ 2147483647 h 102"/>
              <a:gd name="T10" fmla="*/ 2147483647 w 101"/>
              <a:gd name="T11" fmla="*/ 2147483647 h 102"/>
              <a:gd name="T12" fmla="*/ 2147483647 w 101"/>
              <a:gd name="T13" fmla="*/ 2147483647 h 102"/>
              <a:gd name="T14" fmla="*/ 622424611 w 101"/>
              <a:gd name="T15" fmla="*/ 2147483647 h 102"/>
              <a:gd name="T16" fmla="*/ 207471475 w 101"/>
              <a:gd name="T17" fmla="*/ 2147483647 h 102"/>
              <a:gd name="T18" fmla="*/ 0 w 101"/>
              <a:gd name="T19" fmla="*/ 2147483647 h 102"/>
              <a:gd name="T20" fmla="*/ 518688873 w 101"/>
              <a:gd name="T21" fmla="*/ 2147483647 h 102"/>
              <a:gd name="T22" fmla="*/ 1556056435 w 101"/>
              <a:gd name="T23" fmla="*/ 2147483647 h 1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1" h="102">
                <a:moveTo>
                  <a:pt x="15" y="31"/>
                </a:move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2" y="2"/>
                  <a:pt x="26" y="1"/>
                </a:cubicBezTo>
                <a:cubicBezTo>
                  <a:pt x="29" y="0"/>
                  <a:pt x="32" y="2"/>
                  <a:pt x="32" y="2"/>
                </a:cubicBezTo>
                <a:cubicBezTo>
                  <a:pt x="95" y="41"/>
                  <a:pt x="95" y="41"/>
                  <a:pt x="95" y="41"/>
                </a:cubicBezTo>
                <a:cubicBezTo>
                  <a:pt x="95" y="41"/>
                  <a:pt x="101" y="46"/>
                  <a:pt x="101" y="51"/>
                </a:cubicBezTo>
                <a:cubicBezTo>
                  <a:pt x="101" y="60"/>
                  <a:pt x="94" y="63"/>
                  <a:pt x="94" y="63"/>
                </a:cubicBezTo>
                <a:cubicBezTo>
                  <a:pt x="6" y="102"/>
                  <a:pt x="6" y="102"/>
                  <a:pt x="6" y="102"/>
                </a:cubicBezTo>
                <a:cubicBezTo>
                  <a:pt x="6" y="102"/>
                  <a:pt x="3" y="102"/>
                  <a:pt x="2" y="101"/>
                </a:cubicBezTo>
                <a:cubicBezTo>
                  <a:pt x="0" y="99"/>
                  <a:pt x="0" y="97"/>
                  <a:pt x="0" y="97"/>
                </a:cubicBezTo>
                <a:cubicBezTo>
                  <a:pt x="5" y="77"/>
                  <a:pt x="5" y="77"/>
                  <a:pt x="5" y="77"/>
                </a:cubicBezTo>
                <a:lnTo>
                  <a:pt x="15" y="3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p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790099" y="5694688"/>
            <a:ext cx="14008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10619m</a:t>
            </a:r>
            <a:endParaRPr lang="zh-CN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 2020</a:t>
            </a:r>
            <a:endParaRPr lang="en-US" altLang="zh-C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94550" y="2000606"/>
            <a:ext cx="12642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800" b="1" dirty="0">
                <a:solidFill>
                  <a:srgbClr val="0047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CN" altLang="en-US" sz="1800" b="1" dirty="0">
                <a:solidFill>
                  <a:srgbClr val="0047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800" b="1" dirty="0">
                <a:solidFill>
                  <a:srgbClr val="0047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500m</a:t>
            </a:r>
            <a:endParaRPr lang="en-US" altLang="zh-CN" sz="1800" b="1" dirty="0">
              <a:solidFill>
                <a:srgbClr val="0047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zh-CN" sz="1800" b="1" dirty="0">
                <a:solidFill>
                  <a:srgbClr val="0047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2014</a:t>
            </a:r>
            <a:endParaRPr lang="en-US" altLang="zh-CN" sz="1800" b="1" dirty="0">
              <a:solidFill>
                <a:srgbClr val="0047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855510" y="3728728"/>
            <a:ext cx="120332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00478B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8213m</a:t>
            </a:r>
            <a:endParaRPr lang="zh-CN" altLang="en-US" sz="2000" b="1" dirty="0">
              <a:solidFill>
                <a:srgbClr val="00478B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en-US" altLang="zh-CN" sz="2000" b="1" dirty="0">
                <a:solidFill>
                  <a:srgbClr val="00478B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 2018</a:t>
            </a:r>
            <a:endParaRPr lang="en-US" altLang="zh-CN" sz="2000" b="1" dirty="0">
              <a:solidFill>
                <a:srgbClr val="00478B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14540" y="3418071"/>
            <a:ext cx="18573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RECORD</a:t>
            </a:r>
            <a:endParaRPr lang="en-US" altLang="zh-CN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442125" y="5143861"/>
            <a:ext cx="2048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DIVING RECORD</a:t>
            </a:r>
            <a:endParaRPr lang="en-US" altLang="zh-CN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495" name="Group 1"/>
          <p:cNvGrpSpPr/>
          <p:nvPr/>
        </p:nvGrpSpPr>
        <p:grpSpPr bwMode="auto">
          <a:xfrm>
            <a:off x="385763" y="0"/>
            <a:ext cx="1325562" cy="482600"/>
            <a:chOff x="5401469" y="1588"/>
            <a:chExt cx="1482753" cy="540239"/>
          </a:xfrm>
        </p:grpSpPr>
        <p:sp>
          <p:nvSpPr>
            <p:cNvPr id="20496" name="Freeform 5"/>
            <p:cNvSpPr>
              <a:spLocks noChangeArrowheads="1"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460338790 w 1410"/>
                <a:gd name="T3" fmla="*/ 461800913 h 632"/>
                <a:gd name="T4" fmla="*/ 1030281892 w 1410"/>
                <a:gd name="T5" fmla="*/ 461800913 h 632"/>
                <a:gd name="T6" fmla="*/ 569943102 w 1410"/>
                <a:gd name="T7" fmla="*/ 0 h 632"/>
                <a:gd name="T8" fmla="*/ 0 w 1410"/>
                <a:gd name="T9" fmla="*/ 0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/>
            </a:p>
          </p:txBody>
        </p:sp>
        <p:sp>
          <p:nvSpPr>
            <p:cNvPr id="20497" name="Freeform 6"/>
            <p:cNvSpPr>
              <a:spLocks noChangeArrowheads="1"/>
            </p:cNvSpPr>
            <p:nvPr/>
          </p:nvSpPr>
          <p:spPr bwMode="auto">
            <a:xfrm>
              <a:off x="6252002" y="1588"/>
              <a:ext cx="632220" cy="540239"/>
            </a:xfrm>
            <a:custGeom>
              <a:avLst/>
              <a:gdLst>
                <a:gd name="T0" fmla="*/ 0 w 630"/>
                <a:gd name="T1" fmla="*/ 0 h 499"/>
                <a:gd name="T2" fmla="*/ 501516041 w 630"/>
                <a:gd name="T3" fmla="*/ 584886126 h 499"/>
                <a:gd name="T4" fmla="*/ 634447823 w 630"/>
                <a:gd name="T5" fmla="*/ 584886126 h 499"/>
                <a:gd name="T6" fmla="*/ 132931781 w 630"/>
                <a:gd name="T7" fmla="*/ 0 h 499"/>
                <a:gd name="T8" fmla="*/ 0 w 630"/>
                <a:gd name="T9" fmla="*/ 0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8B"/>
            </a:solidFill>
            <a:ln w="9525">
              <a:solidFill>
                <a:srgbClr val="00478B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rcRect l="12544" t="33900" r="11825" b="24148"/>
          <a:stretch>
            <a:fillRect/>
          </a:stretch>
        </p:blipFill>
        <p:spPr>
          <a:xfrm>
            <a:off x="10622280" y="4318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1"/>
          <p:cNvSpPr>
            <a:spLocks noEditPoints="1"/>
          </p:cNvSpPr>
          <p:nvPr/>
        </p:nvSpPr>
        <p:spPr bwMode="auto">
          <a:xfrm>
            <a:off x="1671638" y="3046413"/>
            <a:ext cx="8848725" cy="8810625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	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740535" y="113665"/>
            <a:ext cx="857250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Breakthrough in Synthetic Biology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32790" y="646430"/>
            <a:ext cx="10121900" cy="5951995"/>
            <a:chOff x="334" y="1442"/>
            <a:chExt cx="10131" cy="66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" y="5313"/>
              <a:ext cx="4196" cy="2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4"/>
            <a:stretch>
              <a:fillRect/>
            </a:stretch>
          </p:blipFill>
          <p:spPr>
            <a:xfrm>
              <a:off x="335" y="1442"/>
              <a:ext cx="7071" cy="306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4" y="1442"/>
              <a:ext cx="2815" cy="26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335" y="4277"/>
              <a:ext cx="10130" cy="984"/>
            </a:xfrm>
            <a:prstGeom prst="rect">
              <a:avLst/>
            </a:prstGeom>
            <a:solidFill>
              <a:srgbClr val="035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On March 10, 2017, Yuan </a:t>
              </a:r>
              <a:r>
                <a:rPr lang="en-US" altLang="zh-CN" sz="18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Yingjin's</a:t>
              </a:r>
              <a:r>
                <a:rPr lang="en-US" altLang="zh-CN" sz="1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team from the Key Laboratory of System Bioengineering of the Ministry of Education, School of Chemical Engineering and Technology, Tianjin University published an article in the journal </a:t>
              </a:r>
              <a:r>
                <a:rPr lang="en-US" altLang="zh-CN" sz="1800" b="1" i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Science </a:t>
              </a:r>
              <a:endParaRPr lang="zh-CN" altLang="en-US" sz="1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606" y="5313"/>
              <a:ext cx="5837" cy="2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400" b="1" i="0">
                  <a:solidFill>
                    <a:srgbClr val="01529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latinLnBrk="0">
                <a:lnSpc>
                  <a:spcPct val="100000"/>
                </a:lnSpc>
              </a:pPr>
              <a:r>
                <a:rPr lang="en-US" altLang="zh-CN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One of </a:t>
              </a:r>
              <a:r>
                <a:rPr lang="en-US" altLang="zh-CN" sz="2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first domestic universities </a:t>
              </a:r>
              <a:r>
                <a:rPr lang="en-US" altLang="zh-CN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to carry out synthetic biology research </a:t>
              </a:r>
              <a:endParaRPr lang="en-US" altLang="zh-CN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latinLnBrk="0">
                <a:lnSpc>
                  <a:spcPct val="100000"/>
                </a:lnSpc>
              </a:pPr>
              <a:r>
                <a:rPr lang="en-US" altLang="zh-CN" sz="2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first domestic university </a:t>
              </a:r>
              <a:r>
                <a:rPr lang="en-US" altLang="zh-CN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to establish a master's degree and doctoral degree in synthetic biology</a:t>
              </a:r>
              <a:endParaRPr lang="en-US" altLang="zh-CN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latinLnBrk="0">
                <a:lnSpc>
                  <a:spcPct val="100000"/>
                </a:lnSpc>
              </a:pPr>
              <a:r>
                <a:rPr lang="en-US" altLang="zh-CN" sz="2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Fills the gap </a:t>
              </a:r>
              <a:r>
                <a:rPr lang="en-US" altLang="zh-CN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in the design and synthesis of eukaryotic genomes in China </a:t>
              </a:r>
              <a:endParaRPr lang="en-US" altLang="zh-CN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334" y="7112"/>
              <a:ext cx="4196" cy="794"/>
            </a:xfrm>
            <a:prstGeom prst="rect">
              <a:avLst/>
            </a:prstGeom>
            <a:solidFill>
              <a:srgbClr val="035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The Frontier Science Center of Synthetic Biology of the Ministry of Education </a:t>
              </a:r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495" name="Group 1"/>
          <p:cNvGrpSpPr/>
          <p:nvPr/>
        </p:nvGrpSpPr>
        <p:grpSpPr bwMode="auto">
          <a:xfrm>
            <a:off x="385763" y="0"/>
            <a:ext cx="1325562" cy="482600"/>
            <a:chOff x="5401469" y="1588"/>
            <a:chExt cx="1482753" cy="540239"/>
          </a:xfrm>
        </p:grpSpPr>
        <p:sp>
          <p:nvSpPr>
            <p:cNvPr id="20496" name="Freeform 5"/>
            <p:cNvSpPr>
              <a:spLocks noChangeArrowheads="1"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460338790 w 1410"/>
                <a:gd name="T3" fmla="*/ 461800913 h 632"/>
                <a:gd name="T4" fmla="*/ 1030281892 w 1410"/>
                <a:gd name="T5" fmla="*/ 461800913 h 632"/>
                <a:gd name="T6" fmla="*/ 569943102 w 1410"/>
                <a:gd name="T7" fmla="*/ 0 h 632"/>
                <a:gd name="T8" fmla="*/ 0 w 1410"/>
                <a:gd name="T9" fmla="*/ 0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zh-CN" altLang="en-US"/>
            </a:p>
          </p:txBody>
        </p:sp>
        <p:sp>
          <p:nvSpPr>
            <p:cNvPr id="20497" name="Freeform 6"/>
            <p:cNvSpPr>
              <a:spLocks noChangeArrowheads="1"/>
            </p:cNvSpPr>
            <p:nvPr/>
          </p:nvSpPr>
          <p:spPr bwMode="auto">
            <a:xfrm>
              <a:off x="6252002" y="1588"/>
              <a:ext cx="632220" cy="540239"/>
            </a:xfrm>
            <a:custGeom>
              <a:avLst/>
              <a:gdLst>
                <a:gd name="T0" fmla="*/ 0 w 630"/>
                <a:gd name="T1" fmla="*/ 0 h 499"/>
                <a:gd name="T2" fmla="*/ 501516041 w 630"/>
                <a:gd name="T3" fmla="*/ 584886126 h 499"/>
                <a:gd name="T4" fmla="*/ 634447823 w 630"/>
                <a:gd name="T5" fmla="*/ 584886126 h 499"/>
                <a:gd name="T6" fmla="*/ 132931781 w 630"/>
                <a:gd name="T7" fmla="*/ 0 h 499"/>
                <a:gd name="T8" fmla="*/ 0 w 630"/>
                <a:gd name="T9" fmla="*/ 0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8B"/>
            </a:solidFill>
            <a:ln w="9525">
              <a:solidFill>
                <a:srgbClr val="00478B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l="12544" t="33900" r="11825" b="24148"/>
          <a:stretch>
            <a:fillRect/>
          </a:stretch>
        </p:blipFill>
        <p:spPr>
          <a:xfrm>
            <a:off x="10842625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4" name="Freeform 11"/>
          <p:cNvSpPr>
            <a:spLocks noEditPoints="1"/>
          </p:cNvSpPr>
          <p:nvPr/>
        </p:nvSpPr>
        <p:spPr bwMode="auto">
          <a:xfrm>
            <a:off x="1787525" y="-1004888"/>
            <a:ext cx="8616950" cy="8580438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173" name="组合 3"/>
          <p:cNvGrpSpPr/>
          <p:nvPr/>
        </p:nvGrpSpPr>
        <p:grpSpPr bwMode="auto">
          <a:xfrm>
            <a:off x="3636963" y="1019175"/>
            <a:ext cx="4918075" cy="4819650"/>
            <a:chOff x="254000" y="770890"/>
            <a:chExt cx="4919028" cy="4819014"/>
          </a:xfrm>
        </p:grpSpPr>
        <p:sp>
          <p:nvSpPr>
            <p:cNvPr id="5" name="平行四边形 12"/>
            <p:cNvSpPr/>
            <p:nvPr/>
          </p:nvSpPr>
          <p:spPr>
            <a:xfrm rot="5400000">
              <a:off x="-802695" y="2192781"/>
              <a:ext cx="4819014" cy="1975233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19014" h="1974851">
                  <a:moveTo>
                    <a:pt x="275907" y="1974851"/>
                  </a:moveTo>
                  <a:lnTo>
                    <a:pt x="0" y="10160"/>
                  </a:lnTo>
                  <a:lnTo>
                    <a:pt x="4522787" y="0"/>
                  </a:lnTo>
                  <a:lnTo>
                    <a:pt x="4819014" y="1964691"/>
                  </a:lnTo>
                  <a:lnTo>
                    <a:pt x="275907" y="197485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6" name="平行四边形 12"/>
            <p:cNvSpPr/>
            <p:nvPr/>
          </p:nvSpPr>
          <p:spPr>
            <a:xfrm>
              <a:off x="254000" y="1110570"/>
              <a:ext cx="4919028" cy="1974589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19014" h="1974851">
                  <a:moveTo>
                    <a:pt x="275907" y="1974851"/>
                  </a:moveTo>
                  <a:lnTo>
                    <a:pt x="0" y="10160"/>
                  </a:lnTo>
                  <a:lnTo>
                    <a:pt x="4522787" y="0"/>
                  </a:lnTo>
                  <a:lnTo>
                    <a:pt x="4819014" y="1964691"/>
                  </a:lnTo>
                  <a:lnTo>
                    <a:pt x="275907" y="1974851"/>
                  </a:lnTo>
                  <a:close/>
                </a:path>
              </a:pathLst>
            </a:custGeom>
            <a:solidFill>
              <a:srgbClr val="00478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7" name="平行四边形 12"/>
            <p:cNvSpPr/>
            <p:nvPr/>
          </p:nvSpPr>
          <p:spPr>
            <a:xfrm rot="16200000">
              <a:off x="1398006" y="2192781"/>
              <a:ext cx="4819014" cy="1975233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19014" h="1974851">
                  <a:moveTo>
                    <a:pt x="275907" y="1974851"/>
                  </a:moveTo>
                  <a:lnTo>
                    <a:pt x="0" y="10160"/>
                  </a:lnTo>
                  <a:lnTo>
                    <a:pt x="4522787" y="0"/>
                  </a:lnTo>
                  <a:lnTo>
                    <a:pt x="4819014" y="1964691"/>
                  </a:lnTo>
                  <a:lnTo>
                    <a:pt x="275907" y="197485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平行四边形 12"/>
            <p:cNvSpPr/>
            <p:nvPr/>
          </p:nvSpPr>
          <p:spPr>
            <a:xfrm>
              <a:off x="254000" y="3305793"/>
              <a:ext cx="4919028" cy="1976176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19014" h="1974851">
                  <a:moveTo>
                    <a:pt x="275907" y="1974851"/>
                  </a:moveTo>
                  <a:lnTo>
                    <a:pt x="0" y="10160"/>
                  </a:lnTo>
                  <a:lnTo>
                    <a:pt x="4522787" y="0"/>
                  </a:lnTo>
                  <a:lnTo>
                    <a:pt x="4819014" y="1964691"/>
                  </a:lnTo>
                  <a:lnTo>
                    <a:pt x="275907" y="1974851"/>
                  </a:ln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平行四边形 12"/>
            <p:cNvSpPr/>
            <p:nvPr/>
          </p:nvSpPr>
          <p:spPr>
            <a:xfrm rot="5400000">
              <a:off x="450471" y="3306266"/>
              <a:ext cx="2312682" cy="1975233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  <a:gd name="connsiteX0-41" fmla="*/ 0 w 4543107"/>
                <a:gd name="connsiteY0-42" fmla="*/ 1974851 h 1974851"/>
                <a:gd name="connsiteX1-43" fmla="*/ 35593 w 4543107"/>
                <a:gd name="connsiteY1-44" fmla="*/ 10160 h 1974851"/>
                <a:gd name="connsiteX2-45" fmla="*/ 4246880 w 4543107"/>
                <a:gd name="connsiteY2-46" fmla="*/ 0 h 1974851"/>
                <a:gd name="connsiteX3-47" fmla="*/ 4543107 w 4543107"/>
                <a:gd name="connsiteY3-48" fmla="*/ 1964691 h 1974851"/>
                <a:gd name="connsiteX4-49" fmla="*/ 0 w 4543107"/>
                <a:gd name="connsiteY4-50" fmla="*/ 1974851 h 1974851"/>
                <a:gd name="connsiteX0-51" fmla="*/ 0 w 4543107"/>
                <a:gd name="connsiteY0-52" fmla="*/ 1974851 h 1974851"/>
                <a:gd name="connsiteX1-53" fmla="*/ 18319 w 4543107"/>
                <a:gd name="connsiteY1-54" fmla="*/ 19685 h 1974851"/>
                <a:gd name="connsiteX2-55" fmla="*/ 4246880 w 4543107"/>
                <a:gd name="connsiteY2-56" fmla="*/ 0 h 1974851"/>
                <a:gd name="connsiteX3-57" fmla="*/ 4543107 w 4543107"/>
                <a:gd name="connsiteY3-58" fmla="*/ 1964691 h 1974851"/>
                <a:gd name="connsiteX4-59" fmla="*/ 0 w 4543107"/>
                <a:gd name="connsiteY4-60" fmla="*/ 1974851 h 1974851"/>
                <a:gd name="connsiteX0-61" fmla="*/ 0 w 4543107"/>
                <a:gd name="connsiteY0-62" fmla="*/ 1974851 h 1974851"/>
                <a:gd name="connsiteX1-63" fmla="*/ 18319 w 4543107"/>
                <a:gd name="connsiteY1-64" fmla="*/ 10160 h 1974851"/>
                <a:gd name="connsiteX2-65" fmla="*/ 4246880 w 4543107"/>
                <a:gd name="connsiteY2-66" fmla="*/ 0 h 1974851"/>
                <a:gd name="connsiteX3-67" fmla="*/ 4543107 w 4543107"/>
                <a:gd name="connsiteY3-68" fmla="*/ 1964691 h 1974851"/>
                <a:gd name="connsiteX4-69" fmla="*/ 0 w 4543107"/>
                <a:gd name="connsiteY4-7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543107" h="1974851">
                  <a:moveTo>
                    <a:pt x="0" y="1974851"/>
                  </a:moveTo>
                  <a:lnTo>
                    <a:pt x="18319" y="10160"/>
                  </a:lnTo>
                  <a:lnTo>
                    <a:pt x="4246880" y="0"/>
                  </a:lnTo>
                  <a:lnTo>
                    <a:pt x="4543107" y="1964691"/>
                  </a:lnTo>
                  <a:lnTo>
                    <a:pt x="0" y="197485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7179" name="文本框 9"/>
            <p:cNvSpPr txBox="1">
              <a:spLocks noChangeArrowheads="1"/>
            </p:cNvSpPr>
            <p:nvPr/>
          </p:nvSpPr>
          <p:spPr bwMode="auto">
            <a:xfrm>
              <a:off x="378778" y="1109975"/>
              <a:ext cx="257873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000">
                  <a:solidFill>
                    <a:schemeClr val="bg1"/>
                  </a:solidFill>
                  <a:latin typeface="Arial Black" panose="020B0A04020102020204" pitchFamily="34" charset="0"/>
                </a:rPr>
                <a:t>W</a:t>
              </a:r>
              <a:r>
                <a:rPr lang="en-US" altLang="zh-CN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hy</a:t>
              </a:r>
              <a:endParaRPr lang="en-US" altLang="zh-CN" sz="2400">
                <a:solidFill>
                  <a:schemeClr val="bg1"/>
                </a:solidFill>
                <a:latin typeface="Arial Black" panose="020B0A04020102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           </a:t>
              </a:r>
              <a:r>
                <a:rPr lang="en-US" altLang="zh-CN" sz="3600">
                  <a:solidFill>
                    <a:schemeClr val="bg1"/>
                  </a:solidFill>
                  <a:latin typeface="Arial Black" panose="020B0A04020102020204" pitchFamily="34" charset="0"/>
                </a:rPr>
                <a:t>TJU</a:t>
              </a:r>
              <a:endParaRPr lang="zh-CN" altLang="en-US" sz="2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180" name="文本框 10"/>
            <p:cNvSpPr txBox="1">
              <a:spLocks noChangeArrowheads="1"/>
            </p:cNvSpPr>
            <p:nvPr/>
          </p:nvSpPr>
          <p:spPr bwMode="auto">
            <a:xfrm>
              <a:off x="2957512" y="1109975"/>
              <a:ext cx="197485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000">
                  <a:solidFill>
                    <a:schemeClr val="bg1"/>
                  </a:solidFill>
                  <a:latin typeface="Arial Black" panose="020B0A04020102020204" pitchFamily="34" charset="0"/>
                </a:rPr>
                <a:t>S</a:t>
              </a:r>
              <a:r>
                <a:rPr lang="en-US" altLang="zh-CN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tudy&amp; Living</a:t>
              </a:r>
              <a:endParaRPr lang="zh-CN" altLang="en-US" sz="2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181" name="文本框 11"/>
            <p:cNvSpPr txBox="1">
              <a:spLocks noChangeArrowheads="1"/>
            </p:cNvSpPr>
            <p:nvPr/>
          </p:nvSpPr>
          <p:spPr bwMode="auto">
            <a:xfrm>
              <a:off x="2650531" y="3514462"/>
              <a:ext cx="2395164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000">
                  <a:solidFill>
                    <a:schemeClr val="bg1"/>
                  </a:solidFill>
                  <a:latin typeface="Arial Black" panose="020B0A04020102020204" pitchFamily="34" charset="0"/>
                </a:rPr>
                <a:t>S</a:t>
              </a:r>
              <a:r>
                <a:rPr lang="en-US" altLang="zh-CN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upport</a:t>
              </a:r>
              <a:endParaRPr lang="en-US" altLang="zh-CN" sz="2400">
                <a:solidFill>
                  <a:schemeClr val="bg1"/>
                </a:solidFill>
                <a:latin typeface="Arial Black" panose="020B0A04020102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 from TJU</a:t>
              </a:r>
              <a:endParaRPr lang="zh-CN" altLang="en-US" sz="2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182" name="文本框 12"/>
            <p:cNvSpPr txBox="1">
              <a:spLocks noChangeArrowheads="1"/>
            </p:cNvSpPr>
            <p:nvPr/>
          </p:nvSpPr>
          <p:spPr bwMode="auto">
            <a:xfrm>
              <a:off x="731202" y="3441384"/>
              <a:ext cx="1873885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000">
                  <a:solidFill>
                    <a:schemeClr val="bg1"/>
                  </a:solidFill>
                  <a:latin typeface="Arial Black" panose="020B0A04020102020204" pitchFamily="34" charset="0"/>
                </a:rPr>
                <a:t>H</a:t>
              </a:r>
              <a:r>
                <a:rPr lang="en-US" altLang="zh-CN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ow </a:t>
              </a:r>
              <a:endParaRPr lang="en-US" altLang="zh-CN" sz="2400">
                <a:solidFill>
                  <a:schemeClr val="bg1"/>
                </a:solidFill>
                <a:latin typeface="Arial Black" panose="020B0A04020102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chemeClr val="bg1"/>
                  </a:solidFill>
                  <a:latin typeface="Arial Black" panose="020B0A04020102020204" pitchFamily="34" charset="0"/>
                </a:rPr>
                <a:t>to Apply</a:t>
              </a:r>
              <a:endParaRPr lang="zh-CN" altLang="en-US" sz="2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2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5810250" y="1044575"/>
            <a:ext cx="5889625" cy="552450"/>
          </a:xfrm>
          <a:prstGeom prst="rect">
            <a:avLst/>
          </a:prstGeom>
          <a:solidFill>
            <a:srgbClr val="FFE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5810250" y="1597025"/>
            <a:ext cx="5889625" cy="3987800"/>
          </a:xfrm>
          <a:prstGeom prst="rect">
            <a:avLst/>
          </a:prstGeom>
          <a:solidFill>
            <a:srgbClr val="FFD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grpSp>
        <p:nvGrpSpPr>
          <p:cNvPr id="30726" name="组合 24"/>
          <p:cNvGrpSpPr/>
          <p:nvPr/>
        </p:nvGrpSpPr>
        <p:grpSpPr bwMode="auto">
          <a:xfrm>
            <a:off x="492125" y="1019175"/>
            <a:ext cx="4919663" cy="4819650"/>
            <a:chOff x="254000" y="770890"/>
            <a:chExt cx="4919028" cy="4819014"/>
          </a:xfrm>
        </p:grpSpPr>
        <p:sp>
          <p:nvSpPr>
            <p:cNvPr id="30" name="平行四边形 12"/>
            <p:cNvSpPr/>
            <p:nvPr/>
          </p:nvSpPr>
          <p:spPr>
            <a:xfrm rot="5400000">
              <a:off x="-803132" y="2193099"/>
              <a:ext cx="4819014" cy="1974595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19014" h="1974851">
                  <a:moveTo>
                    <a:pt x="275907" y="1974851"/>
                  </a:moveTo>
                  <a:lnTo>
                    <a:pt x="0" y="10160"/>
                  </a:lnTo>
                  <a:lnTo>
                    <a:pt x="4522787" y="0"/>
                  </a:lnTo>
                  <a:lnTo>
                    <a:pt x="4819014" y="1964691"/>
                  </a:lnTo>
                  <a:lnTo>
                    <a:pt x="275907" y="197485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31" name="平行四边形 12"/>
            <p:cNvSpPr/>
            <p:nvPr/>
          </p:nvSpPr>
          <p:spPr>
            <a:xfrm>
              <a:off x="254000" y="1110570"/>
              <a:ext cx="4919028" cy="1974589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19014" h="1974851">
                  <a:moveTo>
                    <a:pt x="275907" y="1974851"/>
                  </a:moveTo>
                  <a:lnTo>
                    <a:pt x="0" y="10160"/>
                  </a:lnTo>
                  <a:lnTo>
                    <a:pt x="4522787" y="0"/>
                  </a:lnTo>
                  <a:lnTo>
                    <a:pt x="4819014" y="1964691"/>
                  </a:lnTo>
                  <a:lnTo>
                    <a:pt x="275907" y="197485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32" name="平行四边形 12"/>
            <p:cNvSpPr/>
            <p:nvPr/>
          </p:nvSpPr>
          <p:spPr>
            <a:xfrm rot="16200000">
              <a:off x="1398447" y="2193099"/>
              <a:ext cx="4819014" cy="1974595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19014" h="1974851">
                  <a:moveTo>
                    <a:pt x="275907" y="1974851"/>
                  </a:moveTo>
                  <a:lnTo>
                    <a:pt x="0" y="10160"/>
                  </a:lnTo>
                  <a:lnTo>
                    <a:pt x="4522787" y="0"/>
                  </a:lnTo>
                  <a:lnTo>
                    <a:pt x="4819014" y="1964691"/>
                  </a:lnTo>
                  <a:lnTo>
                    <a:pt x="275907" y="197485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3" name="平行四边形 12"/>
            <p:cNvSpPr/>
            <p:nvPr/>
          </p:nvSpPr>
          <p:spPr>
            <a:xfrm>
              <a:off x="254000" y="3305793"/>
              <a:ext cx="4919028" cy="1976176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19014" h="1974851">
                  <a:moveTo>
                    <a:pt x="275907" y="1974851"/>
                  </a:moveTo>
                  <a:lnTo>
                    <a:pt x="0" y="10160"/>
                  </a:lnTo>
                  <a:lnTo>
                    <a:pt x="4522787" y="0"/>
                  </a:lnTo>
                  <a:lnTo>
                    <a:pt x="4819014" y="1964691"/>
                  </a:lnTo>
                  <a:lnTo>
                    <a:pt x="275907" y="197485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4" name="平行四边形 12"/>
            <p:cNvSpPr/>
            <p:nvPr/>
          </p:nvSpPr>
          <p:spPr>
            <a:xfrm rot="5400000">
              <a:off x="450034" y="3306584"/>
              <a:ext cx="2312682" cy="1974595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  <a:gd name="connsiteX0-41" fmla="*/ 0 w 4543107"/>
                <a:gd name="connsiteY0-42" fmla="*/ 1974851 h 1974851"/>
                <a:gd name="connsiteX1-43" fmla="*/ 35593 w 4543107"/>
                <a:gd name="connsiteY1-44" fmla="*/ 10160 h 1974851"/>
                <a:gd name="connsiteX2-45" fmla="*/ 4246880 w 4543107"/>
                <a:gd name="connsiteY2-46" fmla="*/ 0 h 1974851"/>
                <a:gd name="connsiteX3-47" fmla="*/ 4543107 w 4543107"/>
                <a:gd name="connsiteY3-48" fmla="*/ 1964691 h 1974851"/>
                <a:gd name="connsiteX4-49" fmla="*/ 0 w 4543107"/>
                <a:gd name="connsiteY4-50" fmla="*/ 1974851 h 1974851"/>
                <a:gd name="connsiteX0-51" fmla="*/ 0 w 4543107"/>
                <a:gd name="connsiteY0-52" fmla="*/ 1974851 h 1974851"/>
                <a:gd name="connsiteX1-53" fmla="*/ 18319 w 4543107"/>
                <a:gd name="connsiteY1-54" fmla="*/ 19685 h 1974851"/>
                <a:gd name="connsiteX2-55" fmla="*/ 4246880 w 4543107"/>
                <a:gd name="connsiteY2-56" fmla="*/ 0 h 1974851"/>
                <a:gd name="connsiteX3-57" fmla="*/ 4543107 w 4543107"/>
                <a:gd name="connsiteY3-58" fmla="*/ 1964691 h 1974851"/>
                <a:gd name="connsiteX4-59" fmla="*/ 0 w 4543107"/>
                <a:gd name="connsiteY4-60" fmla="*/ 1974851 h 1974851"/>
                <a:gd name="connsiteX0-61" fmla="*/ 0 w 4543107"/>
                <a:gd name="connsiteY0-62" fmla="*/ 1974851 h 1974851"/>
                <a:gd name="connsiteX1-63" fmla="*/ 18319 w 4543107"/>
                <a:gd name="connsiteY1-64" fmla="*/ 10160 h 1974851"/>
                <a:gd name="connsiteX2-65" fmla="*/ 4246880 w 4543107"/>
                <a:gd name="connsiteY2-66" fmla="*/ 0 h 1974851"/>
                <a:gd name="connsiteX3-67" fmla="*/ 4543107 w 4543107"/>
                <a:gd name="connsiteY3-68" fmla="*/ 1964691 h 1974851"/>
                <a:gd name="connsiteX4-69" fmla="*/ 0 w 4543107"/>
                <a:gd name="connsiteY4-7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543107" h="1974851">
                  <a:moveTo>
                    <a:pt x="0" y="1974851"/>
                  </a:moveTo>
                  <a:lnTo>
                    <a:pt x="18319" y="10160"/>
                  </a:lnTo>
                  <a:lnTo>
                    <a:pt x="4246880" y="0"/>
                  </a:lnTo>
                  <a:lnTo>
                    <a:pt x="4543107" y="1964691"/>
                  </a:lnTo>
                  <a:lnTo>
                    <a:pt x="0" y="197485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</p:grpSp>
      <p:sp>
        <p:nvSpPr>
          <p:cNvPr id="30727" name="文本框 34"/>
          <p:cNvSpPr txBox="1">
            <a:spLocks noChangeArrowheads="1"/>
          </p:cNvSpPr>
          <p:nvPr/>
        </p:nvSpPr>
        <p:spPr bwMode="auto">
          <a:xfrm>
            <a:off x="1133475" y="3835400"/>
            <a:ext cx="187483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>
                <a:solidFill>
                  <a:srgbClr val="A6A6A6"/>
                </a:solidFill>
                <a:latin typeface="Arial Black" panose="020B0A04020102020204" pitchFamily="34" charset="0"/>
              </a:rPr>
              <a:t>H</a:t>
            </a:r>
            <a:r>
              <a:rPr lang="en-US" altLang="zh-CN" sz="2400">
                <a:solidFill>
                  <a:srgbClr val="A6A6A6"/>
                </a:solidFill>
                <a:latin typeface="Arial Black" panose="020B0A04020102020204" pitchFamily="34" charset="0"/>
              </a:rPr>
              <a:t>ow </a:t>
            </a:r>
            <a:endParaRPr lang="en-US" altLang="zh-CN" sz="2400">
              <a:solidFill>
                <a:srgbClr val="A6A6A6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A6A6A6"/>
                </a:solidFill>
                <a:latin typeface="Arial Black" panose="020B0A04020102020204" pitchFamily="34" charset="0"/>
              </a:rPr>
              <a:t>to apply</a:t>
            </a:r>
            <a:endParaRPr lang="zh-CN" altLang="en-US" sz="2400">
              <a:solidFill>
                <a:srgbClr val="A6A6A6"/>
              </a:solidFill>
              <a:latin typeface="Arial Black" panose="020B0A04020102020204" pitchFamily="34" charset="0"/>
            </a:endParaRPr>
          </a:p>
        </p:txBody>
      </p:sp>
      <p:sp>
        <p:nvSpPr>
          <p:cNvPr id="30728" name="文本框 35"/>
          <p:cNvSpPr txBox="1">
            <a:spLocks noChangeArrowheads="1"/>
          </p:cNvSpPr>
          <p:nvPr/>
        </p:nvSpPr>
        <p:spPr bwMode="auto">
          <a:xfrm>
            <a:off x="2917825" y="3835400"/>
            <a:ext cx="24161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>
                <a:solidFill>
                  <a:srgbClr val="A6A6A6"/>
                </a:solidFill>
                <a:latin typeface="Arial Black" panose="020B0A04020102020204" pitchFamily="34" charset="0"/>
              </a:rPr>
              <a:t>S</a:t>
            </a:r>
            <a:r>
              <a:rPr lang="en-US" altLang="zh-CN" sz="2400">
                <a:solidFill>
                  <a:srgbClr val="A6A6A6"/>
                </a:solidFill>
                <a:latin typeface="Arial Black" panose="020B0A04020102020204" pitchFamily="34" charset="0"/>
              </a:rPr>
              <a:t>upport</a:t>
            </a:r>
            <a:endParaRPr lang="en-US" altLang="zh-CN" sz="2400">
              <a:solidFill>
                <a:srgbClr val="A6A6A6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A6A6A6"/>
                </a:solidFill>
                <a:latin typeface="Arial Black" panose="020B0A04020102020204" pitchFamily="34" charset="0"/>
              </a:rPr>
              <a:t> from TJU</a:t>
            </a:r>
            <a:endParaRPr lang="zh-CN" altLang="en-US" sz="2400">
              <a:solidFill>
                <a:srgbClr val="A6A6A6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308725" y="1136650"/>
            <a:ext cx="48926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Study &amp; Living</a:t>
            </a:r>
            <a:endParaRPr lang="zh-CN" altLang="en-US" sz="20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30" name="文本框 38"/>
          <p:cNvSpPr txBox="1">
            <a:spLocks noChangeArrowheads="1"/>
          </p:cNvSpPr>
          <p:nvPr/>
        </p:nvSpPr>
        <p:spPr bwMode="auto">
          <a:xfrm>
            <a:off x="6892925" y="2136775"/>
            <a:ext cx="37242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Introduction of Tianjin</a:t>
            </a:r>
            <a:endParaRPr lang="en-US" altLang="zh-CN" sz="1800" b="1">
              <a:solidFill>
                <a:srgbClr val="F2F2F2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0731" name="文本框 42"/>
          <p:cNvSpPr txBox="1">
            <a:spLocks noChangeArrowheads="1"/>
          </p:cNvSpPr>
          <p:nvPr/>
        </p:nvSpPr>
        <p:spPr bwMode="auto">
          <a:xfrm>
            <a:off x="6892925" y="3109913"/>
            <a:ext cx="37242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Accommodation</a:t>
            </a:r>
            <a:endParaRPr lang="en-US" altLang="zh-CN" sz="1800" b="1">
              <a:solidFill>
                <a:srgbClr val="F2F2F2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0732" name="文本框 45"/>
          <p:cNvSpPr txBox="1">
            <a:spLocks noChangeArrowheads="1"/>
          </p:cNvSpPr>
          <p:nvPr/>
        </p:nvSpPr>
        <p:spPr bwMode="auto">
          <a:xfrm>
            <a:off x="6892925" y="2619375"/>
            <a:ext cx="37242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Our Campus</a:t>
            </a:r>
            <a:endParaRPr lang="en-US" altLang="zh-CN" sz="1800" b="1">
              <a:solidFill>
                <a:srgbClr val="F2F2F2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0733" name="文本框 48"/>
          <p:cNvSpPr txBox="1">
            <a:spLocks noChangeArrowheads="1"/>
          </p:cNvSpPr>
          <p:nvPr/>
        </p:nvSpPr>
        <p:spPr bwMode="auto">
          <a:xfrm>
            <a:off x="6892925" y="4075113"/>
            <a:ext cx="372427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Campus Infrastructure</a:t>
            </a:r>
            <a:endParaRPr lang="en-US" altLang="zh-CN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34" name="文本框 27"/>
          <p:cNvSpPr txBox="1">
            <a:spLocks noChangeArrowheads="1"/>
          </p:cNvSpPr>
          <p:nvPr/>
        </p:nvSpPr>
        <p:spPr bwMode="auto">
          <a:xfrm>
            <a:off x="6892925" y="4573588"/>
            <a:ext cx="37242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Campus Life</a:t>
            </a:r>
            <a:endParaRPr lang="en-US" altLang="zh-CN" sz="1800" b="1">
              <a:solidFill>
                <a:srgbClr val="F2F2F2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0735" name="文本框 37"/>
          <p:cNvSpPr txBox="1">
            <a:spLocks noChangeArrowheads="1"/>
          </p:cNvSpPr>
          <p:nvPr/>
        </p:nvSpPr>
        <p:spPr bwMode="auto">
          <a:xfrm>
            <a:off x="665163" y="1489075"/>
            <a:ext cx="25796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>
                <a:solidFill>
                  <a:srgbClr val="A6A6A6"/>
                </a:solidFill>
                <a:latin typeface="Arial Black" panose="020B0A04020102020204" pitchFamily="34" charset="0"/>
              </a:rPr>
              <a:t>W</a:t>
            </a:r>
            <a:r>
              <a:rPr lang="en-US" altLang="zh-CN" sz="2400">
                <a:solidFill>
                  <a:srgbClr val="A6A6A6"/>
                </a:solidFill>
                <a:latin typeface="Arial Black" panose="020B0A04020102020204" pitchFamily="34" charset="0"/>
              </a:rPr>
              <a:t>hy</a:t>
            </a:r>
            <a:endParaRPr lang="en-US" altLang="zh-CN" sz="2400">
              <a:solidFill>
                <a:srgbClr val="A6A6A6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A6A6A6"/>
                </a:solidFill>
                <a:latin typeface="Arial Black" panose="020B0A04020102020204" pitchFamily="34" charset="0"/>
              </a:rPr>
              <a:t>           </a:t>
            </a:r>
            <a:r>
              <a:rPr lang="en-US" altLang="zh-CN" sz="3600">
                <a:solidFill>
                  <a:srgbClr val="A6A6A6"/>
                </a:solidFill>
                <a:latin typeface="Arial Black" panose="020B0A04020102020204" pitchFamily="34" charset="0"/>
              </a:rPr>
              <a:t>TJU</a:t>
            </a:r>
            <a:endParaRPr lang="zh-CN" altLang="en-US" sz="2400">
              <a:solidFill>
                <a:srgbClr val="A6A6A6"/>
              </a:solidFill>
              <a:latin typeface="Arial Black" panose="020B0A04020102020204" pitchFamily="34" charset="0"/>
            </a:endParaRPr>
          </a:p>
        </p:txBody>
      </p:sp>
      <p:sp>
        <p:nvSpPr>
          <p:cNvPr id="30736" name="文本框 39"/>
          <p:cNvSpPr txBox="1">
            <a:spLocks noChangeArrowheads="1"/>
          </p:cNvSpPr>
          <p:nvPr/>
        </p:nvSpPr>
        <p:spPr bwMode="auto">
          <a:xfrm>
            <a:off x="3244850" y="1549400"/>
            <a:ext cx="17875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>
                <a:solidFill>
                  <a:schemeClr val="bg1"/>
                </a:solidFill>
                <a:latin typeface="Arial Black" panose="020B0A04020102020204" pitchFamily="34" charset="0"/>
              </a:rPr>
              <a:t>S</a:t>
            </a:r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</a:rPr>
              <a:t>tudy&amp; Living</a:t>
            </a:r>
            <a:endParaRPr lang="zh-CN" alt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0737" name="文本框 23"/>
          <p:cNvSpPr txBox="1">
            <a:spLocks noChangeArrowheads="1"/>
          </p:cNvSpPr>
          <p:nvPr/>
        </p:nvSpPr>
        <p:spPr bwMode="auto">
          <a:xfrm>
            <a:off x="6892925" y="3617913"/>
            <a:ext cx="37242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Canteen</a:t>
            </a:r>
            <a:endParaRPr lang="en-US" altLang="zh-CN" sz="1800" b="1">
              <a:solidFill>
                <a:srgbClr val="F2F2F2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1"/>
          <p:cNvSpPr>
            <a:spLocks noEditPoints="1"/>
          </p:cNvSpPr>
          <p:nvPr/>
        </p:nvSpPr>
        <p:spPr bwMode="auto">
          <a:xfrm>
            <a:off x="8039100" y="77788"/>
            <a:ext cx="6808788" cy="6780212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TextBox 25"/>
          <p:cNvSpPr txBox="1"/>
          <p:nvPr/>
        </p:nvSpPr>
        <p:spPr>
          <a:xfrm>
            <a:off x="5889737" y="948629"/>
            <a:ext cx="5957103" cy="509270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EEB500"/>
                </a:solidFill>
                <a:latin typeface="Arial Black" panose="020B0A04020102020204" pitchFamily="34" charset="0"/>
                <a:ea typeface="+mn-ea"/>
              </a:rPr>
              <a:t>Located in Tianjin</a:t>
            </a:r>
            <a:endParaRPr lang="en-US" altLang="zh-CN" sz="1600" b="1" dirty="0">
              <a:solidFill>
                <a:srgbClr val="EEB500"/>
              </a:solidFill>
              <a:latin typeface="Arial Black" panose="020B0A04020102020204" pitchFamily="34" charset="0"/>
              <a:ea typeface="+mn-ea"/>
            </a:endParaRPr>
          </a:p>
          <a:p>
            <a:pPr marL="171450" indent="-1714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120 km or </a:t>
            </a:r>
            <a:r>
              <a:rPr lang="zh-CN" altLang="en-US" sz="1400" b="1" dirty="0">
                <a:solidFill>
                  <a:srgbClr val="0047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30 minutes 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by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inter-city express 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train from Beijing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of the four </a:t>
            </a:r>
            <a:r>
              <a:rPr lang="en-US" sz="1400" b="1" dirty="0">
                <a:solidFill>
                  <a:srgbClr val="0047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municipalities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directly under the central government of China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of the First Batch of </a:t>
            </a:r>
            <a:r>
              <a:rPr lang="en-US" altLang="zh-CN" sz="1400" b="1" dirty="0">
                <a:solidFill>
                  <a:srgbClr val="0047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Coastal Open Cities</a:t>
            </a:r>
            <a:endParaRPr lang="en-US" sz="1400" b="1" dirty="0">
              <a:solidFill>
                <a:srgbClr val="00478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of the </a:t>
            </a:r>
            <a:r>
              <a:rPr lang="en-US" altLang="zh-CN" sz="1400" b="1" dirty="0">
                <a:solidFill>
                  <a:srgbClr val="0047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Best Commercial Cities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lang="en-US" altLang="zh-CN" sz="1400" b="1" dirty="0">
                <a:solidFill>
                  <a:srgbClr val="0047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Creative Cities</a:t>
            </a:r>
            <a:endParaRPr lang="en-US" altLang="zh-CN" sz="1400" b="1" dirty="0">
              <a:solidFill>
                <a:srgbClr val="00478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Features of continental climate with four distinct seasons</a:t>
            </a:r>
            <a:endParaRPr lang="en-US" altLang="zh-CN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宋体" panose="02010600030101010101" pitchFamily="2" charset="-122"/>
            </a:endParaRP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EEB500"/>
                </a:solidFill>
                <a:latin typeface="Arial Black" panose="020B0A04020102020204" pitchFamily="34" charset="0"/>
                <a:ea typeface="+mn-ea"/>
                <a:sym typeface="宋体" panose="02010600030101010101" pitchFamily="2" charset="-122"/>
              </a:rPr>
              <a:t>Moderate Living Cost in China</a:t>
            </a:r>
            <a:endParaRPr lang="en-US" altLang="zh-CN" b="1" dirty="0">
              <a:solidFill>
                <a:srgbClr val="EEB500"/>
              </a:solidFill>
              <a:latin typeface="Arial Black" panose="020B0A04020102020204" pitchFamily="34" charset="0"/>
              <a:ea typeface="+mn-ea"/>
              <a:sym typeface="宋体" panose="02010600030101010101" pitchFamily="2" charset="-122"/>
            </a:endParaRPr>
          </a:p>
          <a:p>
            <a:pPr marL="171450" lvl="1" indent="-1714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 : 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RMB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750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-1800 / month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宋体" panose="02010600030101010101" pitchFamily="2" charset="-122"/>
            </a:endParaRPr>
          </a:p>
          <a:p>
            <a:pPr marL="171450" lvl="1" indent="-1714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Food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: 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RMB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600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-1000 / month</a:t>
            </a:r>
            <a:endParaRPr lang="en-US" altLang="zh-CN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宋体" panose="02010600030101010101" pitchFamily="2" charset="-122"/>
            </a:endParaRPr>
          </a:p>
          <a:p>
            <a:pPr marL="171450" lvl="1" indent="-1714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Transportation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: 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RMB 1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0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0-200 / month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宋体" panose="02010600030101010101" pitchFamily="2" charset="-122"/>
            </a:endParaRPr>
          </a:p>
          <a:p>
            <a:pPr marL="171450" lvl="1" indent="-171450" eaLnBrk="1" fontAlgn="auto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Communications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: 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宋体" panose="02010600030101010101" pitchFamily="2" charset="-122"/>
              </a:rPr>
              <a:t>RMB 50-200 / month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宋体" panose="02010600030101010101" pitchFamily="2" charset="-122"/>
            </a:endParaRPr>
          </a:p>
          <a:p>
            <a:pPr marL="171450" indent="-1714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ea typeface="+mn-ea"/>
            </a:endParaRPr>
          </a:p>
        </p:txBody>
      </p:sp>
      <p:sp>
        <p:nvSpPr>
          <p:cNvPr id="31749" name="Rectangle 21"/>
          <p:cNvSpPr>
            <a:spLocks noChangeArrowheads="1"/>
          </p:cNvSpPr>
          <p:nvPr/>
        </p:nvSpPr>
        <p:spPr bwMode="auto">
          <a:xfrm>
            <a:off x="7553325" y="295275"/>
            <a:ext cx="26289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478B"/>
                </a:solidFill>
                <a:latin typeface="Segoe UI" panose="020B0502040204020203"/>
              </a:rPr>
              <a:t>Where is TJU </a:t>
            </a:r>
            <a:endParaRPr lang="en-US" altLang="zh-CN" b="1">
              <a:solidFill>
                <a:srgbClr val="00478B"/>
              </a:solidFill>
              <a:latin typeface="Segoe UI" panose="020B0502040204020203"/>
            </a:endParaRPr>
          </a:p>
        </p:txBody>
      </p:sp>
      <p:pic>
        <p:nvPicPr>
          <p:cNvPr id="31750" name="图片 2" descr="河边的城市景色&#10;&#10;描述已自动生成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65"/>
          <a:stretch>
            <a:fillRect/>
          </a:stretch>
        </p:blipFill>
        <p:spPr bwMode="auto">
          <a:xfrm>
            <a:off x="0" y="0"/>
            <a:ext cx="5221288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10" descr="图片包含 天空, 户外, 水, 过山车&#10;&#10;描述已自动生成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9" b="13391"/>
          <a:stretch>
            <a:fillRect/>
          </a:stretch>
        </p:blipFill>
        <p:spPr bwMode="auto">
          <a:xfrm>
            <a:off x="0" y="3690938"/>
            <a:ext cx="7620000" cy="31670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图片 4" descr="图片包含 天空, 户外, 城市, 建筑物&#10;&#10;描述已自动生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0"/>
          <a:stretch>
            <a:fillRect/>
          </a:stretch>
        </p:blipFill>
        <p:spPr bwMode="auto">
          <a:xfrm>
            <a:off x="0" y="0"/>
            <a:ext cx="8115300" cy="36909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图片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图片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1497013"/>
            <a:ext cx="2576512" cy="38639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文本框 17"/>
          <p:cNvSpPr txBox="1">
            <a:spLocks noChangeArrowheads="1"/>
          </p:cNvSpPr>
          <p:nvPr/>
        </p:nvSpPr>
        <p:spPr bwMode="auto">
          <a:xfrm>
            <a:off x="8686800" y="5473700"/>
            <a:ext cx="25193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5400">
                <a:solidFill>
                  <a:schemeClr val="bg1"/>
                </a:solidFill>
                <a:latin typeface="Segoe UI Black" panose="020B0A02040204020203"/>
              </a:rPr>
              <a:t>Tianjin</a:t>
            </a:r>
            <a:endParaRPr lang="zh-CN" altLang="en-US" sz="5400">
              <a:solidFill>
                <a:schemeClr val="bg1"/>
              </a:solidFill>
              <a:latin typeface="Segoe UI Black" panose="020B0A02040204020203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 r="1096"/>
          <a:stretch>
            <a:fillRect/>
          </a:stretch>
        </p:blipFill>
        <p:spPr bwMode="auto">
          <a:xfrm>
            <a:off x="7894638" y="3070225"/>
            <a:ext cx="4181475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6"/>
          <p:cNvSpPr txBox="1">
            <a:spLocks noChangeArrowheads="1"/>
          </p:cNvSpPr>
          <p:nvPr/>
        </p:nvSpPr>
        <p:spPr bwMode="auto">
          <a:xfrm>
            <a:off x="3621088" y="5953125"/>
            <a:ext cx="49498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00478B"/>
                </a:solidFill>
                <a:latin typeface="Segoe UI" panose="020B0502040204020203"/>
              </a:rPr>
              <a:t>A Bite of Tianjin</a:t>
            </a:r>
            <a:endParaRPr lang="en-US" altLang="zh-CN" sz="4400" b="1">
              <a:solidFill>
                <a:srgbClr val="00478B"/>
              </a:solidFill>
              <a:latin typeface="Segoe UI" panose="020B0502040204020203"/>
            </a:endParaRPr>
          </a:p>
        </p:txBody>
      </p:sp>
      <p:grpSp>
        <p:nvGrpSpPr>
          <p:cNvPr id="33795" name="组合 1"/>
          <p:cNvGrpSpPr/>
          <p:nvPr/>
        </p:nvGrpSpPr>
        <p:grpSpPr bwMode="auto">
          <a:xfrm>
            <a:off x="3962400" y="0"/>
            <a:ext cx="4767263" cy="2997200"/>
            <a:chOff x="60928" y="0"/>
            <a:chExt cx="4767215" cy="2996568"/>
          </a:xfrm>
        </p:grpSpPr>
        <p:pic>
          <p:nvPicPr>
            <p:cNvPr id="3380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8" y="0"/>
              <a:ext cx="4114800" cy="299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9" name="TextBox 6"/>
            <p:cNvSpPr txBox="1">
              <a:spLocks noChangeArrowheads="1"/>
            </p:cNvSpPr>
            <p:nvPr/>
          </p:nvSpPr>
          <p:spPr bwMode="auto">
            <a:xfrm>
              <a:off x="2118328" y="1593648"/>
              <a:ext cx="270981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Go Believe Bun</a:t>
              </a:r>
              <a:endParaRPr lang="en-US" altLang="zh-CN" sz="16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796" name="组合 2"/>
          <p:cNvGrpSpPr/>
          <p:nvPr/>
        </p:nvGrpSpPr>
        <p:grpSpPr bwMode="auto">
          <a:xfrm>
            <a:off x="115888" y="0"/>
            <a:ext cx="3771900" cy="2997200"/>
            <a:chOff x="4434078" y="0"/>
            <a:chExt cx="3772179" cy="2996568"/>
          </a:xfrm>
        </p:grpSpPr>
        <p:pic>
          <p:nvPicPr>
            <p:cNvPr id="3380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2"/>
            <a:stretch>
              <a:fillRect/>
            </a:stretch>
          </p:blipFill>
          <p:spPr bwMode="auto">
            <a:xfrm>
              <a:off x="4434078" y="0"/>
              <a:ext cx="3772179" cy="299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7" name="TextBox 6"/>
            <p:cNvSpPr txBox="1">
              <a:spLocks noChangeArrowheads="1"/>
            </p:cNvSpPr>
            <p:nvPr/>
          </p:nvSpPr>
          <p:spPr bwMode="auto">
            <a:xfrm>
              <a:off x="5410476" y="2597025"/>
              <a:ext cx="270981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Ear-hole fried cake</a:t>
              </a:r>
              <a:endParaRPr lang="en-US" altLang="zh-CN" sz="16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797" name="组合 3"/>
          <p:cNvGrpSpPr/>
          <p:nvPr/>
        </p:nvGrpSpPr>
        <p:grpSpPr bwMode="auto">
          <a:xfrm>
            <a:off x="3862388" y="3082925"/>
            <a:ext cx="3935412" cy="2765425"/>
            <a:chOff x="8577628" y="329606"/>
            <a:chExt cx="3553444" cy="2535349"/>
          </a:xfrm>
        </p:grpSpPr>
        <p:pic>
          <p:nvPicPr>
            <p:cNvPr id="33804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" t="10063" r="24191" b="12526"/>
            <a:stretch>
              <a:fillRect/>
            </a:stretch>
          </p:blipFill>
          <p:spPr bwMode="auto">
            <a:xfrm>
              <a:off x="8577628" y="329606"/>
              <a:ext cx="3553444" cy="2535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5" name="TextBox 6"/>
            <p:cNvSpPr txBox="1">
              <a:spLocks noChangeArrowheads="1"/>
            </p:cNvSpPr>
            <p:nvPr/>
          </p:nvSpPr>
          <p:spPr bwMode="auto">
            <a:xfrm>
              <a:off x="9039630" y="1832372"/>
              <a:ext cx="270981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Beng Dou</a:t>
              </a:r>
              <a:endParaRPr lang="en-US" altLang="zh-CN" sz="16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798" name="组合 4"/>
          <p:cNvGrpSpPr/>
          <p:nvPr/>
        </p:nvGrpSpPr>
        <p:grpSpPr bwMode="auto">
          <a:xfrm>
            <a:off x="8151813" y="-7938"/>
            <a:ext cx="4084637" cy="2997201"/>
            <a:chOff x="188518" y="3069514"/>
            <a:chExt cx="3851940" cy="2788751"/>
          </a:xfrm>
        </p:grpSpPr>
        <p:pic>
          <p:nvPicPr>
            <p:cNvPr id="3380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6" r="11302"/>
            <a:stretch>
              <a:fillRect/>
            </a:stretch>
          </p:blipFill>
          <p:spPr bwMode="auto">
            <a:xfrm>
              <a:off x="188518" y="3069514"/>
              <a:ext cx="3700552" cy="2788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3" name="TextBox 6"/>
            <p:cNvSpPr txBox="1">
              <a:spLocks noChangeArrowheads="1"/>
            </p:cNvSpPr>
            <p:nvPr/>
          </p:nvSpPr>
          <p:spPr bwMode="auto">
            <a:xfrm>
              <a:off x="600712" y="5216425"/>
              <a:ext cx="343974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b="1">
                  <a:solidFill>
                    <a:schemeClr val="bg1"/>
                  </a:solidFill>
                  <a:latin typeface="Century Gothic" panose="020B0502020202020204" pitchFamily="34" charset="0"/>
                  <a:sym typeface="+mn-ea"/>
                </a:rPr>
                <a:t>Fried Dough Twist（</a:t>
              </a:r>
              <a:r>
                <a:rPr lang="en-US" altLang="zh-CN" sz="1600" b="1">
                  <a:solidFill>
                    <a:schemeClr val="bg1"/>
                  </a:solidFill>
                  <a:latin typeface="Century Gothic" panose="020B0502020202020204" pitchFamily="34" charset="0"/>
                  <a:sym typeface="+mn-ea"/>
                </a:rPr>
                <a:t>Mahua</a:t>
              </a:r>
              <a:r>
                <a:rPr lang="zh-CN" altLang="en-US" sz="1600" b="1">
                  <a:solidFill>
                    <a:schemeClr val="bg1"/>
                  </a:solidFill>
                  <a:sym typeface="+mn-ea"/>
                </a:rPr>
                <a:t>）</a:t>
              </a:r>
              <a:endParaRPr lang="zh-CN" altLang="en-US" sz="2000" b="1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zh-CN" sz="20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799" name="组合 5"/>
          <p:cNvGrpSpPr/>
          <p:nvPr/>
        </p:nvGrpSpPr>
        <p:grpSpPr bwMode="auto">
          <a:xfrm>
            <a:off x="104775" y="3082925"/>
            <a:ext cx="3660775" cy="2765425"/>
            <a:chOff x="4115066" y="3093072"/>
            <a:chExt cx="3661593" cy="2765193"/>
          </a:xfrm>
        </p:grpSpPr>
        <p:pic>
          <p:nvPicPr>
            <p:cNvPr id="3380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5" r="4767"/>
            <a:stretch>
              <a:fillRect/>
            </a:stretch>
          </p:blipFill>
          <p:spPr bwMode="auto">
            <a:xfrm>
              <a:off x="4115066" y="3093072"/>
              <a:ext cx="3661593" cy="2765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1" name="TextBox 6"/>
            <p:cNvSpPr txBox="1">
              <a:spLocks noChangeArrowheads="1"/>
            </p:cNvSpPr>
            <p:nvPr/>
          </p:nvSpPr>
          <p:spPr bwMode="auto">
            <a:xfrm>
              <a:off x="5695505" y="5093314"/>
              <a:ext cx="140379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Guo Ba Cai</a:t>
              </a:r>
              <a:endParaRPr lang="en-US" altLang="zh-CN" sz="16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图片 4" descr="图片包含 自然&#10;&#10;描述已自动生成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6" b="15599"/>
          <a:stretch>
            <a:fillRect/>
          </a:stretch>
        </p:blipFill>
        <p:spPr bwMode="auto">
          <a:xfrm>
            <a:off x="242888" y="3322638"/>
            <a:ext cx="11706225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93763" y="703263"/>
            <a:ext cx="1831975" cy="319563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819" name="文本框 8"/>
          <p:cNvSpPr txBox="1">
            <a:spLocks noChangeArrowheads="1"/>
          </p:cNvSpPr>
          <p:nvPr/>
        </p:nvSpPr>
        <p:spPr bwMode="auto">
          <a:xfrm>
            <a:off x="0" y="719138"/>
            <a:ext cx="39417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>
                <a:solidFill>
                  <a:srgbClr val="609ED6"/>
                </a:solidFill>
                <a:latin typeface="Calibri" panose="020F0502020204030204" pitchFamily="34" charset="0"/>
              </a:rPr>
              <a:t>TJU Campus</a:t>
            </a:r>
            <a:endParaRPr lang="zh-CN" altLang="en-US" sz="6600" b="1">
              <a:solidFill>
                <a:srgbClr val="609ED6"/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TextBox 6"/>
          <p:cNvSpPr txBox="1">
            <a:spLocks noChangeArrowheads="1"/>
          </p:cNvSpPr>
          <p:nvPr/>
        </p:nvSpPr>
        <p:spPr bwMode="auto">
          <a:xfrm>
            <a:off x="1336675" y="1417638"/>
            <a:ext cx="29257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478B"/>
                </a:solidFill>
                <a:latin typeface="Century Gothic" panose="020B0502020202020204" pitchFamily="34" charset="0"/>
              </a:rPr>
              <a:t>Weijin Road</a:t>
            </a:r>
            <a:endParaRPr lang="en-US" altLang="zh-CN" sz="4000" b="1">
              <a:solidFill>
                <a:srgbClr val="00478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821" name="图片 10" descr="图片包含 户外, 树, 天空&#10;&#10;描述已自动生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2709863"/>
            <a:ext cx="3748087" cy="21097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图片 14" descr="图片包含 树, 户外, 天空, 植物&#10;&#10;描述已自动生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09538"/>
            <a:ext cx="4100512" cy="27336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图片 16" descr="图片包含 建筑物, 天空, 户外, 城市&#10;&#10;描述已自动生成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078038"/>
            <a:ext cx="2736850" cy="20542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图片 2" descr="树上的花朵&#10;&#10;描述已自动生成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r="17348"/>
          <a:stretch>
            <a:fillRect/>
          </a:stretch>
        </p:blipFill>
        <p:spPr bwMode="auto">
          <a:xfrm>
            <a:off x="9472613" y="109538"/>
            <a:ext cx="2459037" cy="37068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 l="12544" t="33900" r="11825" b="24148"/>
          <a:stretch>
            <a:fillRect/>
          </a:stretch>
        </p:blipFill>
        <p:spPr>
          <a:xfrm>
            <a:off x="3074035" y="20066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图片 21" descr="图片包含 天空, 户外&#10;&#10;描述已自动生成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261938"/>
            <a:ext cx="485457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图片 2" descr="图片包含 天空, 户外, 道路, 草&#10;&#10;描述已自动生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r="2953"/>
          <a:stretch>
            <a:fillRect/>
          </a:stretch>
        </p:blipFill>
        <p:spPr bwMode="auto">
          <a:xfrm>
            <a:off x="260350" y="242888"/>
            <a:ext cx="4321175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图片 17" descr="图片包含 天空, 户外, 围栏, 地面&#10;&#10;描述已自动生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0" b="4059"/>
          <a:stretch>
            <a:fillRect/>
          </a:stretch>
        </p:blipFill>
        <p:spPr bwMode="auto">
          <a:xfrm>
            <a:off x="234950" y="3467100"/>
            <a:ext cx="117221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/>
          <p:cNvSpPr/>
          <p:nvPr/>
        </p:nvSpPr>
        <p:spPr>
          <a:xfrm>
            <a:off x="3729038" y="1563688"/>
            <a:ext cx="4733925" cy="363696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180013" y="1784350"/>
            <a:ext cx="1831975" cy="319563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5846" name="文本框 8"/>
          <p:cNvSpPr txBox="1">
            <a:spLocks noChangeArrowheads="1"/>
          </p:cNvSpPr>
          <p:nvPr/>
        </p:nvSpPr>
        <p:spPr bwMode="auto">
          <a:xfrm>
            <a:off x="3729038" y="1798638"/>
            <a:ext cx="39417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>
                <a:solidFill>
                  <a:srgbClr val="609ED6"/>
                </a:solidFill>
                <a:latin typeface="Calibri" panose="020F0502020204030204" pitchFamily="34" charset="0"/>
              </a:rPr>
              <a:t>TJU Campus</a:t>
            </a:r>
            <a:endParaRPr lang="zh-CN" altLang="en-US" sz="6600" b="1">
              <a:solidFill>
                <a:srgbClr val="609ED6"/>
              </a:solidFill>
              <a:latin typeface="Calibri" panose="020F0502020204030204" pitchFamily="34" charset="0"/>
            </a:endParaRPr>
          </a:p>
        </p:txBody>
      </p:sp>
      <p:sp>
        <p:nvSpPr>
          <p:cNvPr id="35847" name="TextBox 6"/>
          <p:cNvSpPr txBox="1">
            <a:spLocks noChangeArrowheads="1"/>
          </p:cNvSpPr>
          <p:nvPr/>
        </p:nvSpPr>
        <p:spPr bwMode="auto">
          <a:xfrm>
            <a:off x="5065713" y="2514600"/>
            <a:ext cx="3252787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478B"/>
                </a:solidFill>
                <a:latin typeface="Century Gothic" panose="020B0502020202020204" pitchFamily="34" charset="0"/>
              </a:rPr>
              <a:t>Peiyang Park</a:t>
            </a:r>
            <a:endParaRPr lang="en-US" altLang="zh-CN" sz="4000" b="1">
              <a:solidFill>
                <a:srgbClr val="00478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848" name="图片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7" r="12698"/>
          <a:stretch>
            <a:fillRect/>
          </a:stretch>
        </p:blipFill>
        <p:spPr bwMode="auto">
          <a:xfrm>
            <a:off x="9807575" y="252413"/>
            <a:ext cx="21494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l="12544" t="33900" r="11825" b="24148"/>
          <a:stretch>
            <a:fillRect/>
          </a:stretch>
        </p:blipFill>
        <p:spPr>
          <a:xfrm>
            <a:off x="7129780" y="380746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微信截图_202110221409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970"/>
            <a:ext cx="12192000" cy="6829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2544" t="33900" r="11825" b="24148"/>
          <a:stretch>
            <a:fillRect/>
          </a:stretch>
        </p:blipFill>
        <p:spPr>
          <a:xfrm>
            <a:off x="5120640" y="44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>
            <a:spLocks noEditPoints="1"/>
          </p:cNvSpPr>
          <p:nvPr/>
        </p:nvSpPr>
        <p:spPr bwMode="auto">
          <a:xfrm>
            <a:off x="-2924175" y="-527050"/>
            <a:ext cx="7932738" cy="7912100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914" name="Rectangle 21"/>
          <p:cNvSpPr>
            <a:spLocks noChangeArrowheads="1"/>
          </p:cNvSpPr>
          <p:nvPr/>
        </p:nvSpPr>
        <p:spPr bwMode="auto">
          <a:xfrm>
            <a:off x="3654425" y="290513"/>
            <a:ext cx="57610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00478B"/>
                </a:solidFill>
                <a:latin typeface="Segoe UI" panose="020B0502040204020203"/>
              </a:rPr>
              <a:t>Canteen in Tianjin University </a:t>
            </a:r>
            <a:endParaRPr lang="en-US" altLang="zh-CN" sz="3200" b="1">
              <a:solidFill>
                <a:srgbClr val="00478B"/>
              </a:solidFill>
              <a:latin typeface="Segoe UI" panose="020B0502040204020203"/>
            </a:endParaRPr>
          </a:p>
        </p:txBody>
      </p:sp>
      <p:pic>
        <p:nvPicPr>
          <p:cNvPr id="38915" name="图片 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0"/>
          <a:stretch>
            <a:fillRect/>
          </a:stretch>
        </p:blipFill>
        <p:spPr bwMode="auto">
          <a:xfrm>
            <a:off x="2189163" y="1046163"/>
            <a:ext cx="4344987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6"/>
          <a:stretch>
            <a:fillRect/>
          </a:stretch>
        </p:blipFill>
        <p:spPr bwMode="auto">
          <a:xfrm>
            <a:off x="2189163" y="3697288"/>
            <a:ext cx="4344987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图片 2" descr="图片包含 地板, 餐桌, 室内&#10;&#10;描述已自动生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046163"/>
            <a:ext cx="3525838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图片 6" descr="河边有一座桥&#10;&#10;描述已自动生成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107113" y="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38" name="组合 21"/>
          <p:cNvGrpSpPr/>
          <p:nvPr/>
        </p:nvGrpSpPr>
        <p:grpSpPr bwMode="auto">
          <a:xfrm>
            <a:off x="6042025" y="2541588"/>
            <a:ext cx="6143625" cy="485775"/>
            <a:chOff x="438004" y="2112816"/>
            <a:chExt cx="4709059" cy="523221"/>
          </a:xfrm>
        </p:grpSpPr>
        <p:sp>
          <p:nvSpPr>
            <p:cNvPr id="20" name="矩形 19"/>
            <p:cNvSpPr/>
            <p:nvPr/>
          </p:nvSpPr>
          <p:spPr>
            <a:xfrm>
              <a:off x="438004" y="2112816"/>
              <a:ext cx="4709059" cy="523221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39953" name="文本框 20"/>
            <p:cNvSpPr txBox="1">
              <a:spLocks noChangeArrowheads="1"/>
            </p:cNvSpPr>
            <p:nvPr/>
          </p:nvSpPr>
          <p:spPr bwMode="auto">
            <a:xfrm>
              <a:off x="3893449" y="2152128"/>
              <a:ext cx="910743" cy="292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bg1"/>
                  </a:solidFill>
                  <a:latin typeface="Arial Black" panose="020B0A04020102020204" pitchFamily="34" charset="0"/>
                </a:rPr>
                <a:t>Library</a:t>
              </a:r>
              <a:endParaRPr lang="zh-CN" altLang="en-US" sz="20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52388"/>
            <a:ext cx="6119812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0" name="组合 24"/>
          <p:cNvGrpSpPr/>
          <p:nvPr/>
        </p:nvGrpSpPr>
        <p:grpSpPr bwMode="auto">
          <a:xfrm>
            <a:off x="-3175" y="2565400"/>
            <a:ext cx="6134100" cy="461963"/>
            <a:chOff x="5318714" y="2250604"/>
            <a:chExt cx="3637125" cy="401170"/>
          </a:xfrm>
        </p:grpSpPr>
        <p:sp>
          <p:nvSpPr>
            <p:cNvPr id="23" name="矩形 22"/>
            <p:cNvSpPr/>
            <p:nvPr/>
          </p:nvSpPr>
          <p:spPr>
            <a:xfrm>
              <a:off x="5318714" y="2250604"/>
              <a:ext cx="3637125" cy="401170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39951" name="文本框 23"/>
            <p:cNvSpPr txBox="1">
              <a:spLocks noChangeArrowheads="1"/>
            </p:cNvSpPr>
            <p:nvPr/>
          </p:nvSpPr>
          <p:spPr bwMode="auto">
            <a:xfrm>
              <a:off x="5470298" y="2265140"/>
              <a:ext cx="1759863" cy="20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bg1"/>
                  </a:solidFill>
                  <a:latin typeface="Arial Black" panose="020B0A04020102020204" pitchFamily="34" charset="0"/>
                </a:rPr>
                <a:t>Swimming Pool</a:t>
              </a:r>
              <a:endParaRPr lang="zh-CN" altLang="en-US" sz="20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9941" name="组合 30"/>
          <p:cNvGrpSpPr/>
          <p:nvPr/>
        </p:nvGrpSpPr>
        <p:grpSpPr bwMode="auto">
          <a:xfrm>
            <a:off x="0" y="3352800"/>
            <a:ext cx="6200775" cy="3584575"/>
            <a:chOff x="353826" y="3905598"/>
            <a:chExt cx="5251628" cy="2952402"/>
          </a:xfrm>
        </p:grpSpPr>
        <p:pic>
          <p:nvPicPr>
            <p:cNvPr id="39947" name="图片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3826" y="3905598"/>
              <a:ext cx="5248715" cy="295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矩形 25"/>
            <p:cNvSpPr/>
            <p:nvPr/>
          </p:nvSpPr>
          <p:spPr>
            <a:xfrm>
              <a:off x="356515" y="4193255"/>
              <a:ext cx="5248939" cy="371338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39949" name="文本框 26"/>
            <p:cNvSpPr txBox="1">
              <a:spLocks noChangeArrowheads="1"/>
            </p:cNvSpPr>
            <p:nvPr/>
          </p:nvSpPr>
          <p:spPr bwMode="auto">
            <a:xfrm>
              <a:off x="582614" y="4255218"/>
              <a:ext cx="2398999" cy="32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bg1"/>
                  </a:solidFill>
                  <a:latin typeface="Arial Black" panose="020B0A04020102020204" pitchFamily="34" charset="0"/>
                </a:rPr>
                <a:t>Student-Union</a:t>
              </a:r>
              <a:endParaRPr lang="zh-CN" altLang="en-US" sz="20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9942" name="组合 29"/>
          <p:cNvGrpSpPr/>
          <p:nvPr/>
        </p:nvGrpSpPr>
        <p:grpSpPr bwMode="auto">
          <a:xfrm>
            <a:off x="6146800" y="3365500"/>
            <a:ext cx="6135688" cy="3492500"/>
            <a:chOff x="6797546" y="4177783"/>
            <a:chExt cx="4887111" cy="2742090"/>
          </a:xfrm>
        </p:grpSpPr>
        <p:pic>
          <p:nvPicPr>
            <p:cNvPr id="39944" name="图片 12" descr="图片包含 室内, 地板, 建筑物, 天花板&#10;&#10;描述已自动生成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" t="9029"/>
            <a:stretch>
              <a:fillRect/>
            </a:stretch>
          </p:blipFill>
          <p:spPr bwMode="auto">
            <a:xfrm>
              <a:off x="6797546" y="4177783"/>
              <a:ext cx="4814751" cy="27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6800075" y="4439528"/>
              <a:ext cx="4855499" cy="356472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39946" name="文本框 28"/>
            <p:cNvSpPr txBox="1">
              <a:spLocks noChangeArrowheads="1"/>
            </p:cNvSpPr>
            <p:nvPr/>
          </p:nvSpPr>
          <p:spPr bwMode="auto">
            <a:xfrm>
              <a:off x="9870009" y="4439343"/>
              <a:ext cx="1814648" cy="314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chemeClr val="bg1"/>
                  </a:solidFill>
                  <a:latin typeface="Arial Black" panose="020B0A04020102020204" pitchFamily="34" charset="0"/>
                </a:rPr>
                <a:t>Gymnasium</a:t>
              </a:r>
              <a:endParaRPr lang="zh-CN" altLang="en-US" sz="20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9943" name="矩形 3"/>
          <p:cNvSpPr>
            <a:spLocks noChangeArrowheads="1"/>
          </p:cNvSpPr>
          <p:nvPr/>
        </p:nvSpPr>
        <p:spPr bwMode="auto">
          <a:xfrm>
            <a:off x="4015584" y="3052763"/>
            <a:ext cx="4457694" cy="64633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FFC000"/>
                </a:solidFill>
                <a:latin typeface="Segoe UI Black" panose="020B0A02040204020203"/>
              </a:rPr>
              <a:t>C</a:t>
            </a:r>
            <a:r>
              <a:rPr lang="en-US" altLang="zh-CN" sz="3600" b="1" dirty="0">
                <a:solidFill>
                  <a:srgbClr val="00478B"/>
                </a:solidFill>
                <a:latin typeface="Segoe UI Black" panose="020B0A02040204020203"/>
              </a:rPr>
              <a:t>ampus </a:t>
            </a:r>
            <a:r>
              <a:rPr lang="en-US" altLang="zh-CN" sz="3600" b="1" dirty="0">
                <a:solidFill>
                  <a:srgbClr val="FFC000"/>
                </a:solidFill>
                <a:latin typeface="Segoe UI Black" panose="020B0A02040204020203"/>
              </a:rPr>
              <a:t>I</a:t>
            </a:r>
            <a:r>
              <a:rPr lang="en-US" altLang="zh-CN" sz="3600" b="1" dirty="0">
                <a:solidFill>
                  <a:srgbClr val="00478B"/>
                </a:solidFill>
                <a:latin typeface="Segoe UI Black" panose="020B0A02040204020203"/>
              </a:rPr>
              <a:t>nfrastructure</a:t>
            </a:r>
            <a:endParaRPr lang="zh-CN" altLang="en-US" sz="3600" b="1" dirty="0">
              <a:solidFill>
                <a:srgbClr val="00478B"/>
              </a:solidFill>
              <a:latin typeface="Segoe UI Black" panose="020B0A02040204020203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10545" b="4732"/>
          <a:stretch>
            <a:fillRect/>
          </a:stretch>
        </p:blipFill>
        <p:spPr bwMode="auto">
          <a:xfrm>
            <a:off x="5703888" y="2835275"/>
            <a:ext cx="6488112" cy="40227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图片 14" descr="图片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>
            <a:fillRect/>
          </a:stretch>
        </p:blipFill>
        <p:spPr bwMode="auto">
          <a:xfrm>
            <a:off x="5710238" y="0"/>
            <a:ext cx="6488112" cy="28352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/>
          <a:srcRect t="4141"/>
          <a:stretch>
            <a:fillRect/>
          </a:stretch>
        </p:blipFill>
        <p:spPr>
          <a:xfrm>
            <a:off x="0" y="2834638"/>
            <a:ext cx="2794549" cy="402336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softEdge rad="0"/>
          </a:effectLst>
        </p:spPr>
      </p:pic>
      <p:pic>
        <p:nvPicPr>
          <p:cNvPr id="40964" name="图片 4" descr="图片包含 人员, 服装, 妇女, 戴着&#10;&#10;描述已自动生成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b="2071"/>
          <a:stretch>
            <a:fillRect/>
          </a:stretch>
        </p:blipFill>
        <p:spPr bwMode="auto">
          <a:xfrm>
            <a:off x="2794000" y="2835275"/>
            <a:ext cx="2916238" cy="40227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4" b="4276"/>
          <a:stretch>
            <a:fillRect/>
          </a:stretch>
        </p:blipFill>
        <p:spPr bwMode="auto">
          <a:xfrm>
            <a:off x="0" y="0"/>
            <a:ext cx="5710238" cy="28352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0"/>
            <a:ext cx="12192000" cy="100330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0967" name="文本框 3"/>
          <p:cNvSpPr txBox="1">
            <a:spLocks noChangeArrowheads="1"/>
          </p:cNvSpPr>
          <p:nvPr/>
        </p:nvSpPr>
        <p:spPr bwMode="auto">
          <a:xfrm>
            <a:off x="4111625" y="147638"/>
            <a:ext cx="3968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C000"/>
                </a:solidFill>
                <a:latin typeface="Segoe UI Black" panose="020B0A02040204020203"/>
              </a:rPr>
              <a:t>Campus Life</a:t>
            </a:r>
            <a:endParaRPr lang="zh-CN" altLang="en-US" sz="4000" b="1" dirty="0">
              <a:solidFill>
                <a:srgbClr val="FFC000"/>
              </a:solidFill>
              <a:latin typeface="Segoe UI Black" panose="020B0A02040204020203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2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/>
          <p:cNvSpPr/>
          <p:nvPr/>
        </p:nvSpPr>
        <p:spPr>
          <a:xfrm>
            <a:off x="20638" y="0"/>
            <a:ext cx="12192000" cy="68580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grpSp>
        <p:nvGrpSpPr>
          <p:cNvPr id="8196" name="组合 8"/>
          <p:cNvGrpSpPr/>
          <p:nvPr/>
        </p:nvGrpSpPr>
        <p:grpSpPr bwMode="auto">
          <a:xfrm>
            <a:off x="6078538" y="1062038"/>
            <a:ext cx="5824537" cy="4532312"/>
            <a:chOff x="6145367" y="1044752"/>
            <a:chExt cx="5554508" cy="4531826"/>
          </a:xfrm>
        </p:grpSpPr>
        <p:sp>
          <p:nvSpPr>
            <p:cNvPr id="12" name="矩形 11"/>
            <p:cNvSpPr/>
            <p:nvPr/>
          </p:nvSpPr>
          <p:spPr>
            <a:xfrm>
              <a:off x="6145367" y="1044752"/>
              <a:ext cx="5554508" cy="55239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2" name="矩形 1"/>
            <p:cNvSpPr/>
            <p:nvPr/>
          </p:nvSpPr>
          <p:spPr>
            <a:xfrm>
              <a:off x="6145367" y="1589206"/>
              <a:ext cx="5554508" cy="3987372"/>
            </a:xfrm>
            <a:prstGeom prst="rect">
              <a:avLst/>
            </a:prstGeom>
            <a:solidFill>
              <a:srgbClr val="60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217" name="文本框 2"/>
            <p:cNvSpPr txBox="1">
              <a:spLocks noChangeArrowheads="1"/>
            </p:cNvSpPr>
            <p:nvPr/>
          </p:nvSpPr>
          <p:spPr bwMode="auto">
            <a:xfrm>
              <a:off x="6476283" y="1133646"/>
              <a:ext cx="4892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rgbClr val="00478B"/>
                  </a:solidFill>
                  <a:latin typeface="Arial Black" panose="020B0A04020102020204" pitchFamily="34" charset="0"/>
                </a:rPr>
                <a:t>WHY TJU</a:t>
              </a:r>
              <a:endParaRPr lang="zh-CN" altLang="en-US" sz="1800">
                <a:solidFill>
                  <a:srgbClr val="00478B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97" name="组合 4"/>
          <p:cNvGrpSpPr/>
          <p:nvPr/>
        </p:nvGrpSpPr>
        <p:grpSpPr bwMode="auto">
          <a:xfrm>
            <a:off x="492125" y="1019175"/>
            <a:ext cx="4919663" cy="4819650"/>
            <a:chOff x="492125" y="1019493"/>
            <a:chExt cx="4919028" cy="4819014"/>
          </a:xfrm>
        </p:grpSpPr>
        <p:grpSp>
          <p:nvGrpSpPr>
            <p:cNvPr id="8206" name="组合 13"/>
            <p:cNvGrpSpPr/>
            <p:nvPr/>
          </p:nvGrpSpPr>
          <p:grpSpPr bwMode="auto">
            <a:xfrm>
              <a:off x="492125" y="1019493"/>
              <a:ext cx="4919028" cy="4819014"/>
              <a:chOff x="254000" y="770890"/>
              <a:chExt cx="4919028" cy="4819014"/>
            </a:xfrm>
          </p:grpSpPr>
          <p:sp>
            <p:nvSpPr>
              <p:cNvPr id="15" name="平行四边形 12"/>
              <p:cNvSpPr/>
              <p:nvPr/>
            </p:nvSpPr>
            <p:spPr>
              <a:xfrm rot="5400000">
                <a:off x="-803132" y="2193099"/>
                <a:ext cx="4819014" cy="1974595"/>
              </a:xfrm>
              <a:custGeom>
                <a:avLst/>
                <a:gdLst>
                  <a:gd name="connsiteX0" fmla="*/ 0 w 3647440"/>
                  <a:gd name="connsiteY0" fmla="*/ 1985011 h 1985011"/>
                  <a:gd name="connsiteX1" fmla="*/ 496253 w 3647440"/>
                  <a:gd name="connsiteY1" fmla="*/ 0 h 1985011"/>
                  <a:gd name="connsiteX2" fmla="*/ 3647440 w 3647440"/>
                  <a:gd name="connsiteY2" fmla="*/ 0 h 1985011"/>
                  <a:gd name="connsiteX3" fmla="*/ 3151187 w 3647440"/>
                  <a:gd name="connsiteY3" fmla="*/ 1985011 h 1985011"/>
                  <a:gd name="connsiteX4" fmla="*/ 0 w 3647440"/>
                  <a:gd name="connsiteY4" fmla="*/ 1985011 h 1985011"/>
                  <a:gd name="connsiteX0-1" fmla="*/ 448627 w 3151187"/>
                  <a:gd name="connsiteY0-2" fmla="*/ 1893571 h 1985011"/>
                  <a:gd name="connsiteX1-3" fmla="*/ 0 w 3151187"/>
                  <a:gd name="connsiteY1-4" fmla="*/ 0 h 1985011"/>
                  <a:gd name="connsiteX2-5" fmla="*/ 3151187 w 3151187"/>
                  <a:gd name="connsiteY2-6" fmla="*/ 0 h 1985011"/>
                  <a:gd name="connsiteX3-7" fmla="*/ 2654934 w 3151187"/>
                  <a:gd name="connsiteY3-8" fmla="*/ 1985011 h 1985011"/>
                  <a:gd name="connsiteX4-9" fmla="*/ 448627 w 3151187"/>
                  <a:gd name="connsiteY4-10" fmla="*/ 1893571 h 1985011"/>
                  <a:gd name="connsiteX0-11" fmla="*/ 275907 w 3151187"/>
                  <a:gd name="connsiteY0-12" fmla="*/ 1964691 h 1985011"/>
                  <a:gd name="connsiteX1-13" fmla="*/ 0 w 3151187"/>
                  <a:gd name="connsiteY1-14" fmla="*/ 0 h 1985011"/>
                  <a:gd name="connsiteX2-15" fmla="*/ 3151187 w 3151187"/>
                  <a:gd name="connsiteY2-16" fmla="*/ 0 h 1985011"/>
                  <a:gd name="connsiteX3-17" fmla="*/ 2654934 w 3151187"/>
                  <a:gd name="connsiteY3-18" fmla="*/ 1985011 h 1985011"/>
                  <a:gd name="connsiteX4-19" fmla="*/ 275907 w 3151187"/>
                  <a:gd name="connsiteY4-20" fmla="*/ 1964691 h 1985011"/>
                  <a:gd name="connsiteX0-21" fmla="*/ 275907 w 4819014"/>
                  <a:gd name="connsiteY0-22" fmla="*/ 1964691 h 1964691"/>
                  <a:gd name="connsiteX1-23" fmla="*/ 0 w 4819014"/>
                  <a:gd name="connsiteY1-24" fmla="*/ 0 h 1964691"/>
                  <a:gd name="connsiteX2-25" fmla="*/ 3151187 w 4819014"/>
                  <a:gd name="connsiteY2-26" fmla="*/ 0 h 1964691"/>
                  <a:gd name="connsiteX3-27" fmla="*/ 4819014 w 4819014"/>
                  <a:gd name="connsiteY3-28" fmla="*/ 1954531 h 1964691"/>
                  <a:gd name="connsiteX4-29" fmla="*/ 275907 w 4819014"/>
                  <a:gd name="connsiteY4-30" fmla="*/ 1964691 h 1964691"/>
                  <a:gd name="connsiteX0-31" fmla="*/ 275907 w 4819014"/>
                  <a:gd name="connsiteY0-32" fmla="*/ 1974851 h 1974851"/>
                  <a:gd name="connsiteX1-33" fmla="*/ 0 w 4819014"/>
                  <a:gd name="connsiteY1-34" fmla="*/ 10160 h 1974851"/>
                  <a:gd name="connsiteX2-35" fmla="*/ 4522787 w 4819014"/>
                  <a:gd name="connsiteY2-36" fmla="*/ 0 h 1974851"/>
                  <a:gd name="connsiteX3-37" fmla="*/ 4819014 w 4819014"/>
                  <a:gd name="connsiteY3-38" fmla="*/ 1964691 h 1974851"/>
                  <a:gd name="connsiteX4-39" fmla="*/ 275907 w 4819014"/>
                  <a:gd name="connsiteY4-40" fmla="*/ 1974851 h 197485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819014" h="1974851">
                    <a:moveTo>
                      <a:pt x="275907" y="1974851"/>
                    </a:moveTo>
                    <a:lnTo>
                      <a:pt x="0" y="10160"/>
                    </a:lnTo>
                    <a:lnTo>
                      <a:pt x="4522787" y="0"/>
                    </a:lnTo>
                    <a:lnTo>
                      <a:pt x="4819014" y="1964691"/>
                    </a:lnTo>
                    <a:lnTo>
                      <a:pt x="275907" y="197485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/>
              </a:p>
            </p:txBody>
          </p:sp>
          <p:sp>
            <p:nvSpPr>
              <p:cNvPr id="16" name="平行四边形 12"/>
              <p:cNvSpPr/>
              <p:nvPr/>
            </p:nvSpPr>
            <p:spPr>
              <a:xfrm>
                <a:off x="254000" y="1104221"/>
                <a:ext cx="4919028" cy="1974589"/>
              </a:xfrm>
              <a:custGeom>
                <a:avLst/>
                <a:gdLst>
                  <a:gd name="connsiteX0" fmla="*/ 0 w 3647440"/>
                  <a:gd name="connsiteY0" fmla="*/ 1985011 h 1985011"/>
                  <a:gd name="connsiteX1" fmla="*/ 496253 w 3647440"/>
                  <a:gd name="connsiteY1" fmla="*/ 0 h 1985011"/>
                  <a:gd name="connsiteX2" fmla="*/ 3647440 w 3647440"/>
                  <a:gd name="connsiteY2" fmla="*/ 0 h 1985011"/>
                  <a:gd name="connsiteX3" fmla="*/ 3151187 w 3647440"/>
                  <a:gd name="connsiteY3" fmla="*/ 1985011 h 1985011"/>
                  <a:gd name="connsiteX4" fmla="*/ 0 w 3647440"/>
                  <a:gd name="connsiteY4" fmla="*/ 1985011 h 1985011"/>
                  <a:gd name="connsiteX0-1" fmla="*/ 448627 w 3151187"/>
                  <a:gd name="connsiteY0-2" fmla="*/ 1893571 h 1985011"/>
                  <a:gd name="connsiteX1-3" fmla="*/ 0 w 3151187"/>
                  <a:gd name="connsiteY1-4" fmla="*/ 0 h 1985011"/>
                  <a:gd name="connsiteX2-5" fmla="*/ 3151187 w 3151187"/>
                  <a:gd name="connsiteY2-6" fmla="*/ 0 h 1985011"/>
                  <a:gd name="connsiteX3-7" fmla="*/ 2654934 w 3151187"/>
                  <a:gd name="connsiteY3-8" fmla="*/ 1985011 h 1985011"/>
                  <a:gd name="connsiteX4-9" fmla="*/ 448627 w 3151187"/>
                  <a:gd name="connsiteY4-10" fmla="*/ 1893571 h 1985011"/>
                  <a:gd name="connsiteX0-11" fmla="*/ 275907 w 3151187"/>
                  <a:gd name="connsiteY0-12" fmla="*/ 1964691 h 1985011"/>
                  <a:gd name="connsiteX1-13" fmla="*/ 0 w 3151187"/>
                  <a:gd name="connsiteY1-14" fmla="*/ 0 h 1985011"/>
                  <a:gd name="connsiteX2-15" fmla="*/ 3151187 w 3151187"/>
                  <a:gd name="connsiteY2-16" fmla="*/ 0 h 1985011"/>
                  <a:gd name="connsiteX3-17" fmla="*/ 2654934 w 3151187"/>
                  <a:gd name="connsiteY3-18" fmla="*/ 1985011 h 1985011"/>
                  <a:gd name="connsiteX4-19" fmla="*/ 275907 w 3151187"/>
                  <a:gd name="connsiteY4-20" fmla="*/ 1964691 h 1985011"/>
                  <a:gd name="connsiteX0-21" fmla="*/ 275907 w 4819014"/>
                  <a:gd name="connsiteY0-22" fmla="*/ 1964691 h 1964691"/>
                  <a:gd name="connsiteX1-23" fmla="*/ 0 w 4819014"/>
                  <a:gd name="connsiteY1-24" fmla="*/ 0 h 1964691"/>
                  <a:gd name="connsiteX2-25" fmla="*/ 3151187 w 4819014"/>
                  <a:gd name="connsiteY2-26" fmla="*/ 0 h 1964691"/>
                  <a:gd name="connsiteX3-27" fmla="*/ 4819014 w 4819014"/>
                  <a:gd name="connsiteY3-28" fmla="*/ 1954531 h 1964691"/>
                  <a:gd name="connsiteX4-29" fmla="*/ 275907 w 4819014"/>
                  <a:gd name="connsiteY4-30" fmla="*/ 1964691 h 1964691"/>
                  <a:gd name="connsiteX0-31" fmla="*/ 275907 w 4819014"/>
                  <a:gd name="connsiteY0-32" fmla="*/ 1974851 h 1974851"/>
                  <a:gd name="connsiteX1-33" fmla="*/ 0 w 4819014"/>
                  <a:gd name="connsiteY1-34" fmla="*/ 10160 h 1974851"/>
                  <a:gd name="connsiteX2-35" fmla="*/ 4522787 w 4819014"/>
                  <a:gd name="connsiteY2-36" fmla="*/ 0 h 1974851"/>
                  <a:gd name="connsiteX3-37" fmla="*/ 4819014 w 4819014"/>
                  <a:gd name="connsiteY3-38" fmla="*/ 1964691 h 1974851"/>
                  <a:gd name="connsiteX4-39" fmla="*/ 275907 w 4819014"/>
                  <a:gd name="connsiteY4-40" fmla="*/ 1974851 h 197485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819014" h="1974851">
                    <a:moveTo>
                      <a:pt x="275907" y="1974851"/>
                    </a:moveTo>
                    <a:lnTo>
                      <a:pt x="0" y="10160"/>
                    </a:lnTo>
                    <a:lnTo>
                      <a:pt x="4522787" y="0"/>
                    </a:lnTo>
                    <a:lnTo>
                      <a:pt x="4819014" y="1964691"/>
                    </a:lnTo>
                    <a:lnTo>
                      <a:pt x="275907" y="1974851"/>
                    </a:lnTo>
                    <a:close/>
                  </a:path>
                </a:pathLst>
              </a:custGeom>
              <a:solidFill>
                <a:srgbClr val="00478B"/>
              </a:solidFill>
              <a:ln>
                <a:solidFill>
                  <a:srgbClr val="00478B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/>
              </a:p>
            </p:txBody>
          </p:sp>
          <p:sp>
            <p:nvSpPr>
              <p:cNvPr id="17" name="平行四边形 12"/>
              <p:cNvSpPr/>
              <p:nvPr/>
            </p:nvSpPr>
            <p:spPr>
              <a:xfrm rot="16200000">
                <a:off x="1398447" y="2193099"/>
                <a:ext cx="4819014" cy="1974595"/>
              </a:xfrm>
              <a:custGeom>
                <a:avLst/>
                <a:gdLst>
                  <a:gd name="connsiteX0" fmla="*/ 0 w 3647440"/>
                  <a:gd name="connsiteY0" fmla="*/ 1985011 h 1985011"/>
                  <a:gd name="connsiteX1" fmla="*/ 496253 w 3647440"/>
                  <a:gd name="connsiteY1" fmla="*/ 0 h 1985011"/>
                  <a:gd name="connsiteX2" fmla="*/ 3647440 w 3647440"/>
                  <a:gd name="connsiteY2" fmla="*/ 0 h 1985011"/>
                  <a:gd name="connsiteX3" fmla="*/ 3151187 w 3647440"/>
                  <a:gd name="connsiteY3" fmla="*/ 1985011 h 1985011"/>
                  <a:gd name="connsiteX4" fmla="*/ 0 w 3647440"/>
                  <a:gd name="connsiteY4" fmla="*/ 1985011 h 1985011"/>
                  <a:gd name="connsiteX0-1" fmla="*/ 448627 w 3151187"/>
                  <a:gd name="connsiteY0-2" fmla="*/ 1893571 h 1985011"/>
                  <a:gd name="connsiteX1-3" fmla="*/ 0 w 3151187"/>
                  <a:gd name="connsiteY1-4" fmla="*/ 0 h 1985011"/>
                  <a:gd name="connsiteX2-5" fmla="*/ 3151187 w 3151187"/>
                  <a:gd name="connsiteY2-6" fmla="*/ 0 h 1985011"/>
                  <a:gd name="connsiteX3-7" fmla="*/ 2654934 w 3151187"/>
                  <a:gd name="connsiteY3-8" fmla="*/ 1985011 h 1985011"/>
                  <a:gd name="connsiteX4-9" fmla="*/ 448627 w 3151187"/>
                  <a:gd name="connsiteY4-10" fmla="*/ 1893571 h 1985011"/>
                  <a:gd name="connsiteX0-11" fmla="*/ 275907 w 3151187"/>
                  <a:gd name="connsiteY0-12" fmla="*/ 1964691 h 1985011"/>
                  <a:gd name="connsiteX1-13" fmla="*/ 0 w 3151187"/>
                  <a:gd name="connsiteY1-14" fmla="*/ 0 h 1985011"/>
                  <a:gd name="connsiteX2-15" fmla="*/ 3151187 w 3151187"/>
                  <a:gd name="connsiteY2-16" fmla="*/ 0 h 1985011"/>
                  <a:gd name="connsiteX3-17" fmla="*/ 2654934 w 3151187"/>
                  <a:gd name="connsiteY3-18" fmla="*/ 1985011 h 1985011"/>
                  <a:gd name="connsiteX4-19" fmla="*/ 275907 w 3151187"/>
                  <a:gd name="connsiteY4-20" fmla="*/ 1964691 h 1985011"/>
                  <a:gd name="connsiteX0-21" fmla="*/ 275907 w 4819014"/>
                  <a:gd name="connsiteY0-22" fmla="*/ 1964691 h 1964691"/>
                  <a:gd name="connsiteX1-23" fmla="*/ 0 w 4819014"/>
                  <a:gd name="connsiteY1-24" fmla="*/ 0 h 1964691"/>
                  <a:gd name="connsiteX2-25" fmla="*/ 3151187 w 4819014"/>
                  <a:gd name="connsiteY2-26" fmla="*/ 0 h 1964691"/>
                  <a:gd name="connsiteX3-27" fmla="*/ 4819014 w 4819014"/>
                  <a:gd name="connsiteY3-28" fmla="*/ 1954531 h 1964691"/>
                  <a:gd name="connsiteX4-29" fmla="*/ 275907 w 4819014"/>
                  <a:gd name="connsiteY4-30" fmla="*/ 1964691 h 1964691"/>
                  <a:gd name="connsiteX0-31" fmla="*/ 275907 w 4819014"/>
                  <a:gd name="connsiteY0-32" fmla="*/ 1974851 h 1974851"/>
                  <a:gd name="connsiteX1-33" fmla="*/ 0 w 4819014"/>
                  <a:gd name="connsiteY1-34" fmla="*/ 10160 h 1974851"/>
                  <a:gd name="connsiteX2-35" fmla="*/ 4522787 w 4819014"/>
                  <a:gd name="connsiteY2-36" fmla="*/ 0 h 1974851"/>
                  <a:gd name="connsiteX3-37" fmla="*/ 4819014 w 4819014"/>
                  <a:gd name="connsiteY3-38" fmla="*/ 1964691 h 1974851"/>
                  <a:gd name="connsiteX4-39" fmla="*/ 275907 w 4819014"/>
                  <a:gd name="connsiteY4-40" fmla="*/ 1974851 h 197485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819014" h="1974851">
                    <a:moveTo>
                      <a:pt x="275907" y="1974851"/>
                    </a:moveTo>
                    <a:lnTo>
                      <a:pt x="0" y="10160"/>
                    </a:lnTo>
                    <a:lnTo>
                      <a:pt x="4522787" y="0"/>
                    </a:lnTo>
                    <a:lnTo>
                      <a:pt x="4819014" y="1964691"/>
                    </a:lnTo>
                    <a:lnTo>
                      <a:pt x="275907" y="197485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/>
              </a:p>
            </p:txBody>
          </p:sp>
          <p:sp>
            <p:nvSpPr>
              <p:cNvPr id="18" name="平行四边形 12"/>
              <p:cNvSpPr/>
              <p:nvPr/>
            </p:nvSpPr>
            <p:spPr>
              <a:xfrm>
                <a:off x="254000" y="3305793"/>
                <a:ext cx="4919028" cy="1976176"/>
              </a:xfrm>
              <a:custGeom>
                <a:avLst/>
                <a:gdLst>
                  <a:gd name="connsiteX0" fmla="*/ 0 w 3647440"/>
                  <a:gd name="connsiteY0" fmla="*/ 1985011 h 1985011"/>
                  <a:gd name="connsiteX1" fmla="*/ 496253 w 3647440"/>
                  <a:gd name="connsiteY1" fmla="*/ 0 h 1985011"/>
                  <a:gd name="connsiteX2" fmla="*/ 3647440 w 3647440"/>
                  <a:gd name="connsiteY2" fmla="*/ 0 h 1985011"/>
                  <a:gd name="connsiteX3" fmla="*/ 3151187 w 3647440"/>
                  <a:gd name="connsiteY3" fmla="*/ 1985011 h 1985011"/>
                  <a:gd name="connsiteX4" fmla="*/ 0 w 3647440"/>
                  <a:gd name="connsiteY4" fmla="*/ 1985011 h 1985011"/>
                  <a:gd name="connsiteX0-1" fmla="*/ 448627 w 3151187"/>
                  <a:gd name="connsiteY0-2" fmla="*/ 1893571 h 1985011"/>
                  <a:gd name="connsiteX1-3" fmla="*/ 0 w 3151187"/>
                  <a:gd name="connsiteY1-4" fmla="*/ 0 h 1985011"/>
                  <a:gd name="connsiteX2-5" fmla="*/ 3151187 w 3151187"/>
                  <a:gd name="connsiteY2-6" fmla="*/ 0 h 1985011"/>
                  <a:gd name="connsiteX3-7" fmla="*/ 2654934 w 3151187"/>
                  <a:gd name="connsiteY3-8" fmla="*/ 1985011 h 1985011"/>
                  <a:gd name="connsiteX4-9" fmla="*/ 448627 w 3151187"/>
                  <a:gd name="connsiteY4-10" fmla="*/ 1893571 h 1985011"/>
                  <a:gd name="connsiteX0-11" fmla="*/ 275907 w 3151187"/>
                  <a:gd name="connsiteY0-12" fmla="*/ 1964691 h 1985011"/>
                  <a:gd name="connsiteX1-13" fmla="*/ 0 w 3151187"/>
                  <a:gd name="connsiteY1-14" fmla="*/ 0 h 1985011"/>
                  <a:gd name="connsiteX2-15" fmla="*/ 3151187 w 3151187"/>
                  <a:gd name="connsiteY2-16" fmla="*/ 0 h 1985011"/>
                  <a:gd name="connsiteX3-17" fmla="*/ 2654934 w 3151187"/>
                  <a:gd name="connsiteY3-18" fmla="*/ 1985011 h 1985011"/>
                  <a:gd name="connsiteX4-19" fmla="*/ 275907 w 3151187"/>
                  <a:gd name="connsiteY4-20" fmla="*/ 1964691 h 1985011"/>
                  <a:gd name="connsiteX0-21" fmla="*/ 275907 w 4819014"/>
                  <a:gd name="connsiteY0-22" fmla="*/ 1964691 h 1964691"/>
                  <a:gd name="connsiteX1-23" fmla="*/ 0 w 4819014"/>
                  <a:gd name="connsiteY1-24" fmla="*/ 0 h 1964691"/>
                  <a:gd name="connsiteX2-25" fmla="*/ 3151187 w 4819014"/>
                  <a:gd name="connsiteY2-26" fmla="*/ 0 h 1964691"/>
                  <a:gd name="connsiteX3-27" fmla="*/ 4819014 w 4819014"/>
                  <a:gd name="connsiteY3-28" fmla="*/ 1954531 h 1964691"/>
                  <a:gd name="connsiteX4-29" fmla="*/ 275907 w 4819014"/>
                  <a:gd name="connsiteY4-30" fmla="*/ 1964691 h 1964691"/>
                  <a:gd name="connsiteX0-31" fmla="*/ 275907 w 4819014"/>
                  <a:gd name="connsiteY0-32" fmla="*/ 1974851 h 1974851"/>
                  <a:gd name="connsiteX1-33" fmla="*/ 0 w 4819014"/>
                  <a:gd name="connsiteY1-34" fmla="*/ 10160 h 1974851"/>
                  <a:gd name="connsiteX2-35" fmla="*/ 4522787 w 4819014"/>
                  <a:gd name="connsiteY2-36" fmla="*/ 0 h 1974851"/>
                  <a:gd name="connsiteX3-37" fmla="*/ 4819014 w 4819014"/>
                  <a:gd name="connsiteY3-38" fmla="*/ 1964691 h 1974851"/>
                  <a:gd name="connsiteX4-39" fmla="*/ 275907 w 4819014"/>
                  <a:gd name="connsiteY4-40" fmla="*/ 1974851 h 197485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819014" h="1974851">
                    <a:moveTo>
                      <a:pt x="275907" y="1974851"/>
                    </a:moveTo>
                    <a:lnTo>
                      <a:pt x="0" y="10160"/>
                    </a:lnTo>
                    <a:lnTo>
                      <a:pt x="4522787" y="0"/>
                    </a:lnTo>
                    <a:lnTo>
                      <a:pt x="4819014" y="1964691"/>
                    </a:lnTo>
                    <a:lnTo>
                      <a:pt x="275907" y="197485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9" name="平行四边形 12"/>
              <p:cNvSpPr/>
              <p:nvPr/>
            </p:nvSpPr>
            <p:spPr>
              <a:xfrm rot="5400000">
                <a:off x="450034" y="3306584"/>
                <a:ext cx="2312682" cy="1974595"/>
              </a:xfrm>
              <a:custGeom>
                <a:avLst/>
                <a:gdLst>
                  <a:gd name="connsiteX0" fmla="*/ 0 w 3647440"/>
                  <a:gd name="connsiteY0" fmla="*/ 1985011 h 1985011"/>
                  <a:gd name="connsiteX1" fmla="*/ 496253 w 3647440"/>
                  <a:gd name="connsiteY1" fmla="*/ 0 h 1985011"/>
                  <a:gd name="connsiteX2" fmla="*/ 3647440 w 3647440"/>
                  <a:gd name="connsiteY2" fmla="*/ 0 h 1985011"/>
                  <a:gd name="connsiteX3" fmla="*/ 3151187 w 3647440"/>
                  <a:gd name="connsiteY3" fmla="*/ 1985011 h 1985011"/>
                  <a:gd name="connsiteX4" fmla="*/ 0 w 3647440"/>
                  <a:gd name="connsiteY4" fmla="*/ 1985011 h 1985011"/>
                  <a:gd name="connsiteX0-1" fmla="*/ 448627 w 3151187"/>
                  <a:gd name="connsiteY0-2" fmla="*/ 1893571 h 1985011"/>
                  <a:gd name="connsiteX1-3" fmla="*/ 0 w 3151187"/>
                  <a:gd name="connsiteY1-4" fmla="*/ 0 h 1985011"/>
                  <a:gd name="connsiteX2-5" fmla="*/ 3151187 w 3151187"/>
                  <a:gd name="connsiteY2-6" fmla="*/ 0 h 1985011"/>
                  <a:gd name="connsiteX3-7" fmla="*/ 2654934 w 3151187"/>
                  <a:gd name="connsiteY3-8" fmla="*/ 1985011 h 1985011"/>
                  <a:gd name="connsiteX4-9" fmla="*/ 448627 w 3151187"/>
                  <a:gd name="connsiteY4-10" fmla="*/ 1893571 h 1985011"/>
                  <a:gd name="connsiteX0-11" fmla="*/ 275907 w 3151187"/>
                  <a:gd name="connsiteY0-12" fmla="*/ 1964691 h 1985011"/>
                  <a:gd name="connsiteX1-13" fmla="*/ 0 w 3151187"/>
                  <a:gd name="connsiteY1-14" fmla="*/ 0 h 1985011"/>
                  <a:gd name="connsiteX2-15" fmla="*/ 3151187 w 3151187"/>
                  <a:gd name="connsiteY2-16" fmla="*/ 0 h 1985011"/>
                  <a:gd name="connsiteX3-17" fmla="*/ 2654934 w 3151187"/>
                  <a:gd name="connsiteY3-18" fmla="*/ 1985011 h 1985011"/>
                  <a:gd name="connsiteX4-19" fmla="*/ 275907 w 3151187"/>
                  <a:gd name="connsiteY4-20" fmla="*/ 1964691 h 1985011"/>
                  <a:gd name="connsiteX0-21" fmla="*/ 275907 w 4819014"/>
                  <a:gd name="connsiteY0-22" fmla="*/ 1964691 h 1964691"/>
                  <a:gd name="connsiteX1-23" fmla="*/ 0 w 4819014"/>
                  <a:gd name="connsiteY1-24" fmla="*/ 0 h 1964691"/>
                  <a:gd name="connsiteX2-25" fmla="*/ 3151187 w 4819014"/>
                  <a:gd name="connsiteY2-26" fmla="*/ 0 h 1964691"/>
                  <a:gd name="connsiteX3-27" fmla="*/ 4819014 w 4819014"/>
                  <a:gd name="connsiteY3-28" fmla="*/ 1954531 h 1964691"/>
                  <a:gd name="connsiteX4-29" fmla="*/ 275907 w 4819014"/>
                  <a:gd name="connsiteY4-30" fmla="*/ 1964691 h 1964691"/>
                  <a:gd name="connsiteX0-31" fmla="*/ 275907 w 4819014"/>
                  <a:gd name="connsiteY0-32" fmla="*/ 1974851 h 1974851"/>
                  <a:gd name="connsiteX1-33" fmla="*/ 0 w 4819014"/>
                  <a:gd name="connsiteY1-34" fmla="*/ 10160 h 1974851"/>
                  <a:gd name="connsiteX2-35" fmla="*/ 4522787 w 4819014"/>
                  <a:gd name="connsiteY2-36" fmla="*/ 0 h 1974851"/>
                  <a:gd name="connsiteX3-37" fmla="*/ 4819014 w 4819014"/>
                  <a:gd name="connsiteY3-38" fmla="*/ 1964691 h 1974851"/>
                  <a:gd name="connsiteX4-39" fmla="*/ 275907 w 4819014"/>
                  <a:gd name="connsiteY4-40" fmla="*/ 1974851 h 1974851"/>
                  <a:gd name="connsiteX0-41" fmla="*/ 0 w 4543107"/>
                  <a:gd name="connsiteY0-42" fmla="*/ 1974851 h 1974851"/>
                  <a:gd name="connsiteX1-43" fmla="*/ 35593 w 4543107"/>
                  <a:gd name="connsiteY1-44" fmla="*/ 10160 h 1974851"/>
                  <a:gd name="connsiteX2-45" fmla="*/ 4246880 w 4543107"/>
                  <a:gd name="connsiteY2-46" fmla="*/ 0 h 1974851"/>
                  <a:gd name="connsiteX3-47" fmla="*/ 4543107 w 4543107"/>
                  <a:gd name="connsiteY3-48" fmla="*/ 1964691 h 1974851"/>
                  <a:gd name="connsiteX4-49" fmla="*/ 0 w 4543107"/>
                  <a:gd name="connsiteY4-50" fmla="*/ 1974851 h 1974851"/>
                  <a:gd name="connsiteX0-51" fmla="*/ 0 w 4543107"/>
                  <a:gd name="connsiteY0-52" fmla="*/ 1974851 h 1974851"/>
                  <a:gd name="connsiteX1-53" fmla="*/ 18319 w 4543107"/>
                  <a:gd name="connsiteY1-54" fmla="*/ 19685 h 1974851"/>
                  <a:gd name="connsiteX2-55" fmla="*/ 4246880 w 4543107"/>
                  <a:gd name="connsiteY2-56" fmla="*/ 0 h 1974851"/>
                  <a:gd name="connsiteX3-57" fmla="*/ 4543107 w 4543107"/>
                  <a:gd name="connsiteY3-58" fmla="*/ 1964691 h 1974851"/>
                  <a:gd name="connsiteX4-59" fmla="*/ 0 w 4543107"/>
                  <a:gd name="connsiteY4-60" fmla="*/ 1974851 h 1974851"/>
                  <a:gd name="connsiteX0-61" fmla="*/ 0 w 4543107"/>
                  <a:gd name="connsiteY0-62" fmla="*/ 1974851 h 1974851"/>
                  <a:gd name="connsiteX1-63" fmla="*/ 18319 w 4543107"/>
                  <a:gd name="connsiteY1-64" fmla="*/ 10160 h 1974851"/>
                  <a:gd name="connsiteX2-65" fmla="*/ 4246880 w 4543107"/>
                  <a:gd name="connsiteY2-66" fmla="*/ 0 h 1974851"/>
                  <a:gd name="connsiteX3-67" fmla="*/ 4543107 w 4543107"/>
                  <a:gd name="connsiteY3-68" fmla="*/ 1964691 h 1974851"/>
                  <a:gd name="connsiteX4-69" fmla="*/ 0 w 4543107"/>
                  <a:gd name="connsiteY4-70" fmla="*/ 1974851 h 197485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543107" h="1974851">
                    <a:moveTo>
                      <a:pt x="0" y="1974851"/>
                    </a:moveTo>
                    <a:lnTo>
                      <a:pt x="18319" y="10160"/>
                    </a:lnTo>
                    <a:lnTo>
                      <a:pt x="4246880" y="0"/>
                    </a:lnTo>
                    <a:lnTo>
                      <a:pt x="4543107" y="1964691"/>
                    </a:lnTo>
                    <a:lnTo>
                      <a:pt x="0" y="197485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/>
              </a:p>
            </p:txBody>
          </p:sp>
        </p:grpSp>
        <p:sp>
          <p:nvSpPr>
            <p:cNvPr id="8207" name="文本框 19"/>
            <p:cNvSpPr txBox="1">
              <a:spLocks noChangeArrowheads="1"/>
            </p:cNvSpPr>
            <p:nvPr/>
          </p:nvSpPr>
          <p:spPr bwMode="auto">
            <a:xfrm>
              <a:off x="3244495" y="1549648"/>
              <a:ext cx="1788882" cy="1384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000">
                  <a:solidFill>
                    <a:srgbClr val="A6A6A6"/>
                  </a:solidFill>
                  <a:latin typeface="Arial Black" panose="020B0A04020102020204" pitchFamily="34" charset="0"/>
                </a:rPr>
                <a:t>S</a:t>
              </a:r>
              <a:r>
                <a:rPr lang="en-US" altLang="zh-CN" sz="2400">
                  <a:solidFill>
                    <a:srgbClr val="A6A6A6"/>
                  </a:solidFill>
                  <a:latin typeface="Arial Black" panose="020B0A04020102020204" pitchFamily="34" charset="0"/>
                </a:rPr>
                <a:t>tudy&amp; Living</a:t>
              </a:r>
              <a:endParaRPr lang="zh-CN" altLang="en-US" sz="2400">
                <a:solidFill>
                  <a:srgbClr val="A6A6A6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208" name="文本框 20"/>
            <p:cNvSpPr txBox="1">
              <a:spLocks noChangeArrowheads="1"/>
            </p:cNvSpPr>
            <p:nvPr/>
          </p:nvSpPr>
          <p:spPr bwMode="auto">
            <a:xfrm>
              <a:off x="2952432" y="3855982"/>
              <a:ext cx="2415863" cy="1385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000">
                  <a:solidFill>
                    <a:srgbClr val="A6A6A6"/>
                  </a:solidFill>
                  <a:latin typeface="Arial Black" panose="020B0A04020102020204" pitchFamily="34" charset="0"/>
                </a:rPr>
                <a:t>S</a:t>
              </a:r>
              <a:r>
                <a:rPr lang="en-US" altLang="zh-CN" sz="2400">
                  <a:solidFill>
                    <a:srgbClr val="A6A6A6"/>
                  </a:solidFill>
                  <a:latin typeface="Arial Black" panose="020B0A04020102020204" pitchFamily="34" charset="0"/>
                </a:rPr>
                <a:t>upport</a:t>
              </a:r>
              <a:endParaRPr lang="en-US" altLang="zh-CN" sz="2400">
                <a:solidFill>
                  <a:srgbClr val="A6A6A6"/>
                </a:solidFill>
                <a:latin typeface="Arial Black" panose="020B0A04020102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rgbClr val="A6A6A6"/>
                  </a:solidFill>
                  <a:latin typeface="Arial Black" panose="020B0A04020102020204" pitchFamily="34" charset="0"/>
                </a:rPr>
                <a:t> from TJU</a:t>
              </a:r>
              <a:endParaRPr lang="zh-CN" altLang="en-US" sz="2400">
                <a:solidFill>
                  <a:srgbClr val="A6A6A6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209" name="文本框 21"/>
            <p:cNvSpPr txBox="1">
              <a:spLocks noChangeArrowheads="1"/>
            </p:cNvSpPr>
            <p:nvPr/>
          </p:nvSpPr>
          <p:spPr bwMode="auto">
            <a:xfrm>
              <a:off x="1133392" y="3835346"/>
              <a:ext cx="1874596" cy="138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000">
                  <a:solidFill>
                    <a:srgbClr val="A6A6A6"/>
                  </a:solidFill>
                  <a:latin typeface="Arial Black" panose="020B0A04020102020204" pitchFamily="34" charset="0"/>
                </a:rPr>
                <a:t>H</a:t>
              </a:r>
              <a:r>
                <a:rPr lang="en-US" altLang="zh-CN" sz="2400">
                  <a:solidFill>
                    <a:srgbClr val="A6A6A6"/>
                  </a:solidFill>
                  <a:latin typeface="Arial Black" panose="020B0A04020102020204" pitchFamily="34" charset="0"/>
                </a:rPr>
                <a:t>ow </a:t>
              </a:r>
              <a:endParaRPr lang="en-US" altLang="zh-CN" sz="2400">
                <a:solidFill>
                  <a:srgbClr val="A6A6A6"/>
                </a:solidFill>
                <a:latin typeface="Arial Black" panose="020B0A04020102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400">
                  <a:solidFill>
                    <a:srgbClr val="A6A6A6"/>
                  </a:solidFill>
                  <a:latin typeface="Arial Black" panose="020B0A04020102020204" pitchFamily="34" charset="0"/>
                </a:rPr>
                <a:t>to apply</a:t>
              </a:r>
              <a:endParaRPr lang="zh-CN" altLang="en-US" sz="2400">
                <a:solidFill>
                  <a:srgbClr val="A6A6A6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198" name="文本框 3"/>
          <p:cNvSpPr txBox="1">
            <a:spLocks noChangeArrowheads="1"/>
          </p:cNvSpPr>
          <p:nvPr/>
        </p:nvSpPr>
        <p:spPr bwMode="auto">
          <a:xfrm>
            <a:off x="7127875" y="1835150"/>
            <a:ext cx="372427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TJU History</a:t>
            </a:r>
            <a:endParaRPr lang="en-US" altLang="zh-CN" sz="1800" b="1">
              <a:solidFill>
                <a:srgbClr val="F2F2F2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199" name="文本框 27"/>
          <p:cNvSpPr txBox="1">
            <a:spLocks noChangeArrowheads="1"/>
          </p:cNvSpPr>
          <p:nvPr/>
        </p:nvSpPr>
        <p:spPr bwMode="auto">
          <a:xfrm>
            <a:off x="7127875" y="3200400"/>
            <a:ext cx="372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Alumni</a:t>
            </a:r>
            <a:endParaRPr lang="en-US" altLang="zh-CN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0" name="文本框 30"/>
          <p:cNvSpPr txBox="1">
            <a:spLocks noChangeArrowheads="1"/>
          </p:cNvSpPr>
          <p:nvPr/>
        </p:nvSpPr>
        <p:spPr bwMode="auto">
          <a:xfrm>
            <a:off x="7015163" y="2270125"/>
            <a:ext cx="39814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Milestones</a:t>
            </a:r>
            <a:endParaRPr lang="en-US" altLang="zh-CN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1" name="文本框 32"/>
          <p:cNvSpPr txBox="1">
            <a:spLocks noChangeArrowheads="1"/>
          </p:cNvSpPr>
          <p:nvPr/>
        </p:nvSpPr>
        <p:spPr bwMode="auto">
          <a:xfrm>
            <a:off x="665163" y="1489075"/>
            <a:ext cx="25796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>
                <a:solidFill>
                  <a:schemeClr val="bg1"/>
                </a:solidFill>
                <a:latin typeface="Arial Black" panose="020B0A04020102020204" pitchFamily="34" charset="0"/>
              </a:rPr>
              <a:t>W</a:t>
            </a:r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</a:rPr>
              <a:t>hy</a:t>
            </a:r>
            <a:endParaRPr lang="en-US" altLang="zh-CN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</a:rPr>
              <a:t>           </a:t>
            </a:r>
            <a:r>
              <a:rPr lang="en-US" altLang="zh-CN" sz="3600">
                <a:solidFill>
                  <a:schemeClr val="bg1"/>
                </a:solidFill>
                <a:latin typeface="Arial Black" panose="020B0A04020102020204" pitchFamily="34" charset="0"/>
              </a:rPr>
              <a:t>TJU</a:t>
            </a:r>
            <a:endParaRPr lang="zh-CN" alt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202" name="文本框 24"/>
          <p:cNvSpPr txBox="1">
            <a:spLocks noChangeArrowheads="1"/>
          </p:cNvSpPr>
          <p:nvPr/>
        </p:nvSpPr>
        <p:spPr bwMode="auto">
          <a:xfrm>
            <a:off x="7189788" y="2735263"/>
            <a:ext cx="36337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Figures</a:t>
            </a:r>
            <a:endParaRPr lang="en-US" altLang="zh-CN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4" name="文本框 26"/>
          <p:cNvSpPr txBox="1">
            <a:spLocks noChangeArrowheads="1"/>
          </p:cNvSpPr>
          <p:nvPr/>
        </p:nvSpPr>
        <p:spPr bwMode="auto">
          <a:xfrm>
            <a:off x="6999288" y="3663950"/>
            <a:ext cx="398303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Academic Schools &amp; Disciplines</a:t>
            </a:r>
            <a:endParaRPr lang="en-US" altLang="zh-CN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5" name="矩形 5"/>
          <p:cNvSpPr>
            <a:spLocks noChangeArrowheads="1"/>
          </p:cNvSpPr>
          <p:nvPr/>
        </p:nvSpPr>
        <p:spPr bwMode="auto">
          <a:xfrm>
            <a:off x="7456488" y="4165283"/>
            <a:ext cx="3100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International Accreditation</a:t>
            </a:r>
            <a:endParaRPr lang="en-US" altLang="zh-CN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5"/>
          <p:cNvSpPr txBox="1">
            <a:spLocks noChangeArrowheads="1"/>
          </p:cNvSpPr>
          <p:nvPr/>
        </p:nvSpPr>
        <p:spPr bwMode="auto">
          <a:xfrm>
            <a:off x="7145020" y="4592638"/>
            <a:ext cx="3724275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cientific Research</a:t>
            </a:r>
            <a:endParaRPr lang="en-US" altLang="zh-CN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2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810250" y="1044575"/>
            <a:ext cx="5889625" cy="5524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5810250" y="1597025"/>
            <a:ext cx="5889625" cy="3987800"/>
          </a:xfrm>
          <a:prstGeom prst="rect">
            <a:avLst/>
          </a:prstGeom>
          <a:solidFill>
            <a:srgbClr val="FF9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grpSp>
        <p:nvGrpSpPr>
          <p:cNvPr id="43014" name="组合 15"/>
          <p:cNvGrpSpPr/>
          <p:nvPr/>
        </p:nvGrpSpPr>
        <p:grpSpPr bwMode="auto">
          <a:xfrm>
            <a:off x="492125" y="1019175"/>
            <a:ext cx="4919663" cy="4819650"/>
            <a:chOff x="492125" y="1019493"/>
            <a:chExt cx="4919028" cy="4819014"/>
          </a:xfrm>
        </p:grpSpPr>
        <p:grpSp>
          <p:nvGrpSpPr>
            <p:cNvPr id="43021" name="组合 16"/>
            <p:cNvGrpSpPr/>
            <p:nvPr/>
          </p:nvGrpSpPr>
          <p:grpSpPr bwMode="auto">
            <a:xfrm>
              <a:off x="492125" y="1019493"/>
              <a:ext cx="4919028" cy="4819014"/>
              <a:chOff x="254000" y="770890"/>
              <a:chExt cx="4919028" cy="4819014"/>
            </a:xfrm>
          </p:grpSpPr>
          <p:sp>
            <p:nvSpPr>
              <p:cNvPr id="22" name="平行四边形 12"/>
              <p:cNvSpPr/>
              <p:nvPr/>
            </p:nvSpPr>
            <p:spPr>
              <a:xfrm rot="5400000">
                <a:off x="-803132" y="2193099"/>
                <a:ext cx="4819014" cy="1974595"/>
              </a:xfrm>
              <a:custGeom>
                <a:avLst/>
                <a:gdLst>
                  <a:gd name="connsiteX0" fmla="*/ 0 w 3647440"/>
                  <a:gd name="connsiteY0" fmla="*/ 1985011 h 1985011"/>
                  <a:gd name="connsiteX1" fmla="*/ 496253 w 3647440"/>
                  <a:gd name="connsiteY1" fmla="*/ 0 h 1985011"/>
                  <a:gd name="connsiteX2" fmla="*/ 3647440 w 3647440"/>
                  <a:gd name="connsiteY2" fmla="*/ 0 h 1985011"/>
                  <a:gd name="connsiteX3" fmla="*/ 3151187 w 3647440"/>
                  <a:gd name="connsiteY3" fmla="*/ 1985011 h 1985011"/>
                  <a:gd name="connsiteX4" fmla="*/ 0 w 3647440"/>
                  <a:gd name="connsiteY4" fmla="*/ 1985011 h 1985011"/>
                  <a:gd name="connsiteX0-1" fmla="*/ 448627 w 3151187"/>
                  <a:gd name="connsiteY0-2" fmla="*/ 1893571 h 1985011"/>
                  <a:gd name="connsiteX1-3" fmla="*/ 0 w 3151187"/>
                  <a:gd name="connsiteY1-4" fmla="*/ 0 h 1985011"/>
                  <a:gd name="connsiteX2-5" fmla="*/ 3151187 w 3151187"/>
                  <a:gd name="connsiteY2-6" fmla="*/ 0 h 1985011"/>
                  <a:gd name="connsiteX3-7" fmla="*/ 2654934 w 3151187"/>
                  <a:gd name="connsiteY3-8" fmla="*/ 1985011 h 1985011"/>
                  <a:gd name="connsiteX4-9" fmla="*/ 448627 w 3151187"/>
                  <a:gd name="connsiteY4-10" fmla="*/ 1893571 h 1985011"/>
                  <a:gd name="connsiteX0-11" fmla="*/ 275907 w 3151187"/>
                  <a:gd name="connsiteY0-12" fmla="*/ 1964691 h 1985011"/>
                  <a:gd name="connsiteX1-13" fmla="*/ 0 w 3151187"/>
                  <a:gd name="connsiteY1-14" fmla="*/ 0 h 1985011"/>
                  <a:gd name="connsiteX2-15" fmla="*/ 3151187 w 3151187"/>
                  <a:gd name="connsiteY2-16" fmla="*/ 0 h 1985011"/>
                  <a:gd name="connsiteX3-17" fmla="*/ 2654934 w 3151187"/>
                  <a:gd name="connsiteY3-18" fmla="*/ 1985011 h 1985011"/>
                  <a:gd name="connsiteX4-19" fmla="*/ 275907 w 3151187"/>
                  <a:gd name="connsiteY4-20" fmla="*/ 1964691 h 1985011"/>
                  <a:gd name="connsiteX0-21" fmla="*/ 275907 w 4819014"/>
                  <a:gd name="connsiteY0-22" fmla="*/ 1964691 h 1964691"/>
                  <a:gd name="connsiteX1-23" fmla="*/ 0 w 4819014"/>
                  <a:gd name="connsiteY1-24" fmla="*/ 0 h 1964691"/>
                  <a:gd name="connsiteX2-25" fmla="*/ 3151187 w 4819014"/>
                  <a:gd name="connsiteY2-26" fmla="*/ 0 h 1964691"/>
                  <a:gd name="connsiteX3-27" fmla="*/ 4819014 w 4819014"/>
                  <a:gd name="connsiteY3-28" fmla="*/ 1954531 h 1964691"/>
                  <a:gd name="connsiteX4-29" fmla="*/ 275907 w 4819014"/>
                  <a:gd name="connsiteY4-30" fmla="*/ 1964691 h 1964691"/>
                  <a:gd name="connsiteX0-31" fmla="*/ 275907 w 4819014"/>
                  <a:gd name="connsiteY0-32" fmla="*/ 1974851 h 1974851"/>
                  <a:gd name="connsiteX1-33" fmla="*/ 0 w 4819014"/>
                  <a:gd name="connsiteY1-34" fmla="*/ 10160 h 1974851"/>
                  <a:gd name="connsiteX2-35" fmla="*/ 4522787 w 4819014"/>
                  <a:gd name="connsiteY2-36" fmla="*/ 0 h 1974851"/>
                  <a:gd name="connsiteX3-37" fmla="*/ 4819014 w 4819014"/>
                  <a:gd name="connsiteY3-38" fmla="*/ 1964691 h 1974851"/>
                  <a:gd name="connsiteX4-39" fmla="*/ 275907 w 4819014"/>
                  <a:gd name="connsiteY4-40" fmla="*/ 1974851 h 197485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819014" h="1974851">
                    <a:moveTo>
                      <a:pt x="275907" y="1974851"/>
                    </a:moveTo>
                    <a:lnTo>
                      <a:pt x="0" y="10160"/>
                    </a:lnTo>
                    <a:lnTo>
                      <a:pt x="4522787" y="0"/>
                    </a:lnTo>
                    <a:lnTo>
                      <a:pt x="4819014" y="1964691"/>
                    </a:lnTo>
                    <a:lnTo>
                      <a:pt x="275907" y="197485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/>
              </a:p>
            </p:txBody>
          </p:sp>
          <p:sp>
            <p:nvSpPr>
              <p:cNvPr id="23" name="平行四边形 12"/>
              <p:cNvSpPr/>
              <p:nvPr/>
            </p:nvSpPr>
            <p:spPr>
              <a:xfrm>
                <a:off x="254000" y="1110570"/>
                <a:ext cx="4919028" cy="1974589"/>
              </a:xfrm>
              <a:custGeom>
                <a:avLst/>
                <a:gdLst>
                  <a:gd name="connsiteX0" fmla="*/ 0 w 3647440"/>
                  <a:gd name="connsiteY0" fmla="*/ 1985011 h 1985011"/>
                  <a:gd name="connsiteX1" fmla="*/ 496253 w 3647440"/>
                  <a:gd name="connsiteY1" fmla="*/ 0 h 1985011"/>
                  <a:gd name="connsiteX2" fmla="*/ 3647440 w 3647440"/>
                  <a:gd name="connsiteY2" fmla="*/ 0 h 1985011"/>
                  <a:gd name="connsiteX3" fmla="*/ 3151187 w 3647440"/>
                  <a:gd name="connsiteY3" fmla="*/ 1985011 h 1985011"/>
                  <a:gd name="connsiteX4" fmla="*/ 0 w 3647440"/>
                  <a:gd name="connsiteY4" fmla="*/ 1985011 h 1985011"/>
                  <a:gd name="connsiteX0-1" fmla="*/ 448627 w 3151187"/>
                  <a:gd name="connsiteY0-2" fmla="*/ 1893571 h 1985011"/>
                  <a:gd name="connsiteX1-3" fmla="*/ 0 w 3151187"/>
                  <a:gd name="connsiteY1-4" fmla="*/ 0 h 1985011"/>
                  <a:gd name="connsiteX2-5" fmla="*/ 3151187 w 3151187"/>
                  <a:gd name="connsiteY2-6" fmla="*/ 0 h 1985011"/>
                  <a:gd name="connsiteX3-7" fmla="*/ 2654934 w 3151187"/>
                  <a:gd name="connsiteY3-8" fmla="*/ 1985011 h 1985011"/>
                  <a:gd name="connsiteX4-9" fmla="*/ 448627 w 3151187"/>
                  <a:gd name="connsiteY4-10" fmla="*/ 1893571 h 1985011"/>
                  <a:gd name="connsiteX0-11" fmla="*/ 275907 w 3151187"/>
                  <a:gd name="connsiteY0-12" fmla="*/ 1964691 h 1985011"/>
                  <a:gd name="connsiteX1-13" fmla="*/ 0 w 3151187"/>
                  <a:gd name="connsiteY1-14" fmla="*/ 0 h 1985011"/>
                  <a:gd name="connsiteX2-15" fmla="*/ 3151187 w 3151187"/>
                  <a:gd name="connsiteY2-16" fmla="*/ 0 h 1985011"/>
                  <a:gd name="connsiteX3-17" fmla="*/ 2654934 w 3151187"/>
                  <a:gd name="connsiteY3-18" fmla="*/ 1985011 h 1985011"/>
                  <a:gd name="connsiteX4-19" fmla="*/ 275907 w 3151187"/>
                  <a:gd name="connsiteY4-20" fmla="*/ 1964691 h 1985011"/>
                  <a:gd name="connsiteX0-21" fmla="*/ 275907 w 4819014"/>
                  <a:gd name="connsiteY0-22" fmla="*/ 1964691 h 1964691"/>
                  <a:gd name="connsiteX1-23" fmla="*/ 0 w 4819014"/>
                  <a:gd name="connsiteY1-24" fmla="*/ 0 h 1964691"/>
                  <a:gd name="connsiteX2-25" fmla="*/ 3151187 w 4819014"/>
                  <a:gd name="connsiteY2-26" fmla="*/ 0 h 1964691"/>
                  <a:gd name="connsiteX3-27" fmla="*/ 4819014 w 4819014"/>
                  <a:gd name="connsiteY3-28" fmla="*/ 1954531 h 1964691"/>
                  <a:gd name="connsiteX4-29" fmla="*/ 275907 w 4819014"/>
                  <a:gd name="connsiteY4-30" fmla="*/ 1964691 h 1964691"/>
                  <a:gd name="connsiteX0-31" fmla="*/ 275907 w 4819014"/>
                  <a:gd name="connsiteY0-32" fmla="*/ 1974851 h 1974851"/>
                  <a:gd name="connsiteX1-33" fmla="*/ 0 w 4819014"/>
                  <a:gd name="connsiteY1-34" fmla="*/ 10160 h 1974851"/>
                  <a:gd name="connsiteX2-35" fmla="*/ 4522787 w 4819014"/>
                  <a:gd name="connsiteY2-36" fmla="*/ 0 h 1974851"/>
                  <a:gd name="connsiteX3-37" fmla="*/ 4819014 w 4819014"/>
                  <a:gd name="connsiteY3-38" fmla="*/ 1964691 h 1974851"/>
                  <a:gd name="connsiteX4-39" fmla="*/ 275907 w 4819014"/>
                  <a:gd name="connsiteY4-40" fmla="*/ 1974851 h 197485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819014" h="1974851">
                    <a:moveTo>
                      <a:pt x="275907" y="1974851"/>
                    </a:moveTo>
                    <a:lnTo>
                      <a:pt x="0" y="10160"/>
                    </a:lnTo>
                    <a:lnTo>
                      <a:pt x="4522787" y="0"/>
                    </a:lnTo>
                    <a:lnTo>
                      <a:pt x="4819014" y="1964691"/>
                    </a:lnTo>
                    <a:lnTo>
                      <a:pt x="275907" y="197485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/>
              </a:p>
            </p:txBody>
          </p:sp>
          <p:sp>
            <p:nvSpPr>
              <p:cNvPr id="24" name="平行四边形 12"/>
              <p:cNvSpPr/>
              <p:nvPr/>
            </p:nvSpPr>
            <p:spPr>
              <a:xfrm rot="16200000">
                <a:off x="1398447" y="2193099"/>
                <a:ext cx="4819014" cy="1974595"/>
              </a:xfrm>
              <a:custGeom>
                <a:avLst/>
                <a:gdLst>
                  <a:gd name="connsiteX0" fmla="*/ 0 w 3647440"/>
                  <a:gd name="connsiteY0" fmla="*/ 1985011 h 1985011"/>
                  <a:gd name="connsiteX1" fmla="*/ 496253 w 3647440"/>
                  <a:gd name="connsiteY1" fmla="*/ 0 h 1985011"/>
                  <a:gd name="connsiteX2" fmla="*/ 3647440 w 3647440"/>
                  <a:gd name="connsiteY2" fmla="*/ 0 h 1985011"/>
                  <a:gd name="connsiteX3" fmla="*/ 3151187 w 3647440"/>
                  <a:gd name="connsiteY3" fmla="*/ 1985011 h 1985011"/>
                  <a:gd name="connsiteX4" fmla="*/ 0 w 3647440"/>
                  <a:gd name="connsiteY4" fmla="*/ 1985011 h 1985011"/>
                  <a:gd name="connsiteX0-1" fmla="*/ 448627 w 3151187"/>
                  <a:gd name="connsiteY0-2" fmla="*/ 1893571 h 1985011"/>
                  <a:gd name="connsiteX1-3" fmla="*/ 0 w 3151187"/>
                  <a:gd name="connsiteY1-4" fmla="*/ 0 h 1985011"/>
                  <a:gd name="connsiteX2-5" fmla="*/ 3151187 w 3151187"/>
                  <a:gd name="connsiteY2-6" fmla="*/ 0 h 1985011"/>
                  <a:gd name="connsiteX3-7" fmla="*/ 2654934 w 3151187"/>
                  <a:gd name="connsiteY3-8" fmla="*/ 1985011 h 1985011"/>
                  <a:gd name="connsiteX4-9" fmla="*/ 448627 w 3151187"/>
                  <a:gd name="connsiteY4-10" fmla="*/ 1893571 h 1985011"/>
                  <a:gd name="connsiteX0-11" fmla="*/ 275907 w 3151187"/>
                  <a:gd name="connsiteY0-12" fmla="*/ 1964691 h 1985011"/>
                  <a:gd name="connsiteX1-13" fmla="*/ 0 w 3151187"/>
                  <a:gd name="connsiteY1-14" fmla="*/ 0 h 1985011"/>
                  <a:gd name="connsiteX2-15" fmla="*/ 3151187 w 3151187"/>
                  <a:gd name="connsiteY2-16" fmla="*/ 0 h 1985011"/>
                  <a:gd name="connsiteX3-17" fmla="*/ 2654934 w 3151187"/>
                  <a:gd name="connsiteY3-18" fmla="*/ 1985011 h 1985011"/>
                  <a:gd name="connsiteX4-19" fmla="*/ 275907 w 3151187"/>
                  <a:gd name="connsiteY4-20" fmla="*/ 1964691 h 1985011"/>
                  <a:gd name="connsiteX0-21" fmla="*/ 275907 w 4819014"/>
                  <a:gd name="connsiteY0-22" fmla="*/ 1964691 h 1964691"/>
                  <a:gd name="connsiteX1-23" fmla="*/ 0 w 4819014"/>
                  <a:gd name="connsiteY1-24" fmla="*/ 0 h 1964691"/>
                  <a:gd name="connsiteX2-25" fmla="*/ 3151187 w 4819014"/>
                  <a:gd name="connsiteY2-26" fmla="*/ 0 h 1964691"/>
                  <a:gd name="connsiteX3-27" fmla="*/ 4819014 w 4819014"/>
                  <a:gd name="connsiteY3-28" fmla="*/ 1954531 h 1964691"/>
                  <a:gd name="connsiteX4-29" fmla="*/ 275907 w 4819014"/>
                  <a:gd name="connsiteY4-30" fmla="*/ 1964691 h 1964691"/>
                  <a:gd name="connsiteX0-31" fmla="*/ 275907 w 4819014"/>
                  <a:gd name="connsiteY0-32" fmla="*/ 1974851 h 1974851"/>
                  <a:gd name="connsiteX1-33" fmla="*/ 0 w 4819014"/>
                  <a:gd name="connsiteY1-34" fmla="*/ 10160 h 1974851"/>
                  <a:gd name="connsiteX2-35" fmla="*/ 4522787 w 4819014"/>
                  <a:gd name="connsiteY2-36" fmla="*/ 0 h 1974851"/>
                  <a:gd name="connsiteX3-37" fmla="*/ 4819014 w 4819014"/>
                  <a:gd name="connsiteY3-38" fmla="*/ 1964691 h 1974851"/>
                  <a:gd name="connsiteX4-39" fmla="*/ 275907 w 4819014"/>
                  <a:gd name="connsiteY4-40" fmla="*/ 1974851 h 197485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819014" h="1974851">
                    <a:moveTo>
                      <a:pt x="275907" y="1974851"/>
                    </a:moveTo>
                    <a:lnTo>
                      <a:pt x="0" y="10160"/>
                    </a:lnTo>
                    <a:lnTo>
                      <a:pt x="4522787" y="0"/>
                    </a:lnTo>
                    <a:lnTo>
                      <a:pt x="4819014" y="1964691"/>
                    </a:lnTo>
                    <a:lnTo>
                      <a:pt x="275907" y="197485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5" name="平行四边形 12"/>
              <p:cNvSpPr/>
              <p:nvPr/>
            </p:nvSpPr>
            <p:spPr>
              <a:xfrm>
                <a:off x="254000" y="3305793"/>
                <a:ext cx="4919028" cy="1976176"/>
              </a:xfrm>
              <a:custGeom>
                <a:avLst/>
                <a:gdLst>
                  <a:gd name="connsiteX0" fmla="*/ 0 w 3647440"/>
                  <a:gd name="connsiteY0" fmla="*/ 1985011 h 1985011"/>
                  <a:gd name="connsiteX1" fmla="*/ 496253 w 3647440"/>
                  <a:gd name="connsiteY1" fmla="*/ 0 h 1985011"/>
                  <a:gd name="connsiteX2" fmla="*/ 3647440 w 3647440"/>
                  <a:gd name="connsiteY2" fmla="*/ 0 h 1985011"/>
                  <a:gd name="connsiteX3" fmla="*/ 3151187 w 3647440"/>
                  <a:gd name="connsiteY3" fmla="*/ 1985011 h 1985011"/>
                  <a:gd name="connsiteX4" fmla="*/ 0 w 3647440"/>
                  <a:gd name="connsiteY4" fmla="*/ 1985011 h 1985011"/>
                  <a:gd name="connsiteX0-1" fmla="*/ 448627 w 3151187"/>
                  <a:gd name="connsiteY0-2" fmla="*/ 1893571 h 1985011"/>
                  <a:gd name="connsiteX1-3" fmla="*/ 0 w 3151187"/>
                  <a:gd name="connsiteY1-4" fmla="*/ 0 h 1985011"/>
                  <a:gd name="connsiteX2-5" fmla="*/ 3151187 w 3151187"/>
                  <a:gd name="connsiteY2-6" fmla="*/ 0 h 1985011"/>
                  <a:gd name="connsiteX3-7" fmla="*/ 2654934 w 3151187"/>
                  <a:gd name="connsiteY3-8" fmla="*/ 1985011 h 1985011"/>
                  <a:gd name="connsiteX4-9" fmla="*/ 448627 w 3151187"/>
                  <a:gd name="connsiteY4-10" fmla="*/ 1893571 h 1985011"/>
                  <a:gd name="connsiteX0-11" fmla="*/ 275907 w 3151187"/>
                  <a:gd name="connsiteY0-12" fmla="*/ 1964691 h 1985011"/>
                  <a:gd name="connsiteX1-13" fmla="*/ 0 w 3151187"/>
                  <a:gd name="connsiteY1-14" fmla="*/ 0 h 1985011"/>
                  <a:gd name="connsiteX2-15" fmla="*/ 3151187 w 3151187"/>
                  <a:gd name="connsiteY2-16" fmla="*/ 0 h 1985011"/>
                  <a:gd name="connsiteX3-17" fmla="*/ 2654934 w 3151187"/>
                  <a:gd name="connsiteY3-18" fmla="*/ 1985011 h 1985011"/>
                  <a:gd name="connsiteX4-19" fmla="*/ 275907 w 3151187"/>
                  <a:gd name="connsiteY4-20" fmla="*/ 1964691 h 1985011"/>
                  <a:gd name="connsiteX0-21" fmla="*/ 275907 w 4819014"/>
                  <a:gd name="connsiteY0-22" fmla="*/ 1964691 h 1964691"/>
                  <a:gd name="connsiteX1-23" fmla="*/ 0 w 4819014"/>
                  <a:gd name="connsiteY1-24" fmla="*/ 0 h 1964691"/>
                  <a:gd name="connsiteX2-25" fmla="*/ 3151187 w 4819014"/>
                  <a:gd name="connsiteY2-26" fmla="*/ 0 h 1964691"/>
                  <a:gd name="connsiteX3-27" fmla="*/ 4819014 w 4819014"/>
                  <a:gd name="connsiteY3-28" fmla="*/ 1954531 h 1964691"/>
                  <a:gd name="connsiteX4-29" fmla="*/ 275907 w 4819014"/>
                  <a:gd name="connsiteY4-30" fmla="*/ 1964691 h 1964691"/>
                  <a:gd name="connsiteX0-31" fmla="*/ 275907 w 4819014"/>
                  <a:gd name="connsiteY0-32" fmla="*/ 1974851 h 1974851"/>
                  <a:gd name="connsiteX1-33" fmla="*/ 0 w 4819014"/>
                  <a:gd name="connsiteY1-34" fmla="*/ 10160 h 1974851"/>
                  <a:gd name="connsiteX2-35" fmla="*/ 4522787 w 4819014"/>
                  <a:gd name="connsiteY2-36" fmla="*/ 0 h 1974851"/>
                  <a:gd name="connsiteX3-37" fmla="*/ 4819014 w 4819014"/>
                  <a:gd name="connsiteY3-38" fmla="*/ 1964691 h 1974851"/>
                  <a:gd name="connsiteX4-39" fmla="*/ 275907 w 4819014"/>
                  <a:gd name="connsiteY4-40" fmla="*/ 1974851 h 197485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819014" h="1974851">
                    <a:moveTo>
                      <a:pt x="275907" y="1974851"/>
                    </a:moveTo>
                    <a:lnTo>
                      <a:pt x="0" y="10160"/>
                    </a:lnTo>
                    <a:lnTo>
                      <a:pt x="4522787" y="0"/>
                    </a:lnTo>
                    <a:lnTo>
                      <a:pt x="4819014" y="1964691"/>
                    </a:lnTo>
                    <a:lnTo>
                      <a:pt x="275907" y="1974851"/>
                    </a:lnTo>
                    <a:close/>
                  </a:path>
                </a:pathLst>
              </a:custGeom>
              <a:solidFill>
                <a:srgbClr val="CC66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6" name="平行四边形 12"/>
              <p:cNvSpPr/>
              <p:nvPr/>
            </p:nvSpPr>
            <p:spPr>
              <a:xfrm rot="5400000">
                <a:off x="450034" y="3306584"/>
                <a:ext cx="2312682" cy="1974595"/>
              </a:xfrm>
              <a:custGeom>
                <a:avLst/>
                <a:gdLst>
                  <a:gd name="connsiteX0" fmla="*/ 0 w 3647440"/>
                  <a:gd name="connsiteY0" fmla="*/ 1985011 h 1985011"/>
                  <a:gd name="connsiteX1" fmla="*/ 496253 w 3647440"/>
                  <a:gd name="connsiteY1" fmla="*/ 0 h 1985011"/>
                  <a:gd name="connsiteX2" fmla="*/ 3647440 w 3647440"/>
                  <a:gd name="connsiteY2" fmla="*/ 0 h 1985011"/>
                  <a:gd name="connsiteX3" fmla="*/ 3151187 w 3647440"/>
                  <a:gd name="connsiteY3" fmla="*/ 1985011 h 1985011"/>
                  <a:gd name="connsiteX4" fmla="*/ 0 w 3647440"/>
                  <a:gd name="connsiteY4" fmla="*/ 1985011 h 1985011"/>
                  <a:gd name="connsiteX0-1" fmla="*/ 448627 w 3151187"/>
                  <a:gd name="connsiteY0-2" fmla="*/ 1893571 h 1985011"/>
                  <a:gd name="connsiteX1-3" fmla="*/ 0 w 3151187"/>
                  <a:gd name="connsiteY1-4" fmla="*/ 0 h 1985011"/>
                  <a:gd name="connsiteX2-5" fmla="*/ 3151187 w 3151187"/>
                  <a:gd name="connsiteY2-6" fmla="*/ 0 h 1985011"/>
                  <a:gd name="connsiteX3-7" fmla="*/ 2654934 w 3151187"/>
                  <a:gd name="connsiteY3-8" fmla="*/ 1985011 h 1985011"/>
                  <a:gd name="connsiteX4-9" fmla="*/ 448627 w 3151187"/>
                  <a:gd name="connsiteY4-10" fmla="*/ 1893571 h 1985011"/>
                  <a:gd name="connsiteX0-11" fmla="*/ 275907 w 3151187"/>
                  <a:gd name="connsiteY0-12" fmla="*/ 1964691 h 1985011"/>
                  <a:gd name="connsiteX1-13" fmla="*/ 0 w 3151187"/>
                  <a:gd name="connsiteY1-14" fmla="*/ 0 h 1985011"/>
                  <a:gd name="connsiteX2-15" fmla="*/ 3151187 w 3151187"/>
                  <a:gd name="connsiteY2-16" fmla="*/ 0 h 1985011"/>
                  <a:gd name="connsiteX3-17" fmla="*/ 2654934 w 3151187"/>
                  <a:gd name="connsiteY3-18" fmla="*/ 1985011 h 1985011"/>
                  <a:gd name="connsiteX4-19" fmla="*/ 275907 w 3151187"/>
                  <a:gd name="connsiteY4-20" fmla="*/ 1964691 h 1985011"/>
                  <a:gd name="connsiteX0-21" fmla="*/ 275907 w 4819014"/>
                  <a:gd name="connsiteY0-22" fmla="*/ 1964691 h 1964691"/>
                  <a:gd name="connsiteX1-23" fmla="*/ 0 w 4819014"/>
                  <a:gd name="connsiteY1-24" fmla="*/ 0 h 1964691"/>
                  <a:gd name="connsiteX2-25" fmla="*/ 3151187 w 4819014"/>
                  <a:gd name="connsiteY2-26" fmla="*/ 0 h 1964691"/>
                  <a:gd name="connsiteX3-27" fmla="*/ 4819014 w 4819014"/>
                  <a:gd name="connsiteY3-28" fmla="*/ 1954531 h 1964691"/>
                  <a:gd name="connsiteX4-29" fmla="*/ 275907 w 4819014"/>
                  <a:gd name="connsiteY4-30" fmla="*/ 1964691 h 1964691"/>
                  <a:gd name="connsiteX0-31" fmla="*/ 275907 w 4819014"/>
                  <a:gd name="connsiteY0-32" fmla="*/ 1974851 h 1974851"/>
                  <a:gd name="connsiteX1-33" fmla="*/ 0 w 4819014"/>
                  <a:gd name="connsiteY1-34" fmla="*/ 10160 h 1974851"/>
                  <a:gd name="connsiteX2-35" fmla="*/ 4522787 w 4819014"/>
                  <a:gd name="connsiteY2-36" fmla="*/ 0 h 1974851"/>
                  <a:gd name="connsiteX3-37" fmla="*/ 4819014 w 4819014"/>
                  <a:gd name="connsiteY3-38" fmla="*/ 1964691 h 1974851"/>
                  <a:gd name="connsiteX4-39" fmla="*/ 275907 w 4819014"/>
                  <a:gd name="connsiteY4-40" fmla="*/ 1974851 h 1974851"/>
                  <a:gd name="connsiteX0-41" fmla="*/ 0 w 4543107"/>
                  <a:gd name="connsiteY0-42" fmla="*/ 1974851 h 1974851"/>
                  <a:gd name="connsiteX1-43" fmla="*/ 35593 w 4543107"/>
                  <a:gd name="connsiteY1-44" fmla="*/ 10160 h 1974851"/>
                  <a:gd name="connsiteX2-45" fmla="*/ 4246880 w 4543107"/>
                  <a:gd name="connsiteY2-46" fmla="*/ 0 h 1974851"/>
                  <a:gd name="connsiteX3-47" fmla="*/ 4543107 w 4543107"/>
                  <a:gd name="connsiteY3-48" fmla="*/ 1964691 h 1974851"/>
                  <a:gd name="connsiteX4-49" fmla="*/ 0 w 4543107"/>
                  <a:gd name="connsiteY4-50" fmla="*/ 1974851 h 1974851"/>
                  <a:gd name="connsiteX0-51" fmla="*/ 0 w 4543107"/>
                  <a:gd name="connsiteY0-52" fmla="*/ 1974851 h 1974851"/>
                  <a:gd name="connsiteX1-53" fmla="*/ 18319 w 4543107"/>
                  <a:gd name="connsiteY1-54" fmla="*/ 19685 h 1974851"/>
                  <a:gd name="connsiteX2-55" fmla="*/ 4246880 w 4543107"/>
                  <a:gd name="connsiteY2-56" fmla="*/ 0 h 1974851"/>
                  <a:gd name="connsiteX3-57" fmla="*/ 4543107 w 4543107"/>
                  <a:gd name="connsiteY3-58" fmla="*/ 1964691 h 1974851"/>
                  <a:gd name="connsiteX4-59" fmla="*/ 0 w 4543107"/>
                  <a:gd name="connsiteY4-60" fmla="*/ 1974851 h 1974851"/>
                  <a:gd name="connsiteX0-61" fmla="*/ 0 w 4543107"/>
                  <a:gd name="connsiteY0-62" fmla="*/ 1974851 h 1974851"/>
                  <a:gd name="connsiteX1-63" fmla="*/ 18319 w 4543107"/>
                  <a:gd name="connsiteY1-64" fmla="*/ 10160 h 1974851"/>
                  <a:gd name="connsiteX2-65" fmla="*/ 4246880 w 4543107"/>
                  <a:gd name="connsiteY2-66" fmla="*/ 0 h 1974851"/>
                  <a:gd name="connsiteX3-67" fmla="*/ 4543107 w 4543107"/>
                  <a:gd name="connsiteY3-68" fmla="*/ 1964691 h 1974851"/>
                  <a:gd name="connsiteX4-69" fmla="*/ 0 w 4543107"/>
                  <a:gd name="connsiteY4-70" fmla="*/ 1974851 h 197485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543107" h="1974851">
                    <a:moveTo>
                      <a:pt x="0" y="1974851"/>
                    </a:moveTo>
                    <a:lnTo>
                      <a:pt x="18319" y="10160"/>
                    </a:lnTo>
                    <a:lnTo>
                      <a:pt x="4246880" y="0"/>
                    </a:lnTo>
                    <a:lnTo>
                      <a:pt x="4543107" y="1964691"/>
                    </a:lnTo>
                    <a:lnTo>
                      <a:pt x="0" y="197485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/>
              </a:p>
            </p:txBody>
          </p:sp>
        </p:grpSp>
        <p:sp>
          <p:nvSpPr>
            <p:cNvPr id="43022" name="文本框 17"/>
            <p:cNvSpPr txBox="1">
              <a:spLocks noChangeArrowheads="1"/>
            </p:cNvSpPr>
            <p:nvPr/>
          </p:nvSpPr>
          <p:spPr bwMode="auto">
            <a:xfrm>
              <a:off x="3244495" y="1549648"/>
              <a:ext cx="1603168" cy="1384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000">
                  <a:solidFill>
                    <a:srgbClr val="A6A6A6"/>
                  </a:solidFill>
                  <a:latin typeface="Arial Black" panose="020B0A04020102020204" pitchFamily="34" charset="0"/>
                </a:rPr>
                <a:t>S</a:t>
              </a:r>
              <a:r>
                <a:rPr lang="en-US" altLang="zh-CN" sz="2400">
                  <a:solidFill>
                    <a:srgbClr val="A6A6A6"/>
                  </a:solidFill>
                  <a:latin typeface="Arial Black" panose="020B0A04020102020204" pitchFamily="34" charset="0"/>
                </a:rPr>
                <a:t>tudy&amp; Living</a:t>
              </a:r>
              <a:endParaRPr lang="zh-CN" altLang="en-US" sz="2400">
                <a:solidFill>
                  <a:srgbClr val="A6A6A6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3023" name="文本框 19"/>
            <p:cNvSpPr txBox="1">
              <a:spLocks noChangeArrowheads="1"/>
            </p:cNvSpPr>
            <p:nvPr/>
          </p:nvSpPr>
          <p:spPr bwMode="auto">
            <a:xfrm>
              <a:off x="622283" y="1543299"/>
              <a:ext cx="2579355" cy="163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000">
                  <a:solidFill>
                    <a:srgbClr val="A6A6A6"/>
                  </a:solidFill>
                  <a:latin typeface="Arial Black" panose="020B0A04020102020204" pitchFamily="34" charset="0"/>
                </a:rPr>
                <a:t>W</a:t>
              </a:r>
              <a:r>
                <a:rPr lang="en-US" altLang="zh-CN" sz="2400">
                  <a:solidFill>
                    <a:srgbClr val="A6A6A6"/>
                  </a:solidFill>
                  <a:latin typeface="Arial Black" panose="020B0A04020102020204" pitchFamily="34" charset="0"/>
                </a:rPr>
                <a:t>hy</a:t>
              </a:r>
              <a:endParaRPr lang="en-US" altLang="zh-CN" sz="2400">
                <a:solidFill>
                  <a:srgbClr val="A6A6A6"/>
                </a:solidFill>
                <a:latin typeface="Arial Black" panose="020B0A04020102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>
                  <a:solidFill>
                    <a:srgbClr val="A6A6A6"/>
                  </a:solidFill>
                  <a:latin typeface="Arial Black" panose="020B0A04020102020204" pitchFamily="34" charset="0"/>
                </a:rPr>
                <a:t>          </a:t>
              </a:r>
              <a:r>
                <a:rPr lang="en-US" altLang="zh-CN" sz="3600">
                  <a:solidFill>
                    <a:srgbClr val="A6A6A6"/>
                  </a:solidFill>
                  <a:latin typeface="Arial Black" panose="020B0A04020102020204" pitchFamily="34" charset="0"/>
                </a:rPr>
                <a:t>TJU</a:t>
              </a:r>
              <a:endParaRPr lang="zh-CN" altLang="en-US" sz="3600">
                <a:solidFill>
                  <a:srgbClr val="A6A6A6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43015" name="文本框 26"/>
          <p:cNvSpPr txBox="1">
            <a:spLocks noChangeArrowheads="1"/>
          </p:cNvSpPr>
          <p:nvPr/>
        </p:nvSpPr>
        <p:spPr bwMode="auto">
          <a:xfrm>
            <a:off x="1133475" y="3835400"/>
            <a:ext cx="187483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>
                <a:solidFill>
                  <a:srgbClr val="A6A6A6"/>
                </a:solidFill>
                <a:latin typeface="Arial Black" panose="020B0A04020102020204" pitchFamily="34" charset="0"/>
              </a:rPr>
              <a:t>H</a:t>
            </a:r>
            <a:r>
              <a:rPr lang="en-US" altLang="zh-CN" sz="2400">
                <a:solidFill>
                  <a:srgbClr val="A6A6A6"/>
                </a:solidFill>
                <a:latin typeface="Arial Black" panose="020B0A04020102020204" pitchFamily="34" charset="0"/>
              </a:rPr>
              <a:t>ow </a:t>
            </a:r>
            <a:endParaRPr lang="en-US" altLang="zh-CN" sz="2400">
              <a:solidFill>
                <a:srgbClr val="A6A6A6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A6A6A6"/>
                </a:solidFill>
                <a:latin typeface="Arial Black" panose="020B0A04020102020204" pitchFamily="34" charset="0"/>
              </a:rPr>
              <a:t>to apply</a:t>
            </a:r>
            <a:endParaRPr lang="zh-CN" altLang="en-US" sz="2400">
              <a:solidFill>
                <a:srgbClr val="A6A6A6"/>
              </a:solidFill>
              <a:latin typeface="Arial Black" panose="020B0A04020102020204" pitchFamily="34" charset="0"/>
            </a:endParaRPr>
          </a:p>
        </p:txBody>
      </p:sp>
      <p:sp>
        <p:nvSpPr>
          <p:cNvPr id="43016" name="文本框 27"/>
          <p:cNvSpPr txBox="1">
            <a:spLocks noChangeArrowheads="1"/>
          </p:cNvSpPr>
          <p:nvPr/>
        </p:nvSpPr>
        <p:spPr bwMode="auto">
          <a:xfrm>
            <a:off x="3108325" y="3844925"/>
            <a:ext cx="187483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>
                <a:solidFill>
                  <a:schemeClr val="bg1"/>
                </a:solidFill>
                <a:latin typeface="Arial Black" panose="020B0A04020102020204" pitchFamily="34" charset="0"/>
              </a:rPr>
              <a:t>S</a:t>
            </a:r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</a:rPr>
              <a:t>upport</a:t>
            </a:r>
            <a:endParaRPr lang="en-US" altLang="zh-CN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</a:rPr>
              <a:t> from TJU</a:t>
            </a:r>
            <a:endParaRPr lang="zh-CN" alt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3017" name="文本框 28"/>
          <p:cNvSpPr txBox="1">
            <a:spLocks noChangeArrowheads="1"/>
          </p:cNvSpPr>
          <p:nvPr/>
        </p:nvSpPr>
        <p:spPr bwMode="auto">
          <a:xfrm>
            <a:off x="6308725" y="1173163"/>
            <a:ext cx="489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CC6600"/>
                </a:solidFill>
                <a:latin typeface="Arial Black" panose="020B0A04020102020204" pitchFamily="34" charset="0"/>
              </a:rPr>
              <a:t>SUPPORT FROM TJU</a:t>
            </a:r>
            <a:endParaRPr lang="zh-CN" altLang="en-US" sz="1800">
              <a:solidFill>
                <a:srgbClr val="CC66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018" name="文本框 30"/>
          <p:cNvSpPr txBox="1">
            <a:spLocks noChangeArrowheads="1"/>
          </p:cNvSpPr>
          <p:nvPr/>
        </p:nvSpPr>
        <p:spPr bwMode="auto">
          <a:xfrm>
            <a:off x="6892925" y="2416175"/>
            <a:ext cx="37242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Before Arriving</a:t>
            </a:r>
            <a:endParaRPr lang="en-US" altLang="zh-CN" sz="1800" b="1">
              <a:solidFill>
                <a:srgbClr val="F2F2F2"/>
              </a:solidFill>
              <a:latin typeface="Bradley Hand ITC" panose="03070402050302030203" pitchFamily="66" charset="0"/>
            </a:endParaRPr>
          </a:p>
        </p:txBody>
      </p:sp>
      <p:sp>
        <p:nvSpPr>
          <p:cNvPr id="43019" name="文本框 33"/>
          <p:cNvSpPr txBox="1">
            <a:spLocks noChangeArrowheads="1"/>
          </p:cNvSpPr>
          <p:nvPr/>
        </p:nvSpPr>
        <p:spPr bwMode="auto">
          <a:xfrm>
            <a:off x="6794500" y="3192463"/>
            <a:ext cx="3724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Study Here</a:t>
            </a:r>
            <a:endParaRPr lang="en-US" altLang="zh-CN" sz="1800" b="1">
              <a:solidFill>
                <a:srgbClr val="F2F2F2"/>
              </a:solidFill>
              <a:latin typeface="Bradley Hand ITC" panose="03070402050302030203" pitchFamily="66" charset="0"/>
            </a:endParaRPr>
          </a:p>
        </p:txBody>
      </p:sp>
      <p:sp>
        <p:nvSpPr>
          <p:cNvPr id="43020" name="文本框 36"/>
          <p:cNvSpPr txBox="1">
            <a:spLocks noChangeArrowheads="1"/>
          </p:cNvSpPr>
          <p:nvPr/>
        </p:nvSpPr>
        <p:spPr bwMode="auto">
          <a:xfrm>
            <a:off x="6892925" y="3981450"/>
            <a:ext cx="37242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Career Development</a:t>
            </a:r>
            <a:endParaRPr lang="en-US" altLang="zh-CN" sz="1800" b="1">
              <a:solidFill>
                <a:srgbClr val="F2F2F2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1"/>
          <p:cNvSpPr>
            <a:spLocks noEditPoints="1"/>
          </p:cNvSpPr>
          <p:nvPr/>
        </p:nvSpPr>
        <p:spPr bwMode="auto">
          <a:xfrm>
            <a:off x="704850" y="0"/>
            <a:ext cx="10782300" cy="10591800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9925" y="1809750"/>
            <a:ext cx="52324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 arriving at 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ianjin 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niversity, every admitted student will receive a </a:t>
            </a:r>
            <a:r>
              <a:rPr lang="zh-CN" altLang="en-US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</a:t>
            </a:r>
            <a:r>
              <a:rPr lang="en-US" altLang="zh-CN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arrival</a:t>
            </a:r>
            <a:r>
              <a:rPr lang="zh-CN" altLang="en-US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guide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including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guide of </a:t>
            </a:r>
            <a:r>
              <a:rPr lang="en-US" altLang="zh-CN" sz="14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airport pick-up service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accommodation reservation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altLang="zh-CN" sz="14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necessities list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……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35" name="矩形 4"/>
          <p:cNvSpPr>
            <a:spLocks noChangeArrowheads="1"/>
          </p:cNvSpPr>
          <p:nvPr/>
        </p:nvSpPr>
        <p:spPr bwMode="auto">
          <a:xfrm>
            <a:off x="7121525" y="1006475"/>
            <a:ext cx="3984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478B"/>
                </a:solidFill>
                <a:latin typeface="Segoe UI" panose="020B0502040204020203"/>
              </a:rPr>
              <a:t>Orientation</a:t>
            </a:r>
            <a:endParaRPr lang="en-GB" altLang="zh-CN" b="1">
              <a:solidFill>
                <a:srgbClr val="00478B"/>
              </a:solidFill>
              <a:latin typeface="Segoe UI" panose="020B0502040204020203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89675" y="1809750"/>
            <a:ext cx="6227763" cy="13446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Get acquainted with teachers and new friends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Learn about majors and courses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，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laws &amp; regulations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Know about career development and involvement opportunities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Explore the campus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37" name="Rectangle 21"/>
          <p:cNvSpPr>
            <a:spLocks noChangeArrowheads="1"/>
          </p:cNvSpPr>
          <p:nvPr/>
        </p:nvSpPr>
        <p:spPr bwMode="auto">
          <a:xfrm>
            <a:off x="1187450" y="1057275"/>
            <a:ext cx="41973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478B"/>
                </a:solidFill>
                <a:latin typeface="Segoe UI" panose="020B0502040204020203"/>
              </a:rPr>
              <a:t>Guide before arriving</a:t>
            </a:r>
            <a:endParaRPr lang="en-US" altLang="zh-CN" b="1">
              <a:solidFill>
                <a:srgbClr val="00478B"/>
              </a:solidFill>
              <a:latin typeface="Segoe UI" panose="020B0502040204020203"/>
            </a:endParaRPr>
          </a:p>
        </p:txBody>
      </p:sp>
      <p:sp>
        <p:nvSpPr>
          <p:cNvPr id="10" name="平行四边形 9"/>
          <p:cNvSpPr/>
          <p:nvPr/>
        </p:nvSpPr>
        <p:spPr>
          <a:xfrm>
            <a:off x="606425" y="41275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500063" y="596900"/>
            <a:ext cx="1058862" cy="103981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平行四边形 11"/>
          <p:cNvSpPr/>
          <p:nvPr/>
        </p:nvSpPr>
        <p:spPr>
          <a:xfrm>
            <a:off x="6516688" y="41275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 flipH="1">
            <a:off x="6410325" y="596900"/>
            <a:ext cx="1058863" cy="103981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42" name="图片 14" descr="图片包含 书架, 书籍, 室内, 就坐&#10;&#10;描述已自动生成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0" b="29642"/>
          <a:stretch>
            <a:fillRect/>
          </a:stretch>
        </p:blipFill>
        <p:spPr bwMode="auto">
          <a:xfrm>
            <a:off x="0" y="3990975"/>
            <a:ext cx="12192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1"/>
          <p:cNvSpPr>
            <a:spLocks noEditPoints="1"/>
          </p:cNvSpPr>
          <p:nvPr/>
        </p:nvSpPr>
        <p:spPr bwMode="auto">
          <a:xfrm>
            <a:off x="-566738" y="0"/>
            <a:ext cx="13325476" cy="13292138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5058" name="矩形 4"/>
          <p:cNvSpPr>
            <a:spLocks noChangeArrowheads="1"/>
          </p:cNvSpPr>
          <p:nvPr/>
        </p:nvSpPr>
        <p:spPr bwMode="auto">
          <a:xfrm>
            <a:off x="1158875" y="933450"/>
            <a:ext cx="64658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478B"/>
                </a:solidFill>
                <a:latin typeface="Segoe UI" panose="020B0502040204020203"/>
              </a:rPr>
              <a:t>Multicultural Research and Psychological Consultation Center</a:t>
            </a:r>
            <a:endParaRPr lang="zh-CN" altLang="en-US" b="1">
              <a:solidFill>
                <a:srgbClr val="00478B"/>
              </a:solidFill>
              <a:latin typeface="Segoe UI" panose="020B0502040204020203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96963" y="2071688"/>
            <a:ext cx="5903912" cy="3556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Founded in 2009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the Psychological Consultation Center is the </a:t>
            </a:r>
            <a:r>
              <a:rPr lang="en-US" altLang="zh-CN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in China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be open to international students, and to introduce</a:t>
            </a:r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zh-CN" altLang="en-US" sz="16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</a:t>
            </a:r>
            <a:r>
              <a:rPr lang="en-US" altLang="zh-CN" sz="16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Sand play therapy</a:t>
            </a:r>
            <a:r>
              <a:rPr lang="zh-CN" altLang="en-US" sz="16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</a:t>
            </a:r>
            <a:r>
              <a:rPr lang="en-US" altLang="zh-CN" sz="16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provide psychological consultation services.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Psychological Consultation Center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mainly focus on </a:t>
            </a:r>
            <a:r>
              <a:rPr lang="en-US" altLang="zh-CN" sz="16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cross-cultural adaptation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academic pressure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interpersonal relationship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emotional management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love psychology</a:t>
            </a:r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other issues of international students.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8" y="1111250"/>
            <a:ext cx="29972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8" y="3500438"/>
            <a:ext cx="29972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2" name="Group 1"/>
          <p:cNvGrpSpPr/>
          <p:nvPr/>
        </p:nvGrpSpPr>
        <p:grpSpPr bwMode="auto">
          <a:xfrm>
            <a:off x="233363" y="0"/>
            <a:ext cx="1325562" cy="482600"/>
            <a:chOff x="5401469" y="1588"/>
            <a:chExt cx="1482753" cy="540239"/>
          </a:xfrm>
        </p:grpSpPr>
        <p:sp>
          <p:nvSpPr>
            <p:cNvPr id="45063" name="Freeform 5"/>
            <p:cNvSpPr>
              <a:spLocks noChangeArrowheads="1"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460338790 w 1410"/>
                <a:gd name="T3" fmla="*/ 461800913 h 632"/>
                <a:gd name="T4" fmla="*/ 1030281892 w 1410"/>
                <a:gd name="T5" fmla="*/ 461800913 h 632"/>
                <a:gd name="T6" fmla="*/ 569943102 w 1410"/>
                <a:gd name="T7" fmla="*/ 0 h 632"/>
                <a:gd name="T8" fmla="*/ 0 w 1410"/>
                <a:gd name="T9" fmla="*/ 0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64" name="Freeform 6"/>
            <p:cNvSpPr>
              <a:spLocks noChangeArrowheads="1"/>
            </p:cNvSpPr>
            <p:nvPr/>
          </p:nvSpPr>
          <p:spPr bwMode="auto">
            <a:xfrm>
              <a:off x="6252002" y="1588"/>
              <a:ext cx="632220" cy="540239"/>
            </a:xfrm>
            <a:custGeom>
              <a:avLst/>
              <a:gdLst>
                <a:gd name="T0" fmla="*/ 0 w 630"/>
                <a:gd name="T1" fmla="*/ 0 h 499"/>
                <a:gd name="T2" fmla="*/ 501516041 w 630"/>
                <a:gd name="T3" fmla="*/ 584886126 h 499"/>
                <a:gd name="T4" fmla="*/ 634447823 w 630"/>
                <a:gd name="T5" fmla="*/ 584886126 h 499"/>
                <a:gd name="T6" fmla="*/ 132931781 w 630"/>
                <a:gd name="T7" fmla="*/ 0 h 499"/>
                <a:gd name="T8" fmla="*/ 0 w 630"/>
                <a:gd name="T9" fmla="*/ 0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8B"/>
            </a:solidFill>
            <a:ln w="9525">
              <a:solidFill>
                <a:srgbClr val="00478B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1"/>
          <p:cNvSpPr>
            <a:spLocks noEditPoints="1"/>
          </p:cNvSpPr>
          <p:nvPr/>
        </p:nvSpPr>
        <p:spPr bwMode="auto">
          <a:xfrm>
            <a:off x="-2125663" y="-527050"/>
            <a:ext cx="7932738" cy="7912100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5325" y="1882775"/>
            <a:ext cx="4802188" cy="272288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strong academic background and excellent student quality,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Tianjin University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has established f</a:t>
            </a:r>
            <a:r>
              <a:rPr lang="en-US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riendly cooperative relati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ons with many enterprises to provide </a:t>
            </a:r>
            <a:r>
              <a:rPr lang="en-US" altLang="zh-CN" sz="20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internship and employment opportunities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students.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1"/>
          <p:cNvSpPr>
            <a:spLocks noChangeArrowheads="1"/>
          </p:cNvSpPr>
          <p:nvPr/>
        </p:nvSpPr>
        <p:spPr bwMode="auto">
          <a:xfrm>
            <a:off x="998538" y="531813"/>
            <a:ext cx="41957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478B"/>
                </a:solidFill>
                <a:latin typeface="Segoe UI" panose="020B0502040204020203"/>
              </a:rPr>
              <a:t>Career</a:t>
            </a:r>
            <a:endParaRPr lang="en-US" altLang="zh-CN" b="1">
              <a:solidFill>
                <a:srgbClr val="00478B"/>
              </a:solidFill>
              <a:latin typeface="Segoe UI" panose="020B0502040204020203"/>
            </a:endParaRPr>
          </a:p>
        </p:txBody>
      </p:sp>
      <p:sp>
        <p:nvSpPr>
          <p:cNvPr id="10" name="平行四边形 9"/>
          <p:cNvSpPr/>
          <p:nvPr/>
        </p:nvSpPr>
        <p:spPr>
          <a:xfrm>
            <a:off x="269875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163513" y="182563"/>
            <a:ext cx="1058862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6" name="图片 8" descr="图片包含 游戏机&#10;&#10;描述已自动生成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t="27905" r="12924" b="37984"/>
          <a:stretch>
            <a:fillRect/>
          </a:stretch>
        </p:blipFill>
        <p:spPr bwMode="auto">
          <a:xfrm>
            <a:off x="6186488" y="1600200"/>
            <a:ext cx="243205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图片 17" descr="图片包含 游戏机, 画&#10;&#10;描述已自动生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0" y="4616450"/>
            <a:ext cx="193833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图片 19" descr="图片包含 游戏机, 画&#10;&#10;描述已自动生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0" b="20959"/>
          <a:stretch>
            <a:fillRect/>
          </a:stretch>
        </p:blipFill>
        <p:spPr bwMode="auto">
          <a:xfrm>
            <a:off x="5859463" y="5343525"/>
            <a:ext cx="21780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图片 21" descr="图片包含 游戏机, 画, 标志&#10;&#10;描述已自动生成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222250"/>
            <a:ext cx="1754188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图片 23" descr="卡通人物&#10;&#10;描述已自动生成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2571750"/>
            <a:ext cx="198755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图片 25" descr="手机屏幕截图&#10;&#10;描述已自动生成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0" b="32263"/>
          <a:stretch>
            <a:fillRect/>
          </a:stretch>
        </p:blipFill>
        <p:spPr bwMode="auto">
          <a:xfrm>
            <a:off x="7700963" y="4405313"/>
            <a:ext cx="20986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图片 27" descr="图片包含 游戏机&#10;&#10;描述已自动生成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5129213"/>
            <a:ext cx="161290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图片 29" descr="卡通画&#10;&#10;描述已自动生成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2"/>
          <a:stretch>
            <a:fillRect/>
          </a:stretch>
        </p:blipFill>
        <p:spPr bwMode="auto">
          <a:xfrm>
            <a:off x="9028113" y="1987550"/>
            <a:ext cx="274796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图片 31" descr="图片包含 游戏机, 画, 标志, 盘子&#10;&#10;描述已自动生成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3835400"/>
            <a:ext cx="13271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图片 33" descr="图片包含 游戏机&#10;&#10;描述已自动生成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2" t="25681" r="14835" b="28421"/>
          <a:stretch>
            <a:fillRect/>
          </a:stretch>
        </p:blipFill>
        <p:spPr bwMode="auto">
          <a:xfrm>
            <a:off x="7958138" y="449263"/>
            <a:ext cx="17526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图片 3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2732088"/>
            <a:ext cx="138271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图片 37" descr="卡通画&#10;&#10;描述已自动生成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775" y="3373438"/>
            <a:ext cx="1701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8" name="图片 39" descr="图片包含 游戏机, 画&#10;&#10;描述已自动生成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50" y="182563"/>
            <a:ext cx="1503363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/>
          <a:srcRect l="12544" t="33900" r="11825" b="24148"/>
          <a:stretch>
            <a:fillRect/>
          </a:stretch>
        </p:blipFill>
        <p:spPr>
          <a:xfrm>
            <a:off x="695325" y="5266055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图片 18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810250" y="1044575"/>
            <a:ext cx="5889625" cy="552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5810250" y="1597025"/>
            <a:ext cx="5889625" cy="39878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grpSp>
        <p:nvGrpSpPr>
          <p:cNvPr id="47110" name="组合 16"/>
          <p:cNvGrpSpPr/>
          <p:nvPr/>
        </p:nvGrpSpPr>
        <p:grpSpPr bwMode="auto">
          <a:xfrm>
            <a:off x="492125" y="1019175"/>
            <a:ext cx="4919663" cy="4819650"/>
            <a:chOff x="254000" y="770890"/>
            <a:chExt cx="4919028" cy="4819014"/>
          </a:xfrm>
        </p:grpSpPr>
        <p:sp>
          <p:nvSpPr>
            <p:cNvPr id="22" name="平行四边形 12"/>
            <p:cNvSpPr/>
            <p:nvPr/>
          </p:nvSpPr>
          <p:spPr>
            <a:xfrm rot="5400000">
              <a:off x="-803132" y="2193099"/>
              <a:ext cx="4819014" cy="1974595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19014" h="1974851">
                  <a:moveTo>
                    <a:pt x="275907" y="1974851"/>
                  </a:moveTo>
                  <a:lnTo>
                    <a:pt x="0" y="10160"/>
                  </a:lnTo>
                  <a:lnTo>
                    <a:pt x="4522787" y="0"/>
                  </a:lnTo>
                  <a:lnTo>
                    <a:pt x="4819014" y="1964691"/>
                  </a:lnTo>
                  <a:lnTo>
                    <a:pt x="275907" y="197485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23" name="平行四边形 12"/>
            <p:cNvSpPr/>
            <p:nvPr/>
          </p:nvSpPr>
          <p:spPr>
            <a:xfrm>
              <a:off x="254000" y="1110570"/>
              <a:ext cx="4919028" cy="1974589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19014" h="1974851">
                  <a:moveTo>
                    <a:pt x="275907" y="1974851"/>
                  </a:moveTo>
                  <a:lnTo>
                    <a:pt x="0" y="10160"/>
                  </a:lnTo>
                  <a:lnTo>
                    <a:pt x="4522787" y="0"/>
                  </a:lnTo>
                  <a:lnTo>
                    <a:pt x="4819014" y="1964691"/>
                  </a:lnTo>
                  <a:lnTo>
                    <a:pt x="275907" y="197485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24" name="平行四边形 12"/>
            <p:cNvSpPr/>
            <p:nvPr/>
          </p:nvSpPr>
          <p:spPr>
            <a:xfrm rot="16200000">
              <a:off x="1398447" y="2193099"/>
              <a:ext cx="4819014" cy="1974595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19014" h="1974851">
                  <a:moveTo>
                    <a:pt x="275907" y="1974851"/>
                  </a:moveTo>
                  <a:lnTo>
                    <a:pt x="0" y="10160"/>
                  </a:lnTo>
                  <a:lnTo>
                    <a:pt x="4522787" y="0"/>
                  </a:lnTo>
                  <a:lnTo>
                    <a:pt x="4819014" y="1964691"/>
                  </a:lnTo>
                  <a:lnTo>
                    <a:pt x="275907" y="197485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5" name="平行四边形 12"/>
            <p:cNvSpPr/>
            <p:nvPr/>
          </p:nvSpPr>
          <p:spPr>
            <a:xfrm>
              <a:off x="254000" y="3305793"/>
              <a:ext cx="4919028" cy="1976176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19014" h="1974851">
                  <a:moveTo>
                    <a:pt x="275907" y="1974851"/>
                  </a:moveTo>
                  <a:lnTo>
                    <a:pt x="0" y="10160"/>
                  </a:lnTo>
                  <a:lnTo>
                    <a:pt x="4522787" y="0"/>
                  </a:lnTo>
                  <a:lnTo>
                    <a:pt x="4819014" y="1964691"/>
                  </a:lnTo>
                  <a:lnTo>
                    <a:pt x="275907" y="197485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6" name="平行四边形 12"/>
            <p:cNvSpPr/>
            <p:nvPr/>
          </p:nvSpPr>
          <p:spPr>
            <a:xfrm rot="5400000">
              <a:off x="450034" y="3306584"/>
              <a:ext cx="2312682" cy="1974595"/>
            </a:xfrm>
            <a:custGeom>
              <a:avLst/>
              <a:gdLst>
                <a:gd name="connsiteX0" fmla="*/ 0 w 3647440"/>
                <a:gd name="connsiteY0" fmla="*/ 1985011 h 1985011"/>
                <a:gd name="connsiteX1" fmla="*/ 496253 w 3647440"/>
                <a:gd name="connsiteY1" fmla="*/ 0 h 1985011"/>
                <a:gd name="connsiteX2" fmla="*/ 3647440 w 3647440"/>
                <a:gd name="connsiteY2" fmla="*/ 0 h 1985011"/>
                <a:gd name="connsiteX3" fmla="*/ 3151187 w 3647440"/>
                <a:gd name="connsiteY3" fmla="*/ 1985011 h 1985011"/>
                <a:gd name="connsiteX4" fmla="*/ 0 w 3647440"/>
                <a:gd name="connsiteY4" fmla="*/ 1985011 h 1985011"/>
                <a:gd name="connsiteX0-1" fmla="*/ 448627 w 3151187"/>
                <a:gd name="connsiteY0-2" fmla="*/ 1893571 h 1985011"/>
                <a:gd name="connsiteX1-3" fmla="*/ 0 w 3151187"/>
                <a:gd name="connsiteY1-4" fmla="*/ 0 h 1985011"/>
                <a:gd name="connsiteX2-5" fmla="*/ 3151187 w 3151187"/>
                <a:gd name="connsiteY2-6" fmla="*/ 0 h 1985011"/>
                <a:gd name="connsiteX3-7" fmla="*/ 2654934 w 3151187"/>
                <a:gd name="connsiteY3-8" fmla="*/ 1985011 h 1985011"/>
                <a:gd name="connsiteX4-9" fmla="*/ 448627 w 3151187"/>
                <a:gd name="connsiteY4-10" fmla="*/ 1893571 h 1985011"/>
                <a:gd name="connsiteX0-11" fmla="*/ 275907 w 3151187"/>
                <a:gd name="connsiteY0-12" fmla="*/ 1964691 h 1985011"/>
                <a:gd name="connsiteX1-13" fmla="*/ 0 w 3151187"/>
                <a:gd name="connsiteY1-14" fmla="*/ 0 h 1985011"/>
                <a:gd name="connsiteX2-15" fmla="*/ 3151187 w 3151187"/>
                <a:gd name="connsiteY2-16" fmla="*/ 0 h 1985011"/>
                <a:gd name="connsiteX3-17" fmla="*/ 2654934 w 3151187"/>
                <a:gd name="connsiteY3-18" fmla="*/ 1985011 h 1985011"/>
                <a:gd name="connsiteX4-19" fmla="*/ 275907 w 3151187"/>
                <a:gd name="connsiteY4-20" fmla="*/ 1964691 h 1985011"/>
                <a:gd name="connsiteX0-21" fmla="*/ 275907 w 4819014"/>
                <a:gd name="connsiteY0-22" fmla="*/ 1964691 h 1964691"/>
                <a:gd name="connsiteX1-23" fmla="*/ 0 w 4819014"/>
                <a:gd name="connsiteY1-24" fmla="*/ 0 h 1964691"/>
                <a:gd name="connsiteX2-25" fmla="*/ 3151187 w 4819014"/>
                <a:gd name="connsiteY2-26" fmla="*/ 0 h 1964691"/>
                <a:gd name="connsiteX3-27" fmla="*/ 4819014 w 4819014"/>
                <a:gd name="connsiteY3-28" fmla="*/ 1954531 h 1964691"/>
                <a:gd name="connsiteX4-29" fmla="*/ 275907 w 4819014"/>
                <a:gd name="connsiteY4-30" fmla="*/ 1964691 h 1964691"/>
                <a:gd name="connsiteX0-31" fmla="*/ 275907 w 4819014"/>
                <a:gd name="connsiteY0-32" fmla="*/ 1974851 h 1974851"/>
                <a:gd name="connsiteX1-33" fmla="*/ 0 w 4819014"/>
                <a:gd name="connsiteY1-34" fmla="*/ 10160 h 1974851"/>
                <a:gd name="connsiteX2-35" fmla="*/ 4522787 w 4819014"/>
                <a:gd name="connsiteY2-36" fmla="*/ 0 h 1974851"/>
                <a:gd name="connsiteX3-37" fmla="*/ 4819014 w 4819014"/>
                <a:gd name="connsiteY3-38" fmla="*/ 1964691 h 1974851"/>
                <a:gd name="connsiteX4-39" fmla="*/ 275907 w 4819014"/>
                <a:gd name="connsiteY4-40" fmla="*/ 1974851 h 1974851"/>
                <a:gd name="connsiteX0-41" fmla="*/ 0 w 4543107"/>
                <a:gd name="connsiteY0-42" fmla="*/ 1974851 h 1974851"/>
                <a:gd name="connsiteX1-43" fmla="*/ 35593 w 4543107"/>
                <a:gd name="connsiteY1-44" fmla="*/ 10160 h 1974851"/>
                <a:gd name="connsiteX2-45" fmla="*/ 4246880 w 4543107"/>
                <a:gd name="connsiteY2-46" fmla="*/ 0 h 1974851"/>
                <a:gd name="connsiteX3-47" fmla="*/ 4543107 w 4543107"/>
                <a:gd name="connsiteY3-48" fmla="*/ 1964691 h 1974851"/>
                <a:gd name="connsiteX4-49" fmla="*/ 0 w 4543107"/>
                <a:gd name="connsiteY4-50" fmla="*/ 1974851 h 1974851"/>
                <a:gd name="connsiteX0-51" fmla="*/ 0 w 4543107"/>
                <a:gd name="connsiteY0-52" fmla="*/ 1974851 h 1974851"/>
                <a:gd name="connsiteX1-53" fmla="*/ 18319 w 4543107"/>
                <a:gd name="connsiteY1-54" fmla="*/ 19685 h 1974851"/>
                <a:gd name="connsiteX2-55" fmla="*/ 4246880 w 4543107"/>
                <a:gd name="connsiteY2-56" fmla="*/ 0 h 1974851"/>
                <a:gd name="connsiteX3-57" fmla="*/ 4543107 w 4543107"/>
                <a:gd name="connsiteY3-58" fmla="*/ 1964691 h 1974851"/>
                <a:gd name="connsiteX4-59" fmla="*/ 0 w 4543107"/>
                <a:gd name="connsiteY4-60" fmla="*/ 1974851 h 1974851"/>
                <a:gd name="connsiteX0-61" fmla="*/ 0 w 4543107"/>
                <a:gd name="connsiteY0-62" fmla="*/ 1974851 h 1974851"/>
                <a:gd name="connsiteX1-63" fmla="*/ 18319 w 4543107"/>
                <a:gd name="connsiteY1-64" fmla="*/ 10160 h 1974851"/>
                <a:gd name="connsiteX2-65" fmla="*/ 4246880 w 4543107"/>
                <a:gd name="connsiteY2-66" fmla="*/ 0 h 1974851"/>
                <a:gd name="connsiteX3-67" fmla="*/ 4543107 w 4543107"/>
                <a:gd name="connsiteY3-68" fmla="*/ 1964691 h 1974851"/>
                <a:gd name="connsiteX4-69" fmla="*/ 0 w 4543107"/>
                <a:gd name="connsiteY4-70" fmla="*/ 1974851 h 19748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543107" h="1974851">
                  <a:moveTo>
                    <a:pt x="0" y="1974851"/>
                  </a:moveTo>
                  <a:lnTo>
                    <a:pt x="18319" y="10160"/>
                  </a:lnTo>
                  <a:lnTo>
                    <a:pt x="4246880" y="0"/>
                  </a:lnTo>
                  <a:lnTo>
                    <a:pt x="4543107" y="1964691"/>
                  </a:lnTo>
                  <a:lnTo>
                    <a:pt x="0" y="197485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6308725" y="1136650"/>
            <a:ext cx="48926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APPLICATION GUIDANCE</a:t>
            </a:r>
            <a:endParaRPr lang="zh-CN" altLang="en-US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12" name="文本框 29"/>
          <p:cNvSpPr txBox="1">
            <a:spLocks noChangeArrowheads="1"/>
          </p:cNvSpPr>
          <p:nvPr/>
        </p:nvSpPr>
        <p:spPr bwMode="auto">
          <a:xfrm>
            <a:off x="622300" y="1543050"/>
            <a:ext cx="257968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>
                <a:solidFill>
                  <a:srgbClr val="A6A6A6"/>
                </a:solidFill>
                <a:latin typeface="Arial Black" panose="020B0A04020102020204" pitchFamily="34" charset="0"/>
              </a:rPr>
              <a:t>W</a:t>
            </a:r>
            <a:r>
              <a:rPr lang="en-US" altLang="zh-CN" sz="2400">
                <a:solidFill>
                  <a:srgbClr val="A6A6A6"/>
                </a:solidFill>
                <a:latin typeface="Arial Black" panose="020B0A04020102020204" pitchFamily="34" charset="0"/>
              </a:rPr>
              <a:t>hy</a:t>
            </a:r>
            <a:endParaRPr lang="en-US" altLang="zh-CN" sz="2400">
              <a:solidFill>
                <a:srgbClr val="A6A6A6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A6A6A6"/>
                </a:solidFill>
                <a:latin typeface="Arial Black" panose="020B0A04020102020204" pitchFamily="34" charset="0"/>
              </a:rPr>
              <a:t>          TJU</a:t>
            </a:r>
            <a:endParaRPr lang="zh-CN" altLang="en-US" sz="2400">
              <a:solidFill>
                <a:srgbClr val="A6A6A6"/>
              </a:solidFill>
              <a:latin typeface="Arial Black" panose="020B0A04020102020204" pitchFamily="34" charset="0"/>
            </a:endParaRPr>
          </a:p>
        </p:txBody>
      </p:sp>
      <p:sp>
        <p:nvSpPr>
          <p:cNvPr id="47113" name="文本框 30"/>
          <p:cNvSpPr txBox="1">
            <a:spLocks noChangeArrowheads="1"/>
          </p:cNvSpPr>
          <p:nvPr/>
        </p:nvSpPr>
        <p:spPr bwMode="auto">
          <a:xfrm>
            <a:off x="3244850" y="1549400"/>
            <a:ext cx="17176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>
                <a:solidFill>
                  <a:srgbClr val="A6A6A6"/>
                </a:solidFill>
                <a:latin typeface="Arial Black" panose="020B0A04020102020204" pitchFamily="34" charset="0"/>
              </a:rPr>
              <a:t>S</a:t>
            </a:r>
            <a:r>
              <a:rPr lang="en-US" altLang="zh-CN" sz="2400">
                <a:solidFill>
                  <a:srgbClr val="A6A6A6"/>
                </a:solidFill>
                <a:latin typeface="Arial Black" panose="020B0A04020102020204" pitchFamily="34" charset="0"/>
              </a:rPr>
              <a:t>tudy&amp; Living</a:t>
            </a:r>
            <a:endParaRPr lang="zh-CN" altLang="en-US" sz="2400">
              <a:solidFill>
                <a:srgbClr val="A6A6A6"/>
              </a:solidFill>
              <a:latin typeface="Arial Black" panose="020B0A04020102020204" pitchFamily="34" charset="0"/>
            </a:endParaRPr>
          </a:p>
        </p:txBody>
      </p:sp>
      <p:sp>
        <p:nvSpPr>
          <p:cNvPr id="47114" name="文本框 31"/>
          <p:cNvSpPr txBox="1">
            <a:spLocks noChangeArrowheads="1"/>
          </p:cNvSpPr>
          <p:nvPr/>
        </p:nvSpPr>
        <p:spPr bwMode="auto">
          <a:xfrm>
            <a:off x="2951163" y="3844925"/>
            <a:ext cx="238283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>
                <a:solidFill>
                  <a:srgbClr val="A6A6A6"/>
                </a:solidFill>
                <a:latin typeface="Arial Black" panose="020B0A04020102020204" pitchFamily="34" charset="0"/>
              </a:rPr>
              <a:t>S</a:t>
            </a:r>
            <a:r>
              <a:rPr lang="en-US" altLang="zh-CN" sz="2400">
                <a:solidFill>
                  <a:srgbClr val="A6A6A6"/>
                </a:solidFill>
                <a:latin typeface="Arial Black" panose="020B0A04020102020204" pitchFamily="34" charset="0"/>
              </a:rPr>
              <a:t>upport</a:t>
            </a:r>
            <a:endParaRPr lang="en-US" altLang="zh-CN" sz="2400">
              <a:solidFill>
                <a:srgbClr val="A6A6A6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A6A6A6"/>
                </a:solidFill>
                <a:latin typeface="Arial Black" panose="020B0A04020102020204" pitchFamily="34" charset="0"/>
              </a:rPr>
              <a:t> from TJU</a:t>
            </a:r>
            <a:endParaRPr lang="zh-CN" altLang="en-US" sz="2400">
              <a:solidFill>
                <a:srgbClr val="A6A6A6"/>
              </a:solidFill>
              <a:latin typeface="Arial Black" panose="020B0A04020102020204" pitchFamily="34" charset="0"/>
            </a:endParaRPr>
          </a:p>
        </p:txBody>
      </p:sp>
      <p:sp>
        <p:nvSpPr>
          <p:cNvPr id="47115" name="文本框 32"/>
          <p:cNvSpPr txBox="1">
            <a:spLocks noChangeArrowheads="1"/>
          </p:cNvSpPr>
          <p:nvPr/>
        </p:nvSpPr>
        <p:spPr bwMode="auto">
          <a:xfrm>
            <a:off x="1133475" y="3835400"/>
            <a:ext cx="187483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>
                <a:solidFill>
                  <a:schemeClr val="bg1"/>
                </a:solidFill>
                <a:latin typeface="Arial Black" panose="020B0A04020102020204" pitchFamily="34" charset="0"/>
              </a:rPr>
              <a:t>H</a:t>
            </a:r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</a:rPr>
              <a:t>ow </a:t>
            </a:r>
            <a:endParaRPr lang="en-US" altLang="zh-CN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</a:rPr>
              <a:t>to apply</a:t>
            </a:r>
            <a:endParaRPr lang="zh-CN" alt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7116" name="文本框 34"/>
          <p:cNvSpPr txBox="1">
            <a:spLocks noChangeArrowheads="1"/>
          </p:cNvSpPr>
          <p:nvPr/>
        </p:nvSpPr>
        <p:spPr bwMode="auto">
          <a:xfrm>
            <a:off x="6851650" y="2346325"/>
            <a:ext cx="37242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Degree Programs</a:t>
            </a:r>
            <a:endParaRPr lang="en-US" altLang="zh-CN" sz="1800" b="1">
              <a:solidFill>
                <a:srgbClr val="F2F2F2"/>
              </a:solidFill>
              <a:latin typeface="Bradley Hand ITC" panose="03070402050302030203" pitchFamily="66" charset="0"/>
            </a:endParaRPr>
          </a:p>
        </p:txBody>
      </p:sp>
      <p:sp>
        <p:nvSpPr>
          <p:cNvPr id="47117" name="文本框 20"/>
          <p:cNvSpPr txBox="1">
            <a:spLocks noChangeArrowheads="1"/>
          </p:cNvSpPr>
          <p:nvPr/>
        </p:nvSpPr>
        <p:spPr bwMode="auto">
          <a:xfrm>
            <a:off x="6851650" y="3240088"/>
            <a:ext cx="372427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Non-degree Programs</a:t>
            </a:r>
            <a:endParaRPr lang="en-US" altLang="zh-CN" sz="1800" b="1">
              <a:solidFill>
                <a:srgbClr val="F2F2F2"/>
              </a:solidFill>
              <a:latin typeface="Bradley Hand ITC" panose="03070402050302030203" pitchFamily="66" charset="0"/>
            </a:endParaRPr>
          </a:p>
        </p:txBody>
      </p:sp>
      <p:sp>
        <p:nvSpPr>
          <p:cNvPr id="47118" name="文本框 26"/>
          <p:cNvSpPr txBox="1">
            <a:spLocks noChangeArrowheads="1"/>
          </p:cNvSpPr>
          <p:nvPr/>
        </p:nvSpPr>
        <p:spPr bwMode="auto">
          <a:xfrm>
            <a:off x="6269038" y="4135438"/>
            <a:ext cx="48768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</a:rPr>
              <a:t>Scholarships</a:t>
            </a:r>
            <a:endParaRPr lang="en-US" altLang="zh-CN" sz="1800" b="1">
              <a:solidFill>
                <a:srgbClr val="F2F2F2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1"/>
          <p:cNvGrpSpPr/>
          <p:nvPr/>
        </p:nvGrpSpPr>
        <p:grpSpPr bwMode="auto">
          <a:xfrm>
            <a:off x="385763" y="0"/>
            <a:ext cx="1325562" cy="482600"/>
            <a:chOff x="5401469" y="1588"/>
            <a:chExt cx="1482753" cy="540239"/>
          </a:xfrm>
        </p:grpSpPr>
        <p:sp>
          <p:nvSpPr>
            <p:cNvPr id="48148" name="Freeform 5"/>
            <p:cNvSpPr>
              <a:spLocks noChangeArrowheads="1"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460338790 w 1410"/>
                <a:gd name="T3" fmla="*/ 461800913 h 632"/>
                <a:gd name="T4" fmla="*/ 1030281892 w 1410"/>
                <a:gd name="T5" fmla="*/ 461800913 h 632"/>
                <a:gd name="T6" fmla="*/ 569943102 w 1410"/>
                <a:gd name="T7" fmla="*/ 0 h 632"/>
                <a:gd name="T8" fmla="*/ 0 w 1410"/>
                <a:gd name="T9" fmla="*/ 0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9" name="Freeform 6"/>
            <p:cNvSpPr>
              <a:spLocks noChangeArrowheads="1"/>
            </p:cNvSpPr>
            <p:nvPr/>
          </p:nvSpPr>
          <p:spPr bwMode="auto">
            <a:xfrm>
              <a:off x="6252002" y="1588"/>
              <a:ext cx="632220" cy="540239"/>
            </a:xfrm>
            <a:custGeom>
              <a:avLst/>
              <a:gdLst>
                <a:gd name="T0" fmla="*/ 0 w 630"/>
                <a:gd name="T1" fmla="*/ 0 h 499"/>
                <a:gd name="T2" fmla="*/ 501516041 w 630"/>
                <a:gd name="T3" fmla="*/ 584886126 h 499"/>
                <a:gd name="T4" fmla="*/ 634447823 w 630"/>
                <a:gd name="T5" fmla="*/ 584886126 h 499"/>
                <a:gd name="T6" fmla="*/ 132931781 w 630"/>
                <a:gd name="T7" fmla="*/ 0 h 499"/>
                <a:gd name="T8" fmla="*/ 0 w 630"/>
                <a:gd name="T9" fmla="*/ 0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8B"/>
            </a:solidFill>
            <a:ln w="9525">
              <a:solidFill>
                <a:srgbClr val="00478B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1911350" y="112713"/>
            <a:ext cx="214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Programs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8132" name="组合 13"/>
          <p:cNvGrpSpPr/>
          <p:nvPr/>
        </p:nvGrpSpPr>
        <p:grpSpPr bwMode="auto">
          <a:xfrm>
            <a:off x="3687763" y="1670050"/>
            <a:ext cx="3452812" cy="3297238"/>
            <a:chOff x="3688423" y="1669869"/>
            <a:chExt cx="3452117" cy="3298005"/>
          </a:xfrm>
        </p:grpSpPr>
        <p:sp>
          <p:nvSpPr>
            <p:cNvPr id="9" name="椭圆 8"/>
            <p:cNvSpPr/>
            <p:nvPr/>
          </p:nvSpPr>
          <p:spPr>
            <a:xfrm>
              <a:off x="3688423" y="1669869"/>
              <a:ext cx="3298161" cy="3298005"/>
            </a:xfrm>
            <a:prstGeom prst="ellipse">
              <a:avLst/>
            </a:prstGeom>
            <a:solidFill>
              <a:srgbClr val="FFD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8146" name="文本框 11"/>
            <p:cNvSpPr txBox="1">
              <a:spLocks noChangeArrowheads="1"/>
            </p:cNvSpPr>
            <p:nvPr/>
          </p:nvSpPr>
          <p:spPr bwMode="auto">
            <a:xfrm>
              <a:off x="3842535" y="2804526"/>
              <a:ext cx="329800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>
                  <a:solidFill>
                    <a:schemeClr val="bg1"/>
                  </a:solidFill>
                  <a:latin typeface="Arial" panose="020B0604020202020204" pitchFamily="34" charset="0"/>
                </a:rPr>
                <a:t>Degree Programs</a:t>
              </a:r>
              <a:endParaRPr lang="zh-CN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7" name="文本框 12"/>
            <p:cNvSpPr txBox="1">
              <a:spLocks noChangeArrowheads="1"/>
            </p:cNvSpPr>
            <p:nvPr/>
          </p:nvSpPr>
          <p:spPr bwMode="auto">
            <a:xfrm>
              <a:off x="4101957" y="3429000"/>
              <a:ext cx="24709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>
                  <a:solidFill>
                    <a:schemeClr val="bg1"/>
                  </a:solidFill>
                </a:rPr>
                <a:t>Bachelor, Master, PhD</a:t>
              </a:r>
              <a:endParaRPr lang="zh-CN" alt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8133" name="组合 15"/>
          <p:cNvGrpSpPr/>
          <p:nvPr/>
        </p:nvGrpSpPr>
        <p:grpSpPr bwMode="auto">
          <a:xfrm>
            <a:off x="6802438" y="601663"/>
            <a:ext cx="2322512" cy="2311400"/>
            <a:chOff x="7417064" y="416104"/>
            <a:chExt cx="2322836" cy="2311685"/>
          </a:xfrm>
        </p:grpSpPr>
        <p:sp>
          <p:nvSpPr>
            <p:cNvPr id="11" name="椭圆 10"/>
            <p:cNvSpPr/>
            <p:nvPr/>
          </p:nvSpPr>
          <p:spPr>
            <a:xfrm>
              <a:off x="7417064" y="416104"/>
              <a:ext cx="2311722" cy="2311685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8144" name="文本框 14"/>
            <p:cNvSpPr txBox="1">
              <a:spLocks noChangeArrowheads="1"/>
            </p:cNvSpPr>
            <p:nvPr/>
          </p:nvSpPr>
          <p:spPr bwMode="auto">
            <a:xfrm>
              <a:off x="7428216" y="1248780"/>
              <a:ext cx="23116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b="1">
                  <a:solidFill>
                    <a:schemeClr val="bg1"/>
                  </a:solidFill>
                  <a:latin typeface="Arial" panose="020B0604020202020204" pitchFamily="34" charset="0"/>
                </a:rPr>
                <a:t>Foundation</a:t>
              </a:r>
              <a:endParaRPr lang="en-US" altLang="zh-CN" sz="2000" b="1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b="1">
                  <a:solidFill>
                    <a:schemeClr val="bg1"/>
                  </a:solidFill>
                  <a:latin typeface="Arial" panose="020B0604020202020204" pitchFamily="34" charset="0"/>
                </a:rPr>
                <a:t>Program</a:t>
              </a:r>
              <a:endParaRPr lang="en-US" altLang="zh-C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134" name="组合 19"/>
          <p:cNvGrpSpPr/>
          <p:nvPr/>
        </p:nvGrpSpPr>
        <p:grpSpPr bwMode="auto">
          <a:xfrm>
            <a:off x="1323975" y="1709738"/>
            <a:ext cx="2311400" cy="2055812"/>
            <a:chOff x="1222627" y="2401584"/>
            <a:chExt cx="2311684" cy="2054832"/>
          </a:xfrm>
        </p:grpSpPr>
        <p:sp>
          <p:nvSpPr>
            <p:cNvPr id="8" name="椭圆 7"/>
            <p:cNvSpPr/>
            <p:nvPr/>
          </p:nvSpPr>
          <p:spPr>
            <a:xfrm>
              <a:off x="1362344" y="2401584"/>
              <a:ext cx="2054477" cy="2054832"/>
            </a:xfrm>
            <a:prstGeom prst="ellipse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8142" name="文本框 16"/>
            <p:cNvSpPr txBox="1">
              <a:spLocks noChangeArrowheads="1"/>
            </p:cNvSpPr>
            <p:nvPr/>
          </p:nvSpPr>
          <p:spPr bwMode="auto">
            <a:xfrm>
              <a:off x="1222627" y="2921168"/>
              <a:ext cx="231168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b="1">
                  <a:solidFill>
                    <a:schemeClr val="bg1"/>
                  </a:solidFill>
                  <a:latin typeface="Arial" panose="020B0604020202020204" pitchFamily="34" charset="0"/>
                </a:rPr>
                <a:t>Chinese Language Program</a:t>
              </a:r>
              <a:endParaRPr lang="en-US" altLang="zh-C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135" name="组合 18"/>
          <p:cNvGrpSpPr/>
          <p:nvPr/>
        </p:nvGrpSpPr>
        <p:grpSpPr bwMode="auto">
          <a:xfrm>
            <a:off x="5934075" y="4367213"/>
            <a:ext cx="2311400" cy="1828800"/>
            <a:chOff x="6154222" y="4263138"/>
            <a:chExt cx="2311684" cy="1828800"/>
          </a:xfrm>
        </p:grpSpPr>
        <p:sp>
          <p:nvSpPr>
            <p:cNvPr id="10" name="椭圆 9"/>
            <p:cNvSpPr/>
            <p:nvPr/>
          </p:nvSpPr>
          <p:spPr>
            <a:xfrm>
              <a:off x="6395552" y="4263138"/>
              <a:ext cx="1829025" cy="18288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8140" name="文本框 17"/>
            <p:cNvSpPr txBox="1">
              <a:spLocks noChangeArrowheads="1"/>
            </p:cNvSpPr>
            <p:nvPr/>
          </p:nvSpPr>
          <p:spPr bwMode="auto">
            <a:xfrm>
              <a:off x="6154222" y="4833379"/>
              <a:ext cx="23116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b="1">
                  <a:solidFill>
                    <a:schemeClr val="bg1"/>
                  </a:solidFill>
                  <a:latin typeface="Arial" panose="020B0604020202020204" pitchFamily="34" charset="0"/>
                </a:rPr>
                <a:t>Short-term Program</a:t>
              </a:r>
              <a:endParaRPr lang="en-US" altLang="zh-C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椭圆 21"/>
          <p:cNvSpPr/>
          <p:nvPr/>
        </p:nvSpPr>
        <p:spPr>
          <a:xfrm>
            <a:off x="2633663" y="4202113"/>
            <a:ext cx="1420812" cy="141922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926388" y="2938463"/>
            <a:ext cx="2432050" cy="24336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8138" name="文本框 24"/>
          <p:cNvSpPr txBox="1">
            <a:spLocks noChangeArrowheads="1"/>
          </p:cNvSpPr>
          <p:nvPr/>
        </p:nvSpPr>
        <p:spPr bwMode="auto">
          <a:xfrm>
            <a:off x="7918450" y="3533775"/>
            <a:ext cx="2311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</a:rPr>
              <a:t>Visiting 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</a:rPr>
              <a:t>Student 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</a:rPr>
              <a:t>Program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068070" y="877570"/>
          <a:ext cx="9736455" cy="5549900"/>
        </p:xfrm>
        <a:graphic>
          <a:graphicData uri="http://schemas.openxmlformats.org/drawingml/2006/table">
            <a:tbl>
              <a:tblPr/>
              <a:tblGrid>
                <a:gridCol w="1598295"/>
                <a:gridCol w="6146165"/>
                <a:gridCol w="1991995"/>
              </a:tblGrid>
              <a:tr h="817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Program 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Category</a:t>
                      </a: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7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Tuition </a:t>
                      </a:r>
                      <a:r>
                        <a:rPr kumimoji="0" lang="zh-CN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RMB</a:t>
                      </a:r>
                      <a:r>
                        <a:rPr kumimoji="0" lang="zh-CN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）</a:t>
                      </a:r>
                      <a:endParaRPr kumimoji="0" lang="zh-CN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7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Application Timelines</a:t>
                      </a:r>
                      <a:endParaRPr kumimoji="0" lang="zh-CN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78B"/>
                    </a:solidFill>
                  </a:tcPr>
                </a:tc>
              </a:tr>
              <a:tr h="97663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Bachelor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(4-5 years)</a:t>
                      </a:r>
                      <a:endParaRPr kumimoji="0" lang="zh-CN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08015" marR="10801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General Programs: 16,600 RMB / year (in Chinese)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                                 20,000 RMB / year (in English)</a:t>
                      </a:r>
                      <a:endParaRPr kumimoji="0" lang="zh-CN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08015" marR="10801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Oct. – next Jun. 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(for Fall Semester enrollment)</a:t>
                      </a:r>
                      <a:endParaRPr kumimoji="0" lang="zh-CN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08015" marR="10801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732155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Special Major (Architecture / Urban Planning / Software Engineering / Animation) : 26,000 RMB / year</a:t>
                      </a:r>
                      <a:endParaRPr kumimoji="0" lang="zh-CN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08015" marR="10801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 vMerge="1">
                  <a:tcPr marL="108001" marR="10800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</a:tr>
              <a:tr h="6908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Master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(2-3 years)</a:t>
                      </a:r>
                      <a:endParaRPr kumimoji="0" lang="zh-CN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08015" marR="10801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General Programs</a:t>
                      </a: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24,900 RMB / year (in Chinese)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                                  30,000 RMB / year (in English)</a:t>
                      </a:r>
                      <a:endParaRPr kumimoji="0" lang="zh-CN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08015" marR="10801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cPr marL="108001" marR="10800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318895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Programs in the School of Architecture: 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31,000 RMB / year (in Chinese)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39,000 RMB / year (in English)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MBA: 39,000 RMB / year (in English)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08015" marR="10801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cPr marL="108001" marR="10800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0736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PhD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(4-5 years)</a:t>
                      </a:r>
                      <a:endParaRPr kumimoji="0" lang="zh-CN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08015" marR="10801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General Programs: 33,200 RMB / year</a:t>
                      </a:r>
                      <a:endParaRPr kumimoji="0" lang="zh-CN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08015" marR="10801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cPr marL="108001" marR="10800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50673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Programs in the School of Architecture: 39,000 RMB/ year</a:t>
                      </a:r>
                      <a:endParaRPr kumimoji="0" lang="zh-CN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08015" marR="10801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cPr marL="108001" marR="108001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6" name="平行四边形 5"/>
          <p:cNvSpPr/>
          <p:nvPr/>
        </p:nvSpPr>
        <p:spPr>
          <a:xfrm>
            <a:off x="106363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0" y="182563"/>
            <a:ext cx="1058863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82" name="TextBox 4"/>
          <p:cNvSpPr txBox="1">
            <a:spLocks noChangeArrowheads="1"/>
          </p:cNvSpPr>
          <p:nvPr/>
        </p:nvSpPr>
        <p:spPr bwMode="auto">
          <a:xfrm>
            <a:off x="1044575" y="219075"/>
            <a:ext cx="8720138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Degree Programs for International Students (2022)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8975" y="722313"/>
            <a:ext cx="10925175" cy="5868987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6" name="平行四边形 5"/>
          <p:cNvSpPr/>
          <p:nvPr/>
        </p:nvSpPr>
        <p:spPr>
          <a:xfrm>
            <a:off x="106363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0" y="182563"/>
            <a:ext cx="1058863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"/>
          <p:cNvSpPr txBox="1"/>
          <p:nvPr/>
        </p:nvSpPr>
        <p:spPr>
          <a:xfrm>
            <a:off x="1044575" y="219075"/>
            <a:ext cx="5681663" cy="3689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</a:rPr>
              <a:t>Programs in English (2022)</a:t>
            </a:r>
            <a:endParaRPr lang="en-US" altLang="zh-CN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</a:endParaRPr>
          </a:p>
        </p:txBody>
      </p:sp>
      <p:sp>
        <p:nvSpPr>
          <p:cNvPr id="10" name="内容占位符 2"/>
          <p:cNvSpPr>
            <a:spLocks noGrp="1" noChangeArrowheads="1"/>
          </p:cNvSpPr>
          <p:nvPr/>
        </p:nvSpPr>
        <p:spPr bwMode="auto">
          <a:xfrm>
            <a:off x="1058863" y="868363"/>
            <a:ext cx="4662487" cy="17002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EEB500"/>
                </a:solidFill>
                <a:latin typeface="Arial Black" panose="020B0A04020102020204" pitchFamily="34" charset="0"/>
                <a:ea typeface="+mn-ea"/>
                <a:sym typeface="Arial" panose="020B0604020202020204" pitchFamily="34" charset="0"/>
              </a:rPr>
              <a:t>Bachelor’s Programs</a:t>
            </a:r>
            <a:endParaRPr lang="en-US" altLang="zh-CN" sz="1400" b="1" dirty="0">
              <a:solidFill>
                <a:srgbClr val="EEB500"/>
              </a:solidFill>
              <a:latin typeface="Arial Black" panose="020B0A04020102020204" pitchFamily="34" charset="0"/>
              <a:ea typeface="+mn-ea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Chemical Engineering (</a:t>
            </a:r>
            <a:r>
              <a:rPr lang="en-GB" altLang="zh-CN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IchemE</a:t>
            </a: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Accredited)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Pharmaceutical Science 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Environmental Science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Environmental Engineering</a:t>
            </a:r>
            <a:endParaRPr lang="en-US" altLang="zh-CN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1" name="内容占位符 2"/>
          <p:cNvSpPr>
            <a:spLocks noGrp="1" noChangeArrowheads="1"/>
          </p:cNvSpPr>
          <p:nvPr/>
        </p:nvSpPr>
        <p:spPr bwMode="auto">
          <a:xfrm>
            <a:off x="1058863" y="2724150"/>
            <a:ext cx="3160712" cy="36528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EEB500"/>
                </a:solidFill>
                <a:latin typeface="Arial Black" panose="020B0A04020102020204" pitchFamily="34" charset="0"/>
                <a:ea typeface="+mn-ea"/>
                <a:sym typeface="Arial" panose="020B0604020202020204" pitchFamily="34" charset="0"/>
              </a:rPr>
              <a:t>Master’s Programs</a:t>
            </a:r>
            <a:endParaRPr lang="en-US" altLang="zh-CN" sz="1400" b="1" dirty="0">
              <a:solidFill>
                <a:srgbClr val="EEB500"/>
              </a:solidFill>
              <a:latin typeface="Arial Black" panose="020B0A04020102020204" pitchFamily="34" charset="0"/>
              <a:ea typeface="+mn-ea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Electronic Information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Business Administration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Chemistry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Architecture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Urban Planning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Landscape Architecture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Art Design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Chemical Engineering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Civil Engineering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Hydraulic Engineering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Naval and Ocean Engineering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CN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44575" y="2370138"/>
            <a:ext cx="476726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/>
              </a:rPr>
              <a:t>Click here to download the catalog of undergraduate programs</a:t>
            </a:r>
            <a:endParaRPr lang="zh-CN" alt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51563" y="6135688"/>
            <a:ext cx="4341812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Click here to download the catalog of graduate programs</a:t>
            </a:r>
            <a:endParaRPr lang="zh-CN" alt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27413" y="3025775"/>
            <a:ext cx="2836862" cy="32178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Electrical Engineering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Control Science and Engineering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Information and Communications Engineering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Environmental Science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Environmental Engineering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Mechanical Engineering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Pharmaceutical Science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Optical Engineering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Biomedical Engineering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Chemistry</a:t>
            </a:r>
            <a:endParaRPr lang="zh-CN" alt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内容占位符 2"/>
          <p:cNvSpPr>
            <a:spLocks noGrp="1" noChangeArrowheads="1"/>
          </p:cNvSpPr>
          <p:nvPr/>
        </p:nvSpPr>
        <p:spPr bwMode="auto">
          <a:xfrm>
            <a:off x="6134100" y="868363"/>
            <a:ext cx="3011488" cy="51641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EEB500"/>
                </a:solidFill>
                <a:latin typeface="Arial Black" panose="020B0A04020102020204" pitchFamily="34" charset="0"/>
                <a:ea typeface="+mn-ea"/>
                <a:sym typeface="Arial" panose="020B0604020202020204" pitchFamily="34" charset="0"/>
              </a:rPr>
              <a:t>Doctoral Programs</a:t>
            </a:r>
            <a:endParaRPr lang="en-US" altLang="zh-CN" sz="1400" b="1" dirty="0">
              <a:solidFill>
                <a:srgbClr val="EEB500"/>
              </a:solidFill>
              <a:latin typeface="Arial Black" panose="020B0A04020102020204" pitchFamily="34" charset="0"/>
              <a:ea typeface="+mn-ea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Environmental Science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Material Science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Information and Communication System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Electrical Engineering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Chemistry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Marine Environmental Dynamics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Chemical Engineering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Pharmacy Engineering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Environmental Science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Environmental Engineering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Mechanical Engineering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Industrial Design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Civil Engineering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Hydraulic Engineering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Urban Planning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Architecture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CN" sz="11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728075" y="1123950"/>
            <a:ext cx="2921000" cy="51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Engineering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Physics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Engineering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Software and Technology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Energy industry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 Biology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Ecology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Engineering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and Naval Structure Engineering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Engineering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 and System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Chemistry (Pharmaceutical Science Direction)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zh-CN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zh-CN" alt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Doctoral</a:t>
            </a:r>
            <a:r>
              <a:rPr lang="zh-CN" alt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r>
              <a:rPr lang="zh-CN" alt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lang="en-GB" altLang="zh-CN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ts val="202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12544" t="33900" r="11825" b="24148"/>
          <a:stretch>
            <a:fillRect/>
          </a:stretch>
        </p:blipFill>
        <p:spPr>
          <a:xfrm>
            <a:off x="4623435" y="89281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边形 5"/>
          <p:cNvSpPr/>
          <p:nvPr/>
        </p:nvSpPr>
        <p:spPr>
          <a:xfrm>
            <a:off x="106363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0" y="182563"/>
            <a:ext cx="1058863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1044575" y="219075"/>
            <a:ext cx="9498013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Non-Degree Programs for International Students (2022)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773238" y="1222375"/>
          <a:ext cx="8643937" cy="5133975"/>
        </p:xfrm>
        <a:graphic>
          <a:graphicData uri="http://schemas.openxmlformats.org/drawingml/2006/table">
            <a:tbl>
              <a:tblPr/>
              <a:tblGrid>
                <a:gridCol w="1981200"/>
                <a:gridCol w="3168650"/>
                <a:gridCol w="3494087"/>
              </a:tblGrid>
              <a:tr h="857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Program Category</a:t>
                      </a:r>
                      <a:endParaRPr kumimoji="0" lang="zh-CN" alt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7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Application Timelines</a:t>
                      </a:r>
                      <a:endParaRPr kumimoji="0" lang="zh-CN" alt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7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Tuition </a:t>
                      </a:r>
                      <a:r>
                        <a:rPr kumimoji="0" lang="zh-CN" alt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RMB</a:t>
                      </a:r>
                      <a:r>
                        <a:rPr kumimoji="0" lang="zh-CN" alt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）</a:t>
                      </a:r>
                      <a:endParaRPr kumimoji="0" lang="zh-CN" alt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78B"/>
                    </a:solidFill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Foundation Program</a:t>
                      </a:r>
                      <a:endParaRPr kumimoji="0" lang="zh-CN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999" marR="7199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Mar. - Jun. 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(for Fall Semester enrollment); 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Oct. - Dec. 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(for Spring Semester enrollment)</a:t>
                      </a:r>
                      <a:endParaRPr kumimoji="0" lang="zh-CN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999" marR="7199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12,000 RMB / fall semester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16,900 RMB / spring semester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</a:tr>
              <a:tr h="1428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Visiting Student Program</a:t>
                      </a:r>
                      <a:endParaRPr kumimoji="0" lang="zh-CN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999" marR="7199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 vMerge="1">
                  <a:tcPr marL="71999" marR="7199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8,300-15,000 RMB / semester</a:t>
                      </a:r>
                      <a:endParaRPr kumimoji="0" lang="zh-CN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1133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Chinese Language Program</a:t>
                      </a:r>
                      <a:endParaRPr kumimoji="0" lang="zh-CN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999" marR="7199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6,900 RMB / semester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Short-term Program</a:t>
                      </a:r>
                      <a:endParaRPr kumimoji="0" lang="zh-CN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1999" marR="7199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Mar. - Jun. 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3,000-6,200 RMB / month</a:t>
                      </a:r>
                      <a:endParaRPr kumimoji="0" lang="zh-CN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bg1">
                <a:tint val="45000"/>
                <a:satMod val="400000"/>
              </a:schemeClr>
            </a:duotone>
          </a:blip>
          <a:srcRect t="15115" b="59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4" name="流程图: 手动输入 33"/>
          <p:cNvSpPr/>
          <p:nvPr/>
        </p:nvSpPr>
        <p:spPr>
          <a:xfrm rot="16200000">
            <a:off x="5425282" y="91281"/>
            <a:ext cx="6858000" cy="6675437"/>
          </a:xfrm>
          <a:prstGeom prst="flowChartManualInput">
            <a:avLst/>
          </a:prstGeom>
          <a:solidFill>
            <a:srgbClr val="DFE7F5">
              <a:alpha val="9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33" name="流程图: 手动输入 32"/>
          <p:cNvSpPr/>
          <p:nvPr/>
        </p:nvSpPr>
        <p:spPr>
          <a:xfrm rot="5400000">
            <a:off x="54769" y="-54769"/>
            <a:ext cx="6858000" cy="6967538"/>
          </a:xfrm>
          <a:prstGeom prst="flowChartManualInput">
            <a:avLst/>
          </a:prstGeom>
          <a:solidFill>
            <a:srgbClr val="FFF7E1">
              <a:alpha val="9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6" name="平行四边形 5"/>
          <p:cNvSpPr/>
          <p:nvPr/>
        </p:nvSpPr>
        <p:spPr>
          <a:xfrm>
            <a:off x="106363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0" y="182563"/>
            <a:ext cx="1058863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0" name="TextBox 4"/>
          <p:cNvSpPr txBox="1">
            <a:spLocks noChangeArrowheads="1"/>
          </p:cNvSpPr>
          <p:nvPr/>
        </p:nvSpPr>
        <p:spPr bwMode="auto">
          <a:xfrm>
            <a:off x="895350" y="350838"/>
            <a:ext cx="4621213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Chinese Language Program (2021)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pic>
        <p:nvPicPr>
          <p:cNvPr id="52231" name="组合 2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013" y="5621338"/>
            <a:ext cx="1084262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TextBox 4"/>
          <p:cNvSpPr txBox="1">
            <a:spLocks noChangeArrowheads="1"/>
          </p:cNvSpPr>
          <p:nvPr/>
        </p:nvSpPr>
        <p:spPr bwMode="auto">
          <a:xfrm>
            <a:off x="6743700" y="5924550"/>
            <a:ext cx="4186238" cy="7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EEB500"/>
                </a:solidFill>
                <a:latin typeface="Arial Black" panose="020B0A04020102020204" pitchFamily="34" charset="0"/>
              </a:rPr>
              <a:t>Foundation Program (2021)</a:t>
            </a:r>
            <a:endParaRPr lang="en-US" altLang="zh-CN" sz="2400" b="1">
              <a:solidFill>
                <a:srgbClr val="EEB500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内容占位符 2"/>
          <p:cNvSpPr>
            <a:spLocks noGrp="1" noChangeArrowheads="1"/>
          </p:cNvSpPr>
          <p:nvPr/>
        </p:nvSpPr>
        <p:spPr bwMode="auto">
          <a:xfrm>
            <a:off x="517525" y="1425575"/>
            <a:ext cx="5218113" cy="17160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EEB500"/>
                </a:solidFill>
                <a:latin typeface="Arial Black" panose="020B0A04020102020204" pitchFamily="34" charset="0"/>
                <a:ea typeface="+mn-ea"/>
                <a:sym typeface="Arial" panose="020B0604020202020204" pitchFamily="34" charset="0"/>
              </a:rPr>
              <a:t>Program Introduction</a:t>
            </a:r>
            <a:endParaRPr lang="en-US" altLang="zh-CN" b="1" dirty="0">
              <a:solidFill>
                <a:srgbClr val="EEB500"/>
              </a:solidFill>
              <a:latin typeface="Arial Black" panose="020B0A04020102020204" pitchFamily="34" charset="0"/>
              <a:ea typeface="+mn-ea"/>
              <a:sym typeface="Arial" panose="020B0604020202020204" pitchFamily="34" charset="0"/>
            </a:endParaRPr>
          </a:p>
          <a:p>
            <a:pPr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Chinese Language Program is open to international students who love </a:t>
            </a:r>
            <a:r>
              <a:rPr lang="en-US" altLang="zh-CN" sz="1400" b="1" dirty="0">
                <a:solidFill>
                  <a:srgbClr val="0047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Chinese Language and Chinese culture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endParaRPr lang="en-US" altLang="zh-CN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CN" sz="14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28" name="内容占位符 2"/>
          <p:cNvSpPr>
            <a:spLocks noGrp="1" noChangeArrowheads="1"/>
          </p:cNvSpPr>
          <p:nvPr/>
        </p:nvSpPr>
        <p:spPr bwMode="auto">
          <a:xfrm>
            <a:off x="493713" y="3233738"/>
            <a:ext cx="3021012" cy="15843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Chinese Language Courses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Speaking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Listening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Reading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Comprehensive Chinese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内容占位符 2"/>
          <p:cNvSpPr>
            <a:spLocks noGrp="1" noChangeArrowheads="1"/>
          </p:cNvSpPr>
          <p:nvPr/>
        </p:nvSpPr>
        <p:spPr bwMode="auto">
          <a:xfrm>
            <a:off x="442913" y="4818063"/>
            <a:ext cx="2846387" cy="8191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Other Courses (Optional)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HSK Level 4-6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Business Chinese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236" name="矩形 29"/>
          <p:cNvSpPr>
            <a:spLocks noChangeArrowheads="1"/>
          </p:cNvSpPr>
          <p:nvPr/>
        </p:nvSpPr>
        <p:spPr bwMode="auto">
          <a:xfrm>
            <a:off x="2000250" y="2851150"/>
            <a:ext cx="206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1800" b="1">
                <a:solidFill>
                  <a:srgbClr val="EEB500"/>
                </a:solidFill>
                <a:latin typeface="Arial Black" panose="020B0A04020102020204" pitchFamily="34" charset="0"/>
                <a:sym typeface="Arial" panose="020B0604020202020204" pitchFamily="34" charset="0"/>
              </a:rPr>
              <a:t>Course Setting</a:t>
            </a:r>
            <a:endParaRPr lang="en-US" altLang="zh-CN" sz="1800" b="1">
              <a:solidFill>
                <a:srgbClr val="EEB500"/>
              </a:solidFill>
              <a:latin typeface="Arial Black" panose="020B0A040201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430588" y="3273425"/>
            <a:ext cx="2733675" cy="23764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Chinese Cultural Courses 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(Optional)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Tai Chi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Martial Arts 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Calligraphy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Chinese Painting 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Papercut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Chinese Cuisine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Chinese Song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254125" y="6011863"/>
            <a:ext cx="374491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Admission to Chinese Language Program:</a:t>
            </a:r>
            <a:endParaRPr lang="en-US" altLang="zh-CN" sz="16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http://sie.tju.edu.cn/en/jxxm/hyjxxm/</a:t>
            </a:r>
            <a:endParaRPr lang="zh-CN" altLang="en-US" sz="16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内容占位符 2"/>
          <p:cNvSpPr>
            <a:spLocks noGrp="1" noChangeArrowheads="1"/>
          </p:cNvSpPr>
          <p:nvPr/>
        </p:nvSpPr>
        <p:spPr bwMode="auto">
          <a:xfrm>
            <a:off x="6653213" y="830263"/>
            <a:ext cx="5178425" cy="1749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  <a:sym typeface="Arial" panose="020B0604020202020204" pitchFamily="34" charset="0"/>
              </a:rPr>
              <a:t>Program Introduction</a:t>
            </a:r>
            <a:endParaRPr lang="en-US" altLang="zh-CN" b="1" dirty="0">
              <a:solidFill>
                <a:srgbClr val="00478B"/>
              </a:solidFill>
              <a:latin typeface="Arial Black" panose="020B0A04020102020204" pitchFamily="34" charset="0"/>
              <a:ea typeface="+mn-ea"/>
              <a:sym typeface="Arial" panose="020B0604020202020204" pitchFamily="34" charset="0"/>
            </a:endParaRPr>
          </a:p>
          <a:p>
            <a:pPr algn="just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Foundation Program is </a:t>
            </a:r>
            <a:r>
              <a:rPr lang="en-US" altLang="zh-CN" sz="1400" b="1" dirty="0">
                <a:solidFill>
                  <a:srgbClr val="EEB5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designed for beginners who plan to study science or engineering 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to have a systematic study of general Chinese, technical Chinese, basic mathematics, physics and chemistry.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内容占位符 2"/>
          <p:cNvSpPr>
            <a:spLocks noGrp="1" noChangeArrowheads="1"/>
          </p:cNvSpPr>
          <p:nvPr/>
        </p:nvSpPr>
        <p:spPr bwMode="auto">
          <a:xfrm>
            <a:off x="6766045" y="3327426"/>
            <a:ext cx="5570521" cy="1362570"/>
          </a:xfrm>
          <a:prstGeom prst="rect">
            <a:avLst/>
          </a:prstGeom>
          <a:noFill/>
          <a:ln>
            <a:noFill/>
          </a:ln>
        </p:spPr>
        <p:txBody>
          <a:bodyPr numCol="2"/>
          <a:lstStyle>
            <a:lvl1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Comprehensive Chinese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Chinese Listening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Chinese Character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Technical Chinese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Oral Chinese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Mathematics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Physics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 algn="just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Chemistry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241" name="矩形 36"/>
          <p:cNvSpPr>
            <a:spLocks noChangeArrowheads="1"/>
          </p:cNvSpPr>
          <p:nvPr/>
        </p:nvSpPr>
        <p:spPr bwMode="auto">
          <a:xfrm>
            <a:off x="8420100" y="2851150"/>
            <a:ext cx="2063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1800" b="1">
                <a:solidFill>
                  <a:srgbClr val="00478B"/>
                </a:solidFill>
                <a:latin typeface="Arial Black" panose="020B0A04020102020204" pitchFamily="34" charset="0"/>
                <a:sym typeface="Arial" panose="020B0604020202020204" pitchFamily="34" charset="0"/>
              </a:rPr>
              <a:t>Course Setting</a:t>
            </a:r>
            <a:endParaRPr lang="en-US" altLang="zh-CN" sz="1800" b="1">
              <a:solidFill>
                <a:srgbClr val="00478B"/>
              </a:solidFill>
              <a:latin typeface="Arial Black" panose="020B0A040201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056563" y="4962525"/>
            <a:ext cx="37465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Admission to Foundation Program:</a:t>
            </a:r>
            <a:endParaRPr lang="en-US" altLang="zh-CN" sz="16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http://sie.tju.edu.cn/en/ykxm/</a:t>
            </a:r>
            <a:endParaRPr lang="zh-CN" altLang="en-US" sz="16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l="12544" t="33900" r="11825" b="24148"/>
          <a:stretch>
            <a:fillRect/>
          </a:stretch>
        </p:blipFill>
        <p:spPr>
          <a:xfrm>
            <a:off x="5858510" y="116205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11"/>
          <p:cNvSpPr>
            <a:spLocks noEditPoints="1"/>
          </p:cNvSpPr>
          <p:nvPr/>
        </p:nvSpPr>
        <p:spPr bwMode="auto">
          <a:xfrm>
            <a:off x="1787525" y="2809875"/>
            <a:ext cx="8616950" cy="8582025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20708" r="22350"/>
          <a:stretch>
            <a:fillRect/>
          </a:stretch>
        </p:blipFill>
        <p:spPr>
          <a:xfrm>
            <a:off x="10790737" y="1948391"/>
            <a:ext cx="1127388" cy="4619714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922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889000"/>
            <a:ext cx="15494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0"/>
          <a:stretch>
            <a:fillRect/>
          </a:stretch>
        </p:blipFill>
        <p:spPr bwMode="auto">
          <a:xfrm>
            <a:off x="517525" y="3136900"/>
            <a:ext cx="2697163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/>
        </p:nvSpPr>
        <p:spPr>
          <a:xfrm>
            <a:off x="1908175" y="1789113"/>
            <a:ext cx="419100" cy="419100"/>
          </a:xfrm>
          <a:prstGeom prst="ellipse">
            <a:avLst/>
          </a:prstGeom>
          <a:solidFill>
            <a:srgbClr val="FFC0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9223" name="文本框 19"/>
          <p:cNvSpPr txBox="1">
            <a:spLocks noChangeArrowheads="1"/>
          </p:cNvSpPr>
          <p:nvPr/>
        </p:nvSpPr>
        <p:spPr bwMode="auto">
          <a:xfrm>
            <a:off x="4643438" y="922338"/>
            <a:ext cx="59118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00478B"/>
                </a:solidFill>
                <a:latin typeface="Calibri" panose="020F0502020204030204" pitchFamily="34" charset="0"/>
              </a:rPr>
              <a:t>TJU</a:t>
            </a:r>
            <a:r>
              <a:rPr lang="en-US" altLang="zh-CN" sz="2000" b="1">
                <a:solidFill>
                  <a:srgbClr val="00478B"/>
                </a:solidFill>
                <a:latin typeface="Calibri" panose="020F0502020204030204" pitchFamily="34" charset="0"/>
              </a:rPr>
              <a:t> was established in </a:t>
            </a:r>
            <a:r>
              <a:rPr lang="en-US" altLang="zh-CN" b="1">
                <a:solidFill>
                  <a:srgbClr val="EEB500"/>
                </a:solidFill>
                <a:latin typeface="Calibri" panose="020F0502020204030204" pitchFamily="34" charset="0"/>
              </a:rPr>
              <a:t>1895</a:t>
            </a:r>
            <a:r>
              <a:rPr lang="en-US" altLang="zh-CN" sz="2000" b="1">
                <a:solidFill>
                  <a:srgbClr val="00478B"/>
                </a:solidFill>
                <a:latin typeface="Calibri" panose="020F0502020204030204" pitchFamily="34" charset="0"/>
              </a:rPr>
              <a:t> as Peiyang University </a:t>
            </a:r>
            <a:endParaRPr lang="en-US" altLang="zh-CN" sz="2000" b="1">
              <a:solidFill>
                <a:srgbClr val="00478B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00478B"/>
                </a:solidFill>
                <a:latin typeface="Calibri" panose="020F0502020204030204" pitchFamily="34" charset="0"/>
              </a:rPr>
              <a:t>Sheng Xuan Huai – The </a:t>
            </a:r>
            <a:r>
              <a:rPr lang="en-US" altLang="zh-CN" sz="2000" b="1">
                <a:solidFill>
                  <a:srgbClr val="EEB500"/>
                </a:solidFill>
                <a:latin typeface="Calibri" panose="020F0502020204030204" pitchFamily="34" charset="0"/>
              </a:rPr>
              <a:t>founder</a:t>
            </a:r>
            <a:endParaRPr lang="en-US" altLang="zh-CN" sz="2000" b="1">
              <a:solidFill>
                <a:srgbClr val="EEB500"/>
              </a:solidFill>
              <a:latin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 flipV="1">
            <a:off x="3251200" y="3146425"/>
            <a:ext cx="1408113" cy="79375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文本框 22"/>
          <p:cNvSpPr txBox="1">
            <a:spLocks noChangeArrowheads="1"/>
          </p:cNvSpPr>
          <p:nvPr/>
        </p:nvSpPr>
        <p:spPr bwMode="auto">
          <a:xfrm>
            <a:off x="4705350" y="2078038"/>
            <a:ext cx="575786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00478B"/>
                </a:solidFill>
                <a:latin typeface="Calibri" panose="020F0502020204030204" pitchFamily="34" charset="0"/>
              </a:rPr>
              <a:t>TJU </a:t>
            </a:r>
            <a:r>
              <a:rPr lang="en-US" altLang="zh-CN" sz="2000" b="1">
                <a:solidFill>
                  <a:srgbClr val="00478B"/>
                </a:solidFill>
                <a:latin typeface="Calibri" panose="020F0502020204030204" pitchFamily="34" charset="0"/>
              </a:rPr>
              <a:t>is the </a:t>
            </a:r>
            <a:r>
              <a:rPr lang="en-US" altLang="zh-CN" sz="2000" b="1">
                <a:solidFill>
                  <a:srgbClr val="EEB500"/>
                </a:solidFill>
                <a:latin typeface="Calibri" panose="020F0502020204030204" pitchFamily="34" charset="0"/>
              </a:rPr>
              <a:t>oldest</a:t>
            </a:r>
            <a:r>
              <a:rPr lang="en-US" altLang="zh-CN" sz="2000" b="1">
                <a:solidFill>
                  <a:srgbClr val="00478B"/>
                </a:solidFill>
                <a:latin typeface="Calibri" panose="020F0502020204030204" pitchFamily="34" charset="0"/>
              </a:rPr>
              <a:t> institution of higher education in the modern history of China. </a:t>
            </a:r>
            <a:endParaRPr lang="en-US" altLang="zh-CN" sz="2000" b="1">
              <a:solidFill>
                <a:srgbClr val="00478B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00478B"/>
                </a:solidFill>
                <a:latin typeface="Calibri" panose="020F0502020204030204" pitchFamily="34" charset="0"/>
              </a:rPr>
              <a:t>A national key university  directly under the </a:t>
            </a:r>
            <a:endParaRPr lang="en-US" altLang="zh-CN" sz="2000" b="1">
              <a:solidFill>
                <a:srgbClr val="00478B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00478B"/>
                </a:solidFill>
                <a:latin typeface="Calibri" panose="020F0502020204030204" pitchFamily="34" charset="0"/>
              </a:rPr>
              <a:t>administration of the Ministry of Education of China.</a:t>
            </a:r>
            <a:endParaRPr lang="en-US" altLang="zh-CN" sz="2000" b="1">
              <a:solidFill>
                <a:srgbClr val="00478B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00478B"/>
                </a:solidFill>
                <a:latin typeface="Calibri" panose="020F0502020204030204" pitchFamily="34" charset="0"/>
              </a:rPr>
              <a:t>The ‘</a:t>
            </a:r>
            <a:r>
              <a:rPr lang="en-US" altLang="zh-CN" sz="2000" b="1">
                <a:solidFill>
                  <a:srgbClr val="EEB500"/>
                </a:solidFill>
                <a:latin typeface="Calibri" panose="020F0502020204030204" pitchFamily="34" charset="0"/>
              </a:rPr>
              <a:t>Double First-Class</a:t>
            </a:r>
            <a:r>
              <a:rPr lang="en-US" altLang="zh-CN" sz="2000" b="1">
                <a:solidFill>
                  <a:srgbClr val="00478B"/>
                </a:solidFill>
                <a:latin typeface="Calibri" panose="020F0502020204030204" pitchFamily="34" charset="0"/>
              </a:rPr>
              <a:t>’ Initiative University</a:t>
            </a:r>
            <a:endParaRPr lang="en-US" altLang="zh-CN" sz="2000" b="1">
              <a:solidFill>
                <a:srgbClr val="00478B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b="1">
              <a:latin typeface="Times New Roman" panose="02020603050405020304" pitchFamily="18" charset="0"/>
            </a:endParaRPr>
          </a:p>
        </p:txBody>
      </p:sp>
      <p:sp>
        <p:nvSpPr>
          <p:cNvPr id="25" name="任意多边形: 形状 24"/>
          <p:cNvSpPr/>
          <p:nvPr/>
        </p:nvSpPr>
        <p:spPr>
          <a:xfrm>
            <a:off x="2338388" y="1557338"/>
            <a:ext cx="2355850" cy="958850"/>
          </a:xfrm>
          <a:custGeom>
            <a:avLst/>
            <a:gdLst>
              <a:gd name="connsiteX0" fmla="*/ 0 w 2367280"/>
              <a:gd name="connsiteY0" fmla="*/ 824063 h 1296950"/>
              <a:gd name="connsiteX1" fmla="*/ 1005840 w 2367280"/>
              <a:gd name="connsiteY1" fmla="*/ 1271103 h 1296950"/>
              <a:gd name="connsiteX2" fmla="*/ 1727200 w 2367280"/>
              <a:gd name="connsiteY2" fmla="*/ 143343 h 1296950"/>
              <a:gd name="connsiteX3" fmla="*/ 2367280 w 2367280"/>
              <a:gd name="connsiteY3" fmla="*/ 51903 h 12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7280" h="1296950">
                <a:moveTo>
                  <a:pt x="0" y="824063"/>
                </a:moveTo>
                <a:cubicBezTo>
                  <a:pt x="358986" y="1104309"/>
                  <a:pt x="717973" y="1384556"/>
                  <a:pt x="1005840" y="1271103"/>
                </a:cubicBezTo>
                <a:cubicBezTo>
                  <a:pt x="1293707" y="1157650"/>
                  <a:pt x="1500293" y="346543"/>
                  <a:pt x="1727200" y="143343"/>
                </a:cubicBezTo>
                <a:cubicBezTo>
                  <a:pt x="1954107" y="-59857"/>
                  <a:pt x="2160693" y="-3977"/>
                  <a:pt x="2367280" y="51903"/>
                </a:cubicBezTo>
              </a:path>
            </a:pathLst>
          </a:cu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9227" name="图片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25" y="501650"/>
            <a:ext cx="11271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文本框 29"/>
          <p:cNvSpPr txBox="1">
            <a:spLocks noChangeArrowheads="1"/>
          </p:cNvSpPr>
          <p:nvPr/>
        </p:nvSpPr>
        <p:spPr bwMode="auto">
          <a:xfrm>
            <a:off x="5324475" y="4187825"/>
            <a:ext cx="474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EEB500"/>
                </a:solidFill>
                <a:latin typeface="Calibri" panose="020F0502020204030204" pitchFamily="34" charset="0"/>
              </a:rPr>
              <a:t>Motto</a:t>
            </a:r>
            <a:r>
              <a:rPr lang="en-US" altLang="zh-CN" sz="2000" b="1">
                <a:solidFill>
                  <a:srgbClr val="00478B"/>
                </a:solidFill>
                <a:latin typeface="Calibri" panose="020F0502020204030204" pitchFamily="34" charset="0"/>
              </a:rPr>
              <a:t>: Seeking</a:t>
            </a:r>
            <a:r>
              <a:rPr lang="en-US" altLang="zh-CN" sz="1800"/>
              <a:t> </a:t>
            </a:r>
            <a:r>
              <a:rPr lang="en-US" altLang="zh-CN" sz="2000" b="1">
                <a:solidFill>
                  <a:srgbClr val="00478B"/>
                </a:solidFill>
                <a:latin typeface="Calibri" panose="020F0502020204030204" pitchFamily="34" charset="0"/>
              </a:rPr>
              <a:t>Truth</a:t>
            </a:r>
            <a:r>
              <a:rPr lang="en-US" altLang="zh-CN" sz="1800"/>
              <a:t> </a:t>
            </a:r>
            <a:r>
              <a:rPr lang="en-US" altLang="zh-CN" sz="2000" b="1">
                <a:solidFill>
                  <a:srgbClr val="00478B"/>
                </a:solidFill>
                <a:latin typeface="Calibri" panose="020F0502020204030204" pitchFamily="34" charset="0"/>
              </a:rPr>
              <a:t>from</a:t>
            </a:r>
            <a:r>
              <a:rPr lang="en-US" altLang="zh-CN" sz="1800"/>
              <a:t> </a:t>
            </a:r>
            <a:r>
              <a:rPr lang="en-US" altLang="zh-CN" sz="2000" b="1">
                <a:solidFill>
                  <a:srgbClr val="00478B"/>
                </a:solidFill>
                <a:latin typeface="Calibri" panose="020F0502020204030204" pitchFamily="34" charset="0"/>
              </a:rPr>
              <a:t>Facts</a:t>
            </a:r>
            <a:r>
              <a:rPr lang="en-US" altLang="zh-CN" sz="1800"/>
              <a:t> </a:t>
            </a:r>
            <a:endParaRPr lang="en-US" altLang="zh-CN" sz="1800"/>
          </a:p>
        </p:txBody>
      </p:sp>
      <p:sp>
        <p:nvSpPr>
          <p:cNvPr id="31" name="任意多边形: 形状 30"/>
          <p:cNvSpPr/>
          <p:nvPr/>
        </p:nvSpPr>
        <p:spPr>
          <a:xfrm rot="699151">
            <a:off x="8259763" y="5003800"/>
            <a:ext cx="2578100" cy="466725"/>
          </a:xfrm>
          <a:custGeom>
            <a:avLst/>
            <a:gdLst>
              <a:gd name="connsiteX0" fmla="*/ 2418080 w 2418080"/>
              <a:gd name="connsiteY0" fmla="*/ 0 h 762053"/>
              <a:gd name="connsiteX1" fmla="*/ 1442720 w 2418080"/>
              <a:gd name="connsiteY1" fmla="*/ 762000 h 762053"/>
              <a:gd name="connsiteX2" fmla="*/ 0 w 2418080"/>
              <a:gd name="connsiteY2" fmla="*/ 40640 h 76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8080" h="762053">
                <a:moveTo>
                  <a:pt x="2418080" y="0"/>
                </a:moveTo>
                <a:cubicBezTo>
                  <a:pt x="2131906" y="377613"/>
                  <a:pt x="1845733" y="755227"/>
                  <a:pt x="1442720" y="762000"/>
                </a:cubicBezTo>
                <a:cubicBezTo>
                  <a:pt x="1039707" y="768773"/>
                  <a:pt x="298027" y="135467"/>
                  <a:pt x="0" y="40640"/>
                </a:cubicBezTo>
              </a:path>
            </a:pathLst>
          </a:custGeom>
          <a:noFill/>
          <a:ln>
            <a:solidFill>
              <a:srgbClr val="E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844800" y="3846513"/>
            <a:ext cx="419100" cy="419100"/>
          </a:xfrm>
          <a:prstGeom prst="ellipse">
            <a:avLst/>
          </a:prstGeom>
          <a:solidFill>
            <a:srgbClr val="FFC0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9" name="椭圆 18"/>
          <p:cNvSpPr/>
          <p:nvPr/>
        </p:nvSpPr>
        <p:spPr>
          <a:xfrm>
            <a:off x="10910888" y="5065713"/>
            <a:ext cx="419100" cy="419100"/>
          </a:xfrm>
          <a:prstGeom prst="ellipse">
            <a:avLst/>
          </a:prstGeom>
          <a:solidFill>
            <a:srgbClr val="FFC0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9232" name="TextBox 4"/>
          <p:cNvSpPr txBox="1">
            <a:spLocks noChangeArrowheads="1"/>
          </p:cNvSpPr>
          <p:nvPr/>
        </p:nvSpPr>
        <p:spPr bwMode="auto">
          <a:xfrm>
            <a:off x="1058863" y="350838"/>
            <a:ext cx="302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TJU History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平行四边形 28"/>
          <p:cNvSpPr/>
          <p:nvPr/>
        </p:nvSpPr>
        <p:spPr>
          <a:xfrm>
            <a:off x="106363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32" name="直接连接符 31"/>
          <p:cNvCxnSpPr/>
          <p:nvPr/>
        </p:nvCxnSpPr>
        <p:spPr>
          <a:xfrm flipH="1">
            <a:off x="0" y="182563"/>
            <a:ext cx="1058863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35" name="图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t="1570" r="2151" b="3841"/>
          <a:stretch>
            <a:fillRect/>
          </a:stretch>
        </p:blipFill>
        <p:spPr bwMode="auto">
          <a:xfrm>
            <a:off x="6096000" y="4970463"/>
            <a:ext cx="1231900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图片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t="7455" r="8180" b="9375"/>
          <a:stretch>
            <a:fillRect/>
          </a:stretch>
        </p:blipFill>
        <p:spPr bwMode="auto">
          <a:xfrm>
            <a:off x="517525" y="4973638"/>
            <a:ext cx="55403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rcRect l="12544" t="33900" r="11825" b="24148"/>
          <a:stretch>
            <a:fillRect/>
          </a:stretch>
        </p:blipFill>
        <p:spPr>
          <a:xfrm>
            <a:off x="769874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5194300" y="38100"/>
            <a:ext cx="6808788" cy="6781800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3250" name="Rectangle 21"/>
          <p:cNvSpPr>
            <a:spLocks noChangeArrowheads="1"/>
          </p:cNvSpPr>
          <p:nvPr/>
        </p:nvSpPr>
        <p:spPr bwMode="auto">
          <a:xfrm>
            <a:off x="7699375" y="1076325"/>
            <a:ext cx="36528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478B"/>
                </a:solidFill>
                <a:latin typeface="Segoe UI" panose="020B0502040204020203"/>
              </a:rPr>
              <a:t>Short-term Program</a:t>
            </a:r>
            <a:endParaRPr lang="en-US" altLang="zh-CN" b="1">
              <a:solidFill>
                <a:srgbClr val="00478B"/>
              </a:solidFill>
              <a:latin typeface="Segoe UI" panose="020B0502040204020203"/>
            </a:endParaRPr>
          </a:p>
        </p:txBody>
      </p:sp>
      <p:pic>
        <p:nvPicPr>
          <p:cNvPr id="53251" name="图片 1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314825"/>
            <a:ext cx="226377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图片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428625"/>
            <a:ext cx="266065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图片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52"/>
          <a:stretch>
            <a:fillRect/>
          </a:stretch>
        </p:blipFill>
        <p:spPr bwMode="auto">
          <a:xfrm>
            <a:off x="188913" y="2343150"/>
            <a:ext cx="369728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/>
          <p:cNvSpPr/>
          <p:nvPr/>
        </p:nvSpPr>
        <p:spPr>
          <a:xfrm>
            <a:off x="7699375" y="5781675"/>
            <a:ext cx="3652838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Link: </a:t>
            </a:r>
            <a:r>
              <a:rPr lang="en-US" altLang="zh-CN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http://sie.tju.edu.cn/xygk/xyjj/kzxy/ </a:t>
            </a:r>
            <a:endParaRPr lang="zh-CN" altLang="en-US" sz="16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平行四边形 19"/>
          <p:cNvSpPr/>
          <p:nvPr/>
        </p:nvSpPr>
        <p:spPr>
          <a:xfrm>
            <a:off x="6894513" y="642938"/>
            <a:ext cx="954087" cy="703262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6789738" y="825500"/>
            <a:ext cx="1058862" cy="103981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7" name="矩形 13"/>
          <p:cNvSpPr>
            <a:spLocks noChangeArrowheads="1"/>
          </p:cNvSpPr>
          <p:nvPr/>
        </p:nvSpPr>
        <p:spPr bwMode="auto">
          <a:xfrm>
            <a:off x="7040563" y="2049463"/>
            <a:ext cx="5189537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1800" b="1">
                <a:solidFill>
                  <a:srgbClr val="EEB5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Georgia Institute of Technology</a:t>
            </a:r>
            <a:endParaRPr lang="en-US" altLang="zh-CN" sz="1800" b="1">
              <a:solidFill>
                <a:srgbClr val="EEB5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1800" b="1">
                <a:solidFill>
                  <a:srgbClr val="EEB5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The </a:t>
            </a:r>
            <a:r>
              <a:rPr lang="en-US" altLang="zh-CN" sz="1800" b="1">
                <a:solidFill>
                  <a:srgbClr val="EEB5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University of Queensland</a:t>
            </a:r>
            <a:endParaRPr lang="en-US" altLang="zh-CN" sz="1800" b="1">
              <a:solidFill>
                <a:srgbClr val="EEB5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1800" b="1">
                <a:solidFill>
                  <a:srgbClr val="EEB5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Nanyang Technological University</a:t>
            </a:r>
            <a:endParaRPr lang="zh-CN" altLang="en-US" sz="1800" b="1">
              <a:solidFill>
                <a:srgbClr val="EEB5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1800" b="1">
                <a:solidFill>
                  <a:srgbClr val="EEB5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Slovak University of Agriculture</a:t>
            </a:r>
            <a:endParaRPr lang="en-US" altLang="zh-CN" sz="1800" b="1">
              <a:solidFill>
                <a:srgbClr val="EEB5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1800" b="1">
                <a:solidFill>
                  <a:srgbClr val="EEB5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Université Nice Sophia Antipolis</a:t>
            </a:r>
            <a:endParaRPr lang="en-US" altLang="zh-CN" sz="1800" b="1">
              <a:solidFill>
                <a:srgbClr val="EEB5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1800" b="1">
                <a:solidFill>
                  <a:srgbClr val="EEB5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Etc.</a:t>
            </a:r>
            <a:r>
              <a:rPr lang="en-US" altLang="zh-CN" sz="1800" b="1">
                <a:solidFill>
                  <a:srgbClr val="EEB5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……</a:t>
            </a:r>
            <a:endParaRPr lang="zh-CN" altLang="en-US" sz="1800" b="1">
              <a:solidFill>
                <a:srgbClr val="EEB5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3258" name="图片 15" descr="图片包含 人员, 建筑物, 户外, 天空&#10;&#10;描述已自动生成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9" b="9000"/>
          <a:stretch>
            <a:fillRect/>
          </a:stretch>
        </p:blipFill>
        <p:spPr bwMode="auto">
          <a:xfrm>
            <a:off x="190500" y="433388"/>
            <a:ext cx="2865438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图片 17" descr="图片包含 人员, 餐桌, 妇女&#10;&#10;描述已自动生成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2"/>
          <a:stretch>
            <a:fillRect/>
          </a:stretch>
        </p:blipFill>
        <p:spPr bwMode="auto">
          <a:xfrm>
            <a:off x="188913" y="4314825"/>
            <a:ext cx="3087687" cy="20256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0" name="图片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1" t="12637" r="21265" b="3012"/>
          <a:stretch>
            <a:fillRect/>
          </a:stretch>
        </p:blipFill>
        <p:spPr bwMode="auto">
          <a:xfrm>
            <a:off x="4017963" y="2338388"/>
            <a:ext cx="1936750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rcRect l="12544" t="33900" r="11825" b="24148"/>
          <a:stretch>
            <a:fillRect/>
          </a:stretch>
        </p:blipFill>
        <p:spPr>
          <a:xfrm>
            <a:off x="10660380" y="438531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4"/>
          <p:cNvSpPr txBox="1">
            <a:spLocks noChangeArrowheads="1"/>
          </p:cNvSpPr>
          <p:nvPr/>
        </p:nvSpPr>
        <p:spPr bwMode="auto">
          <a:xfrm>
            <a:off x="1633538" y="112713"/>
            <a:ext cx="5681662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Scholarships </a:t>
            </a: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  <a:sym typeface="+mn-ea"/>
              </a:rPr>
              <a:t>For </a:t>
            </a:r>
            <a:r>
              <a:rPr lang="en-US" altLang="zh-CN" sz="3000">
                <a:solidFill>
                  <a:srgbClr val="C00000"/>
                </a:solidFill>
                <a:latin typeface="Arial Black" panose="020B0A04020102020204" pitchFamily="34" charset="0"/>
                <a:sym typeface="+mn-ea"/>
              </a:rPr>
              <a:t>PhD</a:t>
            </a: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(2022)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86740" y="789940"/>
          <a:ext cx="11186160" cy="5925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080"/>
                <a:gridCol w="1042670"/>
                <a:gridCol w="4337685"/>
                <a:gridCol w="1990725"/>
              </a:tblGrid>
              <a:tr h="4724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Scholarship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0047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Type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0047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Coverage and Standard</a:t>
                      </a:r>
                      <a:endParaRPr kumimoji="0" lang="en-US" alt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0047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Where to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Apply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00478B"/>
                    </a:solidFill>
                  </a:tcPr>
                </a:tc>
              </a:tr>
              <a:tr h="11322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Chinese Government Scholarship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(Type B)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Silk &amp; Road Program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/ Chinese University Program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Full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Tuition waiver and accommodation on campus</a:t>
                      </a:r>
                      <a:endParaRPr lang="en-US" altLang="zh-CN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Monthly Living Allowance: 3,500 RMB/month</a:t>
                      </a:r>
                      <a:endParaRPr lang="en-US" altLang="zh-CN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Comprehensive Medical Insurance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TJU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A6A6A6"/>
                    </a:solidFill>
                  </a:tcPr>
                </a:tc>
              </a:tr>
              <a:tr h="1132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Chinese Government Scholarship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(Type A)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Bilateral Program/MOFCOM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9DC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Full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9DC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F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ree tuition</a:t>
                      </a:r>
                      <a:endParaRPr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Living allowance: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25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00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RMB /month</a:t>
                      </a:r>
                      <a:endParaRPr lang="zh-CN" alt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Accommodation on campus</a:t>
                      </a:r>
                      <a:endParaRPr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Free c</a:t>
                      </a:r>
                      <a:r>
                        <a:rPr 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omprehensive medical insurance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9DC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Chinese embassies/consulate 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9DC3E7"/>
                    </a:solidFill>
                  </a:tcPr>
                </a:tc>
              </a:tr>
              <a:tr h="160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GB" altLang="zh-CN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Peiyang</a:t>
                      </a:r>
                      <a:r>
                        <a:rPr kumimoji="0" lang="en-GB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Future Scholar Scholarship</a:t>
                      </a:r>
                      <a:endParaRPr kumimoji="0" lang="en-GB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Full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Tuition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subsidy</a:t>
                      </a: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: 38000RMB/academic year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Living allowance: 3500RMB/month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Accommodation on campus  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TJU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FFC100"/>
                    </a:solidFill>
                  </a:tcPr>
                </a:tc>
              </a:tr>
              <a:tr h="158496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Tianjin Government Scholarship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5F9ED6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Full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/Partial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5F9ED6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Full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Tuition: 38000RMB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Living allowance: 2000RMB/month (10 months in total)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Comprehensive medical insurance 800RMB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Partial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Tuition: 38000RMB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5F9ED6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TJU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5F9ED6"/>
                    </a:solidFill>
                  </a:tcPr>
                </a:tc>
              </a:tr>
            </a:tbl>
          </a:graphicData>
        </a:graphic>
      </p:graphicFrame>
      <p:grpSp>
        <p:nvGrpSpPr>
          <p:cNvPr id="54331" name="Group 1"/>
          <p:cNvGrpSpPr/>
          <p:nvPr/>
        </p:nvGrpSpPr>
        <p:grpSpPr bwMode="auto">
          <a:xfrm>
            <a:off x="233363" y="0"/>
            <a:ext cx="1325562" cy="482600"/>
            <a:chOff x="5401469" y="1588"/>
            <a:chExt cx="1482753" cy="540239"/>
          </a:xfrm>
        </p:grpSpPr>
        <p:sp>
          <p:nvSpPr>
            <p:cNvPr id="54332" name="Freeform 5"/>
            <p:cNvSpPr>
              <a:spLocks noChangeArrowheads="1"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460338790 w 1410"/>
                <a:gd name="T3" fmla="*/ 461800913 h 632"/>
                <a:gd name="T4" fmla="*/ 1030281892 w 1410"/>
                <a:gd name="T5" fmla="*/ 461800913 h 632"/>
                <a:gd name="T6" fmla="*/ 569943102 w 1410"/>
                <a:gd name="T7" fmla="*/ 0 h 632"/>
                <a:gd name="T8" fmla="*/ 0 w 1410"/>
                <a:gd name="T9" fmla="*/ 0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333" name="Freeform 6"/>
            <p:cNvSpPr>
              <a:spLocks noChangeArrowheads="1"/>
            </p:cNvSpPr>
            <p:nvPr/>
          </p:nvSpPr>
          <p:spPr bwMode="auto">
            <a:xfrm>
              <a:off x="6252002" y="1588"/>
              <a:ext cx="632220" cy="540239"/>
            </a:xfrm>
            <a:custGeom>
              <a:avLst/>
              <a:gdLst>
                <a:gd name="T0" fmla="*/ 0 w 630"/>
                <a:gd name="T1" fmla="*/ 0 h 499"/>
                <a:gd name="T2" fmla="*/ 501516041 w 630"/>
                <a:gd name="T3" fmla="*/ 584886126 h 499"/>
                <a:gd name="T4" fmla="*/ 634447823 w 630"/>
                <a:gd name="T5" fmla="*/ 584886126 h 499"/>
                <a:gd name="T6" fmla="*/ 132931781 w 630"/>
                <a:gd name="T7" fmla="*/ 0 h 499"/>
                <a:gd name="T8" fmla="*/ 0 w 630"/>
                <a:gd name="T9" fmla="*/ 0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8B"/>
            </a:solidFill>
            <a:ln w="9525">
              <a:solidFill>
                <a:srgbClr val="00478B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544" t="33900" r="11825" b="24148"/>
          <a:stretch>
            <a:fillRect/>
          </a:stretch>
        </p:blipFill>
        <p:spPr>
          <a:xfrm>
            <a:off x="11003280" y="5542915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4"/>
          <p:cNvSpPr txBox="1">
            <a:spLocks noChangeArrowheads="1"/>
          </p:cNvSpPr>
          <p:nvPr/>
        </p:nvSpPr>
        <p:spPr bwMode="auto">
          <a:xfrm>
            <a:off x="1633538" y="26353"/>
            <a:ext cx="5681662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Scholarships For </a:t>
            </a:r>
            <a:r>
              <a:rPr lang="en-US" altLang="zh-CN" sz="3000">
                <a:solidFill>
                  <a:srgbClr val="C00000"/>
                </a:solidFill>
                <a:latin typeface="Arial Black" panose="020B0A04020102020204" pitchFamily="34" charset="0"/>
              </a:rPr>
              <a:t>Master</a:t>
            </a: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 (2022)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82600" y="553720"/>
          <a:ext cx="11226800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8265"/>
                <a:gridCol w="887095"/>
                <a:gridCol w="4450080"/>
                <a:gridCol w="1991360"/>
              </a:tblGrid>
              <a:tr h="243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Scholarship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0047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Type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0047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Coverage and Standard</a:t>
                      </a:r>
                      <a:endParaRPr kumimoji="0" lang="en-US" alt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0047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Where to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Apply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00478B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Chinese Government Scholarship 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(Type B)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Silk &amp; Road Program/ 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Chinese University Program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Full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Tuition waiver and accommodation on campus</a:t>
                      </a:r>
                      <a:endParaRPr lang="en-US" altLang="zh-CN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Monthly Living Allowance: 3,000 RMB/month</a:t>
                      </a:r>
                      <a:endParaRPr lang="en-US" altLang="zh-CN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Comprehensive Medical Insurance</a:t>
                      </a:r>
                      <a:endParaRPr lang="en-US" altLang="zh-CN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91447" marR="91447" marT="45722" marB="45722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TJU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A6A6A6"/>
                    </a:solidFill>
                  </a:tcPr>
                </a:tc>
              </a:tr>
              <a:tr h="944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Chinese Government Scholarship</a:t>
                      </a: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(Type A)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Bilateral Program/MOFCOM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9DC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Full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9DC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F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ree tuition</a:t>
                      </a:r>
                      <a:endParaRPr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Living allowance: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25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00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RMB /month</a:t>
                      </a:r>
                      <a:endParaRPr lang="zh-CN" alt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Accommodation on campus</a:t>
                      </a:r>
                      <a:endParaRPr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Free c</a:t>
                      </a:r>
                      <a:r>
                        <a:rPr 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omprehensive medical insurance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9DC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Chinese embassies/consulate 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9DC3E7"/>
                    </a:solidFill>
                  </a:tcPr>
                </a:tc>
              </a:tr>
              <a:tr h="1584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Confucius Institute Scholarship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Full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Free tuition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Free accommodation on campus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Comprehensive medical insurance fee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Living allowance: 3,000 RMB/month for MTCSOL students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2,500 RMB/month for One-Academic-Year Study and One-Semester Study students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TJU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A6A6A6"/>
                    </a:solidFill>
                  </a:tcPr>
                </a:tc>
              </a:tr>
              <a:tr h="1584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Tianjin Government Scholarship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Full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/Partial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Full: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Tuition: 30000RMB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Living allowance: 1700RMB/month (10 months in total)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Comprehensive medical insurance 800RMB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Partial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Tuition: 30000RMB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TJU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FFC100"/>
                    </a:solidFill>
                  </a:tcPr>
                </a:tc>
              </a:tr>
              <a:tr h="115824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Tianjin University Scholarship in School of Civil Engineering and Technology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5F9ED6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Full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/Partial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5F9ED6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Full: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Tuition：30000 RMB/year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Living allowance: 2000 RMB/month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Partial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Living allowance: 1200 RMB/month  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5F9ED6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TJU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5F9ED6"/>
                    </a:solidFill>
                  </a:tcPr>
                </a:tc>
              </a:tr>
            </a:tbl>
          </a:graphicData>
        </a:graphic>
      </p:graphicFrame>
      <p:grpSp>
        <p:nvGrpSpPr>
          <p:cNvPr id="54331" name="Group 1"/>
          <p:cNvGrpSpPr/>
          <p:nvPr/>
        </p:nvGrpSpPr>
        <p:grpSpPr bwMode="auto">
          <a:xfrm>
            <a:off x="233363" y="0"/>
            <a:ext cx="1325562" cy="482600"/>
            <a:chOff x="5401469" y="1588"/>
            <a:chExt cx="1482753" cy="540239"/>
          </a:xfrm>
        </p:grpSpPr>
        <p:sp>
          <p:nvSpPr>
            <p:cNvPr id="54332" name="Freeform 5"/>
            <p:cNvSpPr>
              <a:spLocks noChangeArrowheads="1"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460338790 w 1410"/>
                <a:gd name="T3" fmla="*/ 461800913 h 632"/>
                <a:gd name="T4" fmla="*/ 1030281892 w 1410"/>
                <a:gd name="T5" fmla="*/ 461800913 h 632"/>
                <a:gd name="T6" fmla="*/ 569943102 w 1410"/>
                <a:gd name="T7" fmla="*/ 0 h 632"/>
                <a:gd name="T8" fmla="*/ 0 w 1410"/>
                <a:gd name="T9" fmla="*/ 0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333" name="Freeform 6"/>
            <p:cNvSpPr>
              <a:spLocks noChangeArrowheads="1"/>
            </p:cNvSpPr>
            <p:nvPr/>
          </p:nvSpPr>
          <p:spPr bwMode="auto">
            <a:xfrm>
              <a:off x="6252002" y="1588"/>
              <a:ext cx="632220" cy="540239"/>
            </a:xfrm>
            <a:custGeom>
              <a:avLst/>
              <a:gdLst>
                <a:gd name="T0" fmla="*/ 0 w 630"/>
                <a:gd name="T1" fmla="*/ 0 h 499"/>
                <a:gd name="T2" fmla="*/ 501516041 w 630"/>
                <a:gd name="T3" fmla="*/ 584886126 h 499"/>
                <a:gd name="T4" fmla="*/ 634447823 w 630"/>
                <a:gd name="T5" fmla="*/ 584886126 h 499"/>
                <a:gd name="T6" fmla="*/ 132931781 w 630"/>
                <a:gd name="T7" fmla="*/ 0 h 499"/>
                <a:gd name="T8" fmla="*/ 0 w 630"/>
                <a:gd name="T9" fmla="*/ 0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8B"/>
            </a:solidFill>
            <a:ln w="9525">
              <a:solidFill>
                <a:srgbClr val="00478B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544" t="33900" r="11825" b="24148"/>
          <a:stretch>
            <a:fillRect/>
          </a:stretch>
        </p:blipFill>
        <p:spPr>
          <a:xfrm>
            <a:off x="11031220" y="5657850"/>
            <a:ext cx="1055370" cy="1041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4"/>
          <p:cNvSpPr txBox="1">
            <a:spLocks noChangeArrowheads="1"/>
          </p:cNvSpPr>
          <p:nvPr/>
        </p:nvSpPr>
        <p:spPr bwMode="auto">
          <a:xfrm>
            <a:off x="1633855" y="84455"/>
            <a:ext cx="7129145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Scholarships For </a:t>
            </a:r>
            <a:r>
              <a:rPr lang="en-US" altLang="zh-CN" sz="3000">
                <a:solidFill>
                  <a:srgbClr val="C00000"/>
                </a:solidFill>
                <a:latin typeface="Arial Black" panose="020B0A04020102020204" pitchFamily="34" charset="0"/>
              </a:rPr>
              <a:t>Bachelor</a:t>
            </a: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 (2022)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7985" y="651510"/>
          <a:ext cx="11446510" cy="588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685"/>
                <a:gridCol w="1067435"/>
                <a:gridCol w="3916680"/>
                <a:gridCol w="1997710"/>
              </a:tblGrid>
              <a:tr h="40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Scholarship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0047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Type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0047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Coverage and Standard</a:t>
                      </a:r>
                      <a:endParaRPr kumimoji="0" lang="en-US" alt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0047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Where to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Apply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00478B"/>
                    </a:solidFill>
                  </a:tcPr>
                </a:tc>
              </a:tr>
              <a:tr h="944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Chinese Government Scholarship 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(Type A)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Bilateral Program/MOFCOM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Full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Tuition waiver</a:t>
                      </a:r>
                      <a:endParaRPr lang="en-US" altLang="zh-CN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Living allowance: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25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00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RMB /month</a:t>
                      </a:r>
                      <a:endParaRPr lang="zh-CN" alt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Accommodation on campus</a:t>
                      </a:r>
                      <a:endParaRPr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C</a:t>
                      </a:r>
                      <a:r>
                        <a:rPr 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omprehensive medical insurance</a:t>
                      </a:r>
                      <a:endParaRPr lang="zh-CN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91447" marR="91447" marT="45722" marB="45722" anchor="ctr"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Chinese embassies/consulate 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FFC100"/>
                    </a:solidFill>
                  </a:tcPr>
                </a:tc>
              </a:tr>
              <a:tr h="2011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Tianjin University International Student Scholarship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9DC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/B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/C/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D</a:t>
                      </a:r>
                      <a:endParaRPr lang="en-US" altLang="zh-CN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91447" marR="91447" marT="45722" marB="45722" anchor="ctr">
                    <a:solidFill>
                      <a:srgbClr val="9DC3E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Type A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endParaRPr lang="zh-CN" alt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Tuition subsidy: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20000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RMB</a:t>
                      </a:r>
                      <a:endParaRPr lang="zh-CN" alt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Living allowance: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1400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RMB /month (10 months in total)</a:t>
                      </a:r>
                      <a:endParaRPr lang="zh-CN" alt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Type B </a:t>
                      </a:r>
                      <a:endParaRPr lang="zh-CN" altLang="en-US" sz="1400" b="1" dirty="0">
                        <a:ln>
                          <a:noFill/>
                        </a:ln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Tuition subsidy: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20000RMB</a:t>
                      </a:r>
                      <a:endParaRPr lang="zh-CN" alt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Type C </a:t>
                      </a:r>
                      <a:endParaRPr lang="zh-CN" altLang="en-US" sz="1400" b="1" dirty="0">
                        <a:ln>
                          <a:noFill/>
                        </a:ln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Tuition subsidy:</a:t>
                      </a: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1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0000RMB</a:t>
                      </a:r>
                      <a:endParaRPr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Type D</a:t>
                      </a:r>
                      <a:endParaRPr lang="zh-CN" altLang="en-US" sz="1400" b="1" dirty="0">
                        <a:ln>
                          <a:noFill/>
                        </a:ln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Tuition subsidy:</a:t>
                      </a: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6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000RMB</a:t>
                      </a:r>
                      <a:endParaRPr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91447" marR="91447" marT="45722" marB="45722" anchor="ctr">
                    <a:solidFill>
                      <a:srgbClr val="9DC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TJU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9DC3E7"/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Qiushi Scholarship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Full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Tuition subsidy:20,000</a:t>
                      </a: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RMB/</a:t>
                      </a: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academic year</a:t>
                      </a:r>
                      <a:endParaRPr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Living allowance: 2,500</a:t>
                      </a: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RMB/month</a:t>
                      </a:r>
                      <a:endParaRPr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  <a:defRPr/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Accommodation on campus</a:t>
                      </a:r>
                      <a:endParaRPr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91437" marR="91437" marT="45715" marB="45715" anchor="ctr">
                    <a:solidFill>
                      <a:srgbClr val="A6A6A6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TJU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37" marR="91437" marT="45715" marB="45715" anchor="ctr">
                    <a:solidFill>
                      <a:srgbClr val="A6A6A6"/>
                    </a:solidFill>
                  </a:tcPr>
                </a:tc>
              </a:tr>
              <a:tr h="158496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Tianjin University Scholarship in Chemical Engineering</a:t>
                      </a:r>
                      <a:endParaRPr kumimoji="0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5F9ED6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Full/ Partial 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5F9ED6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rgbClr val="032D8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Full </a:t>
                      </a:r>
                      <a:endParaRPr lang="zh-CN" altLang="en-US" sz="1400" b="1" dirty="0">
                        <a:ln>
                          <a:noFill/>
                        </a:ln>
                        <a:solidFill>
                          <a:srgbClr val="032D8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Tuition subsidy: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20000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RMB</a:t>
                      </a:r>
                      <a:endParaRPr lang="zh-CN" alt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Living allowance: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2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400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RMB /month</a:t>
                      </a:r>
                      <a:endParaRPr lang="zh-CN" altLang="en-US" sz="14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rgbClr val="032D8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Partial </a:t>
                      </a:r>
                      <a:endParaRPr lang="zh-CN" altLang="en-US" sz="1400" b="1" dirty="0">
                        <a:ln>
                          <a:noFill/>
                        </a:ln>
                        <a:solidFill>
                          <a:srgbClr val="032D8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Tuition subsidy: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20000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RMB</a:t>
                      </a:r>
                      <a:endParaRPr lang="zh-CN" alt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Living allowance: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1400</a:t>
                      </a: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zh-CN" alt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RMB /month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5F9ED6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00100" algn="l"/>
                        </a:tabLst>
                      </a:pPr>
                      <a:r>
                        <a:rPr lang="en-US" altLang="zh-CN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TJU</a:t>
                      </a:r>
                      <a:endParaRPr kumimoji="0" lang="en-US" altLang="zh-CN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solidFill>
                      <a:srgbClr val="5F9ED6"/>
                    </a:solidFill>
                  </a:tcPr>
                </a:tc>
              </a:tr>
            </a:tbl>
          </a:graphicData>
        </a:graphic>
      </p:graphicFrame>
      <p:grpSp>
        <p:nvGrpSpPr>
          <p:cNvPr id="54331" name="Group 1"/>
          <p:cNvGrpSpPr/>
          <p:nvPr/>
        </p:nvGrpSpPr>
        <p:grpSpPr bwMode="auto">
          <a:xfrm>
            <a:off x="233363" y="0"/>
            <a:ext cx="1325562" cy="482600"/>
            <a:chOff x="5401469" y="1588"/>
            <a:chExt cx="1482753" cy="540239"/>
          </a:xfrm>
        </p:grpSpPr>
        <p:sp>
          <p:nvSpPr>
            <p:cNvPr id="54332" name="Freeform 5"/>
            <p:cNvSpPr>
              <a:spLocks noChangeArrowheads="1"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460338790 w 1410"/>
                <a:gd name="T3" fmla="*/ 461800913 h 632"/>
                <a:gd name="T4" fmla="*/ 1030281892 w 1410"/>
                <a:gd name="T5" fmla="*/ 461800913 h 632"/>
                <a:gd name="T6" fmla="*/ 569943102 w 1410"/>
                <a:gd name="T7" fmla="*/ 0 h 632"/>
                <a:gd name="T8" fmla="*/ 0 w 1410"/>
                <a:gd name="T9" fmla="*/ 0 h 6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333" name="Freeform 6"/>
            <p:cNvSpPr>
              <a:spLocks noChangeArrowheads="1"/>
            </p:cNvSpPr>
            <p:nvPr/>
          </p:nvSpPr>
          <p:spPr bwMode="auto">
            <a:xfrm>
              <a:off x="6252002" y="1588"/>
              <a:ext cx="632220" cy="540239"/>
            </a:xfrm>
            <a:custGeom>
              <a:avLst/>
              <a:gdLst>
                <a:gd name="T0" fmla="*/ 0 w 630"/>
                <a:gd name="T1" fmla="*/ 0 h 499"/>
                <a:gd name="T2" fmla="*/ 501516041 w 630"/>
                <a:gd name="T3" fmla="*/ 584886126 h 499"/>
                <a:gd name="T4" fmla="*/ 634447823 w 630"/>
                <a:gd name="T5" fmla="*/ 584886126 h 499"/>
                <a:gd name="T6" fmla="*/ 132931781 w 630"/>
                <a:gd name="T7" fmla="*/ 0 h 499"/>
                <a:gd name="T8" fmla="*/ 0 w 630"/>
                <a:gd name="T9" fmla="*/ 0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8B"/>
            </a:solidFill>
            <a:ln w="9525">
              <a:solidFill>
                <a:srgbClr val="00478B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544" t="33900" r="11825" b="24148"/>
          <a:stretch>
            <a:fillRect/>
          </a:stretch>
        </p:blipFill>
        <p:spPr>
          <a:xfrm>
            <a:off x="11054080" y="5640070"/>
            <a:ext cx="1073150" cy="105854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边形 5"/>
          <p:cNvSpPr/>
          <p:nvPr/>
        </p:nvSpPr>
        <p:spPr>
          <a:xfrm>
            <a:off x="106363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0" y="182563"/>
            <a:ext cx="1058863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1044575" y="219075"/>
            <a:ext cx="9498013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How to apply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2544" t="33900" r="11825" b="24148"/>
          <a:stretch>
            <a:fillRect/>
          </a:stretch>
        </p:blipFill>
        <p:spPr>
          <a:xfrm>
            <a:off x="10887075" y="5525770"/>
            <a:ext cx="1188720" cy="1172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38530" y="703580"/>
            <a:ext cx="1081468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atinLnBrk="0">
              <a:lnSpc>
                <a:spcPct val="150000"/>
              </a:lnSpc>
            </a:pPr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Applicants should complete the Online Application Process on the International Student Service System (</a:t>
            </a:r>
            <a:r>
              <a:rPr lang="zh-CN" altLang="en-US" b="1">
                <a:solidFill>
                  <a:srgbClr val="EE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ISSS Website: tju.at0086.cn/student</a:t>
            </a:r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) according to the application schedule. </a:t>
            </a:r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0">
              <a:lnSpc>
                <a:spcPct val="150000"/>
              </a:lnSpc>
            </a:pPr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Application Period: </a:t>
            </a:r>
            <a:r>
              <a:rPr lang="zh-CN" altLang="en-US" b="1">
                <a:solidFill>
                  <a:srgbClr val="EE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15, 2021 - June 15, 2022</a:t>
            </a:r>
            <a:endParaRPr lang="zh-CN" altLang="en-US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0">
              <a:lnSpc>
                <a:spcPct val="150000"/>
              </a:lnSpc>
            </a:pPr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Interviews will be arranged from April to July 2022 (The specific time will be notified). Admission results will be released in July 2022.</a:t>
            </a:r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atinLnBrk="0">
              <a:lnSpc>
                <a:spcPct val="150000"/>
              </a:lnSpc>
            </a:pPr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Time of Registration:</a:t>
            </a:r>
            <a:r>
              <a:rPr lang="zh-CN" altLang="en-US" b="1">
                <a:solidFill>
                  <a:srgbClr val="EE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Early September, 2022</a:t>
            </a:r>
            <a:endParaRPr lang="zh-CN" altLang="en-US" b="1">
              <a:solidFill>
                <a:srgbClr val="EEB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4575" y="5525770"/>
            <a:ext cx="94976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* For detailed information of documents required, please refer to Online Application</a:t>
            </a:r>
            <a:r>
              <a:rPr lang="en-US" altLang="zh-CN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(tju.at0086.cn/student). Applicants shall guarantee all the information and application documents</a:t>
            </a:r>
            <a:r>
              <a:rPr lang="en-US" altLang="zh-CN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submitted in this application are authentic and accurate, otherwise they will be disqualified from admission.</a:t>
            </a:r>
            <a:endParaRPr lang="zh-CN" altLang="en-US" sz="1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 descr="未标题-2"/>
          <p:cNvPicPr>
            <a:picLocks noChangeAspect="1"/>
          </p:cNvPicPr>
          <p:nvPr/>
        </p:nvPicPr>
        <p:blipFill>
          <a:blip r:embed="rId3"/>
          <a:srcRect l="2861" t="21806" r="10474" b="58833"/>
          <a:stretch>
            <a:fillRect/>
          </a:stretch>
        </p:blipFill>
        <p:spPr>
          <a:xfrm>
            <a:off x="257810" y="3235960"/>
            <a:ext cx="11676380" cy="18446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668000" y="4086225"/>
            <a:ext cx="121094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400">
                <a:solidFill>
                  <a:srgbClr val="4C4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Notification of admission result </a:t>
            </a:r>
            <a:endParaRPr lang="zh-CN" altLang="en-US" sz="1400">
              <a:solidFill>
                <a:srgbClr val="4C4A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61475" y="3626485"/>
            <a:ext cx="109347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400">
                <a:solidFill>
                  <a:srgbClr val="C87B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sz="1400">
                <a:solidFill>
                  <a:srgbClr val="C87B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articipate</a:t>
            </a:r>
            <a:r>
              <a:rPr lang="en-US" altLang="zh-CN" sz="1400">
                <a:solidFill>
                  <a:srgbClr val="C87B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interview</a:t>
            </a:r>
            <a:endParaRPr lang="en-US" altLang="zh-CN" sz="1400">
              <a:solidFill>
                <a:srgbClr val="C87B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12535" y="3569335"/>
            <a:ext cx="109347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sz="1400">
                <a:solidFill>
                  <a:srgbClr val="0241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review of materials </a:t>
            </a:r>
            <a:endParaRPr sz="1400">
              <a:solidFill>
                <a:srgbClr val="0241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58430" y="3912870"/>
            <a:ext cx="114109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400">
                <a:solidFill>
                  <a:srgbClr val="7D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400">
                <a:solidFill>
                  <a:srgbClr val="7D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aterial</a:t>
            </a:r>
            <a:r>
              <a:rPr lang="en-US" sz="1400">
                <a:solidFill>
                  <a:srgbClr val="7D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>
                <a:solidFill>
                  <a:srgbClr val="7D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reviewed by </a:t>
            </a:r>
            <a:r>
              <a:rPr lang="en-US" sz="1400">
                <a:solidFill>
                  <a:srgbClr val="7D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400">
                <a:solidFill>
                  <a:srgbClr val="7D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ollege</a:t>
            </a:r>
            <a:r>
              <a:rPr lang="en-US" sz="1400">
                <a:solidFill>
                  <a:srgbClr val="7D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400">
                <a:solidFill>
                  <a:srgbClr val="7D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1400">
              <a:solidFill>
                <a:srgbClr val="7D00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819015" y="4145915"/>
            <a:ext cx="10934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400">
                <a:solidFill>
                  <a:srgbClr val="4C4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 application</a:t>
            </a:r>
            <a:endParaRPr lang="en-US" sz="1400">
              <a:solidFill>
                <a:srgbClr val="4C4A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15970" y="3588385"/>
            <a:ext cx="109347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400">
                <a:solidFill>
                  <a:srgbClr val="C87B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Upload required documents</a:t>
            </a:r>
            <a:endParaRPr lang="en-US" sz="1400">
              <a:solidFill>
                <a:srgbClr val="C87B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822450" y="3902075"/>
            <a:ext cx="113157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400">
                <a:solidFill>
                  <a:srgbClr val="7D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in application information</a:t>
            </a:r>
            <a:endParaRPr lang="en-US" sz="1400">
              <a:solidFill>
                <a:srgbClr val="7D00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53060" y="3607435"/>
            <a:ext cx="109347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400">
                <a:solidFill>
                  <a:srgbClr val="0241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Register an application account</a:t>
            </a:r>
            <a:endParaRPr lang="en-US" sz="1400">
              <a:solidFill>
                <a:srgbClr val="0241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1"/>
          <p:cNvSpPr>
            <a:spLocks noEditPoints="1"/>
          </p:cNvSpPr>
          <p:nvPr/>
        </p:nvSpPr>
        <p:spPr bwMode="auto">
          <a:xfrm>
            <a:off x="715963" y="7938"/>
            <a:ext cx="10782300" cy="10591800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5298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5" y="2916238"/>
            <a:ext cx="6438900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938" y="0"/>
            <a:ext cx="3978276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18"/>
          <p:cNvSpPr txBox="1">
            <a:spLocks noChangeArrowheads="1"/>
          </p:cNvSpPr>
          <p:nvPr/>
        </p:nvSpPr>
        <p:spPr bwMode="auto">
          <a:xfrm>
            <a:off x="6553200" y="1243013"/>
            <a:ext cx="48704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478B"/>
                </a:solidFill>
                <a:latin typeface="Segoe UI" panose="020B0502040204020203"/>
              </a:rPr>
              <a:t>Contact Us</a:t>
            </a:r>
            <a:endParaRPr lang="en-US" altLang="zh-CN" sz="4000" b="1">
              <a:solidFill>
                <a:srgbClr val="00478B"/>
              </a:solidFill>
              <a:latin typeface="Segoe UI" panose="020B0502040204020203"/>
            </a:endParaRPr>
          </a:p>
        </p:txBody>
      </p:sp>
      <p:grpSp>
        <p:nvGrpSpPr>
          <p:cNvPr id="55301" name="Group 4"/>
          <p:cNvGrpSpPr/>
          <p:nvPr/>
        </p:nvGrpSpPr>
        <p:grpSpPr bwMode="auto">
          <a:xfrm>
            <a:off x="-392113" y="5105400"/>
            <a:ext cx="18441988" cy="1873250"/>
            <a:chOff x="-1067545" y="4796124"/>
            <a:chExt cx="18442855" cy="1872842"/>
          </a:xfrm>
        </p:grpSpPr>
        <p:grpSp>
          <p:nvGrpSpPr>
            <p:cNvPr id="55309" name="Group 3"/>
            <p:cNvGrpSpPr/>
            <p:nvPr/>
          </p:nvGrpSpPr>
          <p:grpSpPr bwMode="auto">
            <a:xfrm>
              <a:off x="-1067545" y="5650110"/>
              <a:ext cx="11529983" cy="1018856"/>
              <a:chOff x="-1067545" y="5650110"/>
              <a:chExt cx="11529983" cy="1018856"/>
            </a:xfrm>
          </p:grpSpPr>
          <p:pic>
            <p:nvPicPr>
              <p:cNvPr id="55311" name="Picture 1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7467" y="5981696"/>
                <a:ext cx="2447544" cy="548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2" name="Picture 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67545" y="5891532"/>
                <a:ext cx="3237247" cy="639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3" name="Picture 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1711" y="6139307"/>
                <a:ext cx="2099271" cy="390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4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131"/>
              <a:stretch>
                <a:fillRect/>
              </a:stretch>
            </p:blipFill>
            <p:spPr bwMode="auto">
              <a:xfrm>
                <a:off x="2259101" y="6288705"/>
                <a:ext cx="807322" cy="241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5" name="Picture 1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43690" y="6119530"/>
                <a:ext cx="2975586" cy="549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6" name="Picture 1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6434" y="5650110"/>
                <a:ext cx="4726004" cy="87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5310" name="Picture 2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60767" y="4796124"/>
              <a:ext cx="9314543" cy="1733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02" name="TextBox 23"/>
          <p:cNvSpPr txBox="1">
            <a:spLocks noChangeArrowheads="1"/>
          </p:cNvSpPr>
          <p:nvPr/>
        </p:nvSpPr>
        <p:spPr bwMode="auto">
          <a:xfrm>
            <a:off x="6302375" y="1811338"/>
            <a:ext cx="57150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EEB500"/>
                </a:solidFill>
                <a:latin typeface="Arial Black" panose="020B0A04020102020204" pitchFamily="34" charset="0"/>
              </a:rPr>
              <a:t>International Admissions Office</a:t>
            </a:r>
            <a:br>
              <a:rPr lang="en-US" altLang="zh-CN" sz="2400" b="1">
                <a:solidFill>
                  <a:srgbClr val="FFC000"/>
                </a:solidFill>
                <a:latin typeface="Arial" panose="020B0604020202020204" pitchFamily="34" charset="0"/>
              </a:rPr>
            </a:br>
            <a:r>
              <a:rPr lang="en-US" altLang="zh-CN" sz="2000" b="1">
                <a:solidFill>
                  <a:srgbClr val="00478B"/>
                </a:solidFill>
                <a:latin typeface="Arial" panose="020B0604020202020204" pitchFamily="34" charset="0"/>
              </a:rPr>
              <a:t>Phone: </a:t>
            </a:r>
            <a:r>
              <a:rPr lang="en-US" altLang="zh-CN" sz="2000" b="1">
                <a:solidFill>
                  <a:srgbClr val="595959"/>
                </a:solidFill>
                <a:latin typeface="Arial" panose="020B0604020202020204" pitchFamily="34" charset="0"/>
              </a:rPr>
              <a:t>86-22-27406691</a:t>
            </a:r>
            <a:br>
              <a:rPr lang="en-US" altLang="zh-CN" sz="2000" b="1">
                <a:solidFill>
                  <a:srgbClr val="00478B"/>
                </a:solidFill>
                <a:latin typeface="Arial" panose="020B0604020202020204" pitchFamily="34" charset="0"/>
              </a:rPr>
            </a:br>
            <a:r>
              <a:rPr lang="en-US" altLang="zh-CN" sz="2000" b="1">
                <a:solidFill>
                  <a:srgbClr val="00478B"/>
                </a:solidFill>
                <a:latin typeface="Arial" panose="020B0604020202020204" pitchFamily="34" charset="0"/>
              </a:rPr>
              <a:t>Email: </a:t>
            </a:r>
            <a:r>
              <a:rPr lang="en-US" altLang="zh-CN" sz="2000" b="1">
                <a:solidFill>
                  <a:srgbClr val="595959"/>
                </a:solidFill>
                <a:latin typeface="Arial" panose="020B0604020202020204" pitchFamily="34" charset="0"/>
              </a:rPr>
              <a:t>iso@tju.edu.cn</a:t>
            </a:r>
            <a:endParaRPr lang="en-US" altLang="zh-CN" sz="2000" b="1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595959"/>
                </a:solidFill>
                <a:latin typeface="Arial" panose="020B0604020202020204" pitchFamily="34" charset="0"/>
              </a:rPr>
              <a:t>            undergraduate@tju.edu.cn</a:t>
            </a:r>
            <a:endParaRPr lang="en-US" altLang="zh-CN" sz="2000" b="1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595959"/>
                </a:solidFill>
                <a:latin typeface="Arial" panose="020B0604020202020204" pitchFamily="34" charset="0"/>
              </a:rPr>
              <a:t>            graduate@tju.edu.cn</a:t>
            </a:r>
            <a:endParaRPr lang="en-US" altLang="zh-CN" sz="2000" b="1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00478B"/>
                </a:solidFill>
                <a:latin typeface="Arial" panose="020B0604020202020204" pitchFamily="34" charset="0"/>
              </a:rPr>
              <a:t>Website: </a:t>
            </a:r>
            <a:r>
              <a:rPr lang="en-US" altLang="zh-CN" sz="2000" b="1">
                <a:solidFill>
                  <a:srgbClr val="767171"/>
                </a:solidFill>
                <a:latin typeface="Arial" panose="020B0604020202020204" pitchFamily="34" charset="0"/>
                <a:hlinkClick r:id="rId10"/>
              </a:rPr>
              <a:t>http://sie.tju.edu.cn/</a:t>
            </a:r>
            <a:endParaRPr lang="en-US" altLang="zh-CN" sz="2000" b="1">
              <a:solidFill>
                <a:srgbClr val="76717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en-US" altLang="zh-CN" sz="2000" b="1">
                <a:solidFill>
                  <a:srgbClr val="FFC000"/>
                </a:solidFill>
                <a:latin typeface="Arial" panose="020B0604020202020204" pitchFamily="34" charset="0"/>
              </a:rPr>
            </a:br>
            <a:r>
              <a:rPr lang="en-US" altLang="zh-CN" sz="2000" b="1">
                <a:solidFill>
                  <a:srgbClr val="EEB500"/>
                </a:solidFill>
                <a:latin typeface="Arial" panose="020B0604020202020204" pitchFamily="34" charset="0"/>
              </a:rPr>
              <a:t>Facebook: Tianjin University</a:t>
            </a:r>
            <a:endParaRPr lang="en-US" altLang="zh-CN" sz="2000" b="1">
              <a:solidFill>
                <a:srgbClr val="EEB5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EEB500"/>
                </a:solidFill>
                <a:latin typeface="Arial" panose="020B0604020202020204" pitchFamily="34" charset="0"/>
              </a:rPr>
              <a:t>Instagram: @Tianjin_uni</a:t>
            </a:r>
            <a:endParaRPr lang="en-US" altLang="zh-CN" sz="2400" b="1">
              <a:solidFill>
                <a:srgbClr val="EEB500"/>
              </a:solidFill>
              <a:latin typeface="Arial" panose="020B0604020202020204" pitchFamily="34" charset="0"/>
            </a:endParaRPr>
          </a:p>
        </p:txBody>
      </p:sp>
      <p:pic>
        <p:nvPicPr>
          <p:cNvPr id="5530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0"/>
            <a:ext cx="32369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7938"/>
            <a:ext cx="21002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1"/>
          <a:stretch>
            <a:fillRect/>
          </a:stretch>
        </p:blipFill>
        <p:spPr bwMode="auto">
          <a:xfrm>
            <a:off x="10325100" y="-6350"/>
            <a:ext cx="8080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图片 10" descr="图片包含 纵横字谜, 文字&#10;&#10;描述已自动生成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6158" r="6573" b="6219"/>
          <a:stretch>
            <a:fillRect/>
          </a:stretch>
        </p:blipFill>
        <p:spPr bwMode="auto">
          <a:xfrm>
            <a:off x="3632200" y="1936750"/>
            <a:ext cx="198945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TextBox 23"/>
          <p:cNvSpPr txBox="1">
            <a:spLocks noChangeArrowheads="1"/>
          </p:cNvSpPr>
          <p:nvPr/>
        </p:nvSpPr>
        <p:spPr bwMode="auto">
          <a:xfrm>
            <a:off x="498475" y="4703763"/>
            <a:ext cx="267335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rgbClr val="00478B"/>
                </a:solidFill>
                <a:latin typeface="Segoe UI" panose="020B0502040204020203"/>
              </a:rPr>
              <a:t>W</a:t>
            </a:r>
            <a:r>
              <a:rPr lang="en-US" altLang="zh-CN" sz="1800" b="1">
                <a:solidFill>
                  <a:srgbClr val="00478B"/>
                </a:solidFill>
                <a:latin typeface="Segoe UI" panose="020B0502040204020203"/>
              </a:rPr>
              <a:t>ebsite of School Of Internation Education</a:t>
            </a:r>
            <a:endParaRPr lang="en-US" altLang="zh-CN" sz="1800" b="1">
              <a:solidFill>
                <a:srgbClr val="00478B"/>
              </a:solidFill>
              <a:latin typeface="Segoe UI" panose="020B0502040204020203"/>
            </a:endParaRPr>
          </a:p>
        </p:txBody>
      </p:sp>
      <p:sp>
        <p:nvSpPr>
          <p:cNvPr id="55308" name="矩形 27"/>
          <p:cNvSpPr>
            <a:spLocks noChangeArrowheads="1"/>
          </p:cNvSpPr>
          <p:nvPr/>
        </p:nvSpPr>
        <p:spPr bwMode="auto">
          <a:xfrm>
            <a:off x="5962650" y="4703763"/>
            <a:ext cx="4929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00478B"/>
                </a:solidFill>
                <a:latin typeface="Arial" panose="020B0604020202020204" pitchFamily="34" charset="0"/>
              </a:rPr>
              <a:t>TJU Website: </a:t>
            </a:r>
            <a:r>
              <a:rPr lang="en-GB" altLang="zh-CN" sz="2000" b="1">
                <a:solidFill>
                  <a:srgbClr val="00478B"/>
                </a:solidFill>
                <a:latin typeface="Arial" panose="020B0604020202020204" pitchFamily="34" charset="0"/>
                <a:hlinkClick r:id="rId15"/>
              </a:rPr>
              <a:t>http://www.tju.edu.cn/</a:t>
            </a:r>
            <a:endParaRPr lang="zh-CN" altLang="en-US" sz="2000" b="1">
              <a:solidFill>
                <a:srgbClr val="0047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3"/>
          <p:cNvSpPr txBox="1">
            <a:spLocks noChangeArrowheads="1"/>
          </p:cNvSpPr>
          <p:nvPr/>
        </p:nvSpPr>
        <p:spPr bwMode="auto">
          <a:xfrm>
            <a:off x="3290570" y="4704398"/>
            <a:ext cx="26733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rgbClr val="00478B"/>
                </a:solidFill>
                <a:latin typeface="Segoe UI" panose="020B0502040204020203"/>
              </a:rPr>
              <a:t>Study at TJU</a:t>
            </a:r>
            <a:endParaRPr lang="en-US" altLang="zh-CN" sz="1800" b="1">
              <a:solidFill>
                <a:srgbClr val="00478B"/>
              </a:solidFill>
              <a:latin typeface="Segoe UI" panose="020B0502040204020203"/>
            </a:endParaRPr>
          </a:p>
        </p:txBody>
      </p:sp>
      <p:pic>
        <p:nvPicPr>
          <p:cNvPr id="53260" name="图片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9790" y="1936750"/>
            <a:ext cx="2012950" cy="2012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1"/>
          <p:cNvSpPr>
            <a:spLocks noEditPoints="1"/>
          </p:cNvSpPr>
          <p:nvPr/>
        </p:nvSpPr>
        <p:spPr bwMode="auto">
          <a:xfrm>
            <a:off x="715963" y="7938"/>
            <a:ext cx="10782300" cy="10591800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5298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5" y="2916238"/>
            <a:ext cx="6438900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938" y="0"/>
            <a:ext cx="3978276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1" name="Group 4"/>
          <p:cNvGrpSpPr/>
          <p:nvPr/>
        </p:nvGrpSpPr>
        <p:grpSpPr bwMode="auto">
          <a:xfrm>
            <a:off x="-392113" y="5105400"/>
            <a:ext cx="18441988" cy="1873250"/>
            <a:chOff x="-1067545" y="4796124"/>
            <a:chExt cx="18442855" cy="1872842"/>
          </a:xfrm>
        </p:grpSpPr>
        <p:grpSp>
          <p:nvGrpSpPr>
            <p:cNvPr id="55309" name="Group 3"/>
            <p:cNvGrpSpPr/>
            <p:nvPr/>
          </p:nvGrpSpPr>
          <p:grpSpPr bwMode="auto">
            <a:xfrm>
              <a:off x="-1067545" y="5650110"/>
              <a:ext cx="11529983" cy="1018856"/>
              <a:chOff x="-1067545" y="5650110"/>
              <a:chExt cx="11529983" cy="1018856"/>
            </a:xfrm>
          </p:grpSpPr>
          <p:pic>
            <p:nvPicPr>
              <p:cNvPr id="55311" name="Picture 1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7467" y="5981696"/>
                <a:ext cx="2447544" cy="548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2" name="Picture 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67545" y="5891532"/>
                <a:ext cx="3237247" cy="639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3" name="Picture 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1711" y="6139307"/>
                <a:ext cx="2099271" cy="390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4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131"/>
              <a:stretch>
                <a:fillRect/>
              </a:stretch>
            </p:blipFill>
            <p:spPr bwMode="auto">
              <a:xfrm>
                <a:off x="2259101" y="6288705"/>
                <a:ext cx="807322" cy="241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5" name="Picture 1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43690" y="6119530"/>
                <a:ext cx="2975586" cy="549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6" name="Picture 1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6434" y="5650110"/>
                <a:ext cx="4726004" cy="879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5310" name="Picture 2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60767" y="4796124"/>
              <a:ext cx="9314543" cy="1733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530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0"/>
            <a:ext cx="32369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7938"/>
            <a:ext cx="21002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1"/>
          <a:stretch>
            <a:fillRect/>
          </a:stretch>
        </p:blipFill>
        <p:spPr bwMode="auto">
          <a:xfrm>
            <a:off x="10325100" y="-6350"/>
            <a:ext cx="8080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TextBox 23"/>
          <p:cNvSpPr txBox="1">
            <a:spLocks noChangeArrowheads="1"/>
          </p:cNvSpPr>
          <p:nvPr/>
        </p:nvSpPr>
        <p:spPr bwMode="auto">
          <a:xfrm>
            <a:off x="4762500" y="5416233"/>
            <a:ext cx="2673350" cy="24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rgbClr val="00478B"/>
                </a:solidFill>
                <a:latin typeface="Segoe UI" panose="020B0502040204020203"/>
              </a:rPr>
              <a:t>TJU Application G</a:t>
            </a:r>
            <a:r>
              <a:rPr lang="en-US" altLang="zh-CN" sz="1800" b="1">
                <a:solidFill>
                  <a:srgbClr val="00478B"/>
                </a:solidFill>
                <a:latin typeface="Segoe UI" panose="020B0502040204020203"/>
              </a:rPr>
              <a:t>roup</a:t>
            </a:r>
            <a:endParaRPr lang="en-US" altLang="zh-CN" sz="1800" b="1">
              <a:solidFill>
                <a:srgbClr val="00478B"/>
              </a:solidFill>
              <a:latin typeface="Segoe UI" panose="020B050204020402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3"/>
          <a:srcRect l="12544" t="33900" r="11825" b="24148"/>
          <a:stretch>
            <a:fillRect/>
          </a:stretch>
        </p:blipFill>
        <p:spPr>
          <a:xfrm>
            <a:off x="3741420" y="398780"/>
            <a:ext cx="4994910" cy="49282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409950"/>
            <a:ext cx="12192000" cy="419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1058863" y="350838"/>
            <a:ext cx="214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Milestones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sp>
        <p:nvSpPr>
          <p:cNvPr id="105" name="Freeform 11"/>
          <p:cNvSpPr>
            <a:spLocks noEditPoints="1"/>
          </p:cNvSpPr>
          <p:nvPr/>
        </p:nvSpPr>
        <p:spPr bwMode="auto">
          <a:xfrm>
            <a:off x="1787525" y="2809875"/>
            <a:ext cx="8616950" cy="8582025"/>
          </a:xfrm>
          <a:custGeom>
            <a:avLst/>
            <a:gdLst>
              <a:gd name="T0" fmla="*/ 263 w 379"/>
              <a:gd name="T1" fmla="*/ 288 h 379"/>
              <a:gd name="T2" fmla="*/ 252 w 379"/>
              <a:gd name="T3" fmla="*/ 296 h 379"/>
              <a:gd name="T4" fmla="*/ 257 w 379"/>
              <a:gd name="T5" fmla="*/ 298 h 379"/>
              <a:gd name="T6" fmla="*/ 262 w 379"/>
              <a:gd name="T7" fmla="*/ 295 h 379"/>
              <a:gd name="T8" fmla="*/ 266 w 379"/>
              <a:gd name="T9" fmla="*/ 300 h 379"/>
              <a:gd name="T10" fmla="*/ 268 w 379"/>
              <a:gd name="T11" fmla="*/ 317 h 379"/>
              <a:gd name="T12" fmla="*/ 274 w 379"/>
              <a:gd name="T13" fmla="*/ 302 h 379"/>
              <a:gd name="T14" fmla="*/ 258 w 379"/>
              <a:gd name="T15" fmla="*/ 306 h 379"/>
              <a:gd name="T16" fmla="*/ 254 w 379"/>
              <a:gd name="T17" fmla="*/ 282 h 379"/>
              <a:gd name="T18" fmla="*/ 229 w 379"/>
              <a:gd name="T19" fmla="*/ 326 h 379"/>
              <a:gd name="T20" fmla="*/ 221 w 379"/>
              <a:gd name="T21" fmla="*/ 317 h 379"/>
              <a:gd name="T22" fmla="*/ 211 w 379"/>
              <a:gd name="T23" fmla="*/ 305 h 379"/>
              <a:gd name="T24" fmla="*/ 175 w 379"/>
              <a:gd name="T25" fmla="*/ 308 h 379"/>
              <a:gd name="T26" fmla="*/ 160 w 379"/>
              <a:gd name="T27" fmla="*/ 325 h 379"/>
              <a:gd name="T28" fmla="*/ 177 w 379"/>
              <a:gd name="T29" fmla="*/ 328 h 379"/>
              <a:gd name="T30" fmla="*/ 166 w 379"/>
              <a:gd name="T31" fmla="*/ 319 h 379"/>
              <a:gd name="T32" fmla="*/ 170 w 379"/>
              <a:gd name="T33" fmla="*/ 300 h 379"/>
              <a:gd name="T34" fmla="*/ 158 w 379"/>
              <a:gd name="T35" fmla="*/ 301 h 379"/>
              <a:gd name="T36" fmla="*/ 198 w 379"/>
              <a:gd name="T37" fmla="*/ 227 h 379"/>
              <a:gd name="T38" fmla="*/ 143 w 379"/>
              <a:gd name="T39" fmla="*/ 149 h 379"/>
              <a:gd name="T40" fmla="*/ 160 w 379"/>
              <a:gd name="T41" fmla="*/ 248 h 379"/>
              <a:gd name="T42" fmla="*/ 174 w 379"/>
              <a:gd name="T43" fmla="*/ 166 h 379"/>
              <a:gd name="T44" fmla="*/ 167 w 379"/>
              <a:gd name="T45" fmla="*/ 241 h 379"/>
              <a:gd name="T46" fmla="*/ 206 w 379"/>
              <a:gd name="T47" fmla="*/ 197 h 379"/>
              <a:gd name="T48" fmla="*/ 214 w 379"/>
              <a:gd name="T49" fmla="*/ 224 h 379"/>
              <a:gd name="T50" fmla="*/ 217 w 379"/>
              <a:gd name="T51" fmla="*/ 156 h 379"/>
              <a:gd name="T52" fmla="*/ 230 w 379"/>
              <a:gd name="T53" fmla="*/ 156 h 379"/>
              <a:gd name="T54" fmla="*/ 203 w 379"/>
              <a:gd name="T55" fmla="*/ 155 h 379"/>
              <a:gd name="T56" fmla="*/ 118 w 379"/>
              <a:gd name="T57" fmla="*/ 178 h 379"/>
              <a:gd name="T58" fmla="*/ 129 w 379"/>
              <a:gd name="T59" fmla="*/ 106 h 379"/>
              <a:gd name="T60" fmla="*/ 248 w 379"/>
              <a:gd name="T61" fmla="*/ 159 h 379"/>
              <a:gd name="T62" fmla="*/ 266 w 379"/>
              <a:gd name="T63" fmla="*/ 137 h 379"/>
              <a:gd name="T64" fmla="*/ 122 w 379"/>
              <a:gd name="T65" fmla="*/ 291 h 379"/>
              <a:gd name="T66" fmla="*/ 123 w 379"/>
              <a:gd name="T67" fmla="*/ 289 h 379"/>
              <a:gd name="T68" fmla="*/ 100 w 379"/>
              <a:gd name="T69" fmla="*/ 291 h 379"/>
              <a:gd name="T70" fmla="*/ 47 w 379"/>
              <a:gd name="T71" fmla="*/ 237 h 379"/>
              <a:gd name="T72" fmla="*/ 62 w 379"/>
              <a:gd name="T73" fmla="*/ 215 h 379"/>
              <a:gd name="T74" fmla="*/ 43 w 379"/>
              <a:gd name="T75" fmla="*/ 164 h 379"/>
              <a:gd name="T76" fmla="*/ 67 w 379"/>
              <a:gd name="T77" fmla="*/ 148 h 379"/>
              <a:gd name="T78" fmla="*/ 91 w 379"/>
              <a:gd name="T79" fmla="*/ 106 h 379"/>
              <a:gd name="T80" fmla="*/ 94 w 379"/>
              <a:gd name="T81" fmla="*/ 81 h 379"/>
              <a:gd name="T82" fmla="*/ 110 w 379"/>
              <a:gd name="T83" fmla="*/ 73 h 379"/>
              <a:gd name="T84" fmla="*/ 149 w 379"/>
              <a:gd name="T85" fmla="*/ 41 h 379"/>
              <a:gd name="T86" fmla="*/ 184 w 379"/>
              <a:gd name="T87" fmla="*/ 48 h 379"/>
              <a:gd name="T88" fmla="*/ 222 w 379"/>
              <a:gd name="T89" fmla="*/ 44 h 379"/>
              <a:gd name="T90" fmla="*/ 240 w 379"/>
              <a:gd name="T91" fmla="*/ 55 h 379"/>
              <a:gd name="T92" fmla="*/ 257 w 379"/>
              <a:gd name="T93" fmla="*/ 80 h 379"/>
              <a:gd name="T94" fmla="*/ 288 w 379"/>
              <a:gd name="T95" fmla="*/ 103 h 379"/>
              <a:gd name="T96" fmla="*/ 331 w 379"/>
              <a:gd name="T97" fmla="*/ 127 h 379"/>
              <a:gd name="T98" fmla="*/ 321 w 379"/>
              <a:gd name="T99" fmla="*/ 158 h 379"/>
              <a:gd name="T100" fmla="*/ 336 w 379"/>
              <a:gd name="T101" fmla="*/ 195 h 379"/>
              <a:gd name="T102" fmla="*/ 336 w 379"/>
              <a:gd name="T103" fmla="*/ 204 h 379"/>
              <a:gd name="T104" fmla="*/ 331 w 379"/>
              <a:gd name="T105" fmla="*/ 236 h 379"/>
              <a:gd name="T106" fmla="*/ 301 w 379"/>
              <a:gd name="T107" fmla="*/ 256 h 379"/>
              <a:gd name="T108" fmla="*/ 270 w 379"/>
              <a:gd name="T109" fmla="*/ 38 h 379"/>
              <a:gd name="T110" fmla="*/ 46 w 379"/>
              <a:gd name="T111" fmla="*/ 95 h 379"/>
              <a:gd name="T112" fmla="*/ 82 w 379"/>
              <a:gd name="T113" fmla="*/ 324 h 379"/>
              <a:gd name="T114" fmla="*/ 313 w 379"/>
              <a:gd name="T115" fmla="*/ 309 h 379"/>
              <a:gd name="T116" fmla="*/ 360 w 379"/>
              <a:gd name="T117" fmla="*/ 238 h 379"/>
              <a:gd name="T118" fmla="*/ 157 w 379"/>
              <a:gd name="T119" fmla="*/ 364 h 379"/>
              <a:gd name="T120" fmla="*/ 13 w 379"/>
              <a:gd name="T121" fmla="*/ 174 h 379"/>
              <a:gd name="T122" fmla="*/ 189 w 379"/>
              <a:gd name="T123" fmla="*/ 13 h 379"/>
              <a:gd name="T124" fmla="*/ 189 w 379"/>
              <a:gd name="T125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9" h="379">
                <a:moveTo>
                  <a:pt x="253" y="291"/>
                </a:moveTo>
                <a:cubicBezTo>
                  <a:pt x="254" y="290"/>
                  <a:pt x="254" y="290"/>
                  <a:pt x="254" y="290"/>
                </a:cubicBezTo>
                <a:cubicBezTo>
                  <a:pt x="254" y="290"/>
                  <a:pt x="254" y="291"/>
                  <a:pt x="255" y="291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5" y="292"/>
                  <a:pt x="255" y="292"/>
                  <a:pt x="255" y="292"/>
                </a:cubicBezTo>
                <a:cubicBezTo>
                  <a:pt x="254" y="292"/>
                  <a:pt x="254" y="292"/>
                  <a:pt x="254" y="292"/>
                </a:cubicBezTo>
                <a:cubicBezTo>
                  <a:pt x="254" y="292"/>
                  <a:pt x="253" y="291"/>
                  <a:pt x="253" y="291"/>
                </a:cubicBezTo>
                <a:cubicBezTo>
                  <a:pt x="253" y="291"/>
                  <a:pt x="253" y="291"/>
                  <a:pt x="253" y="291"/>
                </a:cubicBezTo>
                <a:moveTo>
                  <a:pt x="259" y="286"/>
                </a:moveTo>
                <a:cubicBezTo>
                  <a:pt x="259" y="286"/>
                  <a:pt x="259" y="286"/>
                  <a:pt x="259" y="286"/>
                </a:cubicBezTo>
                <a:cubicBezTo>
                  <a:pt x="259" y="284"/>
                  <a:pt x="262" y="281"/>
                  <a:pt x="263" y="280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4" y="279"/>
                  <a:pt x="264" y="279"/>
                  <a:pt x="264" y="279"/>
                </a:cubicBezTo>
                <a:cubicBezTo>
                  <a:pt x="265" y="280"/>
                  <a:pt x="265" y="280"/>
                  <a:pt x="265" y="280"/>
                </a:cubicBezTo>
                <a:cubicBezTo>
                  <a:pt x="265" y="280"/>
                  <a:pt x="265" y="281"/>
                  <a:pt x="265" y="281"/>
                </a:cubicBezTo>
                <a:cubicBezTo>
                  <a:pt x="265" y="282"/>
                  <a:pt x="265" y="283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4"/>
                  <a:pt x="265" y="284"/>
                  <a:pt x="265" y="284"/>
                </a:cubicBezTo>
                <a:cubicBezTo>
                  <a:pt x="265" y="285"/>
                  <a:pt x="266" y="289"/>
                  <a:pt x="264" y="289"/>
                </a:cubicBezTo>
                <a:cubicBezTo>
                  <a:pt x="264" y="290"/>
                  <a:pt x="264" y="290"/>
                  <a:pt x="264" y="290"/>
                </a:cubicBezTo>
                <a:cubicBezTo>
                  <a:pt x="264" y="289"/>
                  <a:pt x="263" y="289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3" y="288"/>
                  <a:pt x="263" y="288"/>
                  <a:pt x="263" y="288"/>
                </a:cubicBezTo>
                <a:cubicBezTo>
                  <a:pt x="262" y="288"/>
                  <a:pt x="262" y="288"/>
                  <a:pt x="262" y="288"/>
                </a:cubicBezTo>
                <a:cubicBezTo>
                  <a:pt x="261" y="288"/>
                  <a:pt x="261" y="288"/>
                  <a:pt x="260" y="288"/>
                </a:cubicBezTo>
                <a:cubicBezTo>
                  <a:pt x="260" y="287"/>
                  <a:pt x="260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7"/>
                  <a:pt x="259" y="287"/>
                  <a:pt x="259" y="287"/>
                </a:cubicBezTo>
                <a:cubicBezTo>
                  <a:pt x="259" y="286"/>
                  <a:pt x="259" y="286"/>
                  <a:pt x="259" y="286"/>
                </a:cubicBezTo>
                <a:close/>
                <a:moveTo>
                  <a:pt x="261" y="291"/>
                </a:moveTo>
                <a:cubicBezTo>
                  <a:pt x="261" y="291"/>
                  <a:pt x="261" y="291"/>
                  <a:pt x="261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1"/>
                  <a:pt x="262" y="291"/>
                  <a:pt x="262" y="291"/>
                </a:cubicBezTo>
                <a:cubicBezTo>
                  <a:pt x="262" y="292"/>
                  <a:pt x="262" y="292"/>
                  <a:pt x="262" y="292"/>
                </a:cubicBezTo>
                <a:cubicBezTo>
                  <a:pt x="261" y="292"/>
                  <a:pt x="261" y="292"/>
                  <a:pt x="261" y="292"/>
                </a:cubicBezTo>
                <a:cubicBezTo>
                  <a:pt x="261" y="292"/>
                  <a:pt x="261" y="291"/>
                  <a:pt x="261" y="291"/>
                </a:cubicBezTo>
                <a:moveTo>
                  <a:pt x="244" y="288"/>
                </a:moveTo>
                <a:cubicBezTo>
                  <a:pt x="244" y="288"/>
                  <a:pt x="244" y="288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ubicBezTo>
                  <a:pt x="245" y="289"/>
                  <a:pt x="246" y="289"/>
                  <a:pt x="246" y="290"/>
                </a:cubicBezTo>
                <a:cubicBezTo>
                  <a:pt x="248" y="291"/>
                  <a:pt x="250" y="292"/>
                  <a:pt x="251" y="294"/>
                </a:cubicBezTo>
                <a:cubicBezTo>
                  <a:pt x="251" y="294"/>
                  <a:pt x="251" y="294"/>
                  <a:pt x="251" y="294"/>
                </a:cubicBezTo>
                <a:cubicBezTo>
                  <a:pt x="251" y="295"/>
                  <a:pt x="251" y="295"/>
                  <a:pt x="251" y="295"/>
                </a:cubicBezTo>
                <a:cubicBezTo>
                  <a:pt x="252" y="295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2" y="296"/>
                  <a:pt x="252" y="296"/>
                  <a:pt x="252" y="296"/>
                </a:cubicBezTo>
                <a:cubicBezTo>
                  <a:pt x="250" y="296"/>
                  <a:pt x="249" y="295"/>
                  <a:pt x="247" y="296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7"/>
                  <a:pt x="246" y="297"/>
                  <a:pt x="246" y="297"/>
                </a:cubicBezTo>
                <a:cubicBezTo>
                  <a:pt x="246" y="298"/>
                  <a:pt x="246" y="298"/>
                  <a:pt x="246" y="298"/>
                </a:cubicBezTo>
                <a:cubicBezTo>
                  <a:pt x="247" y="298"/>
                  <a:pt x="250" y="299"/>
                  <a:pt x="251" y="301"/>
                </a:cubicBezTo>
                <a:cubicBezTo>
                  <a:pt x="251" y="301"/>
                  <a:pt x="251" y="301"/>
                  <a:pt x="252" y="302"/>
                </a:cubicBezTo>
                <a:cubicBezTo>
                  <a:pt x="252" y="302"/>
                  <a:pt x="252" y="302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2" y="303"/>
                  <a:pt x="252" y="303"/>
                  <a:pt x="252" y="303"/>
                </a:cubicBezTo>
                <a:cubicBezTo>
                  <a:pt x="253" y="303"/>
                  <a:pt x="254" y="303"/>
                  <a:pt x="254" y="303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5" y="303"/>
                  <a:pt x="255" y="303"/>
                  <a:pt x="255" y="303"/>
                </a:cubicBezTo>
                <a:cubicBezTo>
                  <a:pt x="255" y="303"/>
                  <a:pt x="255" y="302"/>
                  <a:pt x="255" y="302"/>
                </a:cubicBezTo>
                <a:cubicBezTo>
                  <a:pt x="254" y="301"/>
                  <a:pt x="254" y="299"/>
                  <a:pt x="255" y="298"/>
                </a:cubicBezTo>
                <a:cubicBezTo>
                  <a:pt x="255" y="298"/>
                  <a:pt x="256" y="298"/>
                  <a:pt x="256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8"/>
                  <a:pt x="257" y="298"/>
                  <a:pt x="257" y="298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7"/>
                  <a:pt x="257" y="297"/>
                </a:cubicBezTo>
                <a:cubicBezTo>
                  <a:pt x="257" y="297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6"/>
                  <a:pt x="257" y="296"/>
                </a:cubicBezTo>
                <a:cubicBezTo>
                  <a:pt x="257" y="296"/>
                  <a:pt x="257" y="295"/>
                  <a:pt x="256" y="295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59" y="293"/>
                  <a:pt x="259" y="293"/>
                  <a:pt x="259" y="293"/>
                </a:cubicBezTo>
                <a:cubicBezTo>
                  <a:pt x="260" y="293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0" y="294"/>
                  <a:pt x="260" y="294"/>
                  <a:pt x="260" y="294"/>
                </a:cubicBezTo>
                <a:cubicBezTo>
                  <a:pt x="261" y="294"/>
                  <a:pt x="262" y="295"/>
                  <a:pt x="262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1" y="296"/>
                  <a:pt x="260" y="297"/>
                  <a:pt x="260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9" y="299"/>
                  <a:pt x="259" y="299"/>
                  <a:pt x="259" y="299"/>
                </a:cubicBezTo>
                <a:cubicBezTo>
                  <a:pt x="257" y="303"/>
                  <a:pt x="256" y="306"/>
                  <a:pt x="254" y="309"/>
                </a:cubicBezTo>
                <a:cubicBezTo>
                  <a:pt x="253" y="310"/>
                  <a:pt x="251" y="312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2" y="314"/>
                  <a:pt x="252" y="314"/>
                  <a:pt x="252" y="314"/>
                </a:cubicBezTo>
                <a:cubicBezTo>
                  <a:pt x="253" y="315"/>
                  <a:pt x="254" y="315"/>
                  <a:pt x="255" y="315"/>
                </a:cubicBezTo>
                <a:cubicBezTo>
                  <a:pt x="256" y="315"/>
                  <a:pt x="256" y="314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8" y="313"/>
                  <a:pt x="258" y="312"/>
                  <a:pt x="258" y="311"/>
                </a:cubicBezTo>
                <a:cubicBezTo>
                  <a:pt x="259" y="308"/>
                  <a:pt x="261" y="305"/>
                  <a:pt x="262" y="302"/>
                </a:cubicBezTo>
                <a:cubicBezTo>
                  <a:pt x="263" y="302"/>
                  <a:pt x="263" y="301"/>
                  <a:pt x="264" y="301"/>
                </a:cubicBezTo>
                <a:cubicBezTo>
                  <a:pt x="264" y="300"/>
                  <a:pt x="265" y="298"/>
                  <a:pt x="266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7"/>
                  <a:pt x="267" y="297"/>
                  <a:pt x="267" y="297"/>
                </a:cubicBezTo>
                <a:cubicBezTo>
                  <a:pt x="267" y="298"/>
                  <a:pt x="267" y="298"/>
                  <a:pt x="267" y="298"/>
                </a:cubicBezTo>
                <a:cubicBezTo>
                  <a:pt x="267" y="299"/>
                  <a:pt x="267" y="299"/>
                  <a:pt x="266" y="300"/>
                </a:cubicBezTo>
                <a:cubicBezTo>
                  <a:pt x="266" y="301"/>
                  <a:pt x="266" y="303"/>
                  <a:pt x="265" y="304"/>
                </a:cubicBezTo>
                <a:cubicBezTo>
                  <a:pt x="265" y="304"/>
                  <a:pt x="265" y="305"/>
                  <a:pt x="265" y="306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7"/>
                  <a:pt x="265" y="307"/>
                  <a:pt x="265" y="307"/>
                </a:cubicBezTo>
                <a:cubicBezTo>
                  <a:pt x="265" y="308"/>
                  <a:pt x="264" y="309"/>
                  <a:pt x="264" y="309"/>
                </a:cubicBezTo>
                <a:cubicBezTo>
                  <a:pt x="263" y="310"/>
                  <a:pt x="263" y="311"/>
                  <a:pt x="262" y="312"/>
                </a:cubicBezTo>
                <a:cubicBezTo>
                  <a:pt x="261" y="314"/>
                  <a:pt x="258" y="315"/>
                  <a:pt x="258" y="317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8" y="318"/>
                  <a:pt x="258" y="318"/>
                </a:cubicBezTo>
                <a:cubicBezTo>
                  <a:pt x="258" y="318"/>
                  <a:pt x="259" y="318"/>
                  <a:pt x="261" y="318"/>
                </a:cubicBezTo>
                <a:cubicBezTo>
                  <a:pt x="262" y="318"/>
                  <a:pt x="263" y="318"/>
                  <a:pt x="264" y="318"/>
                </a:cubicBezTo>
                <a:cubicBezTo>
                  <a:pt x="264" y="318"/>
                  <a:pt x="264" y="318"/>
                  <a:pt x="264" y="318"/>
                </a:cubicBezTo>
                <a:cubicBezTo>
                  <a:pt x="265" y="317"/>
                  <a:pt x="265" y="316"/>
                  <a:pt x="265" y="315"/>
                </a:cubicBezTo>
                <a:cubicBezTo>
                  <a:pt x="266" y="314"/>
                  <a:pt x="267" y="312"/>
                  <a:pt x="268" y="310"/>
                </a:cubicBezTo>
                <a:cubicBezTo>
                  <a:pt x="268" y="310"/>
                  <a:pt x="268" y="310"/>
                  <a:pt x="268" y="310"/>
                </a:cubicBezTo>
                <a:cubicBezTo>
                  <a:pt x="269" y="310"/>
                  <a:pt x="269" y="311"/>
                  <a:pt x="269" y="311"/>
                </a:cubicBezTo>
                <a:cubicBezTo>
                  <a:pt x="270" y="312"/>
                  <a:pt x="270" y="312"/>
                  <a:pt x="270" y="312"/>
                </a:cubicBezTo>
                <a:cubicBezTo>
                  <a:pt x="271" y="313"/>
                  <a:pt x="271" y="314"/>
                  <a:pt x="270" y="314"/>
                </a:cubicBezTo>
                <a:cubicBezTo>
                  <a:pt x="270" y="315"/>
                  <a:pt x="269" y="316"/>
                  <a:pt x="268" y="317"/>
                </a:cubicBezTo>
                <a:cubicBezTo>
                  <a:pt x="268" y="317"/>
                  <a:pt x="268" y="317"/>
                  <a:pt x="268" y="317"/>
                </a:cubicBezTo>
                <a:cubicBezTo>
                  <a:pt x="267" y="318"/>
                  <a:pt x="267" y="318"/>
                  <a:pt x="266" y="318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19"/>
                  <a:pt x="265" y="319"/>
                  <a:pt x="265" y="319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8" y="319"/>
                  <a:pt x="269" y="319"/>
                </a:cubicBezTo>
                <a:cubicBezTo>
                  <a:pt x="270" y="319"/>
                  <a:pt x="272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3" y="319"/>
                  <a:pt x="273" y="319"/>
                  <a:pt x="273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9"/>
                  <a:pt x="274" y="319"/>
                  <a:pt x="274" y="319"/>
                </a:cubicBezTo>
                <a:cubicBezTo>
                  <a:pt x="274" y="317"/>
                  <a:pt x="274" y="314"/>
                  <a:pt x="273" y="312"/>
                </a:cubicBezTo>
                <a:cubicBezTo>
                  <a:pt x="273" y="311"/>
                  <a:pt x="273" y="311"/>
                  <a:pt x="273" y="311"/>
                </a:cubicBezTo>
                <a:cubicBezTo>
                  <a:pt x="272" y="310"/>
                  <a:pt x="271" y="310"/>
                  <a:pt x="270" y="309"/>
                </a:cubicBezTo>
                <a:cubicBezTo>
                  <a:pt x="270" y="308"/>
                  <a:pt x="270" y="308"/>
                  <a:pt x="270" y="308"/>
                </a:cubicBezTo>
                <a:cubicBezTo>
                  <a:pt x="270" y="308"/>
                  <a:pt x="270" y="308"/>
                  <a:pt x="271" y="307"/>
                </a:cubicBezTo>
                <a:cubicBezTo>
                  <a:pt x="271" y="307"/>
                  <a:pt x="271" y="306"/>
                  <a:pt x="271" y="306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5"/>
                  <a:pt x="274" y="305"/>
                  <a:pt x="274" y="305"/>
                </a:cubicBezTo>
                <a:cubicBezTo>
                  <a:pt x="274" y="304"/>
                  <a:pt x="274" y="303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4" y="302"/>
                  <a:pt x="274" y="302"/>
                </a:cubicBezTo>
                <a:cubicBezTo>
                  <a:pt x="274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3" y="302"/>
                  <a:pt x="273" y="302"/>
                </a:cubicBezTo>
                <a:cubicBezTo>
                  <a:pt x="273" y="302"/>
                  <a:pt x="272" y="302"/>
                  <a:pt x="271" y="302"/>
                </a:cubicBezTo>
                <a:cubicBezTo>
                  <a:pt x="271" y="303"/>
                  <a:pt x="271" y="303"/>
                  <a:pt x="271" y="303"/>
                </a:cubicBezTo>
                <a:cubicBezTo>
                  <a:pt x="270" y="304"/>
                  <a:pt x="270" y="304"/>
                  <a:pt x="270" y="304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5"/>
                  <a:pt x="267" y="305"/>
                  <a:pt x="267" y="305"/>
                </a:cubicBezTo>
                <a:cubicBezTo>
                  <a:pt x="267" y="304"/>
                  <a:pt x="268" y="302"/>
                  <a:pt x="269" y="301"/>
                </a:cubicBezTo>
                <a:cubicBezTo>
                  <a:pt x="269" y="301"/>
                  <a:pt x="269" y="301"/>
                  <a:pt x="269" y="301"/>
                </a:cubicBezTo>
                <a:cubicBezTo>
                  <a:pt x="270" y="299"/>
                  <a:pt x="270" y="298"/>
                  <a:pt x="270" y="296"/>
                </a:cubicBezTo>
                <a:cubicBezTo>
                  <a:pt x="271" y="296"/>
                  <a:pt x="271" y="294"/>
                  <a:pt x="271" y="293"/>
                </a:cubicBezTo>
                <a:cubicBezTo>
                  <a:pt x="270" y="293"/>
                  <a:pt x="270" y="293"/>
                  <a:pt x="270" y="293"/>
                </a:cubicBezTo>
                <a:cubicBezTo>
                  <a:pt x="269" y="292"/>
                  <a:pt x="268" y="292"/>
                  <a:pt x="268" y="293"/>
                </a:cubicBezTo>
                <a:cubicBezTo>
                  <a:pt x="267" y="293"/>
                  <a:pt x="266" y="294"/>
                  <a:pt x="266" y="295"/>
                </a:cubicBezTo>
                <a:cubicBezTo>
                  <a:pt x="265" y="296"/>
                  <a:pt x="265" y="296"/>
                  <a:pt x="265" y="296"/>
                </a:cubicBezTo>
                <a:cubicBezTo>
                  <a:pt x="264" y="297"/>
                  <a:pt x="263" y="299"/>
                  <a:pt x="261" y="301"/>
                </a:cubicBezTo>
                <a:cubicBezTo>
                  <a:pt x="261" y="302"/>
                  <a:pt x="260" y="303"/>
                  <a:pt x="260" y="303"/>
                </a:cubicBezTo>
                <a:cubicBezTo>
                  <a:pt x="259" y="304"/>
                  <a:pt x="258" y="306"/>
                  <a:pt x="258" y="306"/>
                </a:cubicBezTo>
                <a:cubicBezTo>
                  <a:pt x="258" y="306"/>
                  <a:pt x="258" y="306"/>
                  <a:pt x="258" y="306"/>
                </a:cubicBezTo>
                <a:cubicBezTo>
                  <a:pt x="258" y="305"/>
                  <a:pt x="258" y="304"/>
                  <a:pt x="259" y="303"/>
                </a:cubicBezTo>
                <a:cubicBezTo>
                  <a:pt x="261" y="300"/>
                  <a:pt x="261" y="300"/>
                  <a:pt x="261" y="300"/>
                </a:cubicBezTo>
                <a:cubicBezTo>
                  <a:pt x="263" y="295"/>
                  <a:pt x="263" y="295"/>
                  <a:pt x="263" y="295"/>
                </a:cubicBezTo>
                <a:cubicBezTo>
                  <a:pt x="263" y="294"/>
                  <a:pt x="264" y="294"/>
                  <a:pt x="264" y="294"/>
                </a:cubicBezTo>
                <a:cubicBezTo>
                  <a:pt x="265" y="293"/>
                  <a:pt x="265" y="293"/>
                  <a:pt x="265" y="293"/>
                </a:cubicBezTo>
                <a:cubicBezTo>
                  <a:pt x="266" y="293"/>
                  <a:pt x="266" y="293"/>
                  <a:pt x="266" y="292"/>
                </a:cubicBezTo>
                <a:cubicBezTo>
                  <a:pt x="268" y="290"/>
                  <a:pt x="267" y="286"/>
                  <a:pt x="267" y="284"/>
                </a:cubicBezTo>
                <a:cubicBezTo>
                  <a:pt x="267" y="282"/>
                  <a:pt x="267" y="279"/>
                  <a:pt x="266" y="277"/>
                </a:cubicBezTo>
                <a:cubicBezTo>
                  <a:pt x="266" y="276"/>
                  <a:pt x="265" y="276"/>
                  <a:pt x="265" y="276"/>
                </a:cubicBezTo>
                <a:cubicBezTo>
                  <a:pt x="264" y="276"/>
                  <a:pt x="263" y="276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2" y="277"/>
                  <a:pt x="262" y="277"/>
                  <a:pt x="262" y="277"/>
                </a:cubicBezTo>
                <a:cubicBezTo>
                  <a:pt x="261" y="278"/>
                  <a:pt x="260" y="282"/>
                  <a:pt x="259" y="284"/>
                </a:cubicBezTo>
                <a:cubicBezTo>
                  <a:pt x="258" y="283"/>
                  <a:pt x="259" y="282"/>
                  <a:pt x="259" y="281"/>
                </a:cubicBezTo>
                <a:cubicBezTo>
                  <a:pt x="259" y="280"/>
                  <a:pt x="260" y="278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9" y="277"/>
                  <a:pt x="259" y="277"/>
                </a:cubicBezTo>
                <a:cubicBezTo>
                  <a:pt x="259" y="277"/>
                  <a:pt x="258" y="277"/>
                  <a:pt x="258" y="276"/>
                </a:cubicBezTo>
                <a:cubicBezTo>
                  <a:pt x="257" y="276"/>
                  <a:pt x="255" y="276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7"/>
                  <a:pt x="253" y="277"/>
                  <a:pt x="253" y="277"/>
                </a:cubicBezTo>
                <a:cubicBezTo>
                  <a:pt x="253" y="278"/>
                  <a:pt x="254" y="279"/>
                  <a:pt x="254" y="279"/>
                </a:cubicBezTo>
                <a:cubicBezTo>
                  <a:pt x="254" y="279"/>
                  <a:pt x="254" y="279"/>
                  <a:pt x="254" y="279"/>
                </a:cubicBezTo>
                <a:cubicBezTo>
                  <a:pt x="254" y="282"/>
                  <a:pt x="254" y="282"/>
                  <a:pt x="254" y="282"/>
                </a:cubicBezTo>
                <a:cubicBezTo>
                  <a:pt x="255" y="283"/>
                  <a:pt x="255" y="284"/>
                  <a:pt x="255" y="285"/>
                </a:cubicBezTo>
                <a:cubicBezTo>
                  <a:pt x="255" y="286"/>
                  <a:pt x="255" y="287"/>
                  <a:pt x="254" y="287"/>
                </a:cubicBezTo>
                <a:cubicBezTo>
                  <a:pt x="254" y="288"/>
                  <a:pt x="253" y="288"/>
                  <a:pt x="253" y="288"/>
                </a:cubicBezTo>
                <a:cubicBezTo>
                  <a:pt x="252" y="288"/>
                  <a:pt x="252" y="288"/>
                  <a:pt x="252" y="288"/>
                </a:cubicBezTo>
                <a:cubicBezTo>
                  <a:pt x="251" y="288"/>
                  <a:pt x="250" y="287"/>
                  <a:pt x="248" y="287"/>
                </a:cubicBezTo>
                <a:cubicBezTo>
                  <a:pt x="248" y="287"/>
                  <a:pt x="247" y="288"/>
                  <a:pt x="246" y="288"/>
                </a:cubicBezTo>
                <a:cubicBezTo>
                  <a:pt x="246" y="288"/>
                  <a:pt x="245" y="287"/>
                  <a:pt x="244" y="288"/>
                </a:cubicBezTo>
                <a:cubicBezTo>
                  <a:pt x="244" y="288"/>
                  <a:pt x="244" y="288"/>
                  <a:pt x="244" y="288"/>
                </a:cubicBezTo>
                <a:close/>
                <a:moveTo>
                  <a:pt x="218" y="323"/>
                </a:moveTo>
                <a:cubicBezTo>
                  <a:pt x="218" y="324"/>
                  <a:pt x="218" y="324"/>
                  <a:pt x="218" y="325"/>
                </a:cubicBezTo>
                <a:cubicBezTo>
                  <a:pt x="219" y="327"/>
                  <a:pt x="222" y="329"/>
                  <a:pt x="223" y="330"/>
                </a:cubicBezTo>
                <a:cubicBezTo>
                  <a:pt x="223" y="330"/>
                  <a:pt x="224" y="331"/>
                  <a:pt x="224" y="331"/>
                </a:cubicBezTo>
                <a:cubicBezTo>
                  <a:pt x="224" y="331"/>
                  <a:pt x="225" y="331"/>
                  <a:pt x="225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6" y="331"/>
                  <a:pt x="226" y="331"/>
                  <a:pt x="226" y="331"/>
                </a:cubicBezTo>
                <a:cubicBezTo>
                  <a:pt x="228" y="331"/>
                  <a:pt x="229" y="329"/>
                  <a:pt x="230" y="328"/>
                </a:cubicBezTo>
                <a:cubicBezTo>
                  <a:pt x="230" y="328"/>
                  <a:pt x="231" y="327"/>
                  <a:pt x="231" y="327"/>
                </a:cubicBezTo>
                <a:cubicBezTo>
                  <a:pt x="231" y="327"/>
                  <a:pt x="232" y="326"/>
                  <a:pt x="232" y="326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2" y="325"/>
                  <a:pt x="232" y="325"/>
                  <a:pt x="232" y="325"/>
                </a:cubicBezTo>
                <a:cubicBezTo>
                  <a:pt x="231" y="325"/>
                  <a:pt x="231" y="325"/>
                  <a:pt x="230" y="325"/>
                </a:cubicBezTo>
                <a:cubicBezTo>
                  <a:pt x="230" y="326"/>
                  <a:pt x="230" y="326"/>
                  <a:pt x="230" y="326"/>
                </a:cubicBezTo>
                <a:cubicBezTo>
                  <a:pt x="230" y="325"/>
                  <a:pt x="230" y="325"/>
                  <a:pt x="230" y="325"/>
                </a:cubicBezTo>
                <a:cubicBezTo>
                  <a:pt x="230" y="325"/>
                  <a:pt x="229" y="326"/>
                  <a:pt x="229" y="326"/>
                </a:cubicBezTo>
                <a:cubicBezTo>
                  <a:pt x="228" y="326"/>
                  <a:pt x="227" y="326"/>
                  <a:pt x="226" y="326"/>
                </a:cubicBezTo>
                <a:cubicBezTo>
                  <a:pt x="226" y="326"/>
                  <a:pt x="225" y="327"/>
                  <a:pt x="225" y="327"/>
                </a:cubicBezTo>
                <a:cubicBezTo>
                  <a:pt x="224" y="327"/>
                  <a:pt x="224" y="326"/>
                  <a:pt x="223" y="326"/>
                </a:cubicBezTo>
                <a:cubicBezTo>
                  <a:pt x="222" y="325"/>
                  <a:pt x="220" y="324"/>
                  <a:pt x="219" y="323"/>
                </a:cubicBezTo>
                <a:cubicBezTo>
                  <a:pt x="219" y="323"/>
                  <a:pt x="219" y="323"/>
                  <a:pt x="219" y="323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218" y="323"/>
                  <a:pt x="218" y="323"/>
                  <a:pt x="218" y="323"/>
                </a:cubicBezTo>
                <a:close/>
                <a:moveTo>
                  <a:pt x="213" y="325"/>
                </a:moveTo>
                <a:cubicBezTo>
                  <a:pt x="213" y="329"/>
                  <a:pt x="212" y="331"/>
                  <a:pt x="211" y="332"/>
                </a:cubicBezTo>
                <a:cubicBezTo>
                  <a:pt x="209" y="334"/>
                  <a:pt x="206" y="335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7"/>
                  <a:pt x="204" y="337"/>
                  <a:pt x="204" y="337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5" y="338"/>
                  <a:pt x="206" y="337"/>
                  <a:pt x="207" y="337"/>
                </a:cubicBezTo>
                <a:cubicBezTo>
                  <a:pt x="208" y="337"/>
                  <a:pt x="208" y="337"/>
                  <a:pt x="208" y="337"/>
                </a:cubicBezTo>
                <a:cubicBezTo>
                  <a:pt x="213" y="336"/>
                  <a:pt x="216" y="331"/>
                  <a:pt x="217" y="327"/>
                </a:cubicBezTo>
                <a:cubicBezTo>
                  <a:pt x="217" y="325"/>
                  <a:pt x="217" y="323"/>
                  <a:pt x="217" y="321"/>
                </a:cubicBezTo>
                <a:cubicBezTo>
                  <a:pt x="218" y="321"/>
                  <a:pt x="218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19" y="319"/>
                  <a:pt x="220" y="318"/>
                  <a:pt x="221" y="318"/>
                </a:cubicBezTo>
                <a:cubicBezTo>
                  <a:pt x="221" y="317"/>
                  <a:pt x="221" y="317"/>
                  <a:pt x="221" y="317"/>
                </a:cubicBezTo>
                <a:cubicBezTo>
                  <a:pt x="221" y="318"/>
                  <a:pt x="221" y="318"/>
                  <a:pt x="221" y="318"/>
                </a:cubicBezTo>
                <a:cubicBezTo>
                  <a:pt x="222" y="316"/>
                  <a:pt x="224" y="314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3"/>
                  <a:pt x="224" y="313"/>
                  <a:pt x="224" y="313"/>
                </a:cubicBezTo>
                <a:cubicBezTo>
                  <a:pt x="224" y="312"/>
                  <a:pt x="224" y="312"/>
                  <a:pt x="223" y="312"/>
                </a:cubicBezTo>
                <a:cubicBezTo>
                  <a:pt x="222" y="312"/>
                  <a:pt x="221" y="312"/>
                  <a:pt x="220" y="311"/>
                </a:cubicBezTo>
                <a:cubicBezTo>
                  <a:pt x="220" y="311"/>
                  <a:pt x="219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1"/>
                  <a:pt x="218" y="311"/>
                  <a:pt x="218" y="311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2"/>
                  <a:pt x="218" y="312"/>
                  <a:pt x="218" y="312"/>
                </a:cubicBezTo>
                <a:cubicBezTo>
                  <a:pt x="218" y="313"/>
                  <a:pt x="218" y="313"/>
                  <a:pt x="218" y="313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9" y="314"/>
                  <a:pt x="219" y="314"/>
                </a:cubicBezTo>
                <a:cubicBezTo>
                  <a:pt x="219" y="314"/>
                  <a:pt x="218" y="316"/>
                  <a:pt x="217" y="316"/>
                </a:cubicBezTo>
                <a:cubicBezTo>
                  <a:pt x="216" y="313"/>
                  <a:pt x="218" y="310"/>
                  <a:pt x="217" y="307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7" y="306"/>
                  <a:pt x="217" y="306"/>
                  <a:pt x="217" y="306"/>
                </a:cubicBezTo>
                <a:cubicBezTo>
                  <a:pt x="216" y="306"/>
                  <a:pt x="213" y="304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5"/>
                  <a:pt x="211" y="305"/>
                  <a:pt x="211" y="305"/>
                </a:cubicBezTo>
                <a:cubicBezTo>
                  <a:pt x="211" y="306"/>
                  <a:pt x="211" y="306"/>
                  <a:pt x="211" y="307"/>
                </a:cubicBezTo>
                <a:cubicBezTo>
                  <a:pt x="211" y="307"/>
                  <a:pt x="212" y="308"/>
                  <a:pt x="212" y="309"/>
                </a:cubicBezTo>
                <a:cubicBezTo>
                  <a:pt x="212" y="310"/>
                  <a:pt x="212" y="310"/>
                  <a:pt x="212" y="310"/>
                </a:cubicBezTo>
                <a:cubicBezTo>
                  <a:pt x="212" y="314"/>
                  <a:pt x="213" y="317"/>
                  <a:pt x="213" y="320"/>
                </a:cubicBezTo>
                <a:cubicBezTo>
                  <a:pt x="211" y="322"/>
                  <a:pt x="209" y="324"/>
                  <a:pt x="207" y="325"/>
                </a:cubicBezTo>
                <a:cubicBezTo>
                  <a:pt x="206" y="326"/>
                  <a:pt x="205" y="326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29"/>
                  <a:pt x="206" y="331"/>
                  <a:pt x="207" y="330"/>
                </a:cubicBezTo>
                <a:cubicBezTo>
                  <a:pt x="208" y="330"/>
                  <a:pt x="208" y="330"/>
                  <a:pt x="208" y="330"/>
                </a:cubicBezTo>
                <a:cubicBezTo>
                  <a:pt x="209" y="330"/>
                  <a:pt x="210" y="329"/>
                  <a:pt x="210" y="328"/>
                </a:cubicBezTo>
                <a:cubicBezTo>
                  <a:pt x="211" y="327"/>
                  <a:pt x="212" y="326"/>
                  <a:pt x="213" y="325"/>
                </a:cubicBezTo>
                <a:moveTo>
                  <a:pt x="152" y="324"/>
                </a:moveTo>
                <a:cubicBezTo>
                  <a:pt x="152" y="323"/>
                  <a:pt x="152" y="323"/>
                  <a:pt x="153" y="321"/>
                </a:cubicBezTo>
                <a:cubicBezTo>
                  <a:pt x="154" y="320"/>
                  <a:pt x="155" y="319"/>
                  <a:pt x="155" y="319"/>
                </a:cubicBezTo>
                <a:cubicBezTo>
                  <a:pt x="155" y="319"/>
                  <a:pt x="155" y="319"/>
                  <a:pt x="155" y="320"/>
                </a:cubicBezTo>
                <a:cubicBezTo>
                  <a:pt x="152" y="324"/>
                  <a:pt x="152" y="324"/>
                  <a:pt x="152" y="324"/>
                </a:cubicBezTo>
                <a:cubicBezTo>
                  <a:pt x="152" y="324"/>
                  <a:pt x="152" y="324"/>
                  <a:pt x="152" y="324"/>
                </a:cubicBezTo>
                <a:moveTo>
                  <a:pt x="173" y="309"/>
                </a:moveTo>
                <a:cubicBezTo>
                  <a:pt x="173" y="308"/>
                  <a:pt x="175" y="308"/>
                  <a:pt x="175" y="308"/>
                </a:cubicBezTo>
                <a:cubicBezTo>
                  <a:pt x="175" y="309"/>
                  <a:pt x="173" y="310"/>
                  <a:pt x="173" y="310"/>
                </a:cubicBezTo>
                <a:cubicBezTo>
                  <a:pt x="173" y="310"/>
                  <a:pt x="173" y="310"/>
                  <a:pt x="173" y="310"/>
                </a:cubicBezTo>
                <a:cubicBezTo>
                  <a:pt x="172" y="310"/>
                  <a:pt x="172" y="310"/>
                  <a:pt x="172" y="310"/>
                </a:cubicBezTo>
                <a:cubicBezTo>
                  <a:pt x="172" y="310"/>
                  <a:pt x="172" y="310"/>
                  <a:pt x="173" y="309"/>
                </a:cubicBezTo>
                <a:moveTo>
                  <a:pt x="147" y="330"/>
                </a:moveTo>
                <a:cubicBezTo>
                  <a:pt x="147" y="331"/>
                  <a:pt x="147" y="333"/>
                  <a:pt x="148" y="333"/>
                </a:cubicBezTo>
                <a:cubicBezTo>
                  <a:pt x="150" y="333"/>
                  <a:pt x="150" y="333"/>
                  <a:pt x="151" y="331"/>
                </a:cubicBezTo>
                <a:cubicBezTo>
                  <a:pt x="151" y="330"/>
                  <a:pt x="152" y="329"/>
                  <a:pt x="153" y="328"/>
                </a:cubicBezTo>
                <a:cubicBezTo>
                  <a:pt x="153" y="327"/>
                  <a:pt x="154" y="327"/>
                  <a:pt x="154" y="326"/>
                </a:cubicBezTo>
                <a:cubicBezTo>
                  <a:pt x="154" y="326"/>
                  <a:pt x="154" y="325"/>
                  <a:pt x="154" y="324"/>
                </a:cubicBezTo>
                <a:cubicBezTo>
                  <a:pt x="155" y="323"/>
                  <a:pt x="155" y="321"/>
                  <a:pt x="155" y="320"/>
                </a:cubicBezTo>
                <a:cubicBezTo>
                  <a:pt x="155" y="319"/>
                  <a:pt x="156" y="319"/>
                  <a:pt x="156" y="318"/>
                </a:cubicBezTo>
                <a:cubicBezTo>
                  <a:pt x="156" y="317"/>
                  <a:pt x="157" y="317"/>
                  <a:pt x="158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0" y="317"/>
                </a:cubicBezTo>
                <a:cubicBezTo>
                  <a:pt x="160" y="317"/>
                  <a:pt x="160" y="317"/>
                  <a:pt x="162" y="318"/>
                </a:cubicBezTo>
                <a:cubicBezTo>
                  <a:pt x="162" y="319"/>
                  <a:pt x="162" y="319"/>
                  <a:pt x="162" y="319"/>
                </a:cubicBezTo>
                <a:cubicBezTo>
                  <a:pt x="162" y="319"/>
                  <a:pt x="162" y="320"/>
                  <a:pt x="162" y="320"/>
                </a:cubicBezTo>
                <a:cubicBezTo>
                  <a:pt x="162" y="320"/>
                  <a:pt x="161" y="321"/>
                  <a:pt x="161" y="321"/>
                </a:cubicBezTo>
                <a:cubicBezTo>
                  <a:pt x="161" y="321"/>
                  <a:pt x="160" y="322"/>
                  <a:pt x="161" y="322"/>
                </a:cubicBezTo>
                <a:cubicBezTo>
                  <a:pt x="161" y="322"/>
                  <a:pt x="162" y="323"/>
                  <a:pt x="162" y="323"/>
                </a:cubicBezTo>
                <a:cubicBezTo>
                  <a:pt x="162" y="323"/>
                  <a:pt x="162" y="323"/>
                  <a:pt x="162" y="324"/>
                </a:cubicBezTo>
                <a:cubicBezTo>
                  <a:pt x="162" y="324"/>
                  <a:pt x="161" y="324"/>
                  <a:pt x="161" y="324"/>
                </a:cubicBezTo>
                <a:cubicBezTo>
                  <a:pt x="160" y="325"/>
                  <a:pt x="160" y="325"/>
                  <a:pt x="160" y="325"/>
                </a:cubicBezTo>
                <a:cubicBezTo>
                  <a:pt x="160" y="325"/>
                  <a:pt x="160" y="326"/>
                  <a:pt x="160" y="327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7"/>
                  <a:pt x="161" y="328"/>
                  <a:pt x="160" y="328"/>
                </a:cubicBezTo>
                <a:cubicBezTo>
                  <a:pt x="160" y="328"/>
                  <a:pt x="159" y="329"/>
                  <a:pt x="159" y="329"/>
                </a:cubicBezTo>
                <a:cubicBezTo>
                  <a:pt x="158" y="329"/>
                  <a:pt x="157" y="330"/>
                  <a:pt x="154" y="329"/>
                </a:cubicBezTo>
                <a:cubicBezTo>
                  <a:pt x="154" y="329"/>
                  <a:pt x="154" y="329"/>
                  <a:pt x="154" y="330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3" y="331"/>
                  <a:pt x="153" y="331"/>
                  <a:pt x="153" y="331"/>
                </a:cubicBezTo>
                <a:cubicBezTo>
                  <a:pt x="154" y="331"/>
                  <a:pt x="154" y="332"/>
                  <a:pt x="155" y="332"/>
                </a:cubicBezTo>
                <a:cubicBezTo>
                  <a:pt x="155" y="332"/>
                  <a:pt x="155" y="333"/>
                  <a:pt x="155" y="333"/>
                </a:cubicBezTo>
                <a:cubicBezTo>
                  <a:pt x="157" y="333"/>
                  <a:pt x="157" y="332"/>
                  <a:pt x="158" y="333"/>
                </a:cubicBezTo>
                <a:cubicBezTo>
                  <a:pt x="159" y="333"/>
                  <a:pt x="158" y="334"/>
                  <a:pt x="158" y="334"/>
                </a:cubicBezTo>
                <a:cubicBezTo>
                  <a:pt x="158" y="335"/>
                  <a:pt x="157" y="335"/>
                  <a:pt x="157" y="335"/>
                </a:cubicBezTo>
                <a:cubicBezTo>
                  <a:pt x="156" y="336"/>
                  <a:pt x="157" y="338"/>
                  <a:pt x="157" y="339"/>
                </a:cubicBezTo>
                <a:cubicBezTo>
                  <a:pt x="157" y="340"/>
                  <a:pt x="158" y="342"/>
                  <a:pt x="159" y="341"/>
                </a:cubicBezTo>
                <a:cubicBezTo>
                  <a:pt x="160" y="341"/>
                  <a:pt x="162" y="340"/>
                  <a:pt x="162" y="339"/>
                </a:cubicBezTo>
                <a:cubicBezTo>
                  <a:pt x="163" y="338"/>
                  <a:pt x="163" y="338"/>
                  <a:pt x="163" y="337"/>
                </a:cubicBezTo>
                <a:cubicBezTo>
                  <a:pt x="163" y="337"/>
                  <a:pt x="164" y="332"/>
                  <a:pt x="164" y="332"/>
                </a:cubicBezTo>
                <a:cubicBezTo>
                  <a:pt x="165" y="331"/>
                  <a:pt x="166" y="332"/>
                  <a:pt x="167" y="331"/>
                </a:cubicBezTo>
                <a:cubicBezTo>
                  <a:pt x="168" y="331"/>
                  <a:pt x="170" y="331"/>
                  <a:pt x="171" y="331"/>
                </a:cubicBezTo>
                <a:cubicBezTo>
                  <a:pt x="172" y="331"/>
                  <a:pt x="172" y="331"/>
                  <a:pt x="173" y="330"/>
                </a:cubicBezTo>
                <a:cubicBezTo>
                  <a:pt x="173" y="330"/>
                  <a:pt x="174" y="330"/>
                  <a:pt x="175" y="330"/>
                </a:cubicBezTo>
                <a:cubicBezTo>
                  <a:pt x="175" y="330"/>
                  <a:pt x="176" y="330"/>
                  <a:pt x="176" y="329"/>
                </a:cubicBezTo>
                <a:cubicBezTo>
                  <a:pt x="177" y="329"/>
                  <a:pt x="177" y="329"/>
                  <a:pt x="177" y="328"/>
                </a:cubicBezTo>
                <a:cubicBezTo>
                  <a:pt x="177" y="328"/>
                  <a:pt x="177" y="327"/>
                  <a:pt x="176" y="327"/>
                </a:cubicBezTo>
                <a:cubicBezTo>
                  <a:pt x="176" y="327"/>
                  <a:pt x="175" y="327"/>
                  <a:pt x="175" y="327"/>
                </a:cubicBezTo>
                <a:cubicBezTo>
                  <a:pt x="174" y="326"/>
                  <a:pt x="173" y="325"/>
                  <a:pt x="171" y="324"/>
                </a:cubicBezTo>
                <a:cubicBezTo>
                  <a:pt x="171" y="324"/>
                  <a:pt x="170" y="324"/>
                  <a:pt x="170" y="323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70" y="324"/>
                  <a:pt x="170" y="324"/>
                  <a:pt x="170" y="325"/>
                </a:cubicBezTo>
                <a:cubicBezTo>
                  <a:pt x="171" y="327"/>
                  <a:pt x="171" y="328"/>
                  <a:pt x="171" y="328"/>
                </a:cubicBezTo>
                <a:cubicBezTo>
                  <a:pt x="170" y="328"/>
                  <a:pt x="168" y="328"/>
                  <a:pt x="167" y="328"/>
                </a:cubicBezTo>
                <a:cubicBezTo>
                  <a:pt x="167" y="329"/>
                  <a:pt x="167" y="329"/>
                  <a:pt x="166" y="329"/>
                </a:cubicBezTo>
                <a:cubicBezTo>
                  <a:pt x="166" y="329"/>
                  <a:pt x="166" y="329"/>
                  <a:pt x="165" y="329"/>
                </a:cubicBezTo>
                <a:cubicBezTo>
                  <a:pt x="165" y="329"/>
                  <a:pt x="165" y="328"/>
                  <a:pt x="164" y="328"/>
                </a:cubicBezTo>
                <a:cubicBezTo>
                  <a:pt x="164" y="327"/>
                  <a:pt x="164" y="327"/>
                  <a:pt x="165" y="327"/>
                </a:cubicBezTo>
                <a:cubicBezTo>
                  <a:pt x="165" y="327"/>
                  <a:pt x="167" y="326"/>
                  <a:pt x="167" y="326"/>
                </a:cubicBezTo>
                <a:cubicBezTo>
                  <a:pt x="167" y="325"/>
                  <a:pt x="167" y="325"/>
                  <a:pt x="166" y="325"/>
                </a:cubicBezTo>
                <a:cubicBezTo>
                  <a:pt x="166" y="324"/>
                  <a:pt x="165" y="325"/>
                  <a:pt x="166" y="323"/>
                </a:cubicBezTo>
                <a:cubicBezTo>
                  <a:pt x="166" y="323"/>
                  <a:pt x="166" y="323"/>
                  <a:pt x="166" y="323"/>
                </a:cubicBezTo>
                <a:cubicBezTo>
                  <a:pt x="167" y="323"/>
                  <a:pt x="167" y="323"/>
                  <a:pt x="167" y="323"/>
                </a:cubicBezTo>
                <a:cubicBezTo>
                  <a:pt x="168" y="323"/>
                  <a:pt x="168" y="323"/>
                  <a:pt x="168" y="323"/>
                </a:cubicBezTo>
                <a:cubicBezTo>
                  <a:pt x="168" y="322"/>
                  <a:pt x="170" y="322"/>
                  <a:pt x="170" y="322"/>
                </a:cubicBezTo>
                <a:cubicBezTo>
                  <a:pt x="171" y="321"/>
                  <a:pt x="171" y="321"/>
                  <a:pt x="171" y="321"/>
                </a:cubicBezTo>
                <a:cubicBezTo>
                  <a:pt x="171" y="321"/>
                  <a:pt x="171" y="320"/>
                  <a:pt x="170" y="320"/>
                </a:cubicBezTo>
                <a:cubicBezTo>
                  <a:pt x="170" y="320"/>
                  <a:pt x="170" y="320"/>
                  <a:pt x="169" y="320"/>
                </a:cubicBezTo>
                <a:cubicBezTo>
                  <a:pt x="168" y="320"/>
                  <a:pt x="166" y="320"/>
                  <a:pt x="166" y="320"/>
                </a:cubicBezTo>
                <a:cubicBezTo>
                  <a:pt x="166" y="320"/>
                  <a:pt x="166" y="320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6" y="319"/>
                  <a:pt x="166" y="319"/>
                </a:cubicBezTo>
                <a:cubicBezTo>
                  <a:pt x="166" y="319"/>
                  <a:pt x="167" y="318"/>
                  <a:pt x="168" y="317"/>
                </a:cubicBezTo>
                <a:cubicBezTo>
                  <a:pt x="169" y="316"/>
                  <a:pt x="173" y="316"/>
                  <a:pt x="175" y="315"/>
                </a:cubicBezTo>
                <a:cubicBezTo>
                  <a:pt x="176" y="315"/>
                  <a:pt x="179" y="315"/>
                  <a:pt x="179" y="315"/>
                </a:cubicBezTo>
                <a:cubicBezTo>
                  <a:pt x="180" y="315"/>
                  <a:pt x="180" y="314"/>
                  <a:pt x="179" y="314"/>
                </a:cubicBezTo>
                <a:cubicBezTo>
                  <a:pt x="179" y="313"/>
                  <a:pt x="179" y="313"/>
                  <a:pt x="178" y="313"/>
                </a:cubicBezTo>
                <a:cubicBezTo>
                  <a:pt x="177" y="313"/>
                  <a:pt x="177" y="313"/>
                  <a:pt x="176" y="313"/>
                </a:cubicBezTo>
                <a:cubicBezTo>
                  <a:pt x="176" y="313"/>
                  <a:pt x="175" y="313"/>
                  <a:pt x="174" y="314"/>
                </a:cubicBezTo>
                <a:cubicBezTo>
                  <a:pt x="173" y="314"/>
                  <a:pt x="172" y="314"/>
                  <a:pt x="171" y="314"/>
                </a:cubicBezTo>
                <a:cubicBezTo>
                  <a:pt x="170" y="314"/>
                  <a:pt x="170" y="314"/>
                  <a:pt x="169" y="314"/>
                </a:cubicBezTo>
                <a:cubicBezTo>
                  <a:pt x="169" y="315"/>
                  <a:pt x="169" y="314"/>
                  <a:pt x="169" y="314"/>
                </a:cubicBezTo>
                <a:cubicBezTo>
                  <a:pt x="170" y="313"/>
                  <a:pt x="171" y="313"/>
                  <a:pt x="171" y="313"/>
                </a:cubicBezTo>
                <a:cubicBezTo>
                  <a:pt x="172" y="313"/>
                  <a:pt x="172" y="313"/>
                  <a:pt x="173" y="313"/>
                </a:cubicBezTo>
                <a:cubicBezTo>
                  <a:pt x="174" y="312"/>
                  <a:pt x="175" y="311"/>
                  <a:pt x="176" y="310"/>
                </a:cubicBezTo>
                <a:cubicBezTo>
                  <a:pt x="177" y="310"/>
                  <a:pt x="178" y="310"/>
                  <a:pt x="178" y="309"/>
                </a:cubicBezTo>
                <a:cubicBezTo>
                  <a:pt x="179" y="309"/>
                  <a:pt x="179" y="308"/>
                  <a:pt x="179" y="308"/>
                </a:cubicBezTo>
                <a:cubicBezTo>
                  <a:pt x="179" y="307"/>
                  <a:pt x="179" y="307"/>
                  <a:pt x="179" y="307"/>
                </a:cubicBezTo>
                <a:cubicBezTo>
                  <a:pt x="179" y="306"/>
                  <a:pt x="177" y="306"/>
                  <a:pt x="176" y="306"/>
                </a:cubicBezTo>
                <a:cubicBezTo>
                  <a:pt x="176" y="306"/>
                  <a:pt x="176" y="306"/>
                  <a:pt x="176" y="306"/>
                </a:cubicBezTo>
                <a:cubicBezTo>
                  <a:pt x="175" y="306"/>
                  <a:pt x="174" y="307"/>
                  <a:pt x="174" y="307"/>
                </a:cubicBezTo>
                <a:cubicBezTo>
                  <a:pt x="173" y="307"/>
                  <a:pt x="174" y="305"/>
                  <a:pt x="174" y="305"/>
                </a:cubicBezTo>
                <a:cubicBezTo>
                  <a:pt x="174" y="304"/>
                  <a:pt x="173" y="303"/>
                  <a:pt x="173" y="302"/>
                </a:cubicBezTo>
                <a:cubicBezTo>
                  <a:pt x="172" y="302"/>
                  <a:pt x="171" y="300"/>
                  <a:pt x="170" y="300"/>
                </a:cubicBezTo>
                <a:cubicBezTo>
                  <a:pt x="169" y="300"/>
                  <a:pt x="168" y="302"/>
                  <a:pt x="168" y="303"/>
                </a:cubicBezTo>
                <a:cubicBezTo>
                  <a:pt x="167" y="303"/>
                  <a:pt x="167" y="304"/>
                  <a:pt x="167" y="304"/>
                </a:cubicBezTo>
                <a:cubicBezTo>
                  <a:pt x="167" y="305"/>
                  <a:pt x="167" y="305"/>
                  <a:pt x="166" y="306"/>
                </a:cubicBezTo>
                <a:cubicBezTo>
                  <a:pt x="166" y="307"/>
                  <a:pt x="166" y="308"/>
                  <a:pt x="165" y="309"/>
                </a:cubicBezTo>
                <a:cubicBezTo>
                  <a:pt x="164" y="309"/>
                  <a:pt x="164" y="309"/>
                  <a:pt x="164" y="309"/>
                </a:cubicBezTo>
                <a:cubicBezTo>
                  <a:pt x="164" y="310"/>
                  <a:pt x="163" y="310"/>
                  <a:pt x="163" y="310"/>
                </a:cubicBezTo>
                <a:cubicBezTo>
                  <a:pt x="163" y="311"/>
                  <a:pt x="164" y="310"/>
                  <a:pt x="164" y="310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5" y="311"/>
                  <a:pt x="164" y="312"/>
                  <a:pt x="164" y="313"/>
                </a:cubicBezTo>
                <a:cubicBezTo>
                  <a:pt x="164" y="313"/>
                  <a:pt x="164" y="314"/>
                  <a:pt x="164" y="315"/>
                </a:cubicBezTo>
                <a:cubicBezTo>
                  <a:pt x="163" y="316"/>
                  <a:pt x="161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60" y="315"/>
                  <a:pt x="160" y="315"/>
                  <a:pt x="160" y="315"/>
                </a:cubicBezTo>
                <a:cubicBezTo>
                  <a:pt x="159" y="314"/>
                  <a:pt x="159" y="314"/>
                  <a:pt x="159" y="314"/>
                </a:cubicBezTo>
                <a:cubicBezTo>
                  <a:pt x="159" y="314"/>
                  <a:pt x="158" y="313"/>
                  <a:pt x="158" y="313"/>
                </a:cubicBezTo>
                <a:cubicBezTo>
                  <a:pt x="157" y="313"/>
                  <a:pt x="157" y="312"/>
                  <a:pt x="157" y="312"/>
                </a:cubicBezTo>
                <a:cubicBezTo>
                  <a:pt x="156" y="312"/>
                  <a:pt x="156" y="312"/>
                  <a:pt x="155" y="311"/>
                </a:cubicBezTo>
                <a:cubicBezTo>
                  <a:pt x="155" y="311"/>
                  <a:pt x="155" y="310"/>
                  <a:pt x="155" y="309"/>
                </a:cubicBezTo>
                <a:cubicBezTo>
                  <a:pt x="155" y="309"/>
                  <a:pt x="156" y="309"/>
                  <a:pt x="156" y="308"/>
                </a:cubicBezTo>
                <a:cubicBezTo>
                  <a:pt x="157" y="307"/>
                  <a:pt x="158" y="307"/>
                  <a:pt x="159" y="307"/>
                </a:cubicBezTo>
                <a:cubicBezTo>
                  <a:pt x="160" y="307"/>
                  <a:pt x="161" y="307"/>
                  <a:pt x="161" y="306"/>
                </a:cubicBezTo>
                <a:cubicBezTo>
                  <a:pt x="163" y="305"/>
                  <a:pt x="161" y="303"/>
                  <a:pt x="160" y="302"/>
                </a:cubicBezTo>
                <a:cubicBezTo>
                  <a:pt x="159" y="302"/>
                  <a:pt x="159" y="301"/>
                  <a:pt x="158" y="301"/>
                </a:cubicBezTo>
                <a:cubicBezTo>
                  <a:pt x="158" y="301"/>
                  <a:pt x="157" y="300"/>
                  <a:pt x="156" y="300"/>
                </a:cubicBezTo>
                <a:cubicBezTo>
                  <a:pt x="156" y="300"/>
                  <a:pt x="155" y="299"/>
                  <a:pt x="154" y="299"/>
                </a:cubicBezTo>
                <a:cubicBezTo>
                  <a:pt x="154" y="300"/>
                  <a:pt x="154" y="300"/>
                  <a:pt x="155" y="301"/>
                </a:cubicBezTo>
                <a:cubicBezTo>
                  <a:pt x="155" y="302"/>
                  <a:pt x="156" y="303"/>
                  <a:pt x="156" y="303"/>
                </a:cubicBezTo>
                <a:cubicBezTo>
                  <a:pt x="155" y="304"/>
                  <a:pt x="155" y="304"/>
                  <a:pt x="156" y="305"/>
                </a:cubicBezTo>
                <a:cubicBezTo>
                  <a:pt x="156" y="305"/>
                  <a:pt x="156" y="306"/>
                  <a:pt x="156" y="307"/>
                </a:cubicBezTo>
                <a:cubicBezTo>
                  <a:pt x="156" y="307"/>
                  <a:pt x="155" y="309"/>
                  <a:pt x="155" y="309"/>
                </a:cubicBezTo>
                <a:cubicBezTo>
                  <a:pt x="154" y="310"/>
                  <a:pt x="154" y="310"/>
                  <a:pt x="154" y="310"/>
                </a:cubicBezTo>
                <a:cubicBezTo>
                  <a:pt x="153" y="311"/>
                  <a:pt x="153" y="312"/>
                  <a:pt x="153" y="314"/>
                </a:cubicBezTo>
                <a:cubicBezTo>
                  <a:pt x="153" y="315"/>
                  <a:pt x="153" y="317"/>
                  <a:pt x="153" y="318"/>
                </a:cubicBezTo>
                <a:cubicBezTo>
                  <a:pt x="153" y="319"/>
                  <a:pt x="152" y="321"/>
                  <a:pt x="152" y="321"/>
                </a:cubicBezTo>
                <a:cubicBezTo>
                  <a:pt x="151" y="322"/>
                  <a:pt x="151" y="323"/>
                  <a:pt x="150" y="325"/>
                </a:cubicBezTo>
                <a:cubicBezTo>
                  <a:pt x="149" y="327"/>
                  <a:pt x="149" y="327"/>
                  <a:pt x="149" y="327"/>
                </a:cubicBezTo>
                <a:cubicBezTo>
                  <a:pt x="148" y="328"/>
                  <a:pt x="148" y="328"/>
                  <a:pt x="148" y="328"/>
                </a:cubicBezTo>
                <a:cubicBezTo>
                  <a:pt x="147" y="329"/>
                  <a:pt x="147" y="330"/>
                  <a:pt x="147" y="330"/>
                </a:cubicBezTo>
                <a:moveTo>
                  <a:pt x="195" y="228"/>
                </a:moveTo>
                <a:cubicBezTo>
                  <a:pt x="194" y="229"/>
                  <a:pt x="194" y="229"/>
                  <a:pt x="194" y="230"/>
                </a:cubicBezTo>
                <a:cubicBezTo>
                  <a:pt x="194" y="231"/>
                  <a:pt x="194" y="232"/>
                  <a:pt x="195" y="232"/>
                </a:cubicBezTo>
                <a:cubicBezTo>
                  <a:pt x="196" y="233"/>
                  <a:pt x="197" y="233"/>
                  <a:pt x="198" y="233"/>
                </a:cubicBezTo>
                <a:cubicBezTo>
                  <a:pt x="200" y="233"/>
                  <a:pt x="201" y="233"/>
                  <a:pt x="201" y="232"/>
                </a:cubicBezTo>
                <a:cubicBezTo>
                  <a:pt x="202" y="232"/>
                  <a:pt x="203" y="231"/>
                  <a:pt x="203" y="230"/>
                </a:cubicBezTo>
                <a:cubicBezTo>
                  <a:pt x="203" y="229"/>
                  <a:pt x="202" y="229"/>
                  <a:pt x="201" y="228"/>
                </a:cubicBezTo>
                <a:cubicBezTo>
                  <a:pt x="201" y="227"/>
                  <a:pt x="200" y="227"/>
                  <a:pt x="198" y="227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7" y="227"/>
                  <a:pt x="196" y="227"/>
                  <a:pt x="195" y="228"/>
                </a:cubicBezTo>
                <a:moveTo>
                  <a:pt x="180" y="232"/>
                </a:moveTo>
                <a:cubicBezTo>
                  <a:pt x="181" y="231"/>
                  <a:pt x="181" y="231"/>
                  <a:pt x="181" y="230"/>
                </a:cubicBezTo>
                <a:cubicBezTo>
                  <a:pt x="181" y="229"/>
                  <a:pt x="181" y="229"/>
                  <a:pt x="180" y="228"/>
                </a:cubicBezTo>
                <a:cubicBezTo>
                  <a:pt x="179" y="227"/>
                  <a:pt x="178" y="227"/>
                  <a:pt x="176" y="227"/>
                </a:cubicBezTo>
                <a:cubicBezTo>
                  <a:pt x="176" y="227"/>
                  <a:pt x="176" y="227"/>
                  <a:pt x="176" y="227"/>
                </a:cubicBezTo>
                <a:cubicBezTo>
                  <a:pt x="175" y="227"/>
                  <a:pt x="174" y="227"/>
                  <a:pt x="173" y="228"/>
                </a:cubicBezTo>
                <a:cubicBezTo>
                  <a:pt x="172" y="229"/>
                  <a:pt x="172" y="229"/>
                  <a:pt x="172" y="230"/>
                </a:cubicBezTo>
                <a:cubicBezTo>
                  <a:pt x="172" y="231"/>
                  <a:pt x="172" y="231"/>
                  <a:pt x="173" y="232"/>
                </a:cubicBezTo>
                <a:cubicBezTo>
                  <a:pt x="174" y="233"/>
                  <a:pt x="175" y="233"/>
                  <a:pt x="176" y="233"/>
                </a:cubicBezTo>
                <a:cubicBezTo>
                  <a:pt x="178" y="233"/>
                  <a:pt x="179" y="233"/>
                  <a:pt x="180" y="232"/>
                </a:cubicBezTo>
                <a:moveTo>
                  <a:pt x="172" y="241"/>
                </a:moveTo>
                <a:cubicBezTo>
                  <a:pt x="172" y="241"/>
                  <a:pt x="172" y="242"/>
                  <a:pt x="173" y="243"/>
                </a:cubicBezTo>
                <a:cubicBezTo>
                  <a:pt x="174" y="243"/>
                  <a:pt x="175" y="244"/>
                  <a:pt x="176" y="244"/>
                </a:cubicBezTo>
                <a:cubicBezTo>
                  <a:pt x="178" y="244"/>
                  <a:pt x="179" y="243"/>
                  <a:pt x="180" y="243"/>
                </a:cubicBezTo>
                <a:cubicBezTo>
                  <a:pt x="181" y="242"/>
                  <a:pt x="181" y="241"/>
                  <a:pt x="181" y="241"/>
                </a:cubicBezTo>
                <a:cubicBezTo>
                  <a:pt x="181" y="240"/>
                  <a:pt x="181" y="239"/>
                  <a:pt x="180" y="238"/>
                </a:cubicBezTo>
                <a:cubicBezTo>
                  <a:pt x="179" y="238"/>
                  <a:pt x="178" y="237"/>
                  <a:pt x="176" y="237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5" y="237"/>
                  <a:pt x="174" y="238"/>
                  <a:pt x="173" y="238"/>
                </a:cubicBezTo>
                <a:cubicBezTo>
                  <a:pt x="172" y="239"/>
                  <a:pt x="172" y="240"/>
                  <a:pt x="172" y="241"/>
                </a:cubicBezTo>
                <a:moveTo>
                  <a:pt x="139" y="173"/>
                </a:moveTo>
                <a:cubicBezTo>
                  <a:pt x="139" y="173"/>
                  <a:pt x="139" y="169"/>
                  <a:pt x="140" y="165"/>
                </a:cubicBezTo>
                <a:cubicBezTo>
                  <a:pt x="140" y="160"/>
                  <a:pt x="141" y="154"/>
                  <a:pt x="143" y="149"/>
                </a:cubicBezTo>
                <a:cubicBezTo>
                  <a:pt x="144" y="145"/>
                  <a:pt x="145" y="142"/>
                  <a:pt x="147" y="139"/>
                </a:cubicBezTo>
                <a:cubicBezTo>
                  <a:pt x="148" y="138"/>
                  <a:pt x="149" y="137"/>
                  <a:pt x="150" y="136"/>
                </a:cubicBezTo>
                <a:cubicBezTo>
                  <a:pt x="148" y="129"/>
                  <a:pt x="147" y="125"/>
                  <a:pt x="147" y="125"/>
                </a:cubicBezTo>
                <a:cubicBezTo>
                  <a:pt x="146" y="124"/>
                  <a:pt x="147" y="122"/>
                  <a:pt x="148" y="122"/>
                </a:cubicBezTo>
                <a:cubicBezTo>
                  <a:pt x="149" y="121"/>
                  <a:pt x="151" y="122"/>
                  <a:pt x="151" y="123"/>
                </a:cubicBezTo>
                <a:cubicBezTo>
                  <a:pt x="152" y="123"/>
                  <a:pt x="157" y="136"/>
                  <a:pt x="157" y="161"/>
                </a:cubicBezTo>
                <a:cubicBezTo>
                  <a:pt x="156" y="173"/>
                  <a:pt x="155" y="188"/>
                  <a:pt x="150" y="206"/>
                </a:cubicBezTo>
                <a:cubicBezTo>
                  <a:pt x="150" y="207"/>
                  <a:pt x="149" y="208"/>
                  <a:pt x="148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6" y="207"/>
                  <a:pt x="145" y="206"/>
                  <a:pt x="145" y="205"/>
                </a:cubicBezTo>
                <a:cubicBezTo>
                  <a:pt x="150" y="187"/>
                  <a:pt x="151" y="172"/>
                  <a:pt x="152" y="160"/>
                </a:cubicBezTo>
                <a:cubicBezTo>
                  <a:pt x="152" y="153"/>
                  <a:pt x="151" y="147"/>
                  <a:pt x="151" y="142"/>
                </a:cubicBezTo>
                <a:cubicBezTo>
                  <a:pt x="150" y="143"/>
                  <a:pt x="150" y="144"/>
                  <a:pt x="149" y="146"/>
                </a:cubicBezTo>
                <a:cubicBezTo>
                  <a:pt x="148" y="149"/>
                  <a:pt x="147" y="152"/>
                  <a:pt x="146" y="156"/>
                </a:cubicBezTo>
                <a:cubicBezTo>
                  <a:pt x="144" y="164"/>
                  <a:pt x="144" y="171"/>
                  <a:pt x="144" y="173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3" y="174"/>
                  <a:pt x="142" y="175"/>
                  <a:pt x="141" y="175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40" y="175"/>
                  <a:pt x="139" y="174"/>
                  <a:pt x="139" y="173"/>
                </a:cubicBezTo>
                <a:moveTo>
                  <a:pt x="157" y="225"/>
                </a:moveTo>
                <a:cubicBezTo>
                  <a:pt x="157" y="224"/>
                  <a:pt x="158" y="223"/>
                  <a:pt x="160" y="223"/>
                </a:cubicBezTo>
                <a:cubicBezTo>
                  <a:pt x="161" y="223"/>
                  <a:pt x="162" y="224"/>
                  <a:pt x="162" y="225"/>
                </a:cubicBezTo>
                <a:cubicBezTo>
                  <a:pt x="162" y="246"/>
                  <a:pt x="162" y="246"/>
                  <a:pt x="162" y="246"/>
                </a:cubicBezTo>
                <a:cubicBezTo>
                  <a:pt x="162" y="247"/>
                  <a:pt x="161" y="248"/>
                  <a:pt x="160" y="248"/>
                </a:cubicBezTo>
                <a:cubicBezTo>
                  <a:pt x="158" y="248"/>
                  <a:pt x="157" y="247"/>
                  <a:pt x="157" y="246"/>
                </a:cubicBezTo>
                <a:lnTo>
                  <a:pt x="157" y="225"/>
                </a:lnTo>
                <a:close/>
                <a:moveTo>
                  <a:pt x="167" y="123"/>
                </a:moveTo>
                <a:cubicBezTo>
                  <a:pt x="167" y="123"/>
                  <a:pt x="167" y="123"/>
                  <a:pt x="167" y="123"/>
                </a:cubicBezTo>
                <a:cubicBezTo>
                  <a:pt x="168" y="122"/>
                  <a:pt x="169" y="121"/>
                  <a:pt x="171" y="122"/>
                </a:cubicBezTo>
                <a:cubicBezTo>
                  <a:pt x="172" y="122"/>
                  <a:pt x="172" y="124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5"/>
                  <a:pt x="172" y="125"/>
                  <a:pt x="172" y="125"/>
                </a:cubicBezTo>
                <a:cubicBezTo>
                  <a:pt x="172" y="126"/>
                  <a:pt x="171" y="126"/>
                  <a:pt x="171" y="127"/>
                </a:cubicBezTo>
                <a:cubicBezTo>
                  <a:pt x="171" y="129"/>
                  <a:pt x="170" y="131"/>
                  <a:pt x="169" y="134"/>
                </a:cubicBezTo>
                <a:cubicBezTo>
                  <a:pt x="169" y="134"/>
                  <a:pt x="169" y="135"/>
                  <a:pt x="169" y="136"/>
                </a:cubicBezTo>
                <a:cubicBezTo>
                  <a:pt x="170" y="137"/>
                  <a:pt x="171" y="138"/>
                  <a:pt x="171" y="139"/>
                </a:cubicBezTo>
                <a:cubicBezTo>
                  <a:pt x="173" y="140"/>
                  <a:pt x="173" y="142"/>
                  <a:pt x="174" y="144"/>
                </a:cubicBezTo>
                <a:cubicBezTo>
                  <a:pt x="176" y="148"/>
                  <a:pt x="177" y="152"/>
                  <a:pt x="178" y="157"/>
                </a:cubicBezTo>
                <a:cubicBezTo>
                  <a:pt x="180" y="165"/>
                  <a:pt x="180" y="173"/>
                  <a:pt x="180" y="173"/>
                </a:cubicBezTo>
                <a:cubicBezTo>
                  <a:pt x="180" y="174"/>
                  <a:pt x="179" y="175"/>
                  <a:pt x="178" y="175"/>
                </a:cubicBezTo>
                <a:cubicBezTo>
                  <a:pt x="178" y="175"/>
                  <a:pt x="178" y="175"/>
                  <a:pt x="178" y="175"/>
                </a:cubicBezTo>
                <a:cubicBezTo>
                  <a:pt x="176" y="175"/>
                  <a:pt x="175" y="174"/>
                  <a:pt x="175" y="173"/>
                </a:cubicBezTo>
                <a:cubicBezTo>
                  <a:pt x="175" y="173"/>
                  <a:pt x="175" y="173"/>
                  <a:pt x="175" y="173"/>
                </a:cubicBezTo>
                <a:cubicBezTo>
                  <a:pt x="175" y="172"/>
                  <a:pt x="175" y="172"/>
                  <a:pt x="175" y="172"/>
                </a:cubicBezTo>
                <a:cubicBezTo>
                  <a:pt x="175" y="172"/>
                  <a:pt x="175" y="172"/>
                  <a:pt x="175" y="171"/>
                </a:cubicBezTo>
                <a:cubicBezTo>
                  <a:pt x="175" y="170"/>
                  <a:pt x="175" y="168"/>
                  <a:pt x="174" y="166"/>
                </a:cubicBezTo>
                <a:cubicBezTo>
                  <a:pt x="174" y="161"/>
                  <a:pt x="173" y="155"/>
                  <a:pt x="171" y="150"/>
                </a:cubicBezTo>
                <a:cubicBezTo>
                  <a:pt x="170" y="147"/>
                  <a:pt x="169" y="144"/>
                  <a:pt x="168" y="142"/>
                </a:cubicBezTo>
                <a:cubicBezTo>
                  <a:pt x="167" y="147"/>
                  <a:pt x="167" y="153"/>
                  <a:pt x="167" y="160"/>
                </a:cubicBezTo>
                <a:cubicBezTo>
                  <a:pt x="167" y="172"/>
                  <a:pt x="169" y="187"/>
                  <a:pt x="173" y="205"/>
                </a:cubicBezTo>
                <a:cubicBezTo>
                  <a:pt x="174" y="206"/>
                  <a:pt x="173" y="207"/>
                  <a:pt x="172" y="208"/>
                </a:cubicBezTo>
                <a:cubicBezTo>
                  <a:pt x="171" y="208"/>
                  <a:pt x="171" y="208"/>
                  <a:pt x="171" y="208"/>
                </a:cubicBezTo>
                <a:cubicBezTo>
                  <a:pt x="170" y="208"/>
                  <a:pt x="169" y="207"/>
                  <a:pt x="169" y="206"/>
                </a:cubicBezTo>
                <a:cubicBezTo>
                  <a:pt x="164" y="188"/>
                  <a:pt x="162" y="173"/>
                  <a:pt x="162" y="161"/>
                </a:cubicBezTo>
                <a:cubicBezTo>
                  <a:pt x="162" y="136"/>
                  <a:pt x="167" y="123"/>
                  <a:pt x="167" y="123"/>
                </a:cubicBezTo>
                <a:moveTo>
                  <a:pt x="167" y="241"/>
                </a:moveTo>
                <a:cubicBezTo>
                  <a:pt x="167" y="238"/>
                  <a:pt x="168" y="236"/>
                  <a:pt x="170" y="235"/>
                </a:cubicBezTo>
                <a:cubicBezTo>
                  <a:pt x="170" y="235"/>
                  <a:pt x="170" y="235"/>
                  <a:pt x="170" y="235"/>
                </a:cubicBezTo>
                <a:cubicBezTo>
                  <a:pt x="169" y="234"/>
                  <a:pt x="167" y="232"/>
                  <a:pt x="167" y="230"/>
                </a:cubicBezTo>
                <a:cubicBezTo>
                  <a:pt x="167" y="228"/>
                  <a:pt x="169" y="226"/>
                  <a:pt x="170" y="225"/>
                </a:cubicBezTo>
                <a:cubicBezTo>
                  <a:pt x="172" y="223"/>
                  <a:pt x="174" y="223"/>
                  <a:pt x="176" y="223"/>
                </a:cubicBezTo>
                <a:cubicBezTo>
                  <a:pt x="179" y="223"/>
                  <a:pt x="181" y="223"/>
                  <a:pt x="183" y="225"/>
                </a:cubicBezTo>
                <a:cubicBezTo>
                  <a:pt x="184" y="226"/>
                  <a:pt x="185" y="228"/>
                  <a:pt x="185" y="230"/>
                </a:cubicBezTo>
                <a:cubicBezTo>
                  <a:pt x="185" y="232"/>
                  <a:pt x="184" y="234"/>
                  <a:pt x="183" y="235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5" y="236"/>
                  <a:pt x="186" y="238"/>
                  <a:pt x="186" y="241"/>
                </a:cubicBezTo>
                <a:cubicBezTo>
                  <a:pt x="186" y="243"/>
                  <a:pt x="185" y="245"/>
                  <a:pt x="183" y="246"/>
                </a:cubicBezTo>
                <a:cubicBezTo>
                  <a:pt x="181" y="247"/>
                  <a:pt x="179" y="248"/>
                  <a:pt x="176" y="248"/>
                </a:cubicBezTo>
                <a:cubicBezTo>
                  <a:pt x="174" y="248"/>
                  <a:pt x="172" y="247"/>
                  <a:pt x="170" y="246"/>
                </a:cubicBezTo>
                <a:cubicBezTo>
                  <a:pt x="168" y="245"/>
                  <a:pt x="167" y="243"/>
                  <a:pt x="167" y="241"/>
                </a:cubicBezTo>
                <a:moveTo>
                  <a:pt x="189" y="173"/>
                </a:moveTo>
                <a:cubicBezTo>
                  <a:pt x="189" y="168"/>
                  <a:pt x="189" y="165"/>
                  <a:pt x="189" y="161"/>
                </a:cubicBezTo>
                <a:cubicBezTo>
                  <a:pt x="189" y="160"/>
                  <a:pt x="191" y="159"/>
                  <a:pt x="192" y="159"/>
                </a:cubicBezTo>
                <a:cubicBezTo>
                  <a:pt x="193" y="159"/>
                  <a:pt x="194" y="161"/>
                  <a:pt x="194" y="162"/>
                </a:cubicBezTo>
                <a:cubicBezTo>
                  <a:pt x="194" y="165"/>
                  <a:pt x="194" y="169"/>
                  <a:pt x="194" y="173"/>
                </a:cubicBezTo>
                <a:cubicBezTo>
                  <a:pt x="194" y="179"/>
                  <a:pt x="194" y="187"/>
                  <a:pt x="195" y="197"/>
                </a:cubicBezTo>
                <a:cubicBezTo>
                  <a:pt x="195" y="198"/>
                  <a:pt x="194" y="199"/>
                  <a:pt x="193" y="199"/>
                </a:cubicBezTo>
                <a:cubicBezTo>
                  <a:pt x="193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7"/>
                </a:cubicBezTo>
                <a:cubicBezTo>
                  <a:pt x="189" y="188"/>
                  <a:pt x="189" y="180"/>
                  <a:pt x="189" y="173"/>
                </a:cubicBezTo>
                <a:moveTo>
                  <a:pt x="190" y="230"/>
                </a:moveTo>
                <a:cubicBezTo>
                  <a:pt x="190" y="226"/>
                  <a:pt x="194" y="223"/>
                  <a:pt x="198" y="223"/>
                </a:cubicBezTo>
                <a:cubicBezTo>
                  <a:pt x="202" y="223"/>
                  <a:pt x="205" y="225"/>
                  <a:pt x="206" y="227"/>
                </a:cubicBezTo>
                <a:cubicBezTo>
                  <a:pt x="207" y="228"/>
                  <a:pt x="207" y="228"/>
                  <a:pt x="207" y="228"/>
                </a:cubicBezTo>
                <a:cubicBezTo>
                  <a:pt x="207" y="228"/>
                  <a:pt x="207" y="230"/>
                  <a:pt x="207" y="232"/>
                </a:cubicBezTo>
                <a:cubicBezTo>
                  <a:pt x="207" y="236"/>
                  <a:pt x="205" y="243"/>
                  <a:pt x="196" y="248"/>
                </a:cubicBezTo>
                <a:cubicBezTo>
                  <a:pt x="196" y="248"/>
                  <a:pt x="195" y="248"/>
                  <a:pt x="195" y="248"/>
                </a:cubicBezTo>
                <a:cubicBezTo>
                  <a:pt x="194" y="248"/>
                  <a:pt x="193" y="248"/>
                  <a:pt x="193" y="247"/>
                </a:cubicBezTo>
                <a:cubicBezTo>
                  <a:pt x="192" y="246"/>
                  <a:pt x="193" y="245"/>
                  <a:pt x="194" y="244"/>
                </a:cubicBezTo>
                <a:cubicBezTo>
                  <a:pt x="198" y="241"/>
                  <a:pt x="201" y="239"/>
                  <a:pt x="202" y="237"/>
                </a:cubicBezTo>
                <a:cubicBezTo>
                  <a:pt x="201" y="237"/>
                  <a:pt x="200" y="237"/>
                  <a:pt x="198" y="237"/>
                </a:cubicBezTo>
                <a:cubicBezTo>
                  <a:pt x="194" y="237"/>
                  <a:pt x="190" y="234"/>
                  <a:pt x="190" y="230"/>
                </a:cubicBezTo>
                <a:moveTo>
                  <a:pt x="209" y="199"/>
                </a:moveTo>
                <a:cubicBezTo>
                  <a:pt x="208" y="199"/>
                  <a:pt x="206" y="199"/>
                  <a:pt x="206" y="197"/>
                </a:cubicBezTo>
                <a:cubicBezTo>
                  <a:pt x="205" y="188"/>
                  <a:pt x="205" y="180"/>
                  <a:pt x="205" y="173"/>
                </a:cubicBezTo>
                <a:cubicBezTo>
                  <a:pt x="205" y="168"/>
                  <a:pt x="205" y="165"/>
                  <a:pt x="205" y="161"/>
                </a:cubicBezTo>
                <a:cubicBezTo>
                  <a:pt x="205" y="161"/>
                  <a:pt x="205" y="161"/>
                  <a:pt x="205" y="161"/>
                </a:cubicBezTo>
                <a:cubicBezTo>
                  <a:pt x="205" y="160"/>
                  <a:pt x="206" y="159"/>
                  <a:pt x="208" y="159"/>
                </a:cubicBezTo>
                <a:cubicBezTo>
                  <a:pt x="209" y="159"/>
                  <a:pt x="210" y="161"/>
                  <a:pt x="210" y="162"/>
                </a:cubicBezTo>
                <a:cubicBezTo>
                  <a:pt x="210" y="165"/>
                  <a:pt x="209" y="169"/>
                  <a:pt x="209" y="173"/>
                </a:cubicBezTo>
                <a:cubicBezTo>
                  <a:pt x="209" y="179"/>
                  <a:pt x="210" y="187"/>
                  <a:pt x="211" y="197"/>
                </a:cubicBezTo>
                <a:cubicBezTo>
                  <a:pt x="211" y="198"/>
                  <a:pt x="210" y="199"/>
                  <a:pt x="209" y="199"/>
                </a:cubicBezTo>
                <a:cubicBezTo>
                  <a:pt x="209" y="199"/>
                  <a:pt x="209" y="199"/>
                  <a:pt x="209" y="199"/>
                </a:cubicBezTo>
                <a:moveTo>
                  <a:pt x="210" y="245"/>
                </a:moveTo>
                <a:cubicBezTo>
                  <a:pt x="210" y="244"/>
                  <a:pt x="212" y="243"/>
                  <a:pt x="213" y="243"/>
                </a:cubicBezTo>
                <a:cubicBezTo>
                  <a:pt x="214" y="244"/>
                  <a:pt x="215" y="244"/>
                  <a:pt x="216" y="244"/>
                </a:cubicBezTo>
                <a:cubicBezTo>
                  <a:pt x="216" y="244"/>
                  <a:pt x="216" y="244"/>
                  <a:pt x="216" y="244"/>
                </a:cubicBezTo>
                <a:cubicBezTo>
                  <a:pt x="218" y="244"/>
                  <a:pt x="220" y="243"/>
                  <a:pt x="221" y="243"/>
                </a:cubicBezTo>
                <a:cubicBezTo>
                  <a:pt x="222" y="242"/>
                  <a:pt x="223" y="241"/>
                  <a:pt x="223" y="240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3" y="238"/>
                  <a:pt x="222" y="238"/>
                  <a:pt x="221" y="237"/>
                </a:cubicBezTo>
                <a:cubicBezTo>
                  <a:pt x="220" y="236"/>
                  <a:pt x="218" y="236"/>
                  <a:pt x="216" y="236"/>
                </a:cubicBezTo>
                <a:cubicBezTo>
                  <a:pt x="216" y="236"/>
                  <a:pt x="215" y="236"/>
                  <a:pt x="215" y="236"/>
                </a:cubicBezTo>
                <a:cubicBezTo>
                  <a:pt x="215" y="236"/>
                  <a:pt x="215" y="236"/>
                  <a:pt x="215" y="236"/>
                </a:cubicBezTo>
                <a:cubicBezTo>
                  <a:pt x="214" y="236"/>
                  <a:pt x="214" y="236"/>
                  <a:pt x="213" y="236"/>
                </a:cubicBezTo>
                <a:cubicBezTo>
                  <a:pt x="212" y="236"/>
                  <a:pt x="212" y="235"/>
                  <a:pt x="212" y="234"/>
                </a:cubicBezTo>
                <a:cubicBezTo>
                  <a:pt x="212" y="226"/>
                  <a:pt x="212" y="226"/>
                  <a:pt x="212" y="226"/>
                </a:cubicBezTo>
                <a:cubicBezTo>
                  <a:pt x="212" y="224"/>
                  <a:pt x="213" y="224"/>
                  <a:pt x="214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4" y="224"/>
                  <a:pt x="225" y="224"/>
                  <a:pt x="225" y="226"/>
                </a:cubicBezTo>
                <a:cubicBezTo>
                  <a:pt x="225" y="227"/>
                  <a:pt x="224" y="228"/>
                  <a:pt x="223" y="228"/>
                </a:cubicBezTo>
                <a:cubicBezTo>
                  <a:pt x="217" y="228"/>
                  <a:pt x="217" y="228"/>
                  <a:pt x="217" y="228"/>
                </a:cubicBezTo>
                <a:cubicBezTo>
                  <a:pt x="217" y="232"/>
                  <a:pt x="217" y="232"/>
                  <a:pt x="217" y="232"/>
                </a:cubicBezTo>
                <a:cubicBezTo>
                  <a:pt x="218" y="232"/>
                  <a:pt x="221" y="232"/>
                  <a:pt x="223" y="233"/>
                </a:cubicBezTo>
                <a:cubicBezTo>
                  <a:pt x="225" y="234"/>
                  <a:pt x="227" y="237"/>
                  <a:pt x="227" y="240"/>
                </a:cubicBezTo>
                <a:cubicBezTo>
                  <a:pt x="227" y="240"/>
                  <a:pt x="227" y="240"/>
                  <a:pt x="227" y="241"/>
                </a:cubicBezTo>
                <a:cubicBezTo>
                  <a:pt x="227" y="243"/>
                  <a:pt x="225" y="245"/>
                  <a:pt x="223" y="246"/>
                </a:cubicBezTo>
                <a:cubicBezTo>
                  <a:pt x="221" y="247"/>
                  <a:pt x="219" y="248"/>
                  <a:pt x="216" y="248"/>
                </a:cubicBezTo>
                <a:cubicBezTo>
                  <a:pt x="216" y="248"/>
                  <a:pt x="216" y="248"/>
                  <a:pt x="216" y="248"/>
                </a:cubicBezTo>
                <a:cubicBezTo>
                  <a:pt x="214" y="248"/>
                  <a:pt x="213" y="248"/>
                  <a:pt x="211" y="247"/>
                </a:cubicBezTo>
                <a:cubicBezTo>
                  <a:pt x="210" y="247"/>
                  <a:pt x="210" y="246"/>
                  <a:pt x="210" y="245"/>
                </a:cubicBezTo>
                <a:moveTo>
                  <a:pt x="227" y="208"/>
                </a:moveTo>
                <a:cubicBezTo>
                  <a:pt x="226" y="208"/>
                  <a:pt x="225" y="207"/>
                  <a:pt x="225" y="206"/>
                </a:cubicBezTo>
                <a:cubicBezTo>
                  <a:pt x="225" y="176"/>
                  <a:pt x="225" y="176"/>
                  <a:pt x="225" y="176"/>
                </a:cubicBezTo>
                <a:cubicBezTo>
                  <a:pt x="217" y="176"/>
                  <a:pt x="217" y="176"/>
                  <a:pt x="217" y="176"/>
                </a:cubicBezTo>
                <a:cubicBezTo>
                  <a:pt x="216" y="176"/>
                  <a:pt x="215" y="174"/>
                  <a:pt x="215" y="173"/>
                </a:cubicBezTo>
                <a:cubicBezTo>
                  <a:pt x="215" y="172"/>
                  <a:pt x="216" y="171"/>
                  <a:pt x="217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5" y="161"/>
                  <a:pt x="225" y="161"/>
                  <a:pt x="225" y="161"/>
                </a:cubicBezTo>
                <a:cubicBezTo>
                  <a:pt x="217" y="161"/>
                  <a:pt x="217" y="161"/>
                  <a:pt x="217" y="161"/>
                </a:cubicBezTo>
                <a:cubicBezTo>
                  <a:pt x="216" y="161"/>
                  <a:pt x="215" y="160"/>
                  <a:pt x="215" y="159"/>
                </a:cubicBezTo>
                <a:cubicBezTo>
                  <a:pt x="215" y="157"/>
                  <a:pt x="216" y="156"/>
                  <a:pt x="217" y="156"/>
                </a:cubicBezTo>
                <a:cubicBezTo>
                  <a:pt x="225" y="156"/>
                  <a:pt x="225" y="156"/>
                  <a:pt x="225" y="156"/>
                </a:cubicBezTo>
                <a:cubicBezTo>
                  <a:pt x="225" y="147"/>
                  <a:pt x="225" y="147"/>
                  <a:pt x="225" y="147"/>
                </a:cubicBezTo>
                <a:cubicBezTo>
                  <a:pt x="217" y="147"/>
                  <a:pt x="217" y="147"/>
                  <a:pt x="217" y="147"/>
                </a:cubicBezTo>
                <a:cubicBezTo>
                  <a:pt x="216" y="147"/>
                  <a:pt x="215" y="146"/>
                  <a:pt x="215" y="144"/>
                </a:cubicBezTo>
                <a:cubicBezTo>
                  <a:pt x="215" y="143"/>
                  <a:pt x="216" y="142"/>
                  <a:pt x="217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1"/>
                  <a:pt x="220" y="140"/>
                  <a:pt x="220" y="139"/>
                </a:cubicBezTo>
                <a:cubicBezTo>
                  <a:pt x="220" y="136"/>
                  <a:pt x="220" y="131"/>
                  <a:pt x="218" y="125"/>
                </a:cubicBezTo>
                <a:cubicBezTo>
                  <a:pt x="217" y="124"/>
                  <a:pt x="218" y="122"/>
                  <a:pt x="219" y="122"/>
                </a:cubicBezTo>
                <a:cubicBezTo>
                  <a:pt x="220" y="121"/>
                  <a:pt x="222" y="122"/>
                  <a:pt x="222" y="123"/>
                </a:cubicBezTo>
                <a:cubicBezTo>
                  <a:pt x="225" y="130"/>
                  <a:pt x="225" y="135"/>
                  <a:pt x="225" y="139"/>
                </a:cubicBezTo>
                <a:cubicBezTo>
                  <a:pt x="225" y="140"/>
                  <a:pt x="225" y="141"/>
                  <a:pt x="225" y="142"/>
                </a:cubicBezTo>
                <a:cubicBezTo>
                  <a:pt x="230" y="142"/>
                  <a:pt x="230" y="142"/>
                  <a:pt x="230" y="142"/>
                </a:cubicBezTo>
                <a:cubicBezTo>
                  <a:pt x="229" y="141"/>
                  <a:pt x="229" y="140"/>
                  <a:pt x="229" y="139"/>
                </a:cubicBezTo>
                <a:cubicBezTo>
                  <a:pt x="229" y="135"/>
                  <a:pt x="230" y="130"/>
                  <a:pt x="232" y="123"/>
                </a:cubicBezTo>
                <a:cubicBezTo>
                  <a:pt x="233" y="122"/>
                  <a:pt x="234" y="121"/>
                  <a:pt x="236" y="122"/>
                </a:cubicBezTo>
                <a:cubicBezTo>
                  <a:pt x="237" y="122"/>
                  <a:pt x="238" y="124"/>
                  <a:pt x="237" y="125"/>
                </a:cubicBezTo>
                <a:cubicBezTo>
                  <a:pt x="235" y="131"/>
                  <a:pt x="234" y="136"/>
                  <a:pt x="234" y="139"/>
                </a:cubicBezTo>
                <a:cubicBezTo>
                  <a:pt x="234" y="140"/>
                  <a:pt x="234" y="141"/>
                  <a:pt x="234" y="142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39" y="142"/>
                  <a:pt x="240" y="143"/>
                  <a:pt x="240" y="144"/>
                </a:cubicBezTo>
                <a:cubicBezTo>
                  <a:pt x="240" y="146"/>
                  <a:pt x="239" y="147"/>
                  <a:pt x="237" y="147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0" y="156"/>
                  <a:pt x="230" y="156"/>
                  <a:pt x="230" y="156"/>
                </a:cubicBezTo>
                <a:cubicBezTo>
                  <a:pt x="237" y="156"/>
                  <a:pt x="237" y="156"/>
                  <a:pt x="237" y="156"/>
                </a:cubicBezTo>
                <a:cubicBezTo>
                  <a:pt x="239" y="156"/>
                  <a:pt x="240" y="157"/>
                  <a:pt x="240" y="159"/>
                </a:cubicBezTo>
                <a:cubicBezTo>
                  <a:pt x="240" y="160"/>
                  <a:pt x="239" y="161"/>
                  <a:pt x="237" y="161"/>
                </a:cubicBezTo>
                <a:cubicBezTo>
                  <a:pt x="230" y="161"/>
                  <a:pt x="230" y="161"/>
                  <a:pt x="230" y="161"/>
                </a:cubicBezTo>
                <a:cubicBezTo>
                  <a:pt x="230" y="171"/>
                  <a:pt x="230" y="171"/>
                  <a:pt x="230" y="171"/>
                </a:cubicBezTo>
                <a:cubicBezTo>
                  <a:pt x="237" y="171"/>
                  <a:pt x="237" y="171"/>
                  <a:pt x="237" y="171"/>
                </a:cubicBezTo>
                <a:cubicBezTo>
                  <a:pt x="239" y="171"/>
                  <a:pt x="240" y="172"/>
                  <a:pt x="240" y="173"/>
                </a:cubicBezTo>
                <a:cubicBezTo>
                  <a:pt x="240" y="174"/>
                  <a:pt x="239" y="176"/>
                  <a:pt x="237" y="176"/>
                </a:cubicBezTo>
                <a:cubicBezTo>
                  <a:pt x="230" y="176"/>
                  <a:pt x="230" y="176"/>
                  <a:pt x="230" y="176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0" y="207"/>
                  <a:pt x="229" y="208"/>
                  <a:pt x="227" y="208"/>
                </a:cubicBezTo>
                <a:moveTo>
                  <a:pt x="213" y="140"/>
                </a:moveTo>
                <a:cubicBezTo>
                  <a:pt x="213" y="143"/>
                  <a:pt x="213" y="146"/>
                  <a:pt x="212" y="148"/>
                </a:cubicBezTo>
                <a:cubicBezTo>
                  <a:pt x="212" y="150"/>
                  <a:pt x="211" y="150"/>
                  <a:pt x="210" y="150"/>
                </a:cubicBezTo>
                <a:cubicBezTo>
                  <a:pt x="209" y="150"/>
                  <a:pt x="209" y="150"/>
                  <a:pt x="209" y="150"/>
                </a:cubicBezTo>
                <a:cubicBezTo>
                  <a:pt x="208" y="150"/>
                  <a:pt x="207" y="149"/>
                  <a:pt x="208" y="148"/>
                </a:cubicBezTo>
                <a:cubicBezTo>
                  <a:pt x="208" y="145"/>
                  <a:pt x="208" y="142"/>
                  <a:pt x="208" y="140"/>
                </a:cubicBezTo>
                <a:cubicBezTo>
                  <a:pt x="208" y="136"/>
                  <a:pt x="208" y="131"/>
                  <a:pt x="205" y="125"/>
                </a:cubicBezTo>
                <a:cubicBezTo>
                  <a:pt x="205" y="124"/>
                  <a:pt x="206" y="122"/>
                  <a:pt x="207" y="122"/>
                </a:cubicBezTo>
                <a:cubicBezTo>
                  <a:pt x="208" y="121"/>
                  <a:pt x="210" y="122"/>
                  <a:pt x="210" y="123"/>
                </a:cubicBezTo>
                <a:cubicBezTo>
                  <a:pt x="212" y="130"/>
                  <a:pt x="213" y="135"/>
                  <a:pt x="213" y="140"/>
                </a:cubicBezTo>
                <a:moveTo>
                  <a:pt x="205" y="139"/>
                </a:moveTo>
                <a:cubicBezTo>
                  <a:pt x="205" y="142"/>
                  <a:pt x="205" y="145"/>
                  <a:pt x="204" y="147"/>
                </a:cubicBezTo>
                <a:cubicBezTo>
                  <a:pt x="204" y="150"/>
                  <a:pt x="204" y="152"/>
                  <a:pt x="203" y="155"/>
                </a:cubicBezTo>
                <a:cubicBezTo>
                  <a:pt x="202" y="160"/>
                  <a:pt x="202" y="165"/>
                  <a:pt x="202" y="173"/>
                </a:cubicBezTo>
                <a:cubicBezTo>
                  <a:pt x="202" y="181"/>
                  <a:pt x="202" y="191"/>
                  <a:pt x="205" y="205"/>
                </a:cubicBezTo>
                <a:cubicBezTo>
                  <a:pt x="205" y="206"/>
                  <a:pt x="204" y="208"/>
                  <a:pt x="202" y="208"/>
                </a:cubicBezTo>
                <a:cubicBezTo>
                  <a:pt x="202" y="208"/>
                  <a:pt x="202" y="208"/>
                  <a:pt x="202" y="208"/>
                </a:cubicBezTo>
                <a:cubicBezTo>
                  <a:pt x="201" y="208"/>
                  <a:pt x="200" y="207"/>
                  <a:pt x="200" y="206"/>
                </a:cubicBezTo>
                <a:cubicBezTo>
                  <a:pt x="197" y="192"/>
                  <a:pt x="197" y="181"/>
                  <a:pt x="197" y="173"/>
                </a:cubicBezTo>
                <a:cubicBezTo>
                  <a:pt x="197" y="165"/>
                  <a:pt x="197" y="159"/>
                  <a:pt x="198" y="154"/>
                </a:cubicBezTo>
                <a:cubicBezTo>
                  <a:pt x="199" y="151"/>
                  <a:pt x="199" y="149"/>
                  <a:pt x="200" y="146"/>
                </a:cubicBezTo>
                <a:cubicBezTo>
                  <a:pt x="200" y="144"/>
                  <a:pt x="200" y="142"/>
                  <a:pt x="200" y="139"/>
                </a:cubicBezTo>
                <a:cubicBezTo>
                  <a:pt x="200" y="136"/>
                  <a:pt x="200" y="131"/>
                  <a:pt x="198" y="125"/>
                </a:cubicBezTo>
                <a:cubicBezTo>
                  <a:pt x="197" y="124"/>
                  <a:pt x="198" y="122"/>
                  <a:pt x="199" y="122"/>
                </a:cubicBezTo>
                <a:cubicBezTo>
                  <a:pt x="200" y="121"/>
                  <a:pt x="202" y="122"/>
                  <a:pt x="202" y="123"/>
                </a:cubicBezTo>
                <a:cubicBezTo>
                  <a:pt x="204" y="130"/>
                  <a:pt x="205" y="135"/>
                  <a:pt x="205" y="139"/>
                </a:cubicBezTo>
                <a:moveTo>
                  <a:pt x="197" y="140"/>
                </a:moveTo>
                <a:cubicBezTo>
                  <a:pt x="197" y="143"/>
                  <a:pt x="197" y="146"/>
                  <a:pt x="196" y="148"/>
                </a:cubicBezTo>
                <a:cubicBezTo>
                  <a:pt x="196" y="150"/>
                  <a:pt x="195" y="150"/>
                  <a:pt x="194" y="150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192" y="150"/>
                  <a:pt x="191" y="149"/>
                  <a:pt x="192" y="148"/>
                </a:cubicBezTo>
                <a:cubicBezTo>
                  <a:pt x="192" y="145"/>
                  <a:pt x="192" y="142"/>
                  <a:pt x="192" y="140"/>
                </a:cubicBezTo>
                <a:cubicBezTo>
                  <a:pt x="192" y="136"/>
                  <a:pt x="192" y="131"/>
                  <a:pt x="190" y="125"/>
                </a:cubicBezTo>
                <a:cubicBezTo>
                  <a:pt x="189" y="124"/>
                  <a:pt x="190" y="122"/>
                  <a:pt x="191" y="122"/>
                </a:cubicBezTo>
                <a:cubicBezTo>
                  <a:pt x="192" y="121"/>
                  <a:pt x="194" y="122"/>
                  <a:pt x="194" y="123"/>
                </a:cubicBezTo>
                <a:cubicBezTo>
                  <a:pt x="196" y="130"/>
                  <a:pt x="197" y="135"/>
                  <a:pt x="197" y="140"/>
                </a:cubicBezTo>
                <a:moveTo>
                  <a:pt x="118" y="178"/>
                </a:moveTo>
                <a:cubicBezTo>
                  <a:pt x="118" y="193"/>
                  <a:pt x="121" y="209"/>
                  <a:pt x="130" y="224"/>
                </a:cubicBezTo>
                <a:cubicBezTo>
                  <a:pt x="149" y="259"/>
                  <a:pt x="182" y="276"/>
                  <a:pt x="189" y="280"/>
                </a:cubicBezTo>
                <a:cubicBezTo>
                  <a:pt x="189" y="280"/>
                  <a:pt x="224" y="268"/>
                  <a:pt x="249" y="224"/>
                </a:cubicBezTo>
                <a:cubicBezTo>
                  <a:pt x="257" y="209"/>
                  <a:pt x="260" y="193"/>
                  <a:pt x="261" y="178"/>
                </a:cubicBezTo>
                <a:cubicBezTo>
                  <a:pt x="250" y="174"/>
                  <a:pt x="244" y="166"/>
                  <a:pt x="244" y="158"/>
                </a:cubicBezTo>
                <a:cubicBezTo>
                  <a:pt x="244" y="151"/>
                  <a:pt x="249" y="145"/>
                  <a:pt x="257" y="141"/>
                </a:cubicBezTo>
                <a:cubicBezTo>
                  <a:pt x="253" y="121"/>
                  <a:pt x="246" y="108"/>
                  <a:pt x="246" y="108"/>
                </a:cubicBezTo>
                <a:cubicBezTo>
                  <a:pt x="216" y="118"/>
                  <a:pt x="189" y="94"/>
                  <a:pt x="189" y="94"/>
                </a:cubicBezTo>
                <a:cubicBezTo>
                  <a:pt x="189" y="94"/>
                  <a:pt x="162" y="118"/>
                  <a:pt x="133" y="108"/>
                </a:cubicBezTo>
                <a:cubicBezTo>
                  <a:pt x="133" y="108"/>
                  <a:pt x="126" y="121"/>
                  <a:pt x="122" y="141"/>
                </a:cubicBezTo>
                <a:cubicBezTo>
                  <a:pt x="129" y="145"/>
                  <a:pt x="134" y="151"/>
                  <a:pt x="135" y="158"/>
                </a:cubicBezTo>
                <a:cubicBezTo>
                  <a:pt x="135" y="166"/>
                  <a:pt x="128" y="174"/>
                  <a:pt x="118" y="178"/>
                </a:cubicBezTo>
                <a:moveTo>
                  <a:pt x="126" y="227"/>
                </a:moveTo>
                <a:cubicBezTo>
                  <a:pt x="117" y="211"/>
                  <a:pt x="114" y="194"/>
                  <a:pt x="113" y="178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6" y="174"/>
                  <a:pt x="116" y="174"/>
                  <a:pt x="116" y="174"/>
                </a:cubicBezTo>
                <a:cubicBezTo>
                  <a:pt x="121" y="172"/>
                  <a:pt x="124" y="169"/>
                  <a:pt x="127" y="167"/>
                </a:cubicBezTo>
                <a:cubicBezTo>
                  <a:pt x="129" y="164"/>
                  <a:pt x="130" y="161"/>
                  <a:pt x="130" y="159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0" y="156"/>
                  <a:pt x="129" y="154"/>
                  <a:pt x="128" y="151"/>
                </a:cubicBezTo>
                <a:cubicBezTo>
                  <a:pt x="126" y="149"/>
                  <a:pt x="123" y="147"/>
                  <a:pt x="120" y="146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7" y="140"/>
                  <a:pt x="117" y="140"/>
                  <a:pt x="117" y="140"/>
                </a:cubicBezTo>
                <a:cubicBezTo>
                  <a:pt x="122" y="120"/>
                  <a:pt x="129" y="106"/>
                  <a:pt x="129" y="106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4" y="103"/>
                  <a:pt x="134" y="103"/>
                  <a:pt x="134" y="103"/>
                </a:cubicBezTo>
                <a:cubicBezTo>
                  <a:pt x="139" y="105"/>
                  <a:pt x="145" y="106"/>
                  <a:pt x="150" y="106"/>
                </a:cubicBezTo>
                <a:cubicBezTo>
                  <a:pt x="150" y="106"/>
                  <a:pt x="150" y="106"/>
                  <a:pt x="150" y="106"/>
                </a:cubicBezTo>
                <a:cubicBezTo>
                  <a:pt x="169" y="106"/>
                  <a:pt x="185" y="91"/>
                  <a:pt x="187" y="90"/>
                </a:cubicBezTo>
                <a:cubicBezTo>
                  <a:pt x="187" y="90"/>
                  <a:pt x="187" y="90"/>
                  <a:pt x="187" y="90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4" y="91"/>
                  <a:pt x="210" y="106"/>
                  <a:pt x="229" y="106"/>
                </a:cubicBezTo>
                <a:cubicBezTo>
                  <a:pt x="234" y="106"/>
                  <a:pt x="239" y="105"/>
                  <a:pt x="245" y="103"/>
                </a:cubicBezTo>
                <a:cubicBezTo>
                  <a:pt x="248" y="102"/>
                  <a:pt x="248" y="102"/>
                  <a:pt x="248" y="102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0" y="106"/>
                  <a:pt x="256" y="119"/>
                  <a:pt x="261" y="137"/>
                </a:cubicBezTo>
                <a:cubicBezTo>
                  <a:pt x="261" y="138"/>
                  <a:pt x="261" y="138"/>
                  <a:pt x="261" y="139"/>
                </a:cubicBezTo>
                <a:cubicBezTo>
                  <a:pt x="261" y="139"/>
                  <a:pt x="261" y="139"/>
                  <a:pt x="261" y="139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2" y="144"/>
                  <a:pt x="262" y="144"/>
                  <a:pt x="262" y="144"/>
                </a:cubicBezTo>
                <a:cubicBezTo>
                  <a:pt x="259" y="146"/>
                  <a:pt x="259" y="146"/>
                  <a:pt x="259" y="146"/>
                </a:cubicBezTo>
                <a:cubicBezTo>
                  <a:pt x="255" y="147"/>
                  <a:pt x="253" y="149"/>
                  <a:pt x="251" y="151"/>
                </a:cubicBezTo>
                <a:cubicBezTo>
                  <a:pt x="249" y="154"/>
                  <a:pt x="248" y="156"/>
                  <a:pt x="248" y="158"/>
                </a:cubicBezTo>
                <a:cubicBezTo>
                  <a:pt x="248" y="159"/>
                  <a:pt x="248" y="159"/>
                  <a:pt x="248" y="159"/>
                </a:cubicBezTo>
                <a:cubicBezTo>
                  <a:pt x="248" y="161"/>
                  <a:pt x="249" y="164"/>
                  <a:pt x="252" y="167"/>
                </a:cubicBezTo>
                <a:cubicBezTo>
                  <a:pt x="254" y="169"/>
                  <a:pt x="258" y="172"/>
                  <a:pt x="262" y="174"/>
                </a:cubicBezTo>
                <a:cubicBezTo>
                  <a:pt x="265" y="175"/>
                  <a:pt x="265" y="175"/>
                  <a:pt x="265" y="175"/>
                </a:cubicBezTo>
                <a:cubicBezTo>
                  <a:pt x="265" y="177"/>
                  <a:pt x="265" y="177"/>
                  <a:pt x="265" y="177"/>
                </a:cubicBezTo>
                <a:cubicBezTo>
                  <a:pt x="265" y="178"/>
                  <a:pt x="265" y="178"/>
                  <a:pt x="265" y="178"/>
                </a:cubicBezTo>
                <a:cubicBezTo>
                  <a:pt x="265" y="194"/>
                  <a:pt x="261" y="211"/>
                  <a:pt x="252" y="227"/>
                </a:cubicBezTo>
                <a:cubicBezTo>
                  <a:pt x="232" y="263"/>
                  <a:pt x="199" y="280"/>
                  <a:pt x="191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80" y="280"/>
                  <a:pt x="147" y="263"/>
                  <a:pt x="126" y="227"/>
                </a:cubicBezTo>
                <a:moveTo>
                  <a:pt x="122" y="230"/>
                </a:moveTo>
                <a:cubicBezTo>
                  <a:pt x="143" y="268"/>
                  <a:pt x="177" y="285"/>
                  <a:pt x="185" y="289"/>
                </a:cubicBezTo>
                <a:cubicBezTo>
                  <a:pt x="189" y="291"/>
                  <a:pt x="189" y="291"/>
                  <a:pt x="189" y="291"/>
                </a:cubicBezTo>
                <a:cubicBezTo>
                  <a:pt x="193" y="289"/>
                  <a:pt x="193" y="289"/>
                  <a:pt x="193" y="289"/>
                </a:cubicBezTo>
                <a:cubicBezTo>
                  <a:pt x="202" y="285"/>
                  <a:pt x="236" y="268"/>
                  <a:pt x="257" y="230"/>
                </a:cubicBezTo>
                <a:cubicBezTo>
                  <a:pt x="266" y="213"/>
                  <a:pt x="270" y="195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8"/>
                  <a:pt x="271" y="178"/>
                  <a:pt x="271" y="178"/>
                </a:cubicBezTo>
                <a:cubicBezTo>
                  <a:pt x="271" y="171"/>
                  <a:pt x="271" y="171"/>
                  <a:pt x="271" y="171"/>
                </a:cubicBezTo>
                <a:cubicBezTo>
                  <a:pt x="271" y="171"/>
                  <a:pt x="261" y="168"/>
                  <a:pt x="259" y="166"/>
                </a:cubicBezTo>
                <a:cubicBezTo>
                  <a:pt x="254" y="163"/>
                  <a:pt x="253" y="160"/>
                  <a:pt x="255" y="155"/>
                </a:cubicBezTo>
                <a:cubicBezTo>
                  <a:pt x="257" y="151"/>
                  <a:pt x="268" y="147"/>
                  <a:pt x="268" y="147"/>
                </a:cubicBezTo>
                <a:cubicBezTo>
                  <a:pt x="267" y="139"/>
                  <a:pt x="267" y="139"/>
                  <a:pt x="267" y="139"/>
                </a:cubicBezTo>
                <a:cubicBezTo>
                  <a:pt x="266" y="138"/>
                  <a:pt x="266" y="138"/>
                  <a:pt x="266" y="137"/>
                </a:cubicBezTo>
                <a:cubicBezTo>
                  <a:pt x="266" y="137"/>
                  <a:pt x="266" y="137"/>
                  <a:pt x="266" y="137"/>
                </a:cubicBezTo>
                <a:cubicBezTo>
                  <a:pt x="262" y="117"/>
                  <a:pt x="255" y="103"/>
                  <a:pt x="255" y="103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43" y="98"/>
                  <a:pt x="243" y="98"/>
                  <a:pt x="243" y="98"/>
                </a:cubicBezTo>
                <a:cubicBezTo>
                  <a:pt x="238" y="100"/>
                  <a:pt x="233" y="100"/>
                  <a:pt x="229" y="100"/>
                </a:cubicBezTo>
                <a:cubicBezTo>
                  <a:pt x="211" y="100"/>
                  <a:pt x="196" y="86"/>
                  <a:pt x="195" y="85"/>
                </a:cubicBezTo>
                <a:cubicBezTo>
                  <a:pt x="189" y="81"/>
                  <a:pt x="189" y="81"/>
                  <a:pt x="189" y="81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4" y="85"/>
                  <a:pt x="184" y="85"/>
                  <a:pt x="184" y="85"/>
                </a:cubicBezTo>
                <a:cubicBezTo>
                  <a:pt x="183" y="86"/>
                  <a:pt x="167" y="100"/>
                  <a:pt x="150" y="100"/>
                </a:cubicBezTo>
                <a:cubicBezTo>
                  <a:pt x="145" y="100"/>
                  <a:pt x="140" y="100"/>
                  <a:pt x="136" y="98"/>
                </a:cubicBezTo>
                <a:cubicBezTo>
                  <a:pt x="128" y="95"/>
                  <a:pt x="128" y="95"/>
                  <a:pt x="128" y="95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17" y="118"/>
                  <a:pt x="112" y="139"/>
                </a:cubicBezTo>
                <a:cubicBezTo>
                  <a:pt x="110" y="147"/>
                  <a:pt x="110" y="147"/>
                  <a:pt x="110" y="147"/>
                </a:cubicBezTo>
                <a:cubicBezTo>
                  <a:pt x="110" y="147"/>
                  <a:pt x="121" y="151"/>
                  <a:pt x="123" y="155"/>
                </a:cubicBezTo>
                <a:cubicBezTo>
                  <a:pt x="126" y="160"/>
                  <a:pt x="124" y="163"/>
                  <a:pt x="120" y="166"/>
                </a:cubicBezTo>
                <a:cubicBezTo>
                  <a:pt x="117" y="168"/>
                  <a:pt x="108" y="171"/>
                  <a:pt x="108" y="171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9" y="195"/>
                  <a:pt x="112" y="213"/>
                  <a:pt x="122" y="230"/>
                </a:cubicBezTo>
                <a:moveTo>
                  <a:pt x="120" y="291"/>
                </a:moveTo>
                <a:cubicBezTo>
                  <a:pt x="121" y="291"/>
                  <a:pt x="122" y="290"/>
                  <a:pt x="122" y="290"/>
                </a:cubicBezTo>
                <a:cubicBezTo>
                  <a:pt x="122" y="290"/>
                  <a:pt x="122" y="290"/>
                  <a:pt x="122" y="290"/>
                </a:cubicBezTo>
                <a:cubicBezTo>
                  <a:pt x="123" y="290"/>
                  <a:pt x="123" y="291"/>
                  <a:pt x="122" y="291"/>
                </a:cubicBezTo>
                <a:cubicBezTo>
                  <a:pt x="120" y="291"/>
                  <a:pt x="120" y="291"/>
                  <a:pt x="120" y="291"/>
                </a:cubicBezTo>
                <a:moveTo>
                  <a:pt x="91" y="298"/>
                </a:moveTo>
                <a:cubicBezTo>
                  <a:pt x="89" y="299"/>
                  <a:pt x="92" y="303"/>
                  <a:pt x="94" y="304"/>
                </a:cubicBezTo>
                <a:cubicBezTo>
                  <a:pt x="96" y="305"/>
                  <a:pt x="98" y="304"/>
                  <a:pt x="100" y="304"/>
                </a:cubicBezTo>
                <a:cubicBezTo>
                  <a:pt x="102" y="304"/>
                  <a:pt x="104" y="304"/>
                  <a:pt x="106" y="302"/>
                </a:cubicBezTo>
                <a:cubicBezTo>
                  <a:pt x="108" y="301"/>
                  <a:pt x="110" y="300"/>
                  <a:pt x="111" y="299"/>
                </a:cubicBezTo>
                <a:cubicBezTo>
                  <a:pt x="112" y="298"/>
                  <a:pt x="113" y="297"/>
                  <a:pt x="113" y="297"/>
                </a:cubicBezTo>
                <a:cubicBezTo>
                  <a:pt x="115" y="295"/>
                  <a:pt x="117" y="294"/>
                  <a:pt x="117" y="294"/>
                </a:cubicBezTo>
                <a:cubicBezTo>
                  <a:pt x="117" y="294"/>
                  <a:pt x="114" y="301"/>
                  <a:pt x="112" y="304"/>
                </a:cubicBezTo>
                <a:cubicBezTo>
                  <a:pt x="111" y="307"/>
                  <a:pt x="110" y="312"/>
                  <a:pt x="112" y="314"/>
                </a:cubicBezTo>
                <a:cubicBezTo>
                  <a:pt x="113" y="315"/>
                  <a:pt x="116" y="315"/>
                  <a:pt x="116" y="316"/>
                </a:cubicBezTo>
                <a:cubicBezTo>
                  <a:pt x="117" y="316"/>
                  <a:pt x="120" y="317"/>
                  <a:pt x="122" y="317"/>
                </a:cubicBezTo>
                <a:cubicBezTo>
                  <a:pt x="123" y="318"/>
                  <a:pt x="124" y="317"/>
                  <a:pt x="123" y="316"/>
                </a:cubicBezTo>
                <a:cubicBezTo>
                  <a:pt x="122" y="316"/>
                  <a:pt x="122" y="315"/>
                  <a:pt x="121" y="315"/>
                </a:cubicBezTo>
                <a:cubicBezTo>
                  <a:pt x="119" y="314"/>
                  <a:pt x="117" y="312"/>
                  <a:pt x="117" y="312"/>
                </a:cubicBezTo>
                <a:cubicBezTo>
                  <a:pt x="117" y="312"/>
                  <a:pt x="117" y="310"/>
                  <a:pt x="117" y="309"/>
                </a:cubicBezTo>
                <a:cubicBezTo>
                  <a:pt x="117" y="308"/>
                  <a:pt x="118" y="302"/>
                  <a:pt x="118" y="300"/>
                </a:cubicBezTo>
                <a:cubicBezTo>
                  <a:pt x="118" y="298"/>
                  <a:pt x="119" y="294"/>
                  <a:pt x="119" y="294"/>
                </a:cubicBezTo>
                <a:cubicBezTo>
                  <a:pt x="119" y="294"/>
                  <a:pt x="121" y="293"/>
                  <a:pt x="125" y="294"/>
                </a:cubicBezTo>
                <a:cubicBezTo>
                  <a:pt x="128" y="295"/>
                  <a:pt x="128" y="294"/>
                  <a:pt x="129" y="294"/>
                </a:cubicBezTo>
                <a:cubicBezTo>
                  <a:pt x="129" y="293"/>
                  <a:pt x="129" y="293"/>
                  <a:pt x="128" y="293"/>
                </a:cubicBezTo>
                <a:cubicBezTo>
                  <a:pt x="127" y="292"/>
                  <a:pt x="125" y="291"/>
                  <a:pt x="125" y="290"/>
                </a:cubicBezTo>
                <a:cubicBezTo>
                  <a:pt x="125" y="290"/>
                  <a:pt x="124" y="290"/>
                  <a:pt x="124" y="290"/>
                </a:cubicBezTo>
                <a:cubicBezTo>
                  <a:pt x="123" y="290"/>
                  <a:pt x="123" y="289"/>
                  <a:pt x="123" y="289"/>
                </a:cubicBezTo>
                <a:cubicBezTo>
                  <a:pt x="123" y="289"/>
                  <a:pt x="123" y="289"/>
                  <a:pt x="123" y="289"/>
                </a:cubicBezTo>
                <a:cubicBezTo>
                  <a:pt x="123" y="288"/>
                  <a:pt x="123" y="287"/>
                  <a:pt x="123" y="287"/>
                </a:cubicBezTo>
                <a:cubicBezTo>
                  <a:pt x="124" y="288"/>
                  <a:pt x="127" y="288"/>
                  <a:pt x="128" y="288"/>
                </a:cubicBezTo>
                <a:cubicBezTo>
                  <a:pt x="130" y="288"/>
                  <a:pt x="133" y="288"/>
                  <a:pt x="134" y="288"/>
                </a:cubicBezTo>
                <a:cubicBezTo>
                  <a:pt x="135" y="287"/>
                  <a:pt x="135" y="288"/>
                  <a:pt x="137" y="287"/>
                </a:cubicBezTo>
                <a:cubicBezTo>
                  <a:pt x="138" y="287"/>
                  <a:pt x="137" y="287"/>
                  <a:pt x="138" y="287"/>
                </a:cubicBezTo>
                <a:cubicBezTo>
                  <a:pt x="139" y="286"/>
                  <a:pt x="139" y="286"/>
                  <a:pt x="138" y="285"/>
                </a:cubicBezTo>
                <a:cubicBezTo>
                  <a:pt x="138" y="285"/>
                  <a:pt x="137" y="284"/>
                  <a:pt x="136" y="284"/>
                </a:cubicBezTo>
                <a:cubicBezTo>
                  <a:pt x="136" y="283"/>
                  <a:pt x="134" y="283"/>
                  <a:pt x="134" y="283"/>
                </a:cubicBezTo>
                <a:cubicBezTo>
                  <a:pt x="133" y="282"/>
                  <a:pt x="134" y="282"/>
                  <a:pt x="132" y="282"/>
                </a:cubicBezTo>
                <a:cubicBezTo>
                  <a:pt x="131" y="282"/>
                  <a:pt x="129" y="281"/>
                  <a:pt x="127" y="281"/>
                </a:cubicBezTo>
                <a:cubicBezTo>
                  <a:pt x="125" y="280"/>
                  <a:pt x="125" y="280"/>
                  <a:pt x="124" y="280"/>
                </a:cubicBezTo>
                <a:cubicBezTo>
                  <a:pt x="124" y="279"/>
                  <a:pt x="124" y="279"/>
                  <a:pt x="123" y="279"/>
                </a:cubicBezTo>
                <a:cubicBezTo>
                  <a:pt x="122" y="279"/>
                  <a:pt x="122" y="280"/>
                  <a:pt x="122" y="281"/>
                </a:cubicBezTo>
                <a:cubicBezTo>
                  <a:pt x="122" y="281"/>
                  <a:pt x="122" y="282"/>
                  <a:pt x="122" y="282"/>
                </a:cubicBezTo>
                <a:cubicBezTo>
                  <a:pt x="122" y="283"/>
                  <a:pt x="122" y="284"/>
                  <a:pt x="122" y="284"/>
                </a:cubicBezTo>
                <a:cubicBezTo>
                  <a:pt x="122" y="284"/>
                  <a:pt x="122" y="284"/>
                  <a:pt x="121" y="283"/>
                </a:cubicBezTo>
                <a:cubicBezTo>
                  <a:pt x="121" y="283"/>
                  <a:pt x="120" y="284"/>
                  <a:pt x="120" y="284"/>
                </a:cubicBezTo>
                <a:cubicBezTo>
                  <a:pt x="119" y="285"/>
                  <a:pt x="118" y="286"/>
                  <a:pt x="118" y="287"/>
                </a:cubicBezTo>
                <a:cubicBezTo>
                  <a:pt x="117" y="287"/>
                  <a:pt x="117" y="288"/>
                  <a:pt x="116" y="288"/>
                </a:cubicBezTo>
                <a:cubicBezTo>
                  <a:pt x="116" y="289"/>
                  <a:pt x="114" y="290"/>
                  <a:pt x="114" y="290"/>
                </a:cubicBezTo>
                <a:cubicBezTo>
                  <a:pt x="113" y="291"/>
                  <a:pt x="105" y="289"/>
                  <a:pt x="104" y="289"/>
                </a:cubicBezTo>
                <a:cubicBezTo>
                  <a:pt x="103" y="289"/>
                  <a:pt x="102" y="286"/>
                  <a:pt x="102" y="286"/>
                </a:cubicBezTo>
                <a:cubicBezTo>
                  <a:pt x="100" y="287"/>
                  <a:pt x="99" y="290"/>
                  <a:pt x="100" y="291"/>
                </a:cubicBezTo>
                <a:cubicBezTo>
                  <a:pt x="100" y="292"/>
                  <a:pt x="100" y="293"/>
                  <a:pt x="100" y="294"/>
                </a:cubicBezTo>
                <a:cubicBezTo>
                  <a:pt x="101" y="295"/>
                  <a:pt x="103" y="296"/>
                  <a:pt x="105" y="296"/>
                </a:cubicBezTo>
                <a:cubicBezTo>
                  <a:pt x="107" y="295"/>
                  <a:pt x="111" y="294"/>
                  <a:pt x="111" y="294"/>
                </a:cubicBezTo>
                <a:cubicBezTo>
                  <a:pt x="109" y="296"/>
                  <a:pt x="108" y="297"/>
                  <a:pt x="103" y="300"/>
                </a:cubicBezTo>
                <a:cubicBezTo>
                  <a:pt x="98" y="303"/>
                  <a:pt x="96" y="301"/>
                  <a:pt x="94" y="300"/>
                </a:cubicBezTo>
                <a:cubicBezTo>
                  <a:pt x="93" y="300"/>
                  <a:pt x="91" y="298"/>
                  <a:pt x="91" y="298"/>
                </a:cubicBezTo>
                <a:moveTo>
                  <a:pt x="56" y="256"/>
                </a:moveTo>
                <a:cubicBezTo>
                  <a:pt x="51" y="259"/>
                  <a:pt x="51" y="259"/>
                  <a:pt x="51" y="259"/>
                </a:cubicBezTo>
                <a:cubicBezTo>
                  <a:pt x="53" y="264"/>
                  <a:pt x="56" y="268"/>
                  <a:pt x="59" y="273"/>
                </a:cubicBezTo>
                <a:cubicBezTo>
                  <a:pt x="64" y="270"/>
                  <a:pt x="64" y="270"/>
                  <a:pt x="64" y="270"/>
                </a:cubicBezTo>
                <a:cubicBezTo>
                  <a:pt x="61" y="265"/>
                  <a:pt x="61" y="265"/>
                  <a:pt x="61" y="265"/>
                </a:cubicBezTo>
                <a:cubicBezTo>
                  <a:pt x="78" y="256"/>
                  <a:pt x="78" y="256"/>
                  <a:pt x="78" y="256"/>
                </a:cubicBezTo>
                <a:cubicBezTo>
                  <a:pt x="77" y="254"/>
                  <a:pt x="76" y="253"/>
                  <a:pt x="75" y="251"/>
                </a:cubicBezTo>
                <a:cubicBezTo>
                  <a:pt x="58" y="261"/>
                  <a:pt x="58" y="261"/>
                  <a:pt x="58" y="261"/>
                </a:cubicBezTo>
                <a:lnTo>
                  <a:pt x="56" y="256"/>
                </a:lnTo>
                <a:close/>
                <a:moveTo>
                  <a:pt x="70" y="241"/>
                </a:moveTo>
                <a:cubicBezTo>
                  <a:pt x="47" y="251"/>
                  <a:pt x="47" y="251"/>
                  <a:pt x="47" y="251"/>
                </a:cubicBezTo>
                <a:cubicBezTo>
                  <a:pt x="48" y="253"/>
                  <a:pt x="49" y="254"/>
                  <a:pt x="50" y="256"/>
                </a:cubicBezTo>
                <a:cubicBezTo>
                  <a:pt x="72" y="246"/>
                  <a:pt x="72" y="246"/>
                  <a:pt x="72" y="246"/>
                </a:cubicBezTo>
                <a:cubicBezTo>
                  <a:pt x="72" y="244"/>
                  <a:pt x="71" y="242"/>
                  <a:pt x="70" y="241"/>
                </a:cubicBezTo>
                <a:moveTo>
                  <a:pt x="57" y="236"/>
                </a:moveTo>
                <a:cubicBezTo>
                  <a:pt x="52" y="236"/>
                  <a:pt x="52" y="236"/>
                  <a:pt x="52" y="236"/>
                </a:cubicBezTo>
                <a:cubicBezTo>
                  <a:pt x="51" y="236"/>
                  <a:pt x="49" y="237"/>
                  <a:pt x="47" y="237"/>
                </a:cubicBezTo>
                <a:cubicBezTo>
                  <a:pt x="47" y="237"/>
                  <a:pt x="47" y="237"/>
                  <a:pt x="47" y="237"/>
                </a:cubicBezTo>
                <a:cubicBezTo>
                  <a:pt x="49" y="236"/>
                  <a:pt x="50" y="235"/>
                  <a:pt x="52" y="234"/>
                </a:cubicBezTo>
                <a:cubicBezTo>
                  <a:pt x="56" y="232"/>
                  <a:pt x="56" y="232"/>
                  <a:pt x="56" y="232"/>
                </a:cubicBezTo>
                <a:lnTo>
                  <a:pt x="57" y="236"/>
                </a:lnTo>
                <a:close/>
                <a:moveTo>
                  <a:pt x="64" y="221"/>
                </a:moveTo>
                <a:cubicBezTo>
                  <a:pt x="41" y="235"/>
                  <a:pt x="41" y="235"/>
                  <a:pt x="41" y="235"/>
                </a:cubicBezTo>
                <a:cubicBezTo>
                  <a:pt x="42" y="237"/>
                  <a:pt x="43" y="239"/>
                  <a:pt x="44" y="242"/>
                </a:cubicBezTo>
                <a:cubicBezTo>
                  <a:pt x="70" y="239"/>
                  <a:pt x="70" y="239"/>
                  <a:pt x="70" y="239"/>
                </a:cubicBezTo>
                <a:cubicBezTo>
                  <a:pt x="69" y="238"/>
                  <a:pt x="68" y="236"/>
                  <a:pt x="68" y="234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0" y="230"/>
                  <a:pt x="60" y="230"/>
                  <a:pt x="60" y="230"/>
                </a:cubicBezTo>
                <a:cubicBezTo>
                  <a:pt x="65" y="227"/>
                  <a:pt x="65" y="227"/>
                  <a:pt x="65" y="227"/>
                </a:cubicBezTo>
                <a:cubicBezTo>
                  <a:pt x="65" y="225"/>
                  <a:pt x="64" y="223"/>
                  <a:pt x="64" y="221"/>
                </a:cubicBezTo>
                <a:moveTo>
                  <a:pt x="60" y="202"/>
                </a:moveTo>
                <a:cubicBezTo>
                  <a:pt x="36" y="206"/>
                  <a:pt x="36" y="206"/>
                  <a:pt x="36" y="206"/>
                </a:cubicBezTo>
                <a:cubicBezTo>
                  <a:pt x="36" y="208"/>
                  <a:pt x="36" y="210"/>
                  <a:pt x="36" y="211"/>
                </a:cubicBezTo>
                <a:cubicBezTo>
                  <a:pt x="42" y="210"/>
                  <a:pt x="42" y="210"/>
                  <a:pt x="42" y="210"/>
                </a:cubicBezTo>
                <a:cubicBezTo>
                  <a:pt x="46" y="210"/>
                  <a:pt x="49" y="209"/>
                  <a:pt x="53" y="208"/>
                </a:cubicBezTo>
                <a:cubicBezTo>
                  <a:pt x="53" y="208"/>
                  <a:pt x="53" y="208"/>
                  <a:pt x="53" y="208"/>
                </a:cubicBezTo>
                <a:cubicBezTo>
                  <a:pt x="50" y="210"/>
                  <a:pt x="47" y="211"/>
                  <a:pt x="44" y="213"/>
                </a:cubicBezTo>
                <a:cubicBezTo>
                  <a:pt x="37" y="217"/>
                  <a:pt x="37" y="217"/>
                  <a:pt x="37" y="217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38" y="220"/>
                  <a:pt x="38" y="222"/>
                  <a:pt x="38" y="224"/>
                </a:cubicBezTo>
                <a:cubicBezTo>
                  <a:pt x="63" y="219"/>
                  <a:pt x="63" y="219"/>
                  <a:pt x="63" y="219"/>
                </a:cubicBezTo>
                <a:cubicBezTo>
                  <a:pt x="63" y="218"/>
                  <a:pt x="62" y="216"/>
                  <a:pt x="62" y="215"/>
                </a:cubicBezTo>
                <a:cubicBezTo>
                  <a:pt x="56" y="216"/>
                  <a:pt x="56" y="216"/>
                  <a:pt x="56" y="216"/>
                </a:cubicBezTo>
                <a:cubicBezTo>
                  <a:pt x="52" y="216"/>
                  <a:pt x="48" y="217"/>
                  <a:pt x="45" y="218"/>
                </a:cubicBezTo>
                <a:cubicBezTo>
                  <a:pt x="45" y="218"/>
                  <a:pt x="45" y="218"/>
                  <a:pt x="45" y="218"/>
                </a:cubicBezTo>
                <a:cubicBezTo>
                  <a:pt x="48" y="216"/>
                  <a:pt x="51" y="214"/>
                  <a:pt x="54" y="213"/>
                </a:cubicBezTo>
                <a:cubicBezTo>
                  <a:pt x="61" y="208"/>
                  <a:pt x="61" y="208"/>
                  <a:pt x="61" y="208"/>
                </a:cubicBezTo>
                <a:cubicBezTo>
                  <a:pt x="61" y="206"/>
                  <a:pt x="61" y="204"/>
                  <a:pt x="60" y="202"/>
                </a:cubicBezTo>
                <a:moveTo>
                  <a:pt x="50" y="190"/>
                </a:moveTo>
                <a:cubicBezTo>
                  <a:pt x="35" y="191"/>
                  <a:pt x="35" y="191"/>
                  <a:pt x="35" y="191"/>
                </a:cubicBezTo>
                <a:cubicBezTo>
                  <a:pt x="35" y="193"/>
                  <a:pt x="35" y="195"/>
                  <a:pt x="35" y="196"/>
                </a:cubicBezTo>
                <a:cubicBezTo>
                  <a:pt x="50" y="196"/>
                  <a:pt x="50" y="196"/>
                  <a:pt x="50" y="196"/>
                </a:cubicBezTo>
                <a:cubicBezTo>
                  <a:pt x="54" y="196"/>
                  <a:pt x="55" y="197"/>
                  <a:pt x="55" y="199"/>
                </a:cubicBezTo>
                <a:cubicBezTo>
                  <a:pt x="55" y="199"/>
                  <a:pt x="55" y="200"/>
                  <a:pt x="54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60" y="200"/>
                  <a:pt x="60" y="199"/>
                  <a:pt x="60" y="198"/>
                </a:cubicBezTo>
                <a:cubicBezTo>
                  <a:pt x="60" y="193"/>
                  <a:pt x="57" y="190"/>
                  <a:pt x="50" y="190"/>
                </a:cubicBezTo>
                <a:moveTo>
                  <a:pt x="60" y="182"/>
                </a:moveTo>
                <a:cubicBezTo>
                  <a:pt x="35" y="181"/>
                  <a:pt x="35" y="181"/>
                  <a:pt x="35" y="181"/>
                </a:cubicBezTo>
                <a:cubicBezTo>
                  <a:pt x="35" y="183"/>
                  <a:pt x="35" y="185"/>
                  <a:pt x="35" y="186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6"/>
                  <a:pt x="60" y="184"/>
                  <a:pt x="60" y="182"/>
                </a:cubicBezTo>
                <a:moveTo>
                  <a:pt x="63" y="162"/>
                </a:moveTo>
                <a:cubicBezTo>
                  <a:pt x="38" y="158"/>
                  <a:pt x="38" y="158"/>
                  <a:pt x="38" y="158"/>
                </a:cubicBezTo>
                <a:cubicBezTo>
                  <a:pt x="38" y="160"/>
                  <a:pt x="37" y="161"/>
                  <a:pt x="37" y="163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7" y="164"/>
                  <a:pt x="50" y="165"/>
                  <a:pt x="54" y="165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1" y="166"/>
                  <a:pt x="47" y="166"/>
                  <a:pt x="44" y="167"/>
                </a:cubicBezTo>
                <a:cubicBezTo>
                  <a:pt x="36" y="169"/>
                  <a:pt x="36" y="169"/>
                  <a:pt x="36" y="169"/>
                </a:cubicBezTo>
                <a:cubicBezTo>
                  <a:pt x="36" y="171"/>
                  <a:pt x="36" y="173"/>
                  <a:pt x="35" y="175"/>
                </a:cubicBezTo>
                <a:cubicBezTo>
                  <a:pt x="60" y="179"/>
                  <a:pt x="60" y="179"/>
                  <a:pt x="60" y="179"/>
                </a:cubicBezTo>
                <a:cubicBezTo>
                  <a:pt x="60" y="177"/>
                  <a:pt x="61" y="176"/>
                  <a:pt x="61" y="174"/>
                </a:cubicBezTo>
                <a:cubicBezTo>
                  <a:pt x="55" y="173"/>
                  <a:pt x="55" y="173"/>
                  <a:pt x="55" y="173"/>
                </a:cubicBezTo>
                <a:cubicBezTo>
                  <a:pt x="51" y="173"/>
                  <a:pt x="47" y="172"/>
                  <a:pt x="44" y="172"/>
                </a:cubicBezTo>
                <a:cubicBezTo>
                  <a:pt x="44" y="172"/>
                  <a:pt x="44" y="172"/>
                  <a:pt x="44" y="172"/>
                </a:cubicBezTo>
                <a:cubicBezTo>
                  <a:pt x="47" y="171"/>
                  <a:pt x="50" y="170"/>
                  <a:pt x="53" y="170"/>
                </a:cubicBezTo>
                <a:cubicBezTo>
                  <a:pt x="62" y="168"/>
                  <a:pt x="62" y="168"/>
                  <a:pt x="62" y="168"/>
                </a:cubicBezTo>
                <a:cubicBezTo>
                  <a:pt x="62" y="166"/>
                  <a:pt x="62" y="164"/>
                  <a:pt x="63" y="162"/>
                </a:cubicBezTo>
                <a:moveTo>
                  <a:pt x="59" y="135"/>
                </a:moveTo>
                <a:cubicBezTo>
                  <a:pt x="46" y="131"/>
                  <a:pt x="46" y="131"/>
                  <a:pt x="46" y="131"/>
                </a:cubicBezTo>
                <a:cubicBezTo>
                  <a:pt x="46" y="133"/>
                  <a:pt x="45" y="134"/>
                  <a:pt x="44" y="136"/>
                </a:cubicBezTo>
                <a:cubicBezTo>
                  <a:pt x="44" y="136"/>
                  <a:pt x="44" y="136"/>
                  <a:pt x="44" y="136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62" y="142"/>
                  <a:pt x="63" y="144"/>
                  <a:pt x="63" y="146"/>
                </a:cubicBezTo>
                <a:cubicBezTo>
                  <a:pt x="62" y="148"/>
                  <a:pt x="59" y="148"/>
                  <a:pt x="56" y="147"/>
                </a:cubicBezTo>
                <a:cubicBezTo>
                  <a:pt x="42" y="142"/>
                  <a:pt x="42" y="142"/>
                  <a:pt x="42" y="142"/>
                </a:cubicBezTo>
                <a:cubicBezTo>
                  <a:pt x="42" y="144"/>
                  <a:pt x="41" y="146"/>
                  <a:pt x="41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61" y="154"/>
                  <a:pt x="65" y="153"/>
                  <a:pt x="67" y="148"/>
                </a:cubicBezTo>
                <a:cubicBezTo>
                  <a:pt x="69" y="142"/>
                  <a:pt x="66" y="138"/>
                  <a:pt x="59" y="135"/>
                </a:cubicBezTo>
                <a:moveTo>
                  <a:pt x="79" y="122"/>
                </a:moveTo>
                <a:cubicBezTo>
                  <a:pt x="57" y="111"/>
                  <a:pt x="57" y="111"/>
                  <a:pt x="57" y="111"/>
                </a:cubicBezTo>
                <a:cubicBezTo>
                  <a:pt x="56" y="112"/>
                  <a:pt x="55" y="114"/>
                  <a:pt x="54" y="115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63" y="120"/>
                  <a:pt x="66" y="121"/>
                  <a:pt x="69" y="122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6" y="122"/>
                  <a:pt x="62" y="121"/>
                  <a:pt x="60" y="121"/>
                </a:cubicBezTo>
                <a:cubicBezTo>
                  <a:pt x="51" y="120"/>
                  <a:pt x="51" y="120"/>
                  <a:pt x="51" y="120"/>
                </a:cubicBezTo>
                <a:cubicBezTo>
                  <a:pt x="50" y="122"/>
                  <a:pt x="49" y="124"/>
                  <a:pt x="48" y="126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72" y="135"/>
                  <a:pt x="73" y="133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4" y="129"/>
                  <a:pt x="60" y="127"/>
                  <a:pt x="57" y="126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61" y="126"/>
                  <a:pt x="64" y="126"/>
                  <a:pt x="67" y="127"/>
                </a:cubicBezTo>
                <a:cubicBezTo>
                  <a:pt x="76" y="127"/>
                  <a:pt x="76" y="127"/>
                  <a:pt x="76" y="127"/>
                </a:cubicBezTo>
                <a:cubicBezTo>
                  <a:pt x="77" y="126"/>
                  <a:pt x="78" y="124"/>
                  <a:pt x="79" y="122"/>
                </a:cubicBezTo>
                <a:moveTo>
                  <a:pt x="83" y="116"/>
                </a:moveTo>
                <a:cubicBezTo>
                  <a:pt x="62" y="102"/>
                  <a:pt x="62" y="102"/>
                  <a:pt x="62" y="102"/>
                </a:cubicBezTo>
                <a:cubicBezTo>
                  <a:pt x="61" y="104"/>
                  <a:pt x="60" y="105"/>
                  <a:pt x="59" y="10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19"/>
                  <a:pt x="82" y="117"/>
                  <a:pt x="83" y="116"/>
                </a:cubicBezTo>
                <a:moveTo>
                  <a:pt x="91" y="106"/>
                </a:moveTo>
                <a:cubicBezTo>
                  <a:pt x="76" y="85"/>
                  <a:pt x="76" y="85"/>
                  <a:pt x="76" y="85"/>
                </a:cubicBezTo>
                <a:cubicBezTo>
                  <a:pt x="75" y="86"/>
                  <a:pt x="73" y="88"/>
                  <a:pt x="72" y="89"/>
                </a:cubicBezTo>
                <a:cubicBezTo>
                  <a:pt x="79" y="97"/>
                  <a:pt x="79" y="97"/>
                  <a:pt x="79" y="97"/>
                </a:cubicBezTo>
                <a:cubicBezTo>
                  <a:pt x="80" y="99"/>
                  <a:pt x="82" y="102"/>
                  <a:pt x="84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02"/>
                  <a:pt x="79" y="101"/>
                  <a:pt x="76" y="100"/>
                </a:cubicBezTo>
                <a:cubicBezTo>
                  <a:pt x="67" y="95"/>
                  <a:pt x="67" y="95"/>
                  <a:pt x="67" y="95"/>
                </a:cubicBezTo>
                <a:cubicBezTo>
                  <a:pt x="67" y="96"/>
                  <a:pt x="67" y="96"/>
                  <a:pt x="67" y="96"/>
                </a:cubicBezTo>
                <a:cubicBezTo>
                  <a:pt x="66" y="97"/>
                  <a:pt x="65" y="98"/>
                  <a:pt x="64" y="100"/>
                </a:cubicBezTo>
                <a:cubicBezTo>
                  <a:pt x="87" y="111"/>
                  <a:pt x="87" y="111"/>
                  <a:pt x="87" y="111"/>
                </a:cubicBezTo>
                <a:cubicBezTo>
                  <a:pt x="88" y="109"/>
                  <a:pt x="90" y="107"/>
                  <a:pt x="91" y="106"/>
                </a:cubicBezTo>
                <a:moveTo>
                  <a:pt x="86" y="83"/>
                </a:moveTo>
                <a:cubicBezTo>
                  <a:pt x="92" y="77"/>
                  <a:pt x="92" y="77"/>
                  <a:pt x="92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87" y="74"/>
                  <a:pt x="85" y="76"/>
                  <a:pt x="84" y="77"/>
                </a:cubicBezTo>
                <a:cubicBezTo>
                  <a:pt x="81" y="80"/>
                  <a:pt x="81" y="80"/>
                  <a:pt x="81" y="80"/>
                </a:cubicBezTo>
                <a:cubicBezTo>
                  <a:pt x="80" y="81"/>
                  <a:pt x="79" y="82"/>
                  <a:pt x="78" y="82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9" y="97"/>
                  <a:pt x="102" y="94"/>
                  <a:pt x="105" y="91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96" y="93"/>
                  <a:pt x="96" y="93"/>
                  <a:pt x="96" y="93"/>
                </a:cubicBezTo>
                <a:cubicBezTo>
                  <a:pt x="93" y="90"/>
                  <a:pt x="93" y="90"/>
                  <a:pt x="93" y="90"/>
                </a:cubicBezTo>
                <a:cubicBezTo>
                  <a:pt x="98" y="85"/>
                  <a:pt x="98" y="85"/>
                  <a:pt x="98" y="85"/>
                </a:cubicBezTo>
                <a:cubicBezTo>
                  <a:pt x="94" y="81"/>
                  <a:pt x="94" y="81"/>
                  <a:pt x="94" y="81"/>
                </a:cubicBezTo>
                <a:cubicBezTo>
                  <a:pt x="89" y="86"/>
                  <a:pt x="89" y="86"/>
                  <a:pt x="89" y="86"/>
                </a:cubicBezTo>
                <a:lnTo>
                  <a:pt x="86" y="83"/>
                </a:lnTo>
                <a:close/>
                <a:moveTo>
                  <a:pt x="104" y="74"/>
                </a:moveTo>
                <a:cubicBezTo>
                  <a:pt x="103" y="75"/>
                  <a:pt x="103" y="75"/>
                  <a:pt x="103" y="75"/>
                </a:cubicBezTo>
                <a:cubicBezTo>
                  <a:pt x="99" y="70"/>
                  <a:pt x="99" y="70"/>
                  <a:pt x="99" y="70"/>
                </a:cubicBezTo>
                <a:cubicBezTo>
                  <a:pt x="100" y="70"/>
                  <a:pt x="100" y="70"/>
                  <a:pt x="101" y="69"/>
                </a:cubicBezTo>
                <a:cubicBezTo>
                  <a:pt x="102" y="68"/>
                  <a:pt x="104" y="68"/>
                  <a:pt x="105" y="70"/>
                </a:cubicBezTo>
                <a:cubicBezTo>
                  <a:pt x="106" y="71"/>
                  <a:pt x="106" y="73"/>
                  <a:pt x="104" y="74"/>
                </a:cubicBezTo>
                <a:moveTo>
                  <a:pt x="110" y="73"/>
                </a:moveTo>
                <a:cubicBezTo>
                  <a:pt x="111" y="72"/>
                  <a:pt x="111" y="69"/>
                  <a:pt x="109" y="66"/>
                </a:cubicBezTo>
                <a:cubicBezTo>
                  <a:pt x="107" y="64"/>
                  <a:pt x="106" y="63"/>
                  <a:pt x="104" y="63"/>
                </a:cubicBezTo>
                <a:cubicBezTo>
                  <a:pt x="103" y="63"/>
                  <a:pt x="102" y="63"/>
                  <a:pt x="100" y="64"/>
                </a:cubicBezTo>
                <a:cubicBezTo>
                  <a:pt x="98" y="65"/>
                  <a:pt x="98" y="65"/>
                  <a:pt x="97" y="66"/>
                </a:cubicBezTo>
                <a:cubicBezTo>
                  <a:pt x="96" y="67"/>
                  <a:pt x="95" y="68"/>
                  <a:pt x="93" y="69"/>
                </a:cubicBezTo>
                <a:cubicBezTo>
                  <a:pt x="92" y="70"/>
                  <a:pt x="92" y="70"/>
                  <a:pt x="92" y="70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89"/>
                  <a:pt x="110" y="88"/>
                  <a:pt x="111" y="87"/>
                </a:cubicBezTo>
                <a:cubicBezTo>
                  <a:pt x="106" y="79"/>
                  <a:pt x="106" y="79"/>
                  <a:pt x="106" y="79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8" y="78"/>
                  <a:pt x="109" y="78"/>
                  <a:pt x="111" y="80"/>
                </a:cubicBezTo>
                <a:cubicBezTo>
                  <a:pt x="113" y="82"/>
                  <a:pt x="115" y="83"/>
                  <a:pt x="115" y="84"/>
                </a:cubicBezTo>
                <a:cubicBezTo>
                  <a:pt x="117" y="82"/>
                  <a:pt x="119" y="81"/>
                  <a:pt x="120" y="80"/>
                </a:cubicBezTo>
                <a:cubicBezTo>
                  <a:pt x="119" y="80"/>
                  <a:pt x="117" y="77"/>
                  <a:pt x="115" y="76"/>
                </a:cubicBezTo>
                <a:cubicBezTo>
                  <a:pt x="113" y="74"/>
                  <a:pt x="111" y="73"/>
                  <a:pt x="110" y="73"/>
                </a:cubicBezTo>
                <a:close/>
                <a:moveTo>
                  <a:pt x="118" y="58"/>
                </a:moveTo>
                <a:cubicBezTo>
                  <a:pt x="120" y="57"/>
                  <a:pt x="122" y="57"/>
                  <a:pt x="123" y="57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0" y="53"/>
                  <a:pt x="118" y="53"/>
                  <a:pt x="116" y="54"/>
                </a:cubicBezTo>
                <a:cubicBezTo>
                  <a:pt x="111" y="56"/>
                  <a:pt x="110" y="60"/>
                  <a:pt x="112" y="64"/>
                </a:cubicBezTo>
                <a:cubicBezTo>
                  <a:pt x="114" y="67"/>
                  <a:pt x="117" y="68"/>
                  <a:pt x="121" y="68"/>
                </a:cubicBezTo>
                <a:cubicBezTo>
                  <a:pt x="123" y="68"/>
                  <a:pt x="125" y="68"/>
                  <a:pt x="125" y="69"/>
                </a:cubicBezTo>
                <a:cubicBezTo>
                  <a:pt x="126" y="70"/>
                  <a:pt x="125" y="71"/>
                  <a:pt x="124" y="72"/>
                </a:cubicBezTo>
                <a:cubicBezTo>
                  <a:pt x="122" y="73"/>
                  <a:pt x="120" y="73"/>
                  <a:pt x="118" y="73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1" y="79"/>
                  <a:pt x="124" y="78"/>
                  <a:pt x="126" y="77"/>
                </a:cubicBezTo>
                <a:cubicBezTo>
                  <a:pt x="131" y="74"/>
                  <a:pt x="132" y="70"/>
                  <a:pt x="130" y="66"/>
                </a:cubicBezTo>
                <a:cubicBezTo>
                  <a:pt x="128" y="63"/>
                  <a:pt x="126" y="62"/>
                  <a:pt x="122" y="62"/>
                </a:cubicBezTo>
                <a:cubicBezTo>
                  <a:pt x="119" y="62"/>
                  <a:pt x="118" y="62"/>
                  <a:pt x="117" y="61"/>
                </a:cubicBezTo>
                <a:cubicBezTo>
                  <a:pt x="117" y="60"/>
                  <a:pt x="117" y="59"/>
                  <a:pt x="118" y="58"/>
                </a:cubicBezTo>
                <a:moveTo>
                  <a:pt x="141" y="70"/>
                </a:moveTo>
                <a:cubicBezTo>
                  <a:pt x="131" y="47"/>
                  <a:pt x="131" y="47"/>
                  <a:pt x="131" y="47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7" y="71"/>
                  <a:pt x="139" y="71"/>
                  <a:pt x="141" y="70"/>
                </a:cubicBezTo>
                <a:moveTo>
                  <a:pt x="152" y="66"/>
                </a:moveTo>
                <a:cubicBezTo>
                  <a:pt x="146" y="47"/>
                  <a:pt x="146" y="47"/>
                  <a:pt x="146" y="47"/>
                </a:cubicBezTo>
                <a:cubicBezTo>
                  <a:pt x="151" y="46"/>
                  <a:pt x="151" y="46"/>
                  <a:pt x="151" y="46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8" y="41"/>
                  <a:pt x="147" y="41"/>
                  <a:pt x="146" y="41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7" y="45"/>
                  <a:pt x="135" y="45"/>
                  <a:pt x="134" y="45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7" y="68"/>
                  <a:pt x="147" y="68"/>
                  <a:pt x="147" y="68"/>
                </a:cubicBezTo>
                <a:cubicBezTo>
                  <a:pt x="149" y="67"/>
                  <a:pt x="150" y="66"/>
                  <a:pt x="152" y="66"/>
                </a:cubicBezTo>
                <a:moveTo>
                  <a:pt x="167" y="52"/>
                </a:moveTo>
                <a:cubicBezTo>
                  <a:pt x="171" y="36"/>
                  <a:pt x="171" y="36"/>
                  <a:pt x="171" y="36"/>
                </a:cubicBezTo>
                <a:cubicBezTo>
                  <a:pt x="169" y="37"/>
                  <a:pt x="167" y="37"/>
                  <a:pt x="165" y="37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5"/>
                  <a:pt x="164" y="46"/>
                  <a:pt x="164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3" y="47"/>
                  <a:pt x="162" y="45"/>
                  <a:pt x="161" y="44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6" y="39"/>
                  <a:pt x="154" y="39"/>
                  <a:pt x="153" y="40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5" y="63"/>
                  <a:pt x="167" y="62"/>
                  <a:pt x="169" y="62"/>
                </a:cubicBezTo>
                <a:lnTo>
                  <a:pt x="167" y="52"/>
                </a:lnTo>
                <a:close/>
                <a:moveTo>
                  <a:pt x="188" y="60"/>
                </a:moveTo>
                <a:cubicBezTo>
                  <a:pt x="186" y="58"/>
                  <a:pt x="185" y="53"/>
                  <a:pt x="184" y="48"/>
                </a:cubicBezTo>
                <a:cubicBezTo>
                  <a:pt x="184" y="42"/>
                  <a:pt x="185" y="38"/>
                  <a:pt x="186" y="35"/>
                </a:cubicBezTo>
                <a:cubicBezTo>
                  <a:pt x="185" y="35"/>
                  <a:pt x="184" y="35"/>
                  <a:pt x="182" y="36"/>
                </a:cubicBezTo>
                <a:cubicBezTo>
                  <a:pt x="181" y="38"/>
                  <a:pt x="180" y="42"/>
                  <a:pt x="180" y="48"/>
                </a:cubicBezTo>
                <a:cubicBezTo>
                  <a:pt x="180" y="54"/>
                  <a:pt x="182" y="58"/>
                  <a:pt x="184" y="61"/>
                </a:cubicBezTo>
                <a:cubicBezTo>
                  <a:pt x="184" y="61"/>
                  <a:pt x="185" y="60"/>
                  <a:pt x="185" y="60"/>
                </a:cubicBezTo>
                <a:lnTo>
                  <a:pt x="188" y="60"/>
                </a:lnTo>
                <a:close/>
                <a:moveTo>
                  <a:pt x="200" y="44"/>
                </a:moveTo>
                <a:cubicBezTo>
                  <a:pt x="200" y="46"/>
                  <a:pt x="199" y="47"/>
                  <a:pt x="197" y="47"/>
                </a:cubicBezTo>
                <a:cubicBezTo>
                  <a:pt x="196" y="47"/>
                  <a:pt x="196" y="47"/>
                  <a:pt x="195" y="47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6" y="41"/>
                  <a:pt x="197" y="40"/>
                  <a:pt x="197" y="41"/>
                </a:cubicBezTo>
                <a:cubicBezTo>
                  <a:pt x="199" y="41"/>
                  <a:pt x="200" y="42"/>
                  <a:pt x="200" y="44"/>
                </a:cubicBezTo>
                <a:moveTo>
                  <a:pt x="203" y="50"/>
                </a:moveTo>
                <a:cubicBezTo>
                  <a:pt x="205" y="49"/>
                  <a:pt x="205" y="47"/>
                  <a:pt x="206" y="44"/>
                </a:cubicBezTo>
                <a:cubicBezTo>
                  <a:pt x="206" y="41"/>
                  <a:pt x="205" y="39"/>
                  <a:pt x="204" y="38"/>
                </a:cubicBezTo>
                <a:cubicBezTo>
                  <a:pt x="202" y="36"/>
                  <a:pt x="200" y="36"/>
                  <a:pt x="198" y="36"/>
                </a:cubicBezTo>
                <a:cubicBezTo>
                  <a:pt x="194" y="35"/>
                  <a:pt x="192" y="35"/>
                  <a:pt x="191" y="3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91" y="60"/>
                  <a:pt x="193" y="60"/>
                  <a:pt x="195" y="61"/>
                </a:cubicBezTo>
                <a:cubicBezTo>
                  <a:pt x="195" y="52"/>
                  <a:pt x="195" y="52"/>
                  <a:pt x="195" y="52"/>
                </a:cubicBezTo>
                <a:cubicBezTo>
                  <a:pt x="195" y="52"/>
                  <a:pt x="196" y="52"/>
                  <a:pt x="196" y="52"/>
                </a:cubicBezTo>
                <a:cubicBezTo>
                  <a:pt x="199" y="53"/>
                  <a:pt x="202" y="52"/>
                  <a:pt x="203" y="50"/>
                </a:cubicBezTo>
                <a:moveTo>
                  <a:pt x="222" y="44"/>
                </a:moveTo>
                <a:cubicBezTo>
                  <a:pt x="223" y="39"/>
                  <a:pt x="223" y="39"/>
                  <a:pt x="223" y="39"/>
                </a:cubicBezTo>
                <a:cubicBezTo>
                  <a:pt x="221" y="39"/>
                  <a:pt x="220" y="38"/>
                  <a:pt x="219" y="38"/>
                </a:cubicBezTo>
                <a:cubicBezTo>
                  <a:pt x="214" y="37"/>
                  <a:pt x="214" y="37"/>
                  <a:pt x="214" y="37"/>
                </a:cubicBezTo>
                <a:cubicBezTo>
                  <a:pt x="212" y="37"/>
                  <a:pt x="211" y="37"/>
                  <a:pt x="210" y="37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10" y="62"/>
                  <a:pt x="214" y="63"/>
                  <a:pt x="219" y="64"/>
                </a:cubicBezTo>
                <a:cubicBezTo>
                  <a:pt x="220" y="58"/>
                  <a:pt x="220" y="58"/>
                  <a:pt x="220" y="58"/>
                </a:cubicBezTo>
                <a:cubicBezTo>
                  <a:pt x="212" y="57"/>
                  <a:pt x="212" y="57"/>
                  <a:pt x="212" y="57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20" y="54"/>
                  <a:pt x="220" y="54"/>
                  <a:pt x="220" y="54"/>
                </a:cubicBezTo>
                <a:cubicBezTo>
                  <a:pt x="220" y="48"/>
                  <a:pt x="220" y="48"/>
                  <a:pt x="220" y="48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4" y="43"/>
                  <a:pt x="214" y="43"/>
                  <a:pt x="214" y="43"/>
                </a:cubicBezTo>
                <a:lnTo>
                  <a:pt x="222" y="44"/>
                </a:lnTo>
                <a:close/>
                <a:moveTo>
                  <a:pt x="226" y="66"/>
                </a:moveTo>
                <a:cubicBezTo>
                  <a:pt x="233" y="42"/>
                  <a:pt x="233" y="42"/>
                  <a:pt x="233" y="42"/>
                </a:cubicBezTo>
                <a:cubicBezTo>
                  <a:pt x="231" y="41"/>
                  <a:pt x="229" y="41"/>
                  <a:pt x="227" y="40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2" y="65"/>
                  <a:pt x="224" y="65"/>
                  <a:pt x="226" y="66"/>
                </a:cubicBezTo>
                <a:moveTo>
                  <a:pt x="241" y="60"/>
                </a:moveTo>
                <a:cubicBezTo>
                  <a:pt x="252" y="49"/>
                  <a:pt x="252" y="49"/>
                  <a:pt x="252" y="49"/>
                </a:cubicBezTo>
                <a:cubicBezTo>
                  <a:pt x="250" y="48"/>
                  <a:pt x="248" y="47"/>
                  <a:pt x="247" y="46"/>
                </a:cubicBezTo>
                <a:cubicBezTo>
                  <a:pt x="243" y="51"/>
                  <a:pt x="243" y="51"/>
                  <a:pt x="243" y="51"/>
                </a:cubicBezTo>
                <a:cubicBezTo>
                  <a:pt x="242" y="53"/>
                  <a:pt x="241" y="54"/>
                  <a:pt x="240" y="55"/>
                </a:cubicBezTo>
                <a:cubicBezTo>
                  <a:pt x="240" y="55"/>
                  <a:pt x="240" y="55"/>
                  <a:pt x="240" y="55"/>
                </a:cubicBezTo>
                <a:cubicBezTo>
                  <a:pt x="240" y="53"/>
                  <a:pt x="240" y="52"/>
                  <a:pt x="240" y="50"/>
                </a:cubicBezTo>
                <a:cubicBezTo>
                  <a:pt x="241" y="44"/>
                  <a:pt x="241" y="44"/>
                  <a:pt x="241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38" y="43"/>
                  <a:pt x="237" y="43"/>
                  <a:pt x="235" y="42"/>
                </a:cubicBezTo>
                <a:cubicBezTo>
                  <a:pt x="236" y="58"/>
                  <a:pt x="236" y="58"/>
                  <a:pt x="236" y="58"/>
                </a:cubicBezTo>
                <a:cubicBezTo>
                  <a:pt x="232" y="68"/>
                  <a:pt x="232" y="68"/>
                  <a:pt x="232" y="68"/>
                </a:cubicBezTo>
                <a:cubicBezTo>
                  <a:pt x="234" y="68"/>
                  <a:pt x="235" y="69"/>
                  <a:pt x="237" y="70"/>
                </a:cubicBezTo>
                <a:lnTo>
                  <a:pt x="241" y="60"/>
                </a:lnTo>
                <a:close/>
                <a:moveTo>
                  <a:pt x="258" y="57"/>
                </a:moveTo>
                <a:cubicBezTo>
                  <a:pt x="258" y="58"/>
                  <a:pt x="257" y="60"/>
                  <a:pt x="257" y="62"/>
                </a:cubicBezTo>
                <a:cubicBezTo>
                  <a:pt x="255" y="66"/>
                  <a:pt x="255" y="66"/>
                  <a:pt x="255" y="66"/>
                </a:cubicBezTo>
                <a:cubicBezTo>
                  <a:pt x="252" y="64"/>
                  <a:pt x="252" y="64"/>
                  <a:pt x="252" y="64"/>
                </a:cubicBezTo>
                <a:cubicBezTo>
                  <a:pt x="255" y="61"/>
                  <a:pt x="255" y="61"/>
                  <a:pt x="255" y="61"/>
                </a:cubicBezTo>
                <a:cubicBezTo>
                  <a:pt x="256" y="60"/>
                  <a:pt x="257" y="58"/>
                  <a:pt x="258" y="57"/>
                </a:cubicBezTo>
                <a:close/>
                <a:moveTo>
                  <a:pt x="257" y="80"/>
                </a:moveTo>
                <a:cubicBezTo>
                  <a:pt x="264" y="54"/>
                  <a:pt x="264" y="54"/>
                  <a:pt x="264" y="54"/>
                </a:cubicBezTo>
                <a:cubicBezTo>
                  <a:pt x="262" y="53"/>
                  <a:pt x="259" y="52"/>
                  <a:pt x="257" y="51"/>
                </a:cubicBezTo>
                <a:cubicBezTo>
                  <a:pt x="240" y="71"/>
                  <a:pt x="240" y="71"/>
                  <a:pt x="240" y="71"/>
                </a:cubicBezTo>
                <a:cubicBezTo>
                  <a:pt x="242" y="71"/>
                  <a:pt x="244" y="72"/>
                  <a:pt x="246" y="73"/>
                </a:cubicBezTo>
                <a:cubicBezTo>
                  <a:pt x="249" y="69"/>
                  <a:pt x="249" y="69"/>
                  <a:pt x="249" y="69"/>
                </a:cubicBezTo>
                <a:cubicBezTo>
                  <a:pt x="254" y="71"/>
                  <a:pt x="254" y="71"/>
                  <a:pt x="254" y="71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4" y="77"/>
                  <a:pt x="256" y="78"/>
                  <a:pt x="257" y="80"/>
                </a:cubicBezTo>
                <a:moveTo>
                  <a:pt x="272" y="91"/>
                </a:moveTo>
                <a:cubicBezTo>
                  <a:pt x="287" y="70"/>
                  <a:pt x="287" y="70"/>
                  <a:pt x="287" y="70"/>
                </a:cubicBezTo>
                <a:cubicBezTo>
                  <a:pt x="286" y="69"/>
                  <a:pt x="285" y="68"/>
                  <a:pt x="283" y="67"/>
                </a:cubicBezTo>
                <a:cubicBezTo>
                  <a:pt x="280" y="72"/>
                  <a:pt x="280" y="72"/>
                  <a:pt x="280" y="72"/>
                </a:cubicBezTo>
                <a:cubicBezTo>
                  <a:pt x="277" y="75"/>
                  <a:pt x="276" y="78"/>
                  <a:pt x="274" y="81"/>
                </a:cubicBezTo>
                <a:cubicBezTo>
                  <a:pt x="274" y="81"/>
                  <a:pt x="274" y="81"/>
                  <a:pt x="274" y="81"/>
                </a:cubicBezTo>
                <a:cubicBezTo>
                  <a:pt x="275" y="78"/>
                  <a:pt x="276" y="74"/>
                  <a:pt x="276" y="72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7" y="62"/>
                  <a:pt x="275" y="61"/>
                  <a:pt x="273" y="60"/>
                </a:cubicBezTo>
                <a:cubicBezTo>
                  <a:pt x="258" y="80"/>
                  <a:pt x="258" y="80"/>
                  <a:pt x="258" y="80"/>
                </a:cubicBezTo>
                <a:cubicBezTo>
                  <a:pt x="260" y="81"/>
                  <a:pt x="261" y="82"/>
                  <a:pt x="262" y="83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8" y="75"/>
                  <a:pt x="271" y="72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1" y="72"/>
                  <a:pt x="271" y="76"/>
                  <a:pt x="270" y="78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8"/>
                  <a:pt x="271" y="89"/>
                  <a:pt x="272" y="91"/>
                </a:cubicBezTo>
                <a:moveTo>
                  <a:pt x="299" y="90"/>
                </a:moveTo>
                <a:cubicBezTo>
                  <a:pt x="303" y="87"/>
                  <a:pt x="303" y="87"/>
                  <a:pt x="303" y="87"/>
                </a:cubicBezTo>
                <a:cubicBezTo>
                  <a:pt x="303" y="86"/>
                  <a:pt x="302" y="84"/>
                  <a:pt x="300" y="82"/>
                </a:cubicBezTo>
                <a:cubicBezTo>
                  <a:pt x="295" y="77"/>
                  <a:pt x="288" y="76"/>
                  <a:pt x="282" y="83"/>
                </a:cubicBezTo>
                <a:cubicBezTo>
                  <a:pt x="280" y="85"/>
                  <a:pt x="278" y="88"/>
                  <a:pt x="278" y="91"/>
                </a:cubicBezTo>
                <a:cubicBezTo>
                  <a:pt x="278" y="94"/>
                  <a:pt x="279" y="96"/>
                  <a:pt x="282" y="99"/>
                </a:cubicBezTo>
                <a:cubicBezTo>
                  <a:pt x="284" y="101"/>
                  <a:pt x="286" y="103"/>
                  <a:pt x="288" y="103"/>
                </a:cubicBezTo>
                <a:cubicBezTo>
                  <a:pt x="297" y="94"/>
                  <a:pt x="297" y="94"/>
                  <a:pt x="297" y="94"/>
                </a:cubicBezTo>
                <a:cubicBezTo>
                  <a:pt x="292" y="88"/>
                  <a:pt x="292" y="88"/>
                  <a:pt x="292" y="88"/>
                </a:cubicBezTo>
                <a:cubicBezTo>
                  <a:pt x="288" y="92"/>
                  <a:pt x="288" y="92"/>
                  <a:pt x="288" y="92"/>
                </a:cubicBezTo>
                <a:cubicBezTo>
                  <a:pt x="290" y="94"/>
                  <a:pt x="290" y="94"/>
                  <a:pt x="290" y="94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7"/>
                  <a:pt x="286" y="96"/>
                  <a:pt x="285" y="96"/>
                </a:cubicBezTo>
                <a:cubicBezTo>
                  <a:pt x="283" y="94"/>
                  <a:pt x="283" y="90"/>
                  <a:pt x="286" y="87"/>
                </a:cubicBezTo>
                <a:cubicBezTo>
                  <a:pt x="290" y="83"/>
                  <a:pt x="294" y="83"/>
                  <a:pt x="296" y="86"/>
                </a:cubicBezTo>
                <a:cubicBezTo>
                  <a:pt x="298" y="87"/>
                  <a:pt x="298" y="89"/>
                  <a:pt x="299" y="90"/>
                </a:cubicBezTo>
                <a:moveTo>
                  <a:pt x="311" y="119"/>
                </a:moveTo>
                <a:cubicBezTo>
                  <a:pt x="322" y="111"/>
                  <a:pt x="322" y="111"/>
                  <a:pt x="322" y="111"/>
                </a:cubicBezTo>
                <a:cubicBezTo>
                  <a:pt x="321" y="110"/>
                  <a:pt x="321" y="108"/>
                  <a:pt x="320" y="107"/>
                </a:cubicBezTo>
                <a:cubicBezTo>
                  <a:pt x="320" y="107"/>
                  <a:pt x="320" y="107"/>
                  <a:pt x="320" y="107"/>
                </a:cubicBezTo>
                <a:cubicBezTo>
                  <a:pt x="308" y="115"/>
                  <a:pt x="308" y="115"/>
                  <a:pt x="308" y="115"/>
                </a:cubicBezTo>
                <a:cubicBezTo>
                  <a:pt x="304" y="117"/>
                  <a:pt x="302" y="117"/>
                  <a:pt x="301" y="115"/>
                </a:cubicBezTo>
                <a:cubicBezTo>
                  <a:pt x="300" y="114"/>
                  <a:pt x="301" y="112"/>
                  <a:pt x="304" y="109"/>
                </a:cubicBezTo>
                <a:cubicBezTo>
                  <a:pt x="316" y="101"/>
                  <a:pt x="316" y="101"/>
                  <a:pt x="316" y="101"/>
                </a:cubicBezTo>
                <a:cubicBezTo>
                  <a:pt x="315" y="100"/>
                  <a:pt x="314" y="98"/>
                  <a:pt x="313" y="97"/>
                </a:cubicBezTo>
                <a:cubicBezTo>
                  <a:pt x="302" y="104"/>
                  <a:pt x="302" y="104"/>
                  <a:pt x="302" y="104"/>
                </a:cubicBezTo>
                <a:cubicBezTo>
                  <a:pt x="295" y="109"/>
                  <a:pt x="294" y="113"/>
                  <a:pt x="297" y="118"/>
                </a:cubicBezTo>
                <a:cubicBezTo>
                  <a:pt x="300" y="123"/>
                  <a:pt x="305" y="123"/>
                  <a:pt x="311" y="119"/>
                </a:cubicBezTo>
                <a:moveTo>
                  <a:pt x="310" y="142"/>
                </a:moveTo>
                <a:cubicBezTo>
                  <a:pt x="332" y="132"/>
                  <a:pt x="332" y="132"/>
                  <a:pt x="332" y="132"/>
                </a:cubicBezTo>
                <a:cubicBezTo>
                  <a:pt x="332" y="130"/>
                  <a:pt x="331" y="129"/>
                  <a:pt x="331" y="127"/>
                </a:cubicBezTo>
                <a:cubicBezTo>
                  <a:pt x="325" y="130"/>
                  <a:pt x="325" y="130"/>
                  <a:pt x="325" y="130"/>
                </a:cubicBezTo>
                <a:cubicBezTo>
                  <a:pt x="322" y="131"/>
                  <a:pt x="319" y="133"/>
                  <a:pt x="316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8" y="133"/>
                  <a:pt x="320" y="130"/>
                  <a:pt x="322" y="128"/>
                </a:cubicBezTo>
                <a:cubicBezTo>
                  <a:pt x="328" y="122"/>
                  <a:pt x="328" y="122"/>
                  <a:pt x="328" y="122"/>
                </a:cubicBezTo>
                <a:cubicBezTo>
                  <a:pt x="327" y="120"/>
                  <a:pt x="326" y="118"/>
                  <a:pt x="325" y="116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3" y="128"/>
                  <a:pt x="304" y="130"/>
                  <a:pt x="305" y="131"/>
                </a:cubicBezTo>
                <a:cubicBezTo>
                  <a:pt x="310" y="129"/>
                  <a:pt x="310" y="129"/>
                  <a:pt x="310" y="129"/>
                </a:cubicBezTo>
                <a:cubicBezTo>
                  <a:pt x="314" y="127"/>
                  <a:pt x="317" y="125"/>
                  <a:pt x="320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18" y="126"/>
                  <a:pt x="315" y="128"/>
                  <a:pt x="313" y="131"/>
                </a:cubicBezTo>
                <a:cubicBezTo>
                  <a:pt x="308" y="137"/>
                  <a:pt x="308" y="137"/>
                  <a:pt x="308" y="137"/>
                </a:cubicBezTo>
                <a:cubicBezTo>
                  <a:pt x="308" y="139"/>
                  <a:pt x="309" y="141"/>
                  <a:pt x="310" y="142"/>
                </a:cubicBezTo>
                <a:moveTo>
                  <a:pt x="312" y="150"/>
                </a:moveTo>
                <a:cubicBezTo>
                  <a:pt x="336" y="142"/>
                  <a:pt x="336" y="142"/>
                  <a:pt x="336" y="142"/>
                </a:cubicBezTo>
                <a:cubicBezTo>
                  <a:pt x="335" y="140"/>
                  <a:pt x="335" y="138"/>
                  <a:pt x="334" y="136"/>
                </a:cubicBezTo>
                <a:cubicBezTo>
                  <a:pt x="311" y="145"/>
                  <a:pt x="311" y="145"/>
                  <a:pt x="311" y="145"/>
                </a:cubicBezTo>
                <a:cubicBezTo>
                  <a:pt x="311" y="146"/>
                  <a:pt x="312" y="148"/>
                  <a:pt x="312" y="150"/>
                </a:cubicBezTo>
                <a:moveTo>
                  <a:pt x="316" y="162"/>
                </a:moveTo>
                <a:cubicBezTo>
                  <a:pt x="341" y="163"/>
                  <a:pt x="341" y="163"/>
                  <a:pt x="341" y="163"/>
                </a:cubicBezTo>
                <a:cubicBezTo>
                  <a:pt x="341" y="161"/>
                  <a:pt x="341" y="159"/>
                  <a:pt x="340" y="157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27" y="158"/>
                  <a:pt x="324" y="158"/>
                  <a:pt x="321" y="158"/>
                </a:cubicBezTo>
                <a:cubicBezTo>
                  <a:pt x="321" y="158"/>
                  <a:pt x="321" y="158"/>
                  <a:pt x="321" y="158"/>
                </a:cubicBezTo>
                <a:cubicBezTo>
                  <a:pt x="324" y="157"/>
                  <a:pt x="327" y="155"/>
                  <a:pt x="329" y="154"/>
                </a:cubicBezTo>
                <a:cubicBezTo>
                  <a:pt x="338" y="150"/>
                  <a:pt x="338" y="150"/>
                  <a:pt x="338" y="150"/>
                </a:cubicBezTo>
                <a:cubicBezTo>
                  <a:pt x="338" y="149"/>
                  <a:pt x="338" y="149"/>
                  <a:pt x="338" y="149"/>
                </a:cubicBezTo>
                <a:cubicBezTo>
                  <a:pt x="338" y="147"/>
                  <a:pt x="337" y="146"/>
                  <a:pt x="337" y="144"/>
                </a:cubicBezTo>
                <a:cubicBezTo>
                  <a:pt x="314" y="156"/>
                  <a:pt x="314" y="156"/>
                  <a:pt x="314" y="156"/>
                </a:cubicBezTo>
                <a:cubicBezTo>
                  <a:pt x="315" y="158"/>
                  <a:pt x="315" y="160"/>
                  <a:pt x="316" y="162"/>
                </a:cubicBezTo>
                <a:moveTo>
                  <a:pt x="338" y="180"/>
                </a:moveTo>
                <a:cubicBezTo>
                  <a:pt x="343" y="179"/>
                  <a:pt x="343" y="179"/>
                  <a:pt x="343" y="179"/>
                </a:cubicBezTo>
                <a:cubicBezTo>
                  <a:pt x="343" y="178"/>
                  <a:pt x="343" y="176"/>
                  <a:pt x="343" y="174"/>
                </a:cubicBezTo>
                <a:cubicBezTo>
                  <a:pt x="343" y="170"/>
                  <a:pt x="343" y="170"/>
                  <a:pt x="343" y="170"/>
                </a:cubicBezTo>
                <a:cubicBezTo>
                  <a:pt x="342" y="169"/>
                  <a:pt x="342" y="167"/>
                  <a:pt x="342" y="166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8" y="173"/>
                  <a:pt x="318" y="178"/>
                  <a:pt x="319" y="182"/>
                </a:cubicBezTo>
                <a:cubicBezTo>
                  <a:pt x="324" y="182"/>
                  <a:pt x="324" y="182"/>
                  <a:pt x="324" y="182"/>
                </a:cubicBezTo>
                <a:cubicBezTo>
                  <a:pt x="323" y="174"/>
                  <a:pt x="323" y="174"/>
                  <a:pt x="323" y="174"/>
                </a:cubicBezTo>
                <a:cubicBezTo>
                  <a:pt x="328" y="173"/>
                  <a:pt x="328" y="173"/>
                  <a:pt x="328" y="173"/>
                </a:cubicBezTo>
                <a:cubicBezTo>
                  <a:pt x="328" y="180"/>
                  <a:pt x="328" y="180"/>
                  <a:pt x="328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3" y="173"/>
                  <a:pt x="333" y="173"/>
                  <a:pt x="333" y="173"/>
                </a:cubicBezTo>
                <a:cubicBezTo>
                  <a:pt x="337" y="172"/>
                  <a:pt x="337" y="172"/>
                  <a:pt x="337" y="172"/>
                </a:cubicBezTo>
                <a:lnTo>
                  <a:pt x="338" y="180"/>
                </a:lnTo>
                <a:close/>
                <a:moveTo>
                  <a:pt x="339" y="192"/>
                </a:moveTo>
                <a:cubicBezTo>
                  <a:pt x="339" y="194"/>
                  <a:pt x="338" y="195"/>
                  <a:pt x="336" y="195"/>
                </a:cubicBezTo>
                <a:cubicBezTo>
                  <a:pt x="334" y="195"/>
                  <a:pt x="333" y="194"/>
                  <a:pt x="333" y="192"/>
                </a:cubicBezTo>
                <a:cubicBezTo>
                  <a:pt x="333" y="190"/>
                  <a:pt x="333" y="190"/>
                  <a:pt x="333" y="190"/>
                </a:cubicBezTo>
                <a:cubicBezTo>
                  <a:pt x="339" y="190"/>
                  <a:pt x="339" y="190"/>
                  <a:pt x="339" y="190"/>
                </a:cubicBezTo>
                <a:cubicBezTo>
                  <a:pt x="339" y="191"/>
                  <a:pt x="339" y="191"/>
                  <a:pt x="339" y="192"/>
                </a:cubicBezTo>
                <a:moveTo>
                  <a:pt x="342" y="198"/>
                </a:moveTo>
                <a:cubicBezTo>
                  <a:pt x="343" y="197"/>
                  <a:pt x="344" y="197"/>
                  <a:pt x="344" y="195"/>
                </a:cubicBezTo>
                <a:cubicBezTo>
                  <a:pt x="344" y="193"/>
                  <a:pt x="344" y="193"/>
                  <a:pt x="344" y="192"/>
                </a:cubicBezTo>
                <a:cubicBezTo>
                  <a:pt x="344" y="190"/>
                  <a:pt x="344" y="188"/>
                  <a:pt x="344" y="186"/>
                </a:cubicBezTo>
                <a:cubicBezTo>
                  <a:pt x="344" y="186"/>
                  <a:pt x="344" y="185"/>
                  <a:pt x="344" y="185"/>
                </a:cubicBezTo>
                <a:cubicBezTo>
                  <a:pt x="319" y="185"/>
                  <a:pt x="319" y="185"/>
                  <a:pt x="319" y="185"/>
                </a:cubicBezTo>
                <a:cubicBezTo>
                  <a:pt x="319" y="186"/>
                  <a:pt x="319" y="188"/>
                  <a:pt x="319" y="190"/>
                </a:cubicBezTo>
                <a:cubicBezTo>
                  <a:pt x="328" y="190"/>
                  <a:pt x="328" y="190"/>
                  <a:pt x="328" y="190"/>
                </a:cubicBezTo>
                <a:cubicBezTo>
                  <a:pt x="328" y="191"/>
                  <a:pt x="328" y="191"/>
                  <a:pt x="328" y="191"/>
                </a:cubicBezTo>
                <a:cubicBezTo>
                  <a:pt x="328" y="193"/>
                  <a:pt x="327" y="193"/>
                  <a:pt x="324" y="194"/>
                </a:cubicBezTo>
                <a:cubicBezTo>
                  <a:pt x="321" y="194"/>
                  <a:pt x="320" y="195"/>
                  <a:pt x="319" y="195"/>
                </a:cubicBezTo>
                <a:cubicBezTo>
                  <a:pt x="319" y="197"/>
                  <a:pt x="318" y="199"/>
                  <a:pt x="318" y="201"/>
                </a:cubicBezTo>
                <a:cubicBezTo>
                  <a:pt x="319" y="200"/>
                  <a:pt x="323" y="200"/>
                  <a:pt x="326" y="199"/>
                </a:cubicBezTo>
                <a:cubicBezTo>
                  <a:pt x="328" y="199"/>
                  <a:pt x="329" y="198"/>
                  <a:pt x="330" y="197"/>
                </a:cubicBezTo>
                <a:cubicBezTo>
                  <a:pt x="330" y="197"/>
                  <a:pt x="330" y="197"/>
                  <a:pt x="330" y="197"/>
                </a:cubicBezTo>
                <a:cubicBezTo>
                  <a:pt x="331" y="198"/>
                  <a:pt x="333" y="200"/>
                  <a:pt x="336" y="200"/>
                </a:cubicBezTo>
                <a:cubicBezTo>
                  <a:pt x="339" y="200"/>
                  <a:pt x="341" y="200"/>
                  <a:pt x="342" y="198"/>
                </a:cubicBezTo>
                <a:moveTo>
                  <a:pt x="340" y="219"/>
                </a:moveTo>
                <a:cubicBezTo>
                  <a:pt x="341" y="217"/>
                  <a:pt x="342" y="216"/>
                  <a:pt x="342" y="213"/>
                </a:cubicBezTo>
                <a:cubicBezTo>
                  <a:pt x="343" y="208"/>
                  <a:pt x="340" y="205"/>
                  <a:pt x="336" y="204"/>
                </a:cubicBezTo>
                <a:cubicBezTo>
                  <a:pt x="332" y="204"/>
                  <a:pt x="330" y="206"/>
                  <a:pt x="328" y="209"/>
                </a:cubicBezTo>
                <a:cubicBezTo>
                  <a:pt x="326" y="211"/>
                  <a:pt x="326" y="212"/>
                  <a:pt x="324" y="212"/>
                </a:cubicBezTo>
                <a:cubicBezTo>
                  <a:pt x="323" y="211"/>
                  <a:pt x="323" y="210"/>
                  <a:pt x="323" y="209"/>
                </a:cubicBezTo>
                <a:cubicBezTo>
                  <a:pt x="323" y="207"/>
                  <a:pt x="324" y="205"/>
                  <a:pt x="325" y="204"/>
                </a:cubicBezTo>
                <a:cubicBezTo>
                  <a:pt x="320" y="202"/>
                  <a:pt x="320" y="202"/>
                  <a:pt x="320" y="202"/>
                </a:cubicBezTo>
                <a:cubicBezTo>
                  <a:pt x="319" y="203"/>
                  <a:pt x="318" y="205"/>
                  <a:pt x="317" y="207"/>
                </a:cubicBezTo>
                <a:cubicBezTo>
                  <a:pt x="317" y="213"/>
                  <a:pt x="320" y="217"/>
                  <a:pt x="324" y="217"/>
                </a:cubicBezTo>
                <a:cubicBezTo>
                  <a:pt x="327" y="218"/>
                  <a:pt x="330" y="216"/>
                  <a:pt x="332" y="213"/>
                </a:cubicBezTo>
                <a:cubicBezTo>
                  <a:pt x="334" y="211"/>
                  <a:pt x="334" y="210"/>
                  <a:pt x="336" y="210"/>
                </a:cubicBezTo>
                <a:cubicBezTo>
                  <a:pt x="337" y="210"/>
                  <a:pt x="337" y="211"/>
                  <a:pt x="337" y="213"/>
                </a:cubicBezTo>
                <a:cubicBezTo>
                  <a:pt x="337" y="215"/>
                  <a:pt x="336" y="216"/>
                  <a:pt x="335" y="217"/>
                </a:cubicBezTo>
                <a:lnTo>
                  <a:pt x="340" y="219"/>
                </a:lnTo>
                <a:close/>
                <a:moveTo>
                  <a:pt x="314" y="223"/>
                </a:moveTo>
                <a:cubicBezTo>
                  <a:pt x="339" y="229"/>
                  <a:pt x="339" y="229"/>
                  <a:pt x="339" y="229"/>
                </a:cubicBezTo>
                <a:cubicBezTo>
                  <a:pt x="340" y="224"/>
                  <a:pt x="340" y="224"/>
                  <a:pt x="340" y="224"/>
                </a:cubicBezTo>
                <a:cubicBezTo>
                  <a:pt x="316" y="218"/>
                  <a:pt x="316" y="218"/>
                  <a:pt x="316" y="218"/>
                </a:cubicBezTo>
                <a:cubicBezTo>
                  <a:pt x="315" y="220"/>
                  <a:pt x="315" y="222"/>
                  <a:pt x="314" y="223"/>
                </a:cubicBezTo>
                <a:moveTo>
                  <a:pt x="327" y="246"/>
                </a:moveTo>
                <a:cubicBezTo>
                  <a:pt x="332" y="248"/>
                  <a:pt x="332" y="248"/>
                  <a:pt x="332" y="248"/>
                </a:cubicBezTo>
                <a:cubicBezTo>
                  <a:pt x="333" y="247"/>
                  <a:pt x="333" y="246"/>
                  <a:pt x="334" y="245"/>
                </a:cubicBezTo>
                <a:cubicBezTo>
                  <a:pt x="337" y="237"/>
                  <a:pt x="337" y="237"/>
                  <a:pt x="337" y="237"/>
                </a:cubicBezTo>
                <a:cubicBezTo>
                  <a:pt x="337" y="235"/>
                  <a:pt x="337" y="234"/>
                  <a:pt x="338" y="233"/>
                </a:cubicBezTo>
                <a:cubicBezTo>
                  <a:pt x="332" y="231"/>
                  <a:pt x="332" y="231"/>
                  <a:pt x="332" y="231"/>
                </a:cubicBezTo>
                <a:cubicBezTo>
                  <a:pt x="331" y="236"/>
                  <a:pt x="331" y="236"/>
                  <a:pt x="331" y="236"/>
                </a:cubicBezTo>
                <a:cubicBezTo>
                  <a:pt x="312" y="230"/>
                  <a:pt x="312" y="230"/>
                  <a:pt x="312" y="230"/>
                </a:cubicBezTo>
                <a:cubicBezTo>
                  <a:pt x="312" y="232"/>
                  <a:pt x="311" y="233"/>
                  <a:pt x="311" y="235"/>
                </a:cubicBezTo>
                <a:cubicBezTo>
                  <a:pt x="329" y="241"/>
                  <a:pt x="329" y="241"/>
                  <a:pt x="329" y="241"/>
                </a:cubicBezTo>
                <a:lnTo>
                  <a:pt x="327" y="246"/>
                </a:lnTo>
                <a:close/>
                <a:moveTo>
                  <a:pt x="313" y="255"/>
                </a:moveTo>
                <a:cubicBezTo>
                  <a:pt x="323" y="268"/>
                  <a:pt x="323" y="268"/>
                  <a:pt x="323" y="268"/>
                </a:cubicBezTo>
                <a:cubicBezTo>
                  <a:pt x="324" y="266"/>
                  <a:pt x="325" y="265"/>
                  <a:pt x="325" y="263"/>
                </a:cubicBezTo>
                <a:cubicBezTo>
                  <a:pt x="326" y="262"/>
                  <a:pt x="326" y="262"/>
                  <a:pt x="326" y="262"/>
                </a:cubicBezTo>
                <a:cubicBezTo>
                  <a:pt x="321" y="258"/>
                  <a:pt x="321" y="258"/>
                  <a:pt x="321" y="258"/>
                </a:cubicBezTo>
                <a:cubicBezTo>
                  <a:pt x="320" y="257"/>
                  <a:pt x="319" y="256"/>
                  <a:pt x="318" y="255"/>
                </a:cubicBezTo>
                <a:cubicBezTo>
                  <a:pt x="318" y="255"/>
                  <a:pt x="318" y="255"/>
                  <a:pt x="318" y="255"/>
                </a:cubicBezTo>
                <a:cubicBezTo>
                  <a:pt x="319" y="255"/>
                  <a:pt x="321" y="256"/>
                  <a:pt x="323" y="256"/>
                </a:cubicBezTo>
                <a:cubicBezTo>
                  <a:pt x="329" y="257"/>
                  <a:pt x="329" y="257"/>
                  <a:pt x="329" y="257"/>
                </a:cubicBezTo>
                <a:cubicBezTo>
                  <a:pt x="329" y="256"/>
                  <a:pt x="329" y="256"/>
                  <a:pt x="329" y="256"/>
                </a:cubicBezTo>
                <a:cubicBezTo>
                  <a:pt x="330" y="254"/>
                  <a:pt x="330" y="253"/>
                  <a:pt x="331" y="251"/>
                </a:cubicBezTo>
                <a:cubicBezTo>
                  <a:pt x="315" y="250"/>
                  <a:pt x="315" y="250"/>
                  <a:pt x="315" y="250"/>
                </a:cubicBezTo>
                <a:cubicBezTo>
                  <a:pt x="306" y="246"/>
                  <a:pt x="306" y="246"/>
                  <a:pt x="306" y="246"/>
                </a:cubicBezTo>
                <a:cubicBezTo>
                  <a:pt x="305" y="247"/>
                  <a:pt x="305" y="249"/>
                  <a:pt x="304" y="251"/>
                </a:cubicBezTo>
                <a:lnTo>
                  <a:pt x="313" y="255"/>
                </a:lnTo>
                <a:close/>
                <a:moveTo>
                  <a:pt x="308" y="269"/>
                </a:moveTo>
                <a:cubicBezTo>
                  <a:pt x="313" y="272"/>
                  <a:pt x="317" y="273"/>
                  <a:pt x="320" y="273"/>
                </a:cubicBezTo>
                <a:cubicBezTo>
                  <a:pt x="320" y="272"/>
                  <a:pt x="321" y="271"/>
                  <a:pt x="322" y="270"/>
                </a:cubicBezTo>
                <a:cubicBezTo>
                  <a:pt x="319" y="269"/>
                  <a:pt x="315" y="268"/>
                  <a:pt x="310" y="265"/>
                </a:cubicBezTo>
                <a:cubicBezTo>
                  <a:pt x="305" y="262"/>
                  <a:pt x="302" y="259"/>
                  <a:pt x="301" y="256"/>
                </a:cubicBezTo>
                <a:cubicBezTo>
                  <a:pt x="301" y="256"/>
                  <a:pt x="301" y="256"/>
                  <a:pt x="301" y="256"/>
                </a:cubicBezTo>
                <a:cubicBezTo>
                  <a:pt x="300" y="257"/>
                  <a:pt x="299" y="258"/>
                  <a:pt x="299" y="259"/>
                </a:cubicBezTo>
                <a:cubicBezTo>
                  <a:pt x="300" y="262"/>
                  <a:pt x="303" y="265"/>
                  <a:pt x="308" y="269"/>
                </a:cubicBezTo>
                <a:moveTo>
                  <a:pt x="355" y="190"/>
                </a:moveTo>
                <a:cubicBezTo>
                  <a:pt x="355" y="281"/>
                  <a:pt x="281" y="356"/>
                  <a:pt x="190" y="356"/>
                </a:cubicBezTo>
                <a:cubicBezTo>
                  <a:pt x="98" y="356"/>
                  <a:pt x="24" y="281"/>
                  <a:pt x="24" y="190"/>
                </a:cubicBezTo>
                <a:cubicBezTo>
                  <a:pt x="24" y="98"/>
                  <a:pt x="98" y="24"/>
                  <a:pt x="190" y="24"/>
                </a:cubicBezTo>
                <a:cubicBezTo>
                  <a:pt x="281" y="24"/>
                  <a:pt x="355" y="98"/>
                  <a:pt x="355" y="190"/>
                </a:cubicBezTo>
                <a:moveTo>
                  <a:pt x="366" y="162"/>
                </a:moveTo>
                <a:cubicBezTo>
                  <a:pt x="357" y="152"/>
                  <a:pt x="357" y="152"/>
                  <a:pt x="357" y="152"/>
                </a:cubicBezTo>
                <a:cubicBezTo>
                  <a:pt x="361" y="141"/>
                  <a:pt x="361" y="141"/>
                  <a:pt x="361" y="141"/>
                </a:cubicBezTo>
                <a:cubicBezTo>
                  <a:pt x="351" y="132"/>
                  <a:pt x="351" y="132"/>
                  <a:pt x="351" y="132"/>
                </a:cubicBezTo>
                <a:cubicBezTo>
                  <a:pt x="354" y="120"/>
                  <a:pt x="354" y="120"/>
                  <a:pt x="354" y="120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4" y="100"/>
                  <a:pt x="344" y="100"/>
                  <a:pt x="344" y="100"/>
                </a:cubicBezTo>
                <a:cubicBezTo>
                  <a:pt x="332" y="94"/>
                  <a:pt x="332" y="94"/>
                  <a:pt x="332" y="94"/>
                </a:cubicBezTo>
                <a:cubicBezTo>
                  <a:pt x="332" y="82"/>
                  <a:pt x="332" y="82"/>
                  <a:pt x="332" y="82"/>
                </a:cubicBezTo>
                <a:cubicBezTo>
                  <a:pt x="319" y="77"/>
                  <a:pt x="319" y="77"/>
                  <a:pt x="319" y="77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05" y="62"/>
                  <a:pt x="305" y="62"/>
                  <a:pt x="305" y="62"/>
                </a:cubicBezTo>
                <a:cubicBezTo>
                  <a:pt x="301" y="50"/>
                  <a:pt x="301" y="50"/>
                  <a:pt x="301" y="50"/>
                </a:cubicBezTo>
                <a:cubicBezTo>
                  <a:pt x="288" y="49"/>
                  <a:pt x="288" y="49"/>
                  <a:pt x="288" y="49"/>
                </a:cubicBezTo>
                <a:cubicBezTo>
                  <a:pt x="283" y="38"/>
                  <a:pt x="283" y="38"/>
                  <a:pt x="283" y="38"/>
                </a:cubicBezTo>
                <a:cubicBezTo>
                  <a:pt x="270" y="38"/>
                  <a:pt x="270" y="38"/>
                  <a:pt x="270" y="3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51" y="29"/>
                  <a:pt x="251" y="29"/>
                  <a:pt x="251" y="29"/>
                </a:cubicBezTo>
                <a:cubicBezTo>
                  <a:pt x="243" y="19"/>
                  <a:pt x="243" y="19"/>
                  <a:pt x="243" y="19"/>
                </a:cubicBezTo>
                <a:cubicBezTo>
                  <a:pt x="231" y="23"/>
                  <a:pt x="231" y="23"/>
                  <a:pt x="231" y="23"/>
                </a:cubicBezTo>
                <a:cubicBezTo>
                  <a:pt x="222" y="14"/>
                  <a:pt x="222" y="14"/>
                  <a:pt x="222" y="1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200" y="11"/>
                  <a:pt x="200" y="11"/>
                  <a:pt x="200" y="11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47" y="23"/>
                  <a:pt x="147" y="23"/>
                  <a:pt x="147" y="23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95" y="38"/>
                  <a:pt x="95" y="38"/>
                  <a:pt x="95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77" y="51"/>
                  <a:pt x="77" y="51"/>
                  <a:pt x="77" y="51"/>
                </a:cubicBezTo>
                <a:cubicBezTo>
                  <a:pt x="73" y="63"/>
                  <a:pt x="73" y="63"/>
                  <a:pt x="73" y="63"/>
                </a:cubicBezTo>
                <a:cubicBezTo>
                  <a:pt x="61" y="65"/>
                  <a:pt x="61" y="65"/>
                  <a:pt x="61" y="65"/>
                </a:cubicBezTo>
                <a:cubicBezTo>
                  <a:pt x="58" y="78"/>
                  <a:pt x="58" y="78"/>
                  <a:pt x="58" y="78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95"/>
                  <a:pt x="46" y="95"/>
                  <a:pt x="46" y="95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5" y="114"/>
                  <a:pt x="35" y="114"/>
                  <a:pt x="35" y="114"/>
                </a:cubicBezTo>
                <a:cubicBezTo>
                  <a:pt x="25" y="120"/>
                  <a:pt x="25" y="120"/>
                  <a:pt x="25" y="120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3" y="162"/>
                  <a:pt x="13" y="162"/>
                  <a:pt x="13" y="162"/>
                </a:cubicBezTo>
                <a:cubicBezTo>
                  <a:pt x="18" y="174"/>
                  <a:pt x="18" y="174"/>
                  <a:pt x="18" y="174"/>
                </a:cubicBezTo>
                <a:cubicBezTo>
                  <a:pt x="11" y="184"/>
                  <a:pt x="11" y="184"/>
                  <a:pt x="11" y="184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1" y="206"/>
                  <a:pt x="11" y="206"/>
                  <a:pt x="11" y="206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21" y="249"/>
                  <a:pt x="21" y="249"/>
                  <a:pt x="21" y="249"/>
                </a:cubicBezTo>
                <a:cubicBezTo>
                  <a:pt x="31" y="257"/>
                  <a:pt x="31" y="257"/>
                  <a:pt x="31" y="257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41" y="276"/>
                  <a:pt x="41" y="276"/>
                  <a:pt x="41" y="276"/>
                </a:cubicBezTo>
                <a:cubicBezTo>
                  <a:pt x="40" y="288"/>
                  <a:pt x="40" y="288"/>
                  <a:pt x="40" y="288"/>
                </a:cubicBezTo>
                <a:cubicBezTo>
                  <a:pt x="52" y="294"/>
                  <a:pt x="52" y="294"/>
                  <a:pt x="52" y="294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66" y="310"/>
                  <a:pt x="66" y="310"/>
                  <a:pt x="66" y="310"/>
                </a:cubicBezTo>
                <a:cubicBezTo>
                  <a:pt x="69" y="322"/>
                  <a:pt x="69" y="322"/>
                  <a:pt x="69" y="322"/>
                </a:cubicBezTo>
                <a:cubicBezTo>
                  <a:pt x="82" y="324"/>
                  <a:pt x="82" y="324"/>
                  <a:pt x="82" y="324"/>
                </a:cubicBezTo>
                <a:cubicBezTo>
                  <a:pt x="86" y="336"/>
                  <a:pt x="86" y="336"/>
                  <a:pt x="86" y="336"/>
                </a:cubicBezTo>
                <a:cubicBezTo>
                  <a:pt x="99" y="336"/>
                  <a:pt x="99" y="336"/>
                  <a:pt x="99" y="336"/>
                </a:cubicBezTo>
                <a:cubicBezTo>
                  <a:pt x="105" y="347"/>
                  <a:pt x="105" y="347"/>
                  <a:pt x="105" y="347"/>
                </a:cubicBezTo>
                <a:cubicBezTo>
                  <a:pt x="118" y="346"/>
                  <a:pt x="118" y="346"/>
                  <a:pt x="118" y="346"/>
                </a:cubicBezTo>
                <a:cubicBezTo>
                  <a:pt x="125" y="356"/>
                  <a:pt x="125" y="356"/>
                  <a:pt x="125" y="356"/>
                </a:cubicBezTo>
                <a:cubicBezTo>
                  <a:pt x="138" y="354"/>
                  <a:pt x="138" y="354"/>
                  <a:pt x="138" y="354"/>
                </a:cubicBezTo>
                <a:cubicBezTo>
                  <a:pt x="146" y="363"/>
                  <a:pt x="146" y="363"/>
                  <a:pt x="146" y="363"/>
                </a:cubicBezTo>
                <a:cubicBezTo>
                  <a:pt x="158" y="359"/>
                  <a:pt x="158" y="359"/>
                  <a:pt x="158" y="359"/>
                </a:cubicBezTo>
                <a:cubicBezTo>
                  <a:pt x="167" y="367"/>
                  <a:pt x="167" y="367"/>
                  <a:pt x="167" y="367"/>
                </a:cubicBezTo>
                <a:cubicBezTo>
                  <a:pt x="179" y="361"/>
                  <a:pt x="179" y="361"/>
                  <a:pt x="179" y="361"/>
                </a:cubicBezTo>
                <a:cubicBezTo>
                  <a:pt x="189" y="368"/>
                  <a:pt x="189" y="368"/>
                  <a:pt x="189" y="368"/>
                </a:cubicBezTo>
                <a:cubicBezTo>
                  <a:pt x="200" y="361"/>
                  <a:pt x="200" y="361"/>
                  <a:pt x="200" y="361"/>
                </a:cubicBezTo>
                <a:cubicBezTo>
                  <a:pt x="211" y="367"/>
                  <a:pt x="211" y="367"/>
                  <a:pt x="211" y="367"/>
                </a:cubicBezTo>
                <a:cubicBezTo>
                  <a:pt x="221" y="359"/>
                  <a:pt x="221" y="359"/>
                  <a:pt x="221" y="359"/>
                </a:cubicBezTo>
                <a:cubicBezTo>
                  <a:pt x="233" y="363"/>
                  <a:pt x="233" y="363"/>
                  <a:pt x="233" y="363"/>
                </a:cubicBezTo>
                <a:cubicBezTo>
                  <a:pt x="242" y="353"/>
                  <a:pt x="242" y="353"/>
                  <a:pt x="242" y="353"/>
                </a:cubicBezTo>
                <a:cubicBezTo>
                  <a:pt x="254" y="356"/>
                  <a:pt x="254" y="356"/>
                  <a:pt x="254" y="356"/>
                </a:cubicBezTo>
                <a:cubicBezTo>
                  <a:pt x="262" y="346"/>
                  <a:pt x="262" y="346"/>
                  <a:pt x="262" y="346"/>
                </a:cubicBezTo>
                <a:cubicBezTo>
                  <a:pt x="274" y="347"/>
                  <a:pt x="274" y="347"/>
                  <a:pt x="274" y="347"/>
                </a:cubicBezTo>
                <a:cubicBezTo>
                  <a:pt x="280" y="336"/>
                  <a:pt x="280" y="336"/>
                  <a:pt x="280" y="336"/>
                </a:cubicBezTo>
                <a:cubicBezTo>
                  <a:pt x="293" y="336"/>
                  <a:pt x="293" y="336"/>
                  <a:pt x="293" y="336"/>
                </a:cubicBezTo>
                <a:cubicBezTo>
                  <a:pt x="297" y="323"/>
                  <a:pt x="297" y="323"/>
                  <a:pt x="297" y="323"/>
                </a:cubicBezTo>
                <a:cubicBezTo>
                  <a:pt x="310" y="322"/>
                  <a:pt x="310" y="322"/>
                  <a:pt x="310" y="322"/>
                </a:cubicBezTo>
                <a:cubicBezTo>
                  <a:pt x="313" y="309"/>
                  <a:pt x="313" y="309"/>
                  <a:pt x="313" y="309"/>
                </a:cubicBezTo>
                <a:cubicBezTo>
                  <a:pt x="325" y="306"/>
                  <a:pt x="325" y="306"/>
                  <a:pt x="325" y="306"/>
                </a:cubicBezTo>
                <a:cubicBezTo>
                  <a:pt x="327" y="293"/>
                  <a:pt x="327" y="293"/>
                  <a:pt x="327" y="293"/>
                </a:cubicBezTo>
                <a:cubicBezTo>
                  <a:pt x="338" y="288"/>
                  <a:pt x="338" y="288"/>
                  <a:pt x="338" y="288"/>
                </a:cubicBezTo>
                <a:cubicBezTo>
                  <a:pt x="338" y="275"/>
                  <a:pt x="338" y="275"/>
                  <a:pt x="338" y="275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8" y="256"/>
                  <a:pt x="348" y="256"/>
                  <a:pt x="348" y="256"/>
                </a:cubicBezTo>
                <a:cubicBezTo>
                  <a:pt x="358" y="249"/>
                  <a:pt x="358" y="249"/>
                  <a:pt x="358" y="249"/>
                </a:cubicBezTo>
                <a:cubicBezTo>
                  <a:pt x="355" y="236"/>
                  <a:pt x="355" y="236"/>
                  <a:pt x="355" y="236"/>
                </a:cubicBezTo>
                <a:cubicBezTo>
                  <a:pt x="364" y="228"/>
                  <a:pt x="364" y="228"/>
                  <a:pt x="364" y="228"/>
                </a:cubicBezTo>
                <a:cubicBezTo>
                  <a:pt x="359" y="216"/>
                  <a:pt x="359" y="216"/>
                  <a:pt x="359" y="216"/>
                </a:cubicBezTo>
                <a:cubicBezTo>
                  <a:pt x="367" y="206"/>
                  <a:pt x="367" y="206"/>
                  <a:pt x="367" y="206"/>
                </a:cubicBezTo>
                <a:cubicBezTo>
                  <a:pt x="361" y="194"/>
                  <a:pt x="361" y="194"/>
                  <a:pt x="361" y="194"/>
                </a:cubicBezTo>
                <a:cubicBezTo>
                  <a:pt x="368" y="184"/>
                  <a:pt x="368" y="184"/>
                  <a:pt x="368" y="184"/>
                </a:cubicBezTo>
                <a:cubicBezTo>
                  <a:pt x="360" y="173"/>
                  <a:pt x="360" y="173"/>
                  <a:pt x="360" y="173"/>
                </a:cubicBezTo>
                <a:lnTo>
                  <a:pt x="366" y="162"/>
                </a:lnTo>
                <a:close/>
                <a:moveTo>
                  <a:pt x="362" y="151"/>
                </a:moveTo>
                <a:cubicBezTo>
                  <a:pt x="371" y="162"/>
                  <a:pt x="371" y="162"/>
                  <a:pt x="371" y="162"/>
                </a:cubicBezTo>
                <a:cubicBezTo>
                  <a:pt x="365" y="173"/>
                  <a:pt x="365" y="173"/>
                  <a:pt x="365" y="173"/>
                </a:cubicBezTo>
                <a:cubicBezTo>
                  <a:pt x="373" y="184"/>
                  <a:pt x="373" y="184"/>
                  <a:pt x="373" y="184"/>
                </a:cubicBezTo>
                <a:cubicBezTo>
                  <a:pt x="366" y="195"/>
                  <a:pt x="366" y="195"/>
                  <a:pt x="366" y="195"/>
                </a:cubicBezTo>
                <a:cubicBezTo>
                  <a:pt x="372" y="207"/>
                  <a:pt x="372" y="207"/>
                  <a:pt x="372" y="207"/>
                </a:cubicBezTo>
                <a:cubicBezTo>
                  <a:pt x="364" y="216"/>
                  <a:pt x="364" y="216"/>
                  <a:pt x="364" y="216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60" y="238"/>
                  <a:pt x="360" y="238"/>
                  <a:pt x="360" y="238"/>
                </a:cubicBezTo>
                <a:cubicBezTo>
                  <a:pt x="363" y="251"/>
                  <a:pt x="363" y="251"/>
                  <a:pt x="363" y="251"/>
                </a:cubicBezTo>
                <a:cubicBezTo>
                  <a:pt x="352" y="258"/>
                  <a:pt x="352" y="258"/>
                  <a:pt x="352" y="258"/>
                </a:cubicBezTo>
                <a:cubicBezTo>
                  <a:pt x="354" y="272"/>
                  <a:pt x="354" y="272"/>
                  <a:pt x="354" y="272"/>
                </a:cubicBezTo>
                <a:cubicBezTo>
                  <a:pt x="343" y="278"/>
                  <a:pt x="343" y="278"/>
                  <a:pt x="343" y="278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31" y="296"/>
                  <a:pt x="331" y="296"/>
                  <a:pt x="331" y="296"/>
                </a:cubicBezTo>
                <a:cubicBezTo>
                  <a:pt x="329" y="309"/>
                  <a:pt x="329" y="309"/>
                  <a:pt x="329" y="309"/>
                </a:cubicBezTo>
                <a:cubicBezTo>
                  <a:pt x="317" y="313"/>
                  <a:pt x="317" y="313"/>
                  <a:pt x="317" y="313"/>
                </a:cubicBezTo>
                <a:cubicBezTo>
                  <a:pt x="313" y="326"/>
                  <a:pt x="313" y="326"/>
                  <a:pt x="313" y="326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83" y="340"/>
                  <a:pt x="283" y="340"/>
                  <a:pt x="283" y="340"/>
                </a:cubicBezTo>
                <a:cubicBezTo>
                  <a:pt x="276" y="352"/>
                  <a:pt x="276" y="352"/>
                  <a:pt x="276" y="35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43" y="358"/>
                  <a:pt x="243" y="358"/>
                  <a:pt x="243" y="358"/>
                </a:cubicBezTo>
                <a:cubicBezTo>
                  <a:pt x="234" y="368"/>
                  <a:pt x="234" y="368"/>
                  <a:pt x="234" y="368"/>
                </a:cubicBezTo>
                <a:cubicBezTo>
                  <a:pt x="222" y="364"/>
                  <a:pt x="222" y="364"/>
                  <a:pt x="222" y="364"/>
                </a:cubicBezTo>
                <a:cubicBezTo>
                  <a:pt x="212" y="372"/>
                  <a:pt x="212" y="372"/>
                  <a:pt x="212" y="372"/>
                </a:cubicBezTo>
                <a:cubicBezTo>
                  <a:pt x="201" y="366"/>
                  <a:pt x="201" y="366"/>
                  <a:pt x="201" y="366"/>
                </a:cubicBezTo>
                <a:cubicBezTo>
                  <a:pt x="189" y="374"/>
                  <a:pt x="189" y="374"/>
                  <a:pt x="189" y="374"/>
                </a:cubicBezTo>
                <a:cubicBezTo>
                  <a:pt x="179" y="366"/>
                  <a:pt x="179" y="366"/>
                  <a:pt x="179" y="366"/>
                </a:cubicBezTo>
                <a:cubicBezTo>
                  <a:pt x="167" y="372"/>
                  <a:pt x="167" y="372"/>
                  <a:pt x="167" y="372"/>
                </a:cubicBezTo>
                <a:cubicBezTo>
                  <a:pt x="157" y="364"/>
                  <a:pt x="157" y="364"/>
                  <a:pt x="157" y="364"/>
                </a:cubicBezTo>
                <a:cubicBezTo>
                  <a:pt x="144" y="368"/>
                  <a:pt x="144" y="368"/>
                  <a:pt x="144" y="368"/>
                </a:cubicBezTo>
                <a:cubicBezTo>
                  <a:pt x="136" y="358"/>
                  <a:pt x="136" y="358"/>
                  <a:pt x="136" y="358"/>
                </a:cubicBezTo>
                <a:cubicBezTo>
                  <a:pt x="123" y="361"/>
                  <a:pt x="123" y="361"/>
                  <a:pt x="123" y="361"/>
                </a:cubicBezTo>
                <a:cubicBezTo>
                  <a:pt x="116" y="351"/>
                  <a:pt x="116" y="351"/>
                  <a:pt x="116" y="351"/>
                </a:cubicBezTo>
                <a:cubicBezTo>
                  <a:pt x="102" y="352"/>
                  <a:pt x="102" y="352"/>
                  <a:pt x="102" y="352"/>
                </a:cubicBezTo>
                <a:cubicBezTo>
                  <a:pt x="97" y="340"/>
                  <a:pt x="97" y="340"/>
                  <a:pt x="97" y="340"/>
                </a:cubicBezTo>
                <a:cubicBezTo>
                  <a:pt x="83" y="340"/>
                  <a:pt x="83" y="340"/>
                  <a:pt x="83" y="340"/>
                </a:cubicBezTo>
                <a:cubicBezTo>
                  <a:pt x="79" y="328"/>
                  <a:pt x="79" y="328"/>
                  <a:pt x="79" y="328"/>
                </a:cubicBezTo>
                <a:cubicBezTo>
                  <a:pt x="65" y="326"/>
                  <a:pt x="65" y="326"/>
                  <a:pt x="65" y="326"/>
                </a:cubicBezTo>
                <a:cubicBezTo>
                  <a:pt x="63" y="313"/>
                  <a:pt x="63" y="313"/>
                  <a:pt x="63" y="313"/>
                </a:cubicBezTo>
                <a:cubicBezTo>
                  <a:pt x="50" y="309"/>
                  <a:pt x="50" y="309"/>
                  <a:pt x="50" y="309"/>
                </a:cubicBezTo>
                <a:cubicBezTo>
                  <a:pt x="48" y="297"/>
                  <a:pt x="48" y="297"/>
                  <a:pt x="48" y="297"/>
                </a:cubicBezTo>
                <a:cubicBezTo>
                  <a:pt x="36" y="291"/>
                  <a:pt x="36" y="291"/>
                  <a:pt x="36" y="291"/>
                </a:cubicBezTo>
                <a:cubicBezTo>
                  <a:pt x="36" y="279"/>
                  <a:pt x="36" y="279"/>
                  <a:pt x="36" y="279"/>
                </a:cubicBezTo>
                <a:cubicBezTo>
                  <a:pt x="25" y="272"/>
                  <a:pt x="25" y="272"/>
                  <a:pt x="25" y="272"/>
                </a:cubicBezTo>
                <a:cubicBezTo>
                  <a:pt x="27" y="259"/>
                  <a:pt x="27" y="259"/>
                  <a:pt x="27" y="259"/>
                </a:cubicBezTo>
                <a:cubicBezTo>
                  <a:pt x="16" y="251"/>
                  <a:pt x="16" y="251"/>
                  <a:pt x="16" y="251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0" y="229"/>
                  <a:pt x="10" y="229"/>
                  <a:pt x="10" y="229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6" y="207"/>
                  <a:pt x="6" y="207"/>
                  <a:pt x="6" y="20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6" y="184"/>
                  <a:pt x="6" y="184"/>
                  <a:pt x="6" y="184"/>
                </a:cubicBezTo>
                <a:cubicBezTo>
                  <a:pt x="13" y="174"/>
                  <a:pt x="13" y="174"/>
                  <a:pt x="13" y="174"/>
                </a:cubicBezTo>
                <a:cubicBezTo>
                  <a:pt x="8" y="161"/>
                  <a:pt x="8" y="161"/>
                  <a:pt x="8" y="161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2" y="131"/>
                  <a:pt x="22" y="131"/>
                  <a:pt x="22" y="131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98"/>
                  <a:pt x="30" y="98"/>
                  <a:pt x="30" y="98"/>
                </a:cubicBezTo>
                <a:cubicBezTo>
                  <a:pt x="42" y="92"/>
                  <a:pt x="42" y="92"/>
                  <a:pt x="42" y="92"/>
                </a:cubicBezTo>
                <a:cubicBezTo>
                  <a:pt x="43" y="79"/>
                  <a:pt x="43" y="79"/>
                  <a:pt x="43" y="79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62"/>
                  <a:pt x="57" y="62"/>
                  <a:pt x="57" y="62"/>
                </a:cubicBezTo>
                <a:cubicBezTo>
                  <a:pt x="70" y="59"/>
                  <a:pt x="70" y="59"/>
                  <a:pt x="70" y="59"/>
                </a:cubicBezTo>
                <a:cubicBezTo>
                  <a:pt x="74" y="46"/>
                  <a:pt x="74" y="46"/>
                  <a:pt x="74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93" y="33"/>
                  <a:pt x="93" y="33"/>
                  <a:pt x="93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6" y="9"/>
                  <a:pt x="156" y="9"/>
                  <a:pt x="156" y="9"/>
                </a:cubicBezTo>
                <a:cubicBezTo>
                  <a:pt x="167" y="14"/>
                  <a:pt x="167" y="14"/>
                  <a:pt x="167" y="14"/>
                </a:cubicBezTo>
                <a:cubicBezTo>
                  <a:pt x="178" y="6"/>
                  <a:pt x="178" y="6"/>
                  <a:pt x="178" y="6"/>
                </a:cubicBezTo>
                <a:cubicBezTo>
                  <a:pt x="189" y="13"/>
                  <a:pt x="189" y="13"/>
                  <a:pt x="189" y="13"/>
                </a:cubicBezTo>
                <a:cubicBezTo>
                  <a:pt x="201" y="6"/>
                  <a:pt x="201" y="6"/>
                  <a:pt x="201" y="6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23" y="9"/>
                  <a:pt x="223" y="9"/>
                  <a:pt x="223" y="9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45" y="14"/>
                  <a:pt x="245" y="14"/>
                  <a:pt x="245" y="14"/>
                </a:cubicBezTo>
                <a:cubicBezTo>
                  <a:pt x="253" y="25"/>
                  <a:pt x="253" y="25"/>
                  <a:pt x="253" y="25"/>
                </a:cubicBezTo>
                <a:cubicBezTo>
                  <a:pt x="266" y="23"/>
                  <a:pt x="266" y="23"/>
                  <a:pt x="266" y="23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45"/>
                  <a:pt x="291" y="45"/>
                  <a:pt x="291" y="45"/>
                </a:cubicBezTo>
                <a:cubicBezTo>
                  <a:pt x="305" y="46"/>
                  <a:pt x="305" y="46"/>
                  <a:pt x="305" y="46"/>
                </a:cubicBezTo>
                <a:cubicBezTo>
                  <a:pt x="308" y="59"/>
                  <a:pt x="308" y="59"/>
                  <a:pt x="308" y="59"/>
                </a:cubicBezTo>
                <a:cubicBezTo>
                  <a:pt x="321" y="62"/>
                  <a:pt x="321" y="62"/>
                  <a:pt x="321" y="62"/>
                </a:cubicBezTo>
                <a:cubicBezTo>
                  <a:pt x="323" y="74"/>
                  <a:pt x="323" y="74"/>
                  <a:pt x="323" y="74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92"/>
                  <a:pt x="336" y="92"/>
                  <a:pt x="336" y="92"/>
                </a:cubicBezTo>
                <a:cubicBezTo>
                  <a:pt x="349" y="98"/>
                  <a:pt x="349" y="98"/>
                  <a:pt x="349" y="98"/>
                </a:cubicBezTo>
                <a:cubicBezTo>
                  <a:pt x="347" y="110"/>
                  <a:pt x="347" y="110"/>
                  <a:pt x="347" y="110"/>
                </a:cubicBezTo>
                <a:cubicBezTo>
                  <a:pt x="359" y="118"/>
                  <a:pt x="359" y="118"/>
                  <a:pt x="359" y="118"/>
                </a:cubicBezTo>
                <a:cubicBezTo>
                  <a:pt x="356" y="131"/>
                  <a:pt x="356" y="131"/>
                  <a:pt x="356" y="131"/>
                </a:cubicBezTo>
                <a:cubicBezTo>
                  <a:pt x="366" y="139"/>
                  <a:pt x="366" y="139"/>
                  <a:pt x="366" y="139"/>
                </a:cubicBezTo>
                <a:lnTo>
                  <a:pt x="362" y="151"/>
                </a:lnTo>
                <a:close/>
                <a:moveTo>
                  <a:pt x="379" y="190"/>
                </a:moveTo>
                <a:cubicBezTo>
                  <a:pt x="379" y="85"/>
                  <a:pt x="294" y="0"/>
                  <a:pt x="189" y="0"/>
                </a:cubicBezTo>
                <a:cubicBezTo>
                  <a:pt x="85" y="0"/>
                  <a:pt x="0" y="85"/>
                  <a:pt x="0" y="190"/>
                </a:cubicBezTo>
                <a:cubicBezTo>
                  <a:pt x="0" y="295"/>
                  <a:pt x="85" y="379"/>
                  <a:pt x="189" y="379"/>
                </a:cubicBezTo>
                <a:cubicBezTo>
                  <a:pt x="294" y="379"/>
                  <a:pt x="379" y="295"/>
                  <a:pt x="379" y="19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 bwMode="auto">
          <a:xfrm>
            <a:off x="207963" y="3251200"/>
            <a:ext cx="2354262" cy="1581150"/>
            <a:chOff x="969207" y="3251200"/>
            <a:chExt cx="2354987" cy="1581383"/>
          </a:xfrm>
        </p:grpSpPr>
        <p:sp>
          <p:nvSpPr>
            <p:cNvPr id="10288" name="Freeform 5"/>
            <p:cNvSpPr>
              <a:spLocks noChangeArrowheads="1"/>
            </p:cNvSpPr>
            <p:nvPr/>
          </p:nvSpPr>
          <p:spPr bwMode="auto">
            <a:xfrm>
              <a:off x="1399304" y="3251200"/>
              <a:ext cx="1172267" cy="760796"/>
            </a:xfrm>
            <a:custGeom>
              <a:avLst/>
              <a:gdLst>
                <a:gd name="T0" fmla="*/ 432647499 w 2490"/>
                <a:gd name="T1" fmla="*/ 0 h 1616"/>
                <a:gd name="T2" fmla="*/ 0 w 2490"/>
                <a:gd name="T3" fmla="*/ 0 h 1616"/>
                <a:gd name="T4" fmla="*/ 119244035 w 2490"/>
                <a:gd name="T5" fmla="*/ 179087424 h 1616"/>
                <a:gd name="T6" fmla="*/ 0 w 2490"/>
                <a:gd name="T7" fmla="*/ 358174848 h 1616"/>
                <a:gd name="T8" fmla="*/ 432647499 w 2490"/>
                <a:gd name="T9" fmla="*/ 358174848 h 1616"/>
                <a:gd name="T10" fmla="*/ 551891534 w 2490"/>
                <a:gd name="T11" fmla="*/ 179087424 h 1616"/>
                <a:gd name="T12" fmla="*/ 432647499 w 2490"/>
                <a:gd name="T13" fmla="*/ 0 h 16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90" h="1616">
                  <a:moveTo>
                    <a:pt x="1952" y="0"/>
                  </a:moveTo>
                  <a:lnTo>
                    <a:pt x="0" y="0"/>
                  </a:lnTo>
                  <a:lnTo>
                    <a:pt x="538" y="808"/>
                  </a:lnTo>
                  <a:lnTo>
                    <a:pt x="0" y="1616"/>
                  </a:lnTo>
                  <a:lnTo>
                    <a:pt x="1952" y="1616"/>
                  </a:lnTo>
                  <a:lnTo>
                    <a:pt x="2490" y="808"/>
                  </a:lnTo>
                  <a:lnTo>
                    <a:pt x="1952" y="0"/>
                  </a:lnTo>
                  <a:close/>
                </a:path>
              </a:pathLst>
            </a:custGeom>
            <a:solidFill>
              <a:srgbClr val="004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89" name="Freeform 6"/>
            <p:cNvSpPr>
              <a:spLocks noChangeArrowheads="1"/>
            </p:cNvSpPr>
            <p:nvPr/>
          </p:nvSpPr>
          <p:spPr bwMode="auto">
            <a:xfrm>
              <a:off x="2151156" y="3251200"/>
              <a:ext cx="546116" cy="1202397"/>
            </a:xfrm>
            <a:custGeom>
              <a:avLst/>
              <a:gdLst>
                <a:gd name="T0" fmla="*/ 138083547 w 1160"/>
                <a:gd name="T1" fmla="*/ 0 h 2554"/>
                <a:gd name="T2" fmla="*/ 257105763 w 1160"/>
                <a:gd name="T3" fmla="*/ 179087476 h 2554"/>
                <a:gd name="T4" fmla="*/ 0 w 1160"/>
                <a:gd name="T5" fmla="*/ 566076173 h 25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0" h="2554">
                  <a:moveTo>
                    <a:pt x="623" y="0"/>
                  </a:moveTo>
                  <a:lnTo>
                    <a:pt x="1160" y="808"/>
                  </a:lnTo>
                  <a:lnTo>
                    <a:pt x="0" y="2554"/>
                  </a:lnTo>
                </a:path>
              </a:pathLst>
            </a:custGeom>
            <a:noFill/>
            <a:ln w="12700">
              <a:solidFill>
                <a:srgbClr val="00478B"/>
              </a:solidFill>
              <a:miter lim="800000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90" name="TextBox 26"/>
            <p:cNvSpPr txBox="1">
              <a:spLocks noChangeArrowheads="1"/>
            </p:cNvSpPr>
            <p:nvPr/>
          </p:nvSpPr>
          <p:spPr bwMode="auto">
            <a:xfrm>
              <a:off x="1785005" y="3521303"/>
              <a:ext cx="4809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Arial Black" panose="020B0A04020102020204" pitchFamily="34" charset="0"/>
                </a:rPr>
                <a:t>1895</a:t>
              </a:r>
              <a:endParaRPr lang="en-US" altLang="zh-CN" sz="1400" b="1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291" name="TextBox 25"/>
            <p:cNvSpPr txBox="1">
              <a:spLocks noChangeArrowheads="1"/>
            </p:cNvSpPr>
            <p:nvPr/>
          </p:nvSpPr>
          <p:spPr bwMode="auto">
            <a:xfrm>
              <a:off x="969207" y="4586362"/>
              <a:ext cx="235498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>
                  <a:solidFill>
                    <a:srgbClr val="00478B"/>
                  </a:solidFill>
                  <a:latin typeface="Calibri" panose="020F0502020204030204" pitchFamily="34" charset="0"/>
                </a:rPr>
                <a:t>Peiyang University founded</a:t>
              </a:r>
              <a:endParaRPr lang="en-US" altLang="zh-CN" sz="1600" b="1">
                <a:solidFill>
                  <a:srgbClr val="00478B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3090863" y="3251200"/>
            <a:ext cx="1663700" cy="2116138"/>
            <a:chOff x="5653672" y="3251200"/>
            <a:chExt cx="1662988" cy="2116926"/>
          </a:xfrm>
        </p:grpSpPr>
        <p:sp>
          <p:nvSpPr>
            <p:cNvPr id="10284" name="Freeform 5"/>
            <p:cNvSpPr>
              <a:spLocks noChangeArrowheads="1"/>
            </p:cNvSpPr>
            <p:nvPr/>
          </p:nvSpPr>
          <p:spPr bwMode="auto">
            <a:xfrm>
              <a:off x="5675148" y="3251200"/>
              <a:ext cx="1172267" cy="760796"/>
            </a:xfrm>
            <a:custGeom>
              <a:avLst/>
              <a:gdLst>
                <a:gd name="T0" fmla="*/ 432647499 w 2490"/>
                <a:gd name="T1" fmla="*/ 0 h 1616"/>
                <a:gd name="T2" fmla="*/ 0 w 2490"/>
                <a:gd name="T3" fmla="*/ 0 h 1616"/>
                <a:gd name="T4" fmla="*/ 119244035 w 2490"/>
                <a:gd name="T5" fmla="*/ 179087424 h 1616"/>
                <a:gd name="T6" fmla="*/ 0 w 2490"/>
                <a:gd name="T7" fmla="*/ 358174848 h 1616"/>
                <a:gd name="T8" fmla="*/ 432647499 w 2490"/>
                <a:gd name="T9" fmla="*/ 358174848 h 1616"/>
                <a:gd name="T10" fmla="*/ 551891534 w 2490"/>
                <a:gd name="T11" fmla="*/ 179087424 h 1616"/>
                <a:gd name="T12" fmla="*/ 432647499 w 2490"/>
                <a:gd name="T13" fmla="*/ 0 h 16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90" h="1616">
                  <a:moveTo>
                    <a:pt x="1952" y="0"/>
                  </a:moveTo>
                  <a:lnTo>
                    <a:pt x="0" y="0"/>
                  </a:lnTo>
                  <a:lnTo>
                    <a:pt x="538" y="808"/>
                  </a:lnTo>
                  <a:lnTo>
                    <a:pt x="0" y="1616"/>
                  </a:lnTo>
                  <a:lnTo>
                    <a:pt x="1952" y="1616"/>
                  </a:lnTo>
                  <a:lnTo>
                    <a:pt x="2490" y="808"/>
                  </a:lnTo>
                  <a:lnTo>
                    <a:pt x="1952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85" name="Freeform 6"/>
            <p:cNvSpPr>
              <a:spLocks noChangeArrowheads="1"/>
            </p:cNvSpPr>
            <p:nvPr/>
          </p:nvSpPr>
          <p:spPr bwMode="auto">
            <a:xfrm>
              <a:off x="6427000" y="3251200"/>
              <a:ext cx="546116" cy="1202397"/>
            </a:xfrm>
            <a:custGeom>
              <a:avLst/>
              <a:gdLst>
                <a:gd name="T0" fmla="*/ 138083547 w 1160"/>
                <a:gd name="T1" fmla="*/ 0 h 2554"/>
                <a:gd name="T2" fmla="*/ 257105763 w 1160"/>
                <a:gd name="T3" fmla="*/ 179087476 h 2554"/>
                <a:gd name="T4" fmla="*/ 0 w 1160"/>
                <a:gd name="T5" fmla="*/ 566076173 h 25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0" h="2554">
                  <a:moveTo>
                    <a:pt x="623" y="0"/>
                  </a:moveTo>
                  <a:lnTo>
                    <a:pt x="1160" y="808"/>
                  </a:lnTo>
                  <a:lnTo>
                    <a:pt x="0" y="2554"/>
                  </a:lnTo>
                </a:path>
              </a:pathLst>
            </a:custGeom>
            <a:noFill/>
            <a:ln w="12700">
              <a:solidFill>
                <a:srgbClr val="9DC3E6"/>
              </a:solidFill>
              <a:miter lim="800000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86" name="TextBox 28"/>
            <p:cNvSpPr txBox="1">
              <a:spLocks noChangeArrowheads="1"/>
            </p:cNvSpPr>
            <p:nvPr/>
          </p:nvSpPr>
          <p:spPr bwMode="auto">
            <a:xfrm>
              <a:off x="6047186" y="3511778"/>
              <a:ext cx="4809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chemeClr val="bg1"/>
                  </a:solidFill>
                  <a:latin typeface="Arial Black" panose="020B0A04020102020204" pitchFamily="34" charset="0"/>
                </a:rPr>
                <a:t>1959</a:t>
              </a:r>
              <a:endParaRPr lang="en-US" altLang="zh-CN" sz="1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287" name="TextBox 25"/>
            <p:cNvSpPr txBox="1">
              <a:spLocks noChangeArrowheads="1"/>
            </p:cNvSpPr>
            <p:nvPr/>
          </p:nvSpPr>
          <p:spPr bwMode="auto">
            <a:xfrm>
              <a:off x="5653672" y="4569189"/>
              <a:ext cx="1662988" cy="79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ts val="600"/>
                </a:spcBef>
                <a:buClr>
                  <a:srgbClr val="281051"/>
                </a:buClr>
                <a:buFontTx/>
                <a:buNone/>
              </a:pPr>
              <a:r>
                <a:rPr lang="en-US" altLang="zh-CN" sz="1600" b="1">
                  <a:solidFill>
                    <a:srgbClr val="00478B"/>
                  </a:solidFill>
                  <a:latin typeface="Calibri" panose="020F0502020204030204" pitchFamily="34" charset="0"/>
                </a:rPr>
                <a:t>First Batch of 16 National Key Universities</a:t>
              </a:r>
              <a:endParaRPr lang="en-US" altLang="zh-CN" sz="1600" b="1">
                <a:solidFill>
                  <a:srgbClr val="00478B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 bwMode="auto">
          <a:xfrm>
            <a:off x="5381625" y="3251200"/>
            <a:ext cx="1663700" cy="2135188"/>
            <a:chOff x="9705975" y="3251200"/>
            <a:chExt cx="1662988" cy="2134760"/>
          </a:xfrm>
        </p:grpSpPr>
        <p:sp>
          <p:nvSpPr>
            <p:cNvPr id="10280" name="Freeform 5"/>
            <p:cNvSpPr>
              <a:spLocks noChangeArrowheads="1"/>
            </p:cNvSpPr>
            <p:nvPr/>
          </p:nvSpPr>
          <p:spPr bwMode="auto">
            <a:xfrm>
              <a:off x="9950991" y="3251200"/>
              <a:ext cx="1172267" cy="760796"/>
            </a:xfrm>
            <a:custGeom>
              <a:avLst/>
              <a:gdLst>
                <a:gd name="T0" fmla="*/ 432647499 w 2490"/>
                <a:gd name="T1" fmla="*/ 0 h 1616"/>
                <a:gd name="T2" fmla="*/ 0 w 2490"/>
                <a:gd name="T3" fmla="*/ 0 h 1616"/>
                <a:gd name="T4" fmla="*/ 119244035 w 2490"/>
                <a:gd name="T5" fmla="*/ 179087424 h 1616"/>
                <a:gd name="T6" fmla="*/ 0 w 2490"/>
                <a:gd name="T7" fmla="*/ 358174848 h 1616"/>
                <a:gd name="T8" fmla="*/ 432647499 w 2490"/>
                <a:gd name="T9" fmla="*/ 358174848 h 1616"/>
                <a:gd name="T10" fmla="*/ 551891534 w 2490"/>
                <a:gd name="T11" fmla="*/ 179087424 h 1616"/>
                <a:gd name="T12" fmla="*/ 432647499 w 2490"/>
                <a:gd name="T13" fmla="*/ 0 h 16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90" h="1616">
                  <a:moveTo>
                    <a:pt x="1952" y="0"/>
                  </a:moveTo>
                  <a:lnTo>
                    <a:pt x="0" y="0"/>
                  </a:lnTo>
                  <a:lnTo>
                    <a:pt x="538" y="808"/>
                  </a:lnTo>
                  <a:lnTo>
                    <a:pt x="0" y="1616"/>
                  </a:lnTo>
                  <a:lnTo>
                    <a:pt x="1952" y="1616"/>
                  </a:lnTo>
                  <a:lnTo>
                    <a:pt x="2490" y="808"/>
                  </a:lnTo>
                  <a:lnTo>
                    <a:pt x="1952" y="0"/>
                  </a:lnTo>
                  <a:close/>
                </a:path>
              </a:pathLst>
            </a:custGeom>
            <a:solidFill>
              <a:srgbClr val="004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81" name="Freeform 6"/>
            <p:cNvSpPr>
              <a:spLocks noChangeArrowheads="1"/>
            </p:cNvSpPr>
            <p:nvPr/>
          </p:nvSpPr>
          <p:spPr bwMode="auto">
            <a:xfrm>
              <a:off x="10702843" y="3251200"/>
              <a:ext cx="546116" cy="1202397"/>
            </a:xfrm>
            <a:custGeom>
              <a:avLst/>
              <a:gdLst>
                <a:gd name="T0" fmla="*/ 138083547 w 1160"/>
                <a:gd name="T1" fmla="*/ 0 h 2554"/>
                <a:gd name="T2" fmla="*/ 257105763 w 1160"/>
                <a:gd name="T3" fmla="*/ 179087476 h 2554"/>
                <a:gd name="T4" fmla="*/ 0 w 1160"/>
                <a:gd name="T5" fmla="*/ 566076173 h 25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0" h="2554">
                  <a:moveTo>
                    <a:pt x="623" y="0"/>
                  </a:moveTo>
                  <a:lnTo>
                    <a:pt x="1160" y="808"/>
                  </a:lnTo>
                  <a:lnTo>
                    <a:pt x="0" y="2554"/>
                  </a:lnTo>
                </a:path>
              </a:pathLst>
            </a:custGeom>
            <a:noFill/>
            <a:ln w="12700">
              <a:solidFill>
                <a:srgbClr val="00478B"/>
              </a:solidFill>
              <a:miter lim="800000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82" name="TextBox 30"/>
            <p:cNvSpPr txBox="1">
              <a:spLocks noChangeArrowheads="1"/>
            </p:cNvSpPr>
            <p:nvPr/>
          </p:nvSpPr>
          <p:spPr bwMode="auto">
            <a:xfrm>
              <a:off x="10347643" y="3511778"/>
              <a:ext cx="4809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chemeClr val="bg1"/>
                  </a:solidFill>
                  <a:latin typeface="Arial Black" panose="020B0A04020102020204" pitchFamily="34" charset="0"/>
                </a:rPr>
                <a:t>2000</a:t>
              </a:r>
              <a:endParaRPr lang="en-US" altLang="zh-CN" sz="1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283" name="TextBox 25"/>
            <p:cNvSpPr txBox="1">
              <a:spLocks noChangeArrowheads="1"/>
            </p:cNvSpPr>
            <p:nvPr/>
          </p:nvSpPr>
          <p:spPr bwMode="auto">
            <a:xfrm>
              <a:off x="9705975" y="4587023"/>
              <a:ext cx="1662988" cy="79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ts val="600"/>
                </a:spcBef>
                <a:buClr>
                  <a:srgbClr val="281051"/>
                </a:buClr>
                <a:buFontTx/>
                <a:buNone/>
              </a:pPr>
              <a:r>
                <a:rPr lang="en-US" altLang="zh-CN" sz="1600" b="1">
                  <a:solidFill>
                    <a:srgbClr val="00478B"/>
                  </a:solidFill>
                  <a:latin typeface="Calibri" panose="020F0502020204030204" pitchFamily="34" charset="0"/>
                </a:rPr>
                <a:t>First Batch of Universities Under ‘985’ Project</a:t>
              </a:r>
              <a:endParaRPr lang="en-US" altLang="zh-CN" sz="1600" b="1">
                <a:solidFill>
                  <a:srgbClr val="00478B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 bwMode="auto">
          <a:xfrm>
            <a:off x="3673475" y="1928813"/>
            <a:ext cx="1989138" cy="2082800"/>
            <a:chOff x="7121722" y="1928982"/>
            <a:chExt cx="1989316" cy="2083014"/>
          </a:xfrm>
        </p:grpSpPr>
        <p:sp>
          <p:nvSpPr>
            <p:cNvPr id="10276" name="Freeform 5"/>
            <p:cNvSpPr>
              <a:spLocks noChangeArrowheads="1"/>
            </p:cNvSpPr>
            <p:nvPr/>
          </p:nvSpPr>
          <p:spPr bwMode="auto">
            <a:xfrm flipV="1">
              <a:off x="7813070" y="3251200"/>
              <a:ext cx="1172267" cy="760796"/>
            </a:xfrm>
            <a:custGeom>
              <a:avLst/>
              <a:gdLst>
                <a:gd name="T0" fmla="*/ 432647499 w 2490"/>
                <a:gd name="T1" fmla="*/ 0 h 1616"/>
                <a:gd name="T2" fmla="*/ 0 w 2490"/>
                <a:gd name="T3" fmla="*/ 0 h 1616"/>
                <a:gd name="T4" fmla="*/ 119244035 w 2490"/>
                <a:gd name="T5" fmla="*/ 179087424 h 1616"/>
                <a:gd name="T6" fmla="*/ 0 w 2490"/>
                <a:gd name="T7" fmla="*/ 358174848 h 1616"/>
                <a:gd name="T8" fmla="*/ 432647499 w 2490"/>
                <a:gd name="T9" fmla="*/ 358174848 h 1616"/>
                <a:gd name="T10" fmla="*/ 551891534 w 2490"/>
                <a:gd name="T11" fmla="*/ 179087424 h 1616"/>
                <a:gd name="T12" fmla="*/ 432647499 w 2490"/>
                <a:gd name="T13" fmla="*/ 0 h 16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90" h="1616">
                  <a:moveTo>
                    <a:pt x="1952" y="0"/>
                  </a:moveTo>
                  <a:lnTo>
                    <a:pt x="0" y="0"/>
                  </a:lnTo>
                  <a:lnTo>
                    <a:pt x="538" y="808"/>
                  </a:lnTo>
                  <a:lnTo>
                    <a:pt x="0" y="1616"/>
                  </a:lnTo>
                  <a:lnTo>
                    <a:pt x="1952" y="1616"/>
                  </a:lnTo>
                  <a:lnTo>
                    <a:pt x="2490" y="808"/>
                  </a:lnTo>
                  <a:lnTo>
                    <a:pt x="1952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77" name="Freeform 6"/>
            <p:cNvSpPr>
              <a:spLocks noChangeArrowheads="1"/>
            </p:cNvSpPr>
            <p:nvPr/>
          </p:nvSpPr>
          <p:spPr bwMode="auto">
            <a:xfrm flipV="1">
              <a:off x="8564922" y="2809599"/>
              <a:ext cx="546116" cy="1202397"/>
            </a:xfrm>
            <a:custGeom>
              <a:avLst/>
              <a:gdLst>
                <a:gd name="T0" fmla="*/ 138083547 w 1160"/>
                <a:gd name="T1" fmla="*/ 0 h 2554"/>
                <a:gd name="T2" fmla="*/ 257105763 w 1160"/>
                <a:gd name="T3" fmla="*/ 179087476 h 2554"/>
                <a:gd name="T4" fmla="*/ 0 w 1160"/>
                <a:gd name="T5" fmla="*/ 566076173 h 25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0" h="2554">
                  <a:moveTo>
                    <a:pt x="623" y="0"/>
                  </a:moveTo>
                  <a:lnTo>
                    <a:pt x="1160" y="808"/>
                  </a:lnTo>
                  <a:lnTo>
                    <a:pt x="0" y="2554"/>
                  </a:lnTo>
                </a:path>
              </a:pathLst>
            </a:custGeom>
            <a:noFill/>
            <a:ln w="12700">
              <a:solidFill>
                <a:srgbClr val="A6A6A6"/>
              </a:solidFill>
              <a:miter lim="800000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78" name="TextBox 29"/>
            <p:cNvSpPr txBox="1">
              <a:spLocks noChangeArrowheads="1"/>
            </p:cNvSpPr>
            <p:nvPr/>
          </p:nvSpPr>
          <p:spPr bwMode="auto">
            <a:xfrm>
              <a:off x="8198770" y="3521303"/>
              <a:ext cx="4809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chemeClr val="bg1"/>
                  </a:solidFill>
                  <a:latin typeface="Arial Black" panose="020B0A04020102020204" pitchFamily="34" charset="0"/>
                </a:rPr>
                <a:t>1996</a:t>
              </a:r>
              <a:endParaRPr lang="en-US" altLang="zh-CN" sz="1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279" name="TextBox 42"/>
            <p:cNvSpPr txBox="1">
              <a:spLocks noChangeArrowheads="1"/>
            </p:cNvSpPr>
            <p:nvPr/>
          </p:nvSpPr>
          <p:spPr bwMode="auto">
            <a:xfrm>
              <a:off x="7121722" y="1928982"/>
              <a:ext cx="1851861" cy="79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110000"/>
                </a:lnSpc>
                <a:spcBef>
                  <a:spcPts val="600"/>
                </a:spcBef>
                <a:buClr>
                  <a:srgbClr val="281051"/>
                </a:buClr>
                <a:buFontTx/>
                <a:buNone/>
              </a:pPr>
              <a:r>
                <a:rPr lang="en-US" altLang="zh-CN" sz="1600" b="1">
                  <a:solidFill>
                    <a:srgbClr val="00478B"/>
                  </a:solidFill>
                  <a:latin typeface="Calibri" panose="020F0502020204030204" pitchFamily="34" charset="0"/>
                </a:rPr>
                <a:t>First Batch of Universities Under ‘211’ Project</a:t>
              </a:r>
              <a:endParaRPr lang="en-US" altLang="zh-CN" sz="1600" b="1">
                <a:solidFill>
                  <a:srgbClr val="00478B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 bwMode="auto">
          <a:xfrm>
            <a:off x="1809750" y="2185988"/>
            <a:ext cx="1504950" cy="1825625"/>
            <a:chOff x="3476446" y="2186289"/>
            <a:chExt cx="1505247" cy="1825707"/>
          </a:xfrm>
        </p:grpSpPr>
        <p:sp>
          <p:nvSpPr>
            <p:cNvPr id="10272" name="Freeform 5"/>
            <p:cNvSpPr>
              <a:spLocks noChangeArrowheads="1"/>
            </p:cNvSpPr>
            <p:nvPr/>
          </p:nvSpPr>
          <p:spPr bwMode="auto">
            <a:xfrm flipV="1">
              <a:off x="3537226" y="3251200"/>
              <a:ext cx="1172267" cy="760796"/>
            </a:xfrm>
            <a:custGeom>
              <a:avLst/>
              <a:gdLst>
                <a:gd name="T0" fmla="*/ 432647499 w 2490"/>
                <a:gd name="T1" fmla="*/ 0 h 1616"/>
                <a:gd name="T2" fmla="*/ 0 w 2490"/>
                <a:gd name="T3" fmla="*/ 0 h 1616"/>
                <a:gd name="T4" fmla="*/ 119244035 w 2490"/>
                <a:gd name="T5" fmla="*/ 179087424 h 1616"/>
                <a:gd name="T6" fmla="*/ 0 w 2490"/>
                <a:gd name="T7" fmla="*/ 358174848 h 1616"/>
                <a:gd name="T8" fmla="*/ 432647499 w 2490"/>
                <a:gd name="T9" fmla="*/ 358174848 h 1616"/>
                <a:gd name="T10" fmla="*/ 551891534 w 2490"/>
                <a:gd name="T11" fmla="*/ 179087424 h 1616"/>
                <a:gd name="T12" fmla="*/ 432647499 w 2490"/>
                <a:gd name="T13" fmla="*/ 0 h 16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90" h="1616">
                  <a:moveTo>
                    <a:pt x="1952" y="0"/>
                  </a:moveTo>
                  <a:lnTo>
                    <a:pt x="0" y="0"/>
                  </a:lnTo>
                  <a:lnTo>
                    <a:pt x="538" y="808"/>
                  </a:lnTo>
                  <a:lnTo>
                    <a:pt x="0" y="1616"/>
                  </a:lnTo>
                  <a:lnTo>
                    <a:pt x="1952" y="1616"/>
                  </a:lnTo>
                  <a:lnTo>
                    <a:pt x="2490" y="808"/>
                  </a:lnTo>
                  <a:lnTo>
                    <a:pt x="195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73" name="Freeform 6"/>
            <p:cNvSpPr>
              <a:spLocks noChangeArrowheads="1"/>
            </p:cNvSpPr>
            <p:nvPr/>
          </p:nvSpPr>
          <p:spPr bwMode="auto">
            <a:xfrm flipV="1">
              <a:off x="4289078" y="2809599"/>
              <a:ext cx="546116" cy="1202397"/>
            </a:xfrm>
            <a:custGeom>
              <a:avLst/>
              <a:gdLst>
                <a:gd name="T0" fmla="*/ 138083547 w 1160"/>
                <a:gd name="T1" fmla="*/ 0 h 2554"/>
                <a:gd name="T2" fmla="*/ 257105763 w 1160"/>
                <a:gd name="T3" fmla="*/ 179087476 h 2554"/>
                <a:gd name="T4" fmla="*/ 0 w 1160"/>
                <a:gd name="T5" fmla="*/ 566076173 h 25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0" h="2554">
                  <a:moveTo>
                    <a:pt x="623" y="0"/>
                  </a:moveTo>
                  <a:lnTo>
                    <a:pt x="1160" y="808"/>
                  </a:lnTo>
                  <a:lnTo>
                    <a:pt x="0" y="2554"/>
                  </a:lnTo>
                </a:path>
              </a:pathLst>
            </a:custGeom>
            <a:noFill/>
            <a:ln w="12700">
              <a:solidFill>
                <a:srgbClr val="FFC000"/>
              </a:solidFill>
              <a:miter lim="800000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74" name="TextBox 27"/>
            <p:cNvSpPr txBox="1">
              <a:spLocks noChangeArrowheads="1"/>
            </p:cNvSpPr>
            <p:nvPr/>
          </p:nvSpPr>
          <p:spPr bwMode="auto">
            <a:xfrm>
              <a:off x="3933877" y="3511778"/>
              <a:ext cx="4809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chemeClr val="bg1"/>
                  </a:solidFill>
                  <a:latin typeface="Arial Black" panose="020B0A04020102020204" pitchFamily="34" charset="0"/>
                </a:rPr>
                <a:t>1951</a:t>
              </a:r>
              <a:endParaRPr lang="en-US" altLang="zh-CN" sz="1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275" name="TextBox 44"/>
            <p:cNvSpPr txBox="1">
              <a:spLocks noChangeArrowheads="1"/>
            </p:cNvSpPr>
            <p:nvPr/>
          </p:nvSpPr>
          <p:spPr bwMode="auto">
            <a:xfrm>
              <a:off x="3476446" y="2186289"/>
              <a:ext cx="1505247" cy="528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110000"/>
                </a:lnSpc>
                <a:spcBef>
                  <a:spcPts val="600"/>
                </a:spcBef>
                <a:buClr>
                  <a:srgbClr val="281051"/>
                </a:buClr>
                <a:buFontTx/>
                <a:buNone/>
              </a:pPr>
              <a:r>
                <a:rPr lang="en-US" altLang="zh-CN" sz="1600" b="1">
                  <a:solidFill>
                    <a:srgbClr val="00478B"/>
                  </a:solidFill>
                  <a:latin typeface="Calibri" panose="020F0502020204030204" pitchFamily="34" charset="0"/>
                </a:rPr>
                <a:t>Renamed as Tianjin University</a:t>
              </a:r>
              <a:endParaRPr lang="en-US" altLang="zh-CN" sz="1600" b="1">
                <a:solidFill>
                  <a:srgbClr val="00478B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5" name="组合 74"/>
          <p:cNvGrpSpPr/>
          <p:nvPr/>
        </p:nvGrpSpPr>
        <p:grpSpPr bwMode="auto">
          <a:xfrm>
            <a:off x="6296025" y="2159000"/>
            <a:ext cx="1852613" cy="1852613"/>
            <a:chOff x="7259177" y="2158595"/>
            <a:chExt cx="1851861" cy="1853401"/>
          </a:xfrm>
        </p:grpSpPr>
        <p:sp>
          <p:nvSpPr>
            <p:cNvPr id="10268" name="Freeform 5"/>
            <p:cNvSpPr>
              <a:spLocks noChangeArrowheads="1"/>
            </p:cNvSpPr>
            <p:nvPr/>
          </p:nvSpPr>
          <p:spPr bwMode="auto">
            <a:xfrm flipV="1">
              <a:off x="7813070" y="3251200"/>
              <a:ext cx="1172267" cy="760796"/>
            </a:xfrm>
            <a:custGeom>
              <a:avLst/>
              <a:gdLst>
                <a:gd name="T0" fmla="*/ 432647499 w 2490"/>
                <a:gd name="T1" fmla="*/ 0 h 1616"/>
                <a:gd name="T2" fmla="*/ 0 w 2490"/>
                <a:gd name="T3" fmla="*/ 0 h 1616"/>
                <a:gd name="T4" fmla="*/ 119244035 w 2490"/>
                <a:gd name="T5" fmla="*/ 179087424 h 1616"/>
                <a:gd name="T6" fmla="*/ 0 w 2490"/>
                <a:gd name="T7" fmla="*/ 358174848 h 1616"/>
                <a:gd name="T8" fmla="*/ 432647499 w 2490"/>
                <a:gd name="T9" fmla="*/ 358174848 h 1616"/>
                <a:gd name="T10" fmla="*/ 551891534 w 2490"/>
                <a:gd name="T11" fmla="*/ 179087424 h 1616"/>
                <a:gd name="T12" fmla="*/ 432647499 w 2490"/>
                <a:gd name="T13" fmla="*/ 0 h 16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90" h="1616">
                  <a:moveTo>
                    <a:pt x="1952" y="0"/>
                  </a:moveTo>
                  <a:lnTo>
                    <a:pt x="0" y="0"/>
                  </a:lnTo>
                  <a:lnTo>
                    <a:pt x="538" y="808"/>
                  </a:lnTo>
                  <a:lnTo>
                    <a:pt x="0" y="1616"/>
                  </a:lnTo>
                  <a:lnTo>
                    <a:pt x="1952" y="1616"/>
                  </a:lnTo>
                  <a:lnTo>
                    <a:pt x="2490" y="808"/>
                  </a:lnTo>
                  <a:lnTo>
                    <a:pt x="195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9" name="Freeform 6"/>
            <p:cNvSpPr>
              <a:spLocks noChangeArrowheads="1"/>
            </p:cNvSpPr>
            <p:nvPr/>
          </p:nvSpPr>
          <p:spPr bwMode="auto">
            <a:xfrm flipV="1">
              <a:off x="8564922" y="2809599"/>
              <a:ext cx="546116" cy="1202397"/>
            </a:xfrm>
            <a:custGeom>
              <a:avLst/>
              <a:gdLst>
                <a:gd name="T0" fmla="*/ 138083547 w 1160"/>
                <a:gd name="T1" fmla="*/ 0 h 2554"/>
                <a:gd name="T2" fmla="*/ 257105763 w 1160"/>
                <a:gd name="T3" fmla="*/ 179087476 h 2554"/>
                <a:gd name="T4" fmla="*/ 0 w 1160"/>
                <a:gd name="T5" fmla="*/ 566076173 h 25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0" h="2554">
                  <a:moveTo>
                    <a:pt x="623" y="0"/>
                  </a:moveTo>
                  <a:lnTo>
                    <a:pt x="1160" y="808"/>
                  </a:lnTo>
                  <a:lnTo>
                    <a:pt x="0" y="2554"/>
                  </a:lnTo>
                </a:path>
              </a:pathLst>
            </a:custGeom>
            <a:noFill/>
            <a:ln w="12700">
              <a:solidFill>
                <a:srgbClr val="FFC000"/>
              </a:solidFill>
              <a:miter lim="800000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70" name="TextBox 29"/>
            <p:cNvSpPr txBox="1">
              <a:spLocks noChangeArrowheads="1"/>
            </p:cNvSpPr>
            <p:nvPr/>
          </p:nvSpPr>
          <p:spPr bwMode="auto">
            <a:xfrm>
              <a:off x="8198770" y="3521303"/>
              <a:ext cx="4809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chemeClr val="bg1"/>
                  </a:solidFill>
                  <a:latin typeface="Arial Black" panose="020B0A04020102020204" pitchFamily="34" charset="0"/>
                </a:rPr>
                <a:t>2010</a:t>
              </a:r>
              <a:endParaRPr lang="en-US" altLang="zh-CN" sz="1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9" name="TextBox 42"/>
            <p:cNvSpPr txBox="1"/>
            <p:nvPr/>
          </p:nvSpPr>
          <p:spPr>
            <a:xfrm>
              <a:off x="7259177" y="2158595"/>
              <a:ext cx="1851861" cy="703562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281051"/>
                </a:buClr>
                <a:defRPr/>
              </a:pPr>
              <a:r>
                <a:rPr lang="en-US" altLang="zh-CN" sz="1600" b="1" dirty="0">
                  <a:solidFill>
                    <a:srgbClr val="00478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 Campus Plan Launched</a:t>
              </a:r>
              <a:endParaRPr lang="en-US" altLang="zh-CN" sz="1600" b="1" dirty="0">
                <a:solidFill>
                  <a:srgbClr val="00478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Calibri Light" panose="020F0302020204030204" pitchFamily="34" charset="0"/>
                </a:rPr>
                <a:t>.</a:t>
              </a:r>
              <a:endPara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 pitchFamily="34" charset="0"/>
              </a:endParaRPr>
            </a:p>
          </p:txBody>
        </p:sp>
      </p:grpSp>
      <p:grpSp>
        <p:nvGrpSpPr>
          <p:cNvPr id="81" name="组合 80"/>
          <p:cNvGrpSpPr/>
          <p:nvPr/>
        </p:nvGrpSpPr>
        <p:grpSpPr bwMode="auto">
          <a:xfrm>
            <a:off x="7870825" y="3251200"/>
            <a:ext cx="1506538" cy="1862138"/>
            <a:chOff x="9741583" y="3251200"/>
            <a:chExt cx="1507376" cy="1861722"/>
          </a:xfrm>
        </p:grpSpPr>
        <p:sp>
          <p:nvSpPr>
            <p:cNvPr id="10264" name="Freeform 5"/>
            <p:cNvSpPr>
              <a:spLocks noChangeArrowheads="1"/>
            </p:cNvSpPr>
            <p:nvPr/>
          </p:nvSpPr>
          <p:spPr bwMode="auto">
            <a:xfrm>
              <a:off x="9950991" y="3251200"/>
              <a:ext cx="1172267" cy="760796"/>
            </a:xfrm>
            <a:custGeom>
              <a:avLst/>
              <a:gdLst>
                <a:gd name="T0" fmla="*/ 432647499 w 2490"/>
                <a:gd name="T1" fmla="*/ 0 h 1616"/>
                <a:gd name="T2" fmla="*/ 0 w 2490"/>
                <a:gd name="T3" fmla="*/ 0 h 1616"/>
                <a:gd name="T4" fmla="*/ 119244035 w 2490"/>
                <a:gd name="T5" fmla="*/ 179087424 h 1616"/>
                <a:gd name="T6" fmla="*/ 0 w 2490"/>
                <a:gd name="T7" fmla="*/ 358174848 h 1616"/>
                <a:gd name="T8" fmla="*/ 432647499 w 2490"/>
                <a:gd name="T9" fmla="*/ 358174848 h 1616"/>
                <a:gd name="T10" fmla="*/ 551891534 w 2490"/>
                <a:gd name="T11" fmla="*/ 179087424 h 1616"/>
                <a:gd name="T12" fmla="*/ 432647499 w 2490"/>
                <a:gd name="T13" fmla="*/ 0 h 16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90" h="1616">
                  <a:moveTo>
                    <a:pt x="1952" y="0"/>
                  </a:moveTo>
                  <a:lnTo>
                    <a:pt x="0" y="0"/>
                  </a:lnTo>
                  <a:lnTo>
                    <a:pt x="538" y="808"/>
                  </a:lnTo>
                  <a:lnTo>
                    <a:pt x="0" y="1616"/>
                  </a:lnTo>
                  <a:lnTo>
                    <a:pt x="1952" y="1616"/>
                  </a:lnTo>
                  <a:lnTo>
                    <a:pt x="2490" y="808"/>
                  </a:lnTo>
                  <a:lnTo>
                    <a:pt x="1952" y="0"/>
                  </a:lnTo>
                  <a:close/>
                </a:path>
              </a:pathLst>
            </a:custGeom>
            <a:solidFill>
              <a:srgbClr val="9DC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5" name="Freeform 6"/>
            <p:cNvSpPr>
              <a:spLocks noChangeArrowheads="1"/>
            </p:cNvSpPr>
            <p:nvPr/>
          </p:nvSpPr>
          <p:spPr bwMode="auto">
            <a:xfrm>
              <a:off x="10702843" y="3251200"/>
              <a:ext cx="546116" cy="1202397"/>
            </a:xfrm>
            <a:custGeom>
              <a:avLst/>
              <a:gdLst>
                <a:gd name="T0" fmla="*/ 138083547 w 1160"/>
                <a:gd name="T1" fmla="*/ 0 h 2554"/>
                <a:gd name="T2" fmla="*/ 257105763 w 1160"/>
                <a:gd name="T3" fmla="*/ 179087476 h 2554"/>
                <a:gd name="T4" fmla="*/ 0 w 1160"/>
                <a:gd name="T5" fmla="*/ 566076173 h 25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0" h="2554">
                  <a:moveTo>
                    <a:pt x="623" y="0"/>
                  </a:moveTo>
                  <a:lnTo>
                    <a:pt x="1160" y="808"/>
                  </a:lnTo>
                  <a:lnTo>
                    <a:pt x="0" y="2554"/>
                  </a:lnTo>
                </a:path>
              </a:pathLst>
            </a:custGeom>
            <a:noFill/>
            <a:ln w="12700">
              <a:solidFill>
                <a:srgbClr val="9DC3E6"/>
              </a:solidFill>
              <a:miter lim="800000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6" name="TextBox 30"/>
            <p:cNvSpPr txBox="1">
              <a:spLocks noChangeArrowheads="1"/>
            </p:cNvSpPr>
            <p:nvPr/>
          </p:nvSpPr>
          <p:spPr bwMode="auto">
            <a:xfrm>
              <a:off x="10347643" y="3511778"/>
              <a:ext cx="4809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chemeClr val="bg1"/>
                  </a:solidFill>
                  <a:latin typeface="Arial Black" panose="020B0A04020102020204" pitchFamily="34" charset="0"/>
                </a:rPr>
                <a:t>2013</a:t>
              </a:r>
              <a:endParaRPr lang="en-US" altLang="zh-CN" sz="1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267" name="TextBox 25"/>
            <p:cNvSpPr txBox="1">
              <a:spLocks noChangeArrowheads="1"/>
            </p:cNvSpPr>
            <p:nvPr/>
          </p:nvSpPr>
          <p:spPr bwMode="auto">
            <a:xfrm>
              <a:off x="9741583" y="4584829"/>
              <a:ext cx="1381675" cy="528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ts val="600"/>
                </a:spcBef>
                <a:buClr>
                  <a:srgbClr val="281051"/>
                </a:buClr>
                <a:buFontTx/>
                <a:buNone/>
              </a:pPr>
              <a:r>
                <a:rPr lang="en-US" altLang="zh-CN" sz="1600" b="1">
                  <a:solidFill>
                    <a:srgbClr val="00478B"/>
                  </a:solidFill>
                  <a:latin typeface="Calibri" panose="020F0502020204030204" pitchFamily="34" charset="0"/>
                </a:rPr>
                <a:t>First Batch of ‘2011’ Projects</a:t>
              </a:r>
              <a:endParaRPr lang="en-US" altLang="zh-CN" sz="1600" b="1">
                <a:solidFill>
                  <a:srgbClr val="00478B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3" name="组合 92"/>
          <p:cNvGrpSpPr/>
          <p:nvPr/>
        </p:nvGrpSpPr>
        <p:grpSpPr bwMode="auto">
          <a:xfrm>
            <a:off x="8782050" y="1916113"/>
            <a:ext cx="1852613" cy="2095500"/>
            <a:chOff x="7263240" y="1916673"/>
            <a:chExt cx="1851861" cy="2095323"/>
          </a:xfrm>
        </p:grpSpPr>
        <p:sp>
          <p:nvSpPr>
            <p:cNvPr id="10260" name="Freeform 5"/>
            <p:cNvSpPr>
              <a:spLocks noChangeArrowheads="1"/>
            </p:cNvSpPr>
            <p:nvPr/>
          </p:nvSpPr>
          <p:spPr bwMode="auto">
            <a:xfrm flipV="1">
              <a:off x="7813070" y="3251200"/>
              <a:ext cx="1172267" cy="760796"/>
            </a:xfrm>
            <a:custGeom>
              <a:avLst/>
              <a:gdLst>
                <a:gd name="T0" fmla="*/ 432647499 w 2490"/>
                <a:gd name="T1" fmla="*/ 0 h 1616"/>
                <a:gd name="T2" fmla="*/ 0 w 2490"/>
                <a:gd name="T3" fmla="*/ 0 h 1616"/>
                <a:gd name="T4" fmla="*/ 119244035 w 2490"/>
                <a:gd name="T5" fmla="*/ 179087424 h 1616"/>
                <a:gd name="T6" fmla="*/ 0 w 2490"/>
                <a:gd name="T7" fmla="*/ 358174848 h 1616"/>
                <a:gd name="T8" fmla="*/ 432647499 w 2490"/>
                <a:gd name="T9" fmla="*/ 358174848 h 1616"/>
                <a:gd name="T10" fmla="*/ 551891534 w 2490"/>
                <a:gd name="T11" fmla="*/ 179087424 h 1616"/>
                <a:gd name="T12" fmla="*/ 432647499 w 2490"/>
                <a:gd name="T13" fmla="*/ 0 h 16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90" h="1616">
                  <a:moveTo>
                    <a:pt x="1952" y="0"/>
                  </a:moveTo>
                  <a:lnTo>
                    <a:pt x="0" y="0"/>
                  </a:lnTo>
                  <a:lnTo>
                    <a:pt x="538" y="808"/>
                  </a:lnTo>
                  <a:lnTo>
                    <a:pt x="0" y="1616"/>
                  </a:lnTo>
                  <a:lnTo>
                    <a:pt x="1952" y="1616"/>
                  </a:lnTo>
                  <a:lnTo>
                    <a:pt x="2490" y="808"/>
                  </a:lnTo>
                  <a:lnTo>
                    <a:pt x="1952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1" name="Freeform 6"/>
            <p:cNvSpPr>
              <a:spLocks noChangeArrowheads="1"/>
            </p:cNvSpPr>
            <p:nvPr/>
          </p:nvSpPr>
          <p:spPr bwMode="auto">
            <a:xfrm flipV="1">
              <a:off x="8564922" y="2809599"/>
              <a:ext cx="546116" cy="1202397"/>
            </a:xfrm>
            <a:custGeom>
              <a:avLst/>
              <a:gdLst>
                <a:gd name="T0" fmla="*/ 138083547 w 1160"/>
                <a:gd name="T1" fmla="*/ 0 h 2554"/>
                <a:gd name="T2" fmla="*/ 257105763 w 1160"/>
                <a:gd name="T3" fmla="*/ 179087476 h 2554"/>
                <a:gd name="T4" fmla="*/ 0 w 1160"/>
                <a:gd name="T5" fmla="*/ 566076173 h 25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0" h="2554">
                  <a:moveTo>
                    <a:pt x="623" y="0"/>
                  </a:moveTo>
                  <a:lnTo>
                    <a:pt x="1160" y="808"/>
                  </a:lnTo>
                  <a:lnTo>
                    <a:pt x="0" y="2554"/>
                  </a:lnTo>
                </a:path>
              </a:pathLst>
            </a:custGeom>
            <a:noFill/>
            <a:ln w="12700">
              <a:solidFill>
                <a:srgbClr val="A6A6A6"/>
              </a:solidFill>
              <a:miter lim="800000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2" name="TextBox 29"/>
            <p:cNvSpPr txBox="1">
              <a:spLocks noChangeArrowheads="1"/>
            </p:cNvSpPr>
            <p:nvPr/>
          </p:nvSpPr>
          <p:spPr bwMode="auto">
            <a:xfrm>
              <a:off x="8198770" y="3521303"/>
              <a:ext cx="4809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chemeClr val="bg1"/>
                  </a:solidFill>
                  <a:latin typeface="Arial Black" panose="020B0A04020102020204" pitchFamily="34" charset="0"/>
                </a:rPr>
                <a:t>2015</a:t>
              </a:r>
              <a:endParaRPr lang="en-US" altLang="zh-CN" sz="1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263" name="TextBox 42"/>
            <p:cNvSpPr txBox="1">
              <a:spLocks noChangeArrowheads="1"/>
            </p:cNvSpPr>
            <p:nvPr/>
          </p:nvSpPr>
          <p:spPr bwMode="auto">
            <a:xfrm>
              <a:off x="7263240" y="1916673"/>
              <a:ext cx="1851861" cy="79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r" eaLnBrk="1" hangingPunct="1">
                <a:lnSpc>
                  <a:spcPct val="110000"/>
                </a:lnSpc>
                <a:spcBef>
                  <a:spcPts val="600"/>
                </a:spcBef>
                <a:buClr>
                  <a:srgbClr val="281051"/>
                </a:buClr>
                <a:buFontTx/>
                <a:buNone/>
              </a:pPr>
              <a:r>
                <a:rPr lang="en-US" altLang="zh-CN" sz="1600" b="1">
                  <a:solidFill>
                    <a:srgbClr val="00478B"/>
                  </a:solidFill>
                  <a:latin typeface="Calibri" panose="020F0502020204030204" pitchFamily="34" charset="0"/>
                </a:rPr>
                <a:t>120th Anniversary and the Inauguration of New Campus </a:t>
              </a:r>
              <a:endParaRPr lang="en-US" altLang="zh-CN" sz="1600" b="1">
                <a:solidFill>
                  <a:srgbClr val="00478B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9" name="组合 98"/>
          <p:cNvGrpSpPr/>
          <p:nvPr/>
        </p:nvGrpSpPr>
        <p:grpSpPr bwMode="auto">
          <a:xfrm>
            <a:off x="9963150" y="3251200"/>
            <a:ext cx="1911350" cy="2074863"/>
            <a:chOff x="9338822" y="3251200"/>
            <a:chExt cx="1910137" cy="2074487"/>
          </a:xfrm>
        </p:grpSpPr>
        <p:sp>
          <p:nvSpPr>
            <p:cNvPr id="10256" name="Freeform 5"/>
            <p:cNvSpPr>
              <a:spLocks noChangeArrowheads="1"/>
            </p:cNvSpPr>
            <p:nvPr/>
          </p:nvSpPr>
          <p:spPr bwMode="auto">
            <a:xfrm>
              <a:off x="9950991" y="3251200"/>
              <a:ext cx="1172267" cy="760796"/>
            </a:xfrm>
            <a:custGeom>
              <a:avLst/>
              <a:gdLst>
                <a:gd name="T0" fmla="*/ 432647499 w 2490"/>
                <a:gd name="T1" fmla="*/ 0 h 1616"/>
                <a:gd name="T2" fmla="*/ 0 w 2490"/>
                <a:gd name="T3" fmla="*/ 0 h 1616"/>
                <a:gd name="T4" fmla="*/ 119244035 w 2490"/>
                <a:gd name="T5" fmla="*/ 179087424 h 1616"/>
                <a:gd name="T6" fmla="*/ 0 w 2490"/>
                <a:gd name="T7" fmla="*/ 358174848 h 1616"/>
                <a:gd name="T8" fmla="*/ 432647499 w 2490"/>
                <a:gd name="T9" fmla="*/ 358174848 h 1616"/>
                <a:gd name="T10" fmla="*/ 551891534 w 2490"/>
                <a:gd name="T11" fmla="*/ 179087424 h 1616"/>
                <a:gd name="T12" fmla="*/ 432647499 w 2490"/>
                <a:gd name="T13" fmla="*/ 0 h 16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90" h="1616">
                  <a:moveTo>
                    <a:pt x="1952" y="0"/>
                  </a:moveTo>
                  <a:lnTo>
                    <a:pt x="0" y="0"/>
                  </a:lnTo>
                  <a:lnTo>
                    <a:pt x="538" y="808"/>
                  </a:lnTo>
                  <a:lnTo>
                    <a:pt x="0" y="1616"/>
                  </a:lnTo>
                  <a:lnTo>
                    <a:pt x="1952" y="1616"/>
                  </a:lnTo>
                  <a:lnTo>
                    <a:pt x="2490" y="808"/>
                  </a:lnTo>
                  <a:lnTo>
                    <a:pt x="1952" y="0"/>
                  </a:lnTo>
                  <a:close/>
                </a:path>
              </a:pathLst>
            </a:custGeom>
            <a:solidFill>
              <a:srgbClr val="004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7" name="Freeform 6"/>
            <p:cNvSpPr>
              <a:spLocks noChangeArrowheads="1"/>
            </p:cNvSpPr>
            <p:nvPr/>
          </p:nvSpPr>
          <p:spPr bwMode="auto">
            <a:xfrm>
              <a:off x="10702843" y="3251200"/>
              <a:ext cx="546116" cy="1202397"/>
            </a:xfrm>
            <a:custGeom>
              <a:avLst/>
              <a:gdLst>
                <a:gd name="T0" fmla="*/ 138083547 w 1160"/>
                <a:gd name="T1" fmla="*/ 0 h 2554"/>
                <a:gd name="T2" fmla="*/ 257105763 w 1160"/>
                <a:gd name="T3" fmla="*/ 179087476 h 2554"/>
                <a:gd name="T4" fmla="*/ 0 w 1160"/>
                <a:gd name="T5" fmla="*/ 566076173 h 25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0" h="2554">
                  <a:moveTo>
                    <a:pt x="623" y="0"/>
                  </a:moveTo>
                  <a:lnTo>
                    <a:pt x="1160" y="808"/>
                  </a:lnTo>
                  <a:lnTo>
                    <a:pt x="0" y="2554"/>
                  </a:lnTo>
                </a:path>
              </a:pathLst>
            </a:custGeom>
            <a:noFill/>
            <a:ln w="12700">
              <a:solidFill>
                <a:srgbClr val="00478B"/>
              </a:solidFill>
              <a:miter lim="800000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8" name="TextBox 30"/>
            <p:cNvSpPr txBox="1">
              <a:spLocks noChangeArrowheads="1"/>
            </p:cNvSpPr>
            <p:nvPr/>
          </p:nvSpPr>
          <p:spPr bwMode="auto">
            <a:xfrm>
              <a:off x="10347643" y="3511778"/>
              <a:ext cx="4809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chemeClr val="bg1"/>
                  </a:solidFill>
                  <a:latin typeface="Arial Black" panose="020B0A04020102020204" pitchFamily="34" charset="0"/>
                </a:rPr>
                <a:t>2017</a:t>
              </a:r>
              <a:endParaRPr lang="en-US" altLang="zh-CN" sz="1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259" name="TextBox 25"/>
            <p:cNvSpPr txBox="1">
              <a:spLocks noChangeArrowheads="1"/>
            </p:cNvSpPr>
            <p:nvPr/>
          </p:nvSpPr>
          <p:spPr bwMode="auto">
            <a:xfrm>
              <a:off x="9338822" y="4587023"/>
              <a:ext cx="191013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b="1">
                  <a:solidFill>
                    <a:srgbClr val="00478B"/>
                  </a:solidFill>
                  <a:latin typeface="Calibri" panose="020F0502020204030204" pitchFamily="34" charset="0"/>
                </a:rPr>
                <a:t>Tianjin University has been selected for the ‘Double First-Class’</a:t>
              </a:r>
              <a:endParaRPr lang="en-US" altLang="zh-CN" sz="1600" b="1">
                <a:solidFill>
                  <a:srgbClr val="00478B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3" name="平行四边形 52"/>
          <p:cNvSpPr/>
          <p:nvPr/>
        </p:nvSpPr>
        <p:spPr>
          <a:xfrm>
            <a:off x="106363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 flipH="1">
            <a:off x="0" y="182563"/>
            <a:ext cx="1058863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106363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0" y="182563"/>
            <a:ext cx="1058863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1058863" y="333375"/>
            <a:ext cx="214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Figures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301973" y="1016403"/>
            <a:ext cx="1935163" cy="549525"/>
            <a:chOff x="2301973" y="1016403"/>
            <a:chExt cx="1935163" cy="549525"/>
          </a:xfrm>
        </p:grpSpPr>
        <p:sp>
          <p:nvSpPr>
            <p:cNvPr id="3" name="圆角矩形 2"/>
            <p:cNvSpPr/>
            <p:nvPr/>
          </p:nvSpPr>
          <p:spPr>
            <a:xfrm>
              <a:off x="2301973" y="1016403"/>
              <a:ext cx="1935163" cy="549525"/>
            </a:xfrm>
            <a:prstGeom prst="roundRect">
              <a:avLst/>
            </a:prstGeom>
            <a:solidFill>
              <a:srgbClr val="5F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297" name="文本框 42"/>
            <p:cNvSpPr txBox="1">
              <a:spLocks noChangeArrowheads="1"/>
            </p:cNvSpPr>
            <p:nvPr/>
          </p:nvSpPr>
          <p:spPr bwMode="auto">
            <a:xfrm>
              <a:off x="2617166" y="1106595"/>
              <a:ext cx="1304775" cy="36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Ranking</a:t>
              </a:r>
              <a:endParaRPr lang="zh-CN" altLang="en-US" sz="1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74" name="TextBox 25"/>
          <p:cNvSpPr txBox="1"/>
          <p:nvPr/>
        </p:nvSpPr>
        <p:spPr>
          <a:xfrm>
            <a:off x="1084580" y="5411470"/>
            <a:ext cx="2569210" cy="58356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00478B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20</a:t>
            </a:r>
            <a:r>
              <a:rPr lang="en-US" sz="1600" b="1" dirty="0">
                <a:solidFill>
                  <a:srgbClr val="00478B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21 </a:t>
            </a:r>
            <a:r>
              <a:rPr lang="en-US" sz="1600" b="1" dirty="0">
                <a:solidFill>
                  <a:srgbClr val="00478B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SCIMAGO</a:t>
            </a:r>
            <a:r>
              <a:rPr lang="en-US" sz="1600" b="1" dirty="0">
                <a:solidFill>
                  <a:srgbClr val="00478B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World </a:t>
            </a:r>
            <a:r>
              <a:rPr lang="en-US" altLang="zh-CN" sz="1600" b="1" dirty="0">
                <a:solidFill>
                  <a:srgbClr val="00478B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University</a:t>
            </a:r>
            <a:r>
              <a:rPr lang="en-US" sz="1600" b="1" dirty="0">
                <a:solidFill>
                  <a:srgbClr val="00478B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Ranking</a:t>
            </a:r>
            <a:r>
              <a:rPr lang="en-US" sz="1600" b="1" dirty="0">
                <a:solidFill>
                  <a:srgbClr val="00478B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</a:t>
            </a:r>
            <a:endParaRPr lang="en-US" sz="1600" b="1" dirty="0">
              <a:solidFill>
                <a:srgbClr val="00478B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1272" name="组合 27"/>
          <p:cNvGrpSpPr/>
          <p:nvPr/>
        </p:nvGrpSpPr>
        <p:grpSpPr bwMode="auto">
          <a:xfrm>
            <a:off x="6719888" y="2068513"/>
            <a:ext cx="4525962" cy="3047651"/>
            <a:chOff x="3977290" y="2126505"/>
            <a:chExt cx="4525871" cy="3046875"/>
          </a:xfrm>
        </p:grpSpPr>
        <p:sp>
          <p:nvSpPr>
            <p:cNvPr id="29" name="TextBox 25"/>
            <p:cNvSpPr txBox="1"/>
            <p:nvPr/>
          </p:nvSpPr>
          <p:spPr>
            <a:xfrm>
              <a:off x="3977290" y="3005407"/>
              <a:ext cx="4525871" cy="2167973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>
              <a:spAutoFit/>
            </a:bodyPr>
            <a:lstStyle/>
            <a:p>
              <a:pPr marL="285750" indent="-28575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19,337 </a:t>
              </a:r>
              <a:r>
                <a:rPr lang="en-US" altLang="zh-CN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U</a:t>
              </a:r>
              <a:r>
                <a:rPr lang="en-US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ndergraduate students </a:t>
              </a:r>
              <a:endPara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endParaRPr>
            </a:p>
            <a:p>
              <a:pPr marL="285750" indent="-28575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13</a:t>
              </a:r>
              <a:r>
                <a:rPr lang="en-US" altLang="zh-CN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,</a:t>
              </a:r>
              <a:r>
                <a:rPr lang="en-US" altLang="zh-CN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729</a:t>
              </a:r>
              <a:r>
                <a:rPr lang="en-US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 Master’s </a:t>
              </a:r>
              <a:r>
                <a:rPr lang="en-US" altLang="zh-CN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students</a:t>
              </a:r>
              <a:endPara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endParaRPr>
            </a:p>
            <a:p>
              <a:pPr marL="285750" indent="-28575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5,092 Doctoral </a:t>
              </a:r>
              <a:r>
                <a:rPr lang="en-US" altLang="zh-CN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students</a:t>
              </a:r>
              <a:endPara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endParaRPr>
            </a:p>
            <a:p>
              <a:pPr marL="285750" indent="-28575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4,391 International </a:t>
              </a:r>
              <a:r>
                <a:rPr lang="en-US" altLang="zh-CN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students</a:t>
              </a:r>
              <a:endParaRPr lang="en-US" sz="3600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endParaRPr>
            </a:p>
          </p:txBody>
        </p:sp>
        <p:pic>
          <p:nvPicPr>
            <p:cNvPr id="11280" name="图形 29" descr="教室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519" y="2126505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Folded Corner 15"/>
          <p:cNvSpPr/>
          <p:nvPr/>
        </p:nvSpPr>
        <p:spPr>
          <a:xfrm>
            <a:off x="6348762" y="1815895"/>
            <a:ext cx="5062653" cy="4242561"/>
          </a:xfrm>
          <a:prstGeom prst="foldedCorner">
            <a:avLst/>
          </a:prstGeom>
          <a:noFill/>
          <a:ln w="38100" cmpd="sng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7912506" y="1002338"/>
            <a:ext cx="1935163" cy="549525"/>
            <a:chOff x="2301973" y="1016403"/>
            <a:chExt cx="1935163" cy="549525"/>
          </a:xfrm>
        </p:grpSpPr>
        <p:sp>
          <p:nvSpPr>
            <p:cNvPr id="28" name="圆角矩形 27"/>
            <p:cNvSpPr/>
            <p:nvPr/>
          </p:nvSpPr>
          <p:spPr>
            <a:xfrm>
              <a:off x="2301973" y="1016403"/>
              <a:ext cx="1935163" cy="549525"/>
            </a:xfrm>
            <a:prstGeom prst="roundRect">
              <a:avLst/>
            </a:prstGeom>
            <a:solidFill>
              <a:srgbClr val="5F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文本框 42"/>
            <p:cNvSpPr txBox="1">
              <a:spLocks noChangeArrowheads="1"/>
            </p:cNvSpPr>
            <p:nvPr/>
          </p:nvSpPr>
          <p:spPr bwMode="auto">
            <a:xfrm>
              <a:off x="2617166" y="1106595"/>
              <a:ext cx="1304775" cy="36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Students</a:t>
              </a:r>
              <a:endParaRPr lang="zh-CN" altLang="en-US" sz="1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1" name="组合 8"/>
          <p:cNvGrpSpPr/>
          <p:nvPr/>
        </p:nvGrpSpPr>
        <p:grpSpPr>
          <a:xfrm>
            <a:off x="781050" y="1816100"/>
            <a:ext cx="5062538" cy="4241800"/>
            <a:chOff x="5538" y="2282127"/>
            <a:chExt cx="5062653" cy="4242561"/>
          </a:xfrm>
        </p:grpSpPr>
        <p:sp>
          <p:nvSpPr>
            <p:cNvPr id="52" name="Folded Corner 15"/>
            <p:cNvSpPr/>
            <p:nvPr/>
          </p:nvSpPr>
          <p:spPr>
            <a:xfrm>
              <a:off x="5538" y="2282127"/>
              <a:ext cx="5062653" cy="4242561"/>
            </a:xfrm>
            <a:prstGeom prst="foldedCorner">
              <a:avLst/>
            </a:prstGeom>
            <a:noFill/>
            <a:ln w="38100" cmpd="sng"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3" name="组合 3"/>
            <p:cNvGrpSpPr/>
            <p:nvPr/>
          </p:nvGrpSpPr>
          <p:grpSpPr>
            <a:xfrm>
              <a:off x="3380436" y="2473708"/>
              <a:ext cx="1142100" cy="2198212"/>
              <a:chOff x="3112807" y="1206184"/>
              <a:chExt cx="1142100" cy="2198212"/>
            </a:xfrm>
          </p:grpSpPr>
          <p:sp>
            <p:nvSpPr>
              <p:cNvPr id="54" name="矩形 11"/>
              <p:cNvSpPr/>
              <p:nvPr/>
            </p:nvSpPr>
            <p:spPr>
              <a:xfrm>
                <a:off x="3112807" y="1206184"/>
                <a:ext cx="1098575" cy="92218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fontAlgn="base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5400" b="1" dirty="0">
                    <a:solidFill>
                      <a:srgbClr val="EEB500"/>
                    </a:solidFill>
                    <a:latin typeface="Arial Black" panose="020B0A04020102020204" pitchFamily="34" charset="0"/>
                  </a:rPr>
                  <a:t>10</a:t>
                </a:r>
                <a:endParaRPr lang="en-US" altLang="zh-CN" sz="5400" b="1" dirty="0">
                  <a:solidFill>
                    <a:srgbClr val="EEB5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5" name="矩形 13"/>
              <p:cNvSpPr/>
              <p:nvPr/>
            </p:nvSpPr>
            <p:spPr>
              <a:xfrm>
                <a:off x="3156332" y="2482163"/>
                <a:ext cx="1098575" cy="92223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fontAlgn="base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5400" b="1" dirty="0">
                    <a:solidFill>
                      <a:srgbClr val="EEB500"/>
                    </a:solidFill>
                    <a:latin typeface="Arial Black" panose="020B0A04020102020204" pitchFamily="34" charset="0"/>
                  </a:rPr>
                  <a:t>49</a:t>
                </a:r>
                <a:endParaRPr lang="zh-CN" altLang="en-US" sz="5400" b="1" dirty="0">
                  <a:solidFill>
                    <a:srgbClr val="EEB500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57" name="TextBox 25"/>
          <p:cNvSpPr txBox="1"/>
          <p:nvPr/>
        </p:nvSpPr>
        <p:spPr>
          <a:xfrm>
            <a:off x="975995" y="2609215"/>
            <a:ext cx="3431540" cy="58356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600" b="1" cap="none" spc="0" normalizeH="0" baseline="0" noProof="0" dirty="0">
                <a:solidFill>
                  <a:srgbClr val="00478B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2021 China Alumni Association Chinese University Rankings </a:t>
            </a:r>
            <a:endParaRPr kumimoji="0" sz="1600" b="1" cap="none" spc="0" normalizeH="0" baseline="0" noProof="0" dirty="0">
              <a:solidFill>
                <a:srgbClr val="00478B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65" name="图片 64" descr="738b4710b912c8fca6bc9963f6039245d78821d4"/>
          <p:cNvPicPr>
            <a:picLocks noChangeAspect="1"/>
          </p:cNvPicPr>
          <p:nvPr/>
        </p:nvPicPr>
        <p:blipFill>
          <a:blip r:embed="rId3"/>
          <a:srcRect t="35633" b="29850"/>
          <a:stretch>
            <a:fillRect/>
          </a:stretch>
        </p:blipFill>
        <p:spPr>
          <a:xfrm>
            <a:off x="1036955" y="1953260"/>
            <a:ext cx="1898650" cy="655955"/>
          </a:xfrm>
          <a:prstGeom prst="rect">
            <a:avLst/>
          </a:prstGeom>
        </p:spPr>
      </p:pic>
      <p:sp>
        <p:nvSpPr>
          <p:cNvPr id="8" name="矩形 11"/>
          <p:cNvSpPr/>
          <p:nvPr/>
        </p:nvSpPr>
        <p:spPr>
          <a:xfrm>
            <a:off x="4199255" y="4734560"/>
            <a:ext cx="1098550" cy="922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5400" b="1" dirty="0">
                <a:solidFill>
                  <a:srgbClr val="EEB500"/>
                </a:solidFill>
                <a:latin typeface="Arial Black" panose="020B0A04020102020204" pitchFamily="34" charset="0"/>
              </a:rPr>
              <a:t>95</a:t>
            </a:r>
            <a:endParaRPr lang="zh-CN" altLang="en-US" sz="5400" dirty="0">
              <a:solidFill>
                <a:srgbClr val="EEB500"/>
              </a:solidFill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80" y="4886960"/>
            <a:ext cx="1894205" cy="446405"/>
          </a:xfrm>
          <a:prstGeom prst="rect">
            <a:avLst/>
          </a:prstGeom>
        </p:spPr>
      </p:pic>
      <p:pic>
        <p:nvPicPr>
          <p:cNvPr id="9" name="图片 8" descr="src=http___empic.dfcfw.com_764715774570078209_w1080h489_art&amp;refer=http___empic.dfcfw"/>
          <p:cNvPicPr>
            <a:picLocks noChangeAspect="1"/>
          </p:cNvPicPr>
          <p:nvPr/>
        </p:nvPicPr>
        <p:blipFill>
          <a:blip r:embed="rId5"/>
          <a:srcRect t="21752" b="18759"/>
          <a:stretch>
            <a:fillRect/>
          </a:stretch>
        </p:blipFill>
        <p:spPr>
          <a:xfrm>
            <a:off x="1036955" y="3464560"/>
            <a:ext cx="1851025" cy="560070"/>
          </a:xfrm>
          <a:prstGeom prst="rect">
            <a:avLst/>
          </a:prstGeom>
        </p:spPr>
      </p:pic>
      <p:sp>
        <p:nvSpPr>
          <p:cNvPr id="16" name="TextBox 25"/>
          <p:cNvSpPr txBox="1"/>
          <p:nvPr/>
        </p:nvSpPr>
        <p:spPr>
          <a:xfrm>
            <a:off x="1036955" y="4010025"/>
            <a:ext cx="3119120" cy="58356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noProof="0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U.S.NEWS </a:t>
            </a:r>
            <a:r>
              <a:rPr lang="en-US" altLang="zh-CN" sz="1600" b="1" dirty="0">
                <a:solidFill>
                  <a:srgbClr val="00478B"/>
                </a:solidFill>
                <a:latin typeface="微软雅黑" panose="020B0503020204020204" charset="-122"/>
                <a:ea typeface="微软雅黑" panose="020B0503020204020204" charset="-122"/>
              </a:rPr>
              <a:t>2022 Asian University R</a:t>
            </a:r>
            <a:r>
              <a:rPr lang="en-US" altLang="zh-CN" sz="1600" b="1" dirty="0">
                <a:solidFill>
                  <a:srgbClr val="00478B"/>
                </a:solidFill>
                <a:latin typeface="微软雅黑" panose="020B0503020204020204" charset="-122"/>
                <a:ea typeface="微软雅黑" panose="020B0503020204020204" charset="-122"/>
              </a:rPr>
              <a:t>ankings</a:t>
            </a:r>
            <a:endParaRPr lang="en-US" altLang="zh-CN" sz="1600" b="1" dirty="0">
              <a:solidFill>
                <a:srgbClr val="00478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106363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0" y="182563"/>
            <a:ext cx="1058863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1058863" y="333375"/>
            <a:ext cx="214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Figures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Folded Corner 15"/>
          <p:cNvSpPr/>
          <p:nvPr/>
        </p:nvSpPr>
        <p:spPr>
          <a:xfrm>
            <a:off x="780585" y="1815896"/>
            <a:ext cx="5062653" cy="4242561"/>
          </a:xfrm>
          <a:prstGeom prst="foldedCorner">
            <a:avLst/>
          </a:prstGeom>
          <a:noFill/>
          <a:ln w="38100" cmpd="sng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6" name="Folded Corner 15"/>
          <p:cNvSpPr/>
          <p:nvPr/>
        </p:nvSpPr>
        <p:spPr>
          <a:xfrm>
            <a:off x="6348762" y="1815895"/>
            <a:ext cx="5062653" cy="4242561"/>
          </a:xfrm>
          <a:prstGeom prst="foldedCorner">
            <a:avLst/>
          </a:prstGeom>
          <a:noFill/>
          <a:ln w="38100" cmpd="sng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TextBox 25"/>
          <p:cNvSpPr txBox="1"/>
          <p:nvPr/>
        </p:nvSpPr>
        <p:spPr>
          <a:xfrm>
            <a:off x="922189" y="2673809"/>
            <a:ext cx="4921048" cy="258445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5,036 faculty &amp; staff</a:t>
            </a:r>
            <a:endParaRPr lang="en-US" b="1" dirty="0">
              <a:solidFill>
                <a:srgbClr val="00478B"/>
              </a:solidFill>
              <a:latin typeface="Arial Black" panose="020B0A04020102020204" pitchFamily="34" charset="0"/>
              <a:ea typeface="+mn-ea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744 professors</a:t>
            </a:r>
            <a:endParaRPr lang="en-US" b="1" dirty="0">
              <a:solidFill>
                <a:srgbClr val="00478B"/>
              </a:solidFill>
              <a:latin typeface="Arial Black" panose="020B0A04020102020204" pitchFamily="34" charset="0"/>
              <a:ea typeface="+mn-ea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141 international faculty &amp; staff</a:t>
            </a:r>
            <a:endParaRPr lang="en-US" b="1" dirty="0">
              <a:solidFill>
                <a:srgbClr val="00478B"/>
              </a:solidFill>
              <a:latin typeface="Arial Black" panose="020B0A04020102020204" pitchFamily="34" charset="0"/>
              <a:ea typeface="+mn-ea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1 </a:t>
            </a:r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</a:rPr>
              <a:t>Nobel Prize </a:t>
            </a: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professor</a:t>
            </a:r>
            <a:endParaRPr lang="en-US" b="1" dirty="0">
              <a:solidFill>
                <a:srgbClr val="00478B"/>
              </a:solidFill>
              <a:latin typeface="Arial Black" panose="020B0A04020102020204" pitchFamily="34" charset="0"/>
              <a:ea typeface="+mn-ea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11 </a:t>
            </a: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</a:rPr>
              <a:t>honorary Nobel Prize </a:t>
            </a:r>
            <a:r>
              <a:rPr lang="en-US" altLang="zh-CN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professors</a:t>
            </a:r>
            <a:endParaRPr lang="en-US" b="1" dirty="0">
              <a:solidFill>
                <a:srgbClr val="00478B"/>
              </a:solidFill>
              <a:latin typeface="Arial Black" panose="020B0A04020102020204" pitchFamily="34" charset="0"/>
              <a:ea typeface="+mn-ea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b="1" dirty="0">
              <a:solidFill>
                <a:srgbClr val="00478B"/>
              </a:solidFill>
              <a:latin typeface="Arial Black" panose="020B0A04020102020204" pitchFamily="34" charset="0"/>
              <a:ea typeface="+mn-ea"/>
            </a:endParaRPr>
          </a:p>
        </p:txBody>
      </p:sp>
      <p:pic>
        <p:nvPicPr>
          <p:cNvPr id="12304" name="图形 25" descr="业务增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194151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6837" y="4729424"/>
            <a:ext cx="1729258" cy="121061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2306" name="矩形 32"/>
          <p:cNvSpPr>
            <a:spLocks noChangeArrowheads="1"/>
          </p:cNvSpPr>
          <p:nvPr/>
        </p:nvSpPr>
        <p:spPr bwMode="auto">
          <a:xfrm>
            <a:off x="2306638" y="5638800"/>
            <a:ext cx="17907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1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James Fraser Stoddart</a:t>
            </a:r>
            <a:endParaRPr lang="zh-CN" altLang="en-US" sz="1100">
              <a:solidFill>
                <a:schemeClr val="bg1"/>
              </a:solidFill>
            </a:endParaRPr>
          </a:p>
        </p:txBody>
      </p:sp>
      <p:sp>
        <p:nvSpPr>
          <p:cNvPr id="34" name="TextBox 25"/>
          <p:cNvSpPr txBox="1"/>
          <p:nvPr/>
        </p:nvSpPr>
        <p:spPr>
          <a:xfrm>
            <a:off x="6902603" y="2792494"/>
            <a:ext cx="4367203" cy="258445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 64 </a:t>
            </a:r>
            <a:r>
              <a:rPr lang="en-US" altLang="zh-CN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Bachelor’s</a:t>
            </a: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 </a:t>
            </a:r>
            <a:r>
              <a:rPr lang="en-US" altLang="zh-CN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P</a:t>
            </a: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rograms</a:t>
            </a:r>
            <a:endParaRPr lang="en-US" b="1" dirty="0">
              <a:solidFill>
                <a:srgbClr val="00478B"/>
              </a:solidFill>
              <a:latin typeface="Arial Black" panose="020B0A04020102020204" pitchFamily="34" charset="0"/>
              <a:ea typeface="+mn-ea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 39 Master’s Programs </a:t>
            </a:r>
            <a:endParaRPr lang="en-US" b="1" dirty="0">
              <a:solidFill>
                <a:srgbClr val="00478B"/>
              </a:solidFill>
              <a:latin typeface="Arial Black" panose="020B0A04020102020204" pitchFamily="34" charset="0"/>
              <a:ea typeface="+mn-ea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     (1</a:t>
            </a:r>
            <a:r>
              <a:rPr lang="en-US" b="1" baseline="30000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st</a:t>
            </a: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-Level Discipline)</a:t>
            </a:r>
            <a:endParaRPr lang="en-US" b="1" dirty="0">
              <a:solidFill>
                <a:srgbClr val="00478B"/>
              </a:solidFill>
              <a:highlight>
                <a:srgbClr val="FFFF00"/>
              </a:highlight>
              <a:latin typeface="Arial Black" panose="020B0A04020102020204" pitchFamily="34" charset="0"/>
              <a:ea typeface="+mn-ea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 28 Doctoral Programs </a:t>
            </a:r>
            <a:endParaRPr lang="en-US" b="1" dirty="0">
              <a:solidFill>
                <a:srgbClr val="00478B"/>
              </a:solidFill>
              <a:latin typeface="Arial Black" panose="020B0A04020102020204" pitchFamily="34" charset="0"/>
              <a:ea typeface="+mn-ea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     (1</a:t>
            </a:r>
            <a:r>
              <a:rPr lang="en-US" b="1" baseline="30000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st</a:t>
            </a: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-Level Discipline)</a:t>
            </a:r>
            <a:endParaRPr lang="en-US" b="1" dirty="0">
              <a:solidFill>
                <a:srgbClr val="00478B"/>
              </a:solidFill>
              <a:highlight>
                <a:srgbClr val="FFFF00"/>
              </a:highlight>
              <a:latin typeface="Arial Black" panose="020B0A04020102020204" pitchFamily="34" charset="0"/>
              <a:ea typeface="+mn-ea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 23 </a:t>
            </a:r>
            <a:r>
              <a:rPr lang="en-US" altLang="zh-CN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Postdoctoral Programs</a:t>
            </a:r>
            <a:endParaRPr lang="en-US" altLang="zh-CN" b="1" dirty="0">
              <a:solidFill>
                <a:srgbClr val="00478B"/>
              </a:solidFill>
              <a:latin typeface="Arial Black" panose="020B0A04020102020204" pitchFamily="34" charset="0"/>
              <a:ea typeface="+mn-ea"/>
            </a:endParaRPr>
          </a:p>
        </p:txBody>
      </p:sp>
      <p:pic>
        <p:nvPicPr>
          <p:cNvPr id="12308" name="图形 34" descr="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941513"/>
            <a:ext cx="9064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2415131" y="954447"/>
            <a:ext cx="1935163" cy="646331"/>
            <a:chOff x="2301973" y="967839"/>
            <a:chExt cx="1935163" cy="646331"/>
          </a:xfrm>
        </p:grpSpPr>
        <p:sp>
          <p:nvSpPr>
            <p:cNvPr id="18" name="圆角矩形 17"/>
            <p:cNvSpPr/>
            <p:nvPr/>
          </p:nvSpPr>
          <p:spPr>
            <a:xfrm>
              <a:off x="2301973" y="1016403"/>
              <a:ext cx="1935163" cy="549525"/>
            </a:xfrm>
            <a:prstGeom prst="roundRect">
              <a:avLst/>
            </a:prstGeom>
            <a:solidFill>
              <a:srgbClr val="5F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文本框 42"/>
            <p:cNvSpPr txBox="1">
              <a:spLocks noChangeArrowheads="1"/>
            </p:cNvSpPr>
            <p:nvPr/>
          </p:nvSpPr>
          <p:spPr bwMode="auto">
            <a:xfrm>
              <a:off x="2617168" y="967839"/>
              <a:ext cx="137708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Human Resource</a:t>
              </a:r>
              <a:endParaRPr lang="zh-CN" altLang="en-US" sz="1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912506" y="1002849"/>
            <a:ext cx="1935163" cy="549525"/>
            <a:chOff x="2301973" y="1016403"/>
            <a:chExt cx="1935163" cy="549525"/>
          </a:xfrm>
        </p:grpSpPr>
        <p:sp>
          <p:nvSpPr>
            <p:cNvPr id="21" name="圆角矩形 20"/>
            <p:cNvSpPr/>
            <p:nvPr/>
          </p:nvSpPr>
          <p:spPr>
            <a:xfrm>
              <a:off x="2301973" y="1016403"/>
              <a:ext cx="1935163" cy="549525"/>
            </a:xfrm>
            <a:prstGeom prst="roundRect">
              <a:avLst/>
            </a:prstGeom>
            <a:solidFill>
              <a:srgbClr val="5F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文本框 42"/>
            <p:cNvSpPr txBox="1">
              <a:spLocks noChangeArrowheads="1"/>
            </p:cNvSpPr>
            <p:nvPr/>
          </p:nvSpPr>
          <p:spPr bwMode="auto">
            <a:xfrm>
              <a:off x="2565776" y="1105294"/>
              <a:ext cx="14075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Programs</a:t>
              </a:r>
              <a:endParaRPr lang="zh-CN" altLang="en-US" sz="1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106363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0" y="182563"/>
            <a:ext cx="1058863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extBox 4"/>
          <p:cNvSpPr txBox="1">
            <a:spLocks noChangeArrowheads="1"/>
          </p:cNvSpPr>
          <p:nvPr/>
        </p:nvSpPr>
        <p:spPr bwMode="auto">
          <a:xfrm>
            <a:off x="1058863" y="333375"/>
            <a:ext cx="214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Figures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030" name="组合 79"/>
          <p:cNvGrpSpPr/>
          <p:nvPr/>
        </p:nvGrpSpPr>
        <p:grpSpPr bwMode="auto">
          <a:xfrm>
            <a:off x="1135063" y="2500313"/>
            <a:ext cx="4551362" cy="3047055"/>
            <a:chOff x="598701" y="2069748"/>
            <a:chExt cx="4550438" cy="3047241"/>
          </a:xfrm>
        </p:grpSpPr>
        <p:sp>
          <p:nvSpPr>
            <p:cNvPr id="81" name="TextBox 25"/>
            <p:cNvSpPr txBox="1"/>
            <p:nvPr/>
          </p:nvSpPr>
          <p:spPr>
            <a:xfrm>
              <a:off x="598701" y="2948332"/>
              <a:ext cx="4550438" cy="216865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>
              <a:spAutoFit/>
            </a:bodyPr>
            <a:lstStyle/>
            <a:p>
              <a:pPr marL="285750" indent="-28575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 4.0 bn research income</a:t>
              </a:r>
              <a:endPara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endParaRPr>
            </a:p>
            <a:p>
              <a:pPr marL="285750" indent="-28575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 2092 patents</a:t>
              </a:r>
              <a:endPara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endParaRPr>
            </a:p>
            <a:p>
              <a:pPr marL="285750" indent="-28575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 5666 </a:t>
              </a:r>
              <a:r>
                <a:rPr lang="en-US" altLang="zh-CN" b="1" dirty="0">
                  <a:solidFill>
                    <a:srgbClr val="00478B"/>
                  </a:solidFill>
                  <a:latin typeface="Arial Black" panose="020B0A04020102020204" pitchFamily="34" charset="0"/>
                  <a:ea typeface="+mn-ea"/>
                </a:rPr>
                <a:t>SCI papers</a:t>
              </a:r>
              <a:endParaRPr lang="en-US" altLang="zh-CN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endParaRPr>
            </a:p>
            <a:p>
              <a:pPr marL="285750" indent="-28575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endPara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endParaRP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endParaRPr>
            </a:p>
          </p:txBody>
        </p:sp>
        <p:pic>
          <p:nvPicPr>
            <p:cNvPr id="1046" name="图形 81" descr="显微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669" y="2069748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Folded Corner 15"/>
          <p:cNvSpPr/>
          <p:nvPr/>
        </p:nvSpPr>
        <p:spPr>
          <a:xfrm>
            <a:off x="1005514" y="1962837"/>
            <a:ext cx="3708889" cy="4242561"/>
          </a:xfrm>
          <a:prstGeom prst="foldedCorner">
            <a:avLst/>
          </a:prstGeom>
          <a:noFill/>
          <a:ln w="38100" cmpd="sng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1922464" y="1182438"/>
            <a:ext cx="1935163" cy="549525"/>
            <a:chOff x="2301973" y="1016403"/>
            <a:chExt cx="1935163" cy="549525"/>
          </a:xfrm>
        </p:grpSpPr>
        <p:sp>
          <p:nvSpPr>
            <p:cNvPr id="22" name="圆角矩形 21"/>
            <p:cNvSpPr/>
            <p:nvPr/>
          </p:nvSpPr>
          <p:spPr>
            <a:xfrm>
              <a:off x="2301973" y="1016403"/>
              <a:ext cx="1935163" cy="549525"/>
            </a:xfrm>
            <a:prstGeom prst="roundRect">
              <a:avLst/>
            </a:prstGeom>
            <a:solidFill>
              <a:srgbClr val="5F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文本框 42"/>
            <p:cNvSpPr txBox="1">
              <a:spLocks noChangeArrowheads="1"/>
            </p:cNvSpPr>
            <p:nvPr/>
          </p:nvSpPr>
          <p:spPr bwMode="auto">
            <a:xfrm>
              <a:off x="2565776" y="1105294"/>
              <a:ext cx="14075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Research</a:t>
              </a:r>
              <a:endParaRPr lang="zh-CN" altLang="en-US" sz="18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5" name="图片 14" descr="1"/>
          <p:cNvPicPr>
            <a:picLocks noChangeAspect="1"/>
          </p:cNvPicPr>
          <p:nvPr/>
        </p:nvPicPr>
        <p:blipFill>
          <a:blip r:embed="rId3"/>
          <a:srcRect l="7068" t="3185" r="5580" b="6212"/>
          <a:stretch>
            <a:fillRect/>
          </a:stretch>
        </p:blipFill>
        <p:spPr>
          <a:xfrm>
            <a:off x="5268595" y="128905"/>
            <a:ext cx="5441950" cy="65925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106363" y="0"/>
            <a:ext cx="952500" cy="703263"/>
          </a:xfrm>
          <a:prstGeom prst="parallelogram">
            <a:avLst>
              <a:gd name="adj" fmla="val 100644"/>
            </a:avLst>
          </a:prstGeom>
          <a:solidFill>
            <a:srgbClr val="004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0" y="182563"/>
            <a:ext cx="1058863" cy="10398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1058863" y="333375"/>
            <a:ext cx="214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478B"/>
                </a:solidFill>
                <a:latin typeface="Arial Black" panose="020B0A04020102020204" pitchFamily="34" charset="0"/>
              </a:rPr>
              <a:t>Figures</a:t>
            </a:r>
            <a:endParaRPr lang="en-US" altLang="zh-CN" sz="2400">
              <a:solidFill>
                <a:srgbClr val="00478B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Folded Corner 15"/>
          <p:cNvSpPr/>
          <p:nvPr/>
        </p:nvSpPr>
        <p:spPr>
          <a:xfrm>
            <a:off x="1005514" y="1962837"/>
            <a:ext cx="3708889" cy="4242561"/>
          </a:xfrm>
          <a:prstGeom prst="foldedCorner">
            <a:avLst/>
          </a:prstGeom>
          <a:noFill/>
          <a:ln w="38100" cmpd="sng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TextBox 25"/>
          <p:cNvSpPr txBox="1"/>
          <p:nvPr/>
        </p:nvSpPr>
        <p:spPr>
          <a:xfrm>
            <a:off x="1102264" y="3106837"/>
            <a:ext cx="4200120" cy="2542234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232 partner universities        and institutions </a:t>
            </a:r>
            <a:r>
              <a:rPr lang="en-US" altLang="zh-CN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in 45 countries and 3 regions</a:t>
            </a:r>
            <a:endParaRPr lang="en-US" b="1" dirty="0">
              <a:solidFill>
                <a:srgbClr val="00478B"/>
              </a:solidFill>
              <a:latin typeface="Arial Black" panose="020B0A04020102020204" pitchFamily="34" charset="0"/>
              <a:ea typeface="+mn-ea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rgbClr val="00478B"/>
                </a:solidFill>
                <a:latin typeface="Arial Black" panose="020B0A04020102020204" pitchFamily="34" charset="0"/>
                <a:ea typeface="+mn-ea"/>
              </a:rPr>
              <a:t>3 overseas Confucius Institutes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ea typeface="+mn-ea"/>
              </a:rPr>
              <a:t> 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ea typeface="+mn-ea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b="1" dirty="0">
              <a:solidFill>
                <a:srgbClr val="00478B"/>
              </a:solidFill>
              <a:latin typeface="Arial Black" panose="020B0A04020102020204" pitchFamily="34" charset="0"/>
              <a:ea typeface="+mn-ea"/>
            </a:endParaRPr>
          </a:p>
        </p:txBody>
      </p:sp>
      <p:pic>
        <p:nvPicPr>
          <p:cNvPr id="13324" name="图形 21" descr="握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1351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6" name="组合 3"/>
          <p:cNvGrpSpPr/>
          <p:nvPr/>
        </p:nvGrpSpPr>
        <p:grpSpPr bwMode="auto">
          <a:xfrm>
            <a:off x="4852988" y="1900238"/>
            <a:ext cx="7154862" cy="3532187"/>
            <a:chOff x="4853194" y="1900590"/>
            <a:chExt cx="7154432" cy="3532332"/>
          </a:xfrm>
        </p:grpSpPr>
        <p:grpSp>
          <p:nvGrpSpPr>
            <p:cNvPr id="13327" name="组合 51"/>
            <p:cNvGrpSpPr/>
            <p:nvPr/>
          </p:nvGrpSpPr>
          <p:grpSpPr bwMode="auto">
            <a:xfrm>
              <a:off x="4853194" y="1900590"/>
              <a:ext cx="6995962" cy="3532332"/>
              <a:chOff x="142876" y="925091"/>
              <a:chExt cx="7525468" cy="3850325"/>
            </a:xfrm>
          </p:grpSpPr>
          <p:sp>
            <p:nvSpPr>
              <p:cNvPr id="53" name="Freeform 6"/>
              <p:cNvSpPr>
                <a:spLocks noEditPoints="1"/>
              </p:cNvSpPr>
              <p:nvPr/>
            </p:nvSpPr>
            <p:spPr bwMode="auto">
              <a:xfrm>
                <a:off x="3286477" y="1032381"/>
                <a:ext cx="1905627" cy="1600697"/>
              </a:xfrm>
              <a:custGeom>
                <a:avLst/>
                <a:gdLst/>
                <a:ahLst/>
                <a:cxnLst>
                  <a:cxn ang="0">
                    <a:pos x="521" y="965"/>
                  </a:cxn>
                  <a:cxn ang="0">
                    <a:pos x="617" y="407"/>
                  </a:cxn>
                  <a:cxn ang="0">
                    <a:pos x="689" y="130"/>
                  </a:cxn>
                  <a:cxn ang="0">
                    <a:pos x="1134" y="401"/>
                  </a:cxn>
                  <a:cxn ang="0">
                    <a:pos x="1186" y="54"/>
                  </a:cxn>
                  <a:cxn ang="0">
                    <a:pos x="1104" y="42"/>
                  </a:cxn>
                  <a:cxn ang="0">
                    <a:pos x="417" y="1021"/>
                  </a:cxn>
                  <a:cxn ang="0">
                    <a:pos x="517" y="997"/>
                  </a:cxn>
                  <a:cxn ang="0">
                    <a:pos x="795" y="1093"/>
                  </a:cxn>
                  <a:cxn ang="0">
                    <a:pos x="751" y="1067"/>
                  </a:cxn>
                  <a:cxn ang="0">
                    <a:pos x="749" y="1109"/>
                  </a:cxn>
                  <a:cxn ang="0">
                    <a:pos x="887" y="1109"/>
                  </a:cxn>
                  <a:cxn ang="0">
                    <a:pos x="769" y="1019"/>
                  </a:cxn>
                  <a:cxn ang="0">
                    <a:pos x="727" y="1035"/>
                  </a:cxn>
                  <a:cxn ang="0">
                    <a:pos x="665" y="1009"/>
                  </a:cxn>
                  <a:cxn ang="0">
                    <a:pos x="561" y="943"/>
                  </a:cxn>
                  <a:cxn ang="0">
                    <a:pos x="611" y="1057"/>
                  </a:cxn>
                  <a:cxn ang="0">
                    <a:pos x="421" y="963"/>
                  </a:cxn>
                  <a:cxn ang="0">
                    <a:pos x="261" y="1069"/>
                  </a:cxn>
                  <a:cxn ang="0">
                    <a:pos x="319" y="957"/>
                  </a:cxn>
                  <a:cxn ang="0">
                    <a:pos x="355" y="843"/>
                  </a:cxn>
                  <a:cxn ang="0">
                    <a:pos x="501" y="711"/>
                  </a:cxn>
                  <a:cxn ang="0">
                    <a:pos x="577" y="737"/>
                  </a:cxn>
                  <a:cxn ang="0">
                    <a:pos x="745" y="657"/>
                  </a:cxn>
                  <a:cxn ang="0">
                    <a:pos x="699" y="583"/>
                  </a:cxn>
                  <a:cxn ang="0">
                    <a:pos x="671" y="541"/>
                  </a:cxn>
                  <a:cxn ang="0">
                    <a:pos x="613" y="707"/>
                  </a:cxn>
                  <a:cxn ang="0">
                    <a:pos x="501" y="661"/>
                  </a:cxn>
                  <a:cxn ang="0">
                    <a:pos x="477" y="553"/>
                  </a:cxn>
                  <a:cxn ang="0">
                    <a:pos x="561" y="481"/>
                  </a:cxn>
                  <a:cxn ang="0">
                    <a:pos x="673" y="367"/>
                  </a:cxn>
                  <a:cxn ang="0">
                    <a:pos x="755" y="371"/>
                  </a:cxn>
                  <a:cxn ang="0">
                    <a:pos x="861" y="383"/>
                  </a:cxn>
                  <a:cxn ang="0">
                    <a:pos x="863" y="449"/>
                  </a:cxn>
                  <a:cxn ang="0">
                    <a:pos x="1002" y="477"/>
                  </a:cxn>
                  <a:cxn ang="0">
                    <a:pos x="1082" y="457"/>
                  </a:cxn>
                  <a:cxn ang="0">
                    <a:pos x="1270" y="415"/>
                  </a:cxn>
                  <a:cxn ang="0">
                    <a:pos x="1402" y="413"/>
                  </a:cxn>
                  <a:cxn ang="0">
                    <a:pos x="1286" y="795"/>
                  </a:cxn>
                  <a:cxn ang="0">
                    <a:pos x="1082" y="939"/>
                  </a:cxn>
                  <a:cxn ang="0">
                    <a:pos x="954" y="939"/>
                  </a:cxn>
                  <a:cxn ang="0">
                    <a:pos x="913" y="927"/>
                  </a:cxn>
                  <a:cxn ang="0">
                    <a:pos x="801" y="957"/>
                  </a:cxn>
                  <a:cxn ang="0">
                    <a:pos x="661" y="118"/>
                  </a:cxn>
                  <a:cxn ang="0">
                    <a:pos x="597" y="108"/>
                  </a:cxn>
                  <a:cxn ang="0">
                    <a:pos x="583" y="82"/>
                  </a:cxn>
                  <a:cxn ang="0">
                    <a:pos x="671" y="80"/>
                  </a:cxn>
                  <a:cxn ang="0">
                    <a:pos x="721" y="60"/>
                  </a:cxn>
                  <a:cxn ang="0">
                    <a:pos x="1256" y="26"/>
                  </a:cxn>
                  <a:cxn ang="0">
                    <a:pos x="1286" y="30"/>
                  </a:cxn>
                  <a:cxn ang="0">
                    <a:pos x="1242" y="359"/>
                  </a:cxn>
                  <a:cxn ang="0">
                    <a:pos x="1180" y="285"/>
                  </a:cxn>
                  <a:cxn ang="0">
                    <a:pos x="1302" y="194"/>
                  </a:cxn>
                  <a:cxn ang="0">
                    <a:pos x="1142" y="66"/>
                  </a:cxn>
                  <a:cxn ang="0">
                    <a:pos x="41" y="501"/>
                  </a:cxn>
                  <a:cxn ang="0">
                    <a:pos x="75" y="483"/>
                  </a:cxn>
                  <a:cxn ang="0">
                    <a:pos x="129" y="523"/>
                  </a:cxn>
                  <a:cxn ang="0">
                    <a:pos x="277" y="789"/>
                  </a:cxn>
                  <a:cxn ang="0">
                    <a:pos x="335" y="641"/>
                  </a:cxn>
                  <a:cxn ang="0">
                    <a:pos x="393" y="773"/>
                  </a:cxn>
                  <a:cxn ang="0">
                    <a:pos x="309" y="809"/>
                  </a:cxn>
                  <a:cxn ang="0">
                    <a:pos x="307" y="743"/>
                  </a:cxn>
                </a:cxnLst>
                <a:rect l="0" t="0" r="r" b="b"/>
                <a:pathLst>
                  <a:path w="1420" h="1113">
                    <a:moveTo>
                      <a:pt x="533" y="713"/>
                    </a:moveTo>
                    <a:lnTo>
                      <a:pt x="537" y="723"/>
                    </a:lnTo>
                    <a:lnTo>
                      <a:pt x="535" y="733"/>
                    </a:lnTo>
                    <a:lnTo>
                      <a:pt x="519" y="719"/>
                    </a:lnTo>
                    <a:lnTo>
                      <a:pt x="533" y="713"/>
                    </a:lnTo>
                    <a:close/>
                    <a:moveTo>
                      <a:pt x="565" y="715"/>
                    </a:moveTo>
                    <a:lnTo>
                      <a:pt x="559" y="733"/>
                    </a:lnTo>
                    <a:lnTo>
                      <a:pt x="547" y="737"/>
                    </a:lnTo>
                    <a:lnTo>
                      <a:pt x="539" y="735"/>
                    </a:lnTo>
                    <a:lnTo>
                      <a:pt x="553" y="731"/>
                    </a:lnTo>
                    <a:lnTo>
                      <a:pt x="543" y="725"/>
                    </a:lnTo>
                    <a:lnTo>
                      <a:pt x="539" y="715"/>
                    </a:lnTo>
                    <a:lnTo>
                      <a:pt x="549" y="711"/>
                    </a:lnTo>
                    <a:lnTo>
                      <a:pt x="553" y="717"/>
                    </a:lnTo>
                    <a:lnTo>
                      <a:pt x="559" y="707"/>
                    </a:lnTo>
                    <a:lnTo>
                      <a:pt x="565" y="709"/>
                    </a:lnTo>
                    <a:lnTo>
                      <a:pt x="565" y="715"/>
                    </a:lnTo>
                    <a:close/>
                    <a:moveTo>
                      <a:pt x="521" y="965"/>
                    </a:moveTo>
                    <a:lnTo>
                      <a:pt x="517" y="969"/>
                    </a:lnTo>
                    <a:lnTo>
                      <a:pt x="517" y="981"/>
                    </a:lnTo>
                    <a:lnTo>
                      <a:pt x="513" y="995"/>
                    </a:lnTo>
                    <a:lnTo>
                      <a:pt x="507" y="993"/>
                    </a:lnTo>
                    <a:lnTo>
                      <a:pt x="503" y="979"/>
                    </a:lnTo>
                    <a:lnTo>
                      <a:pt x="505" y="973"/>
                    </a:lnTo>
                    <a:lnTo>
                      <a:pt x="513" y="971"/>
                    </a:lnTo>
                    <a:lnTo>
                      <a:pt x="515" y="965"/>
                    </a:lnTo>
                    <a:lnTo>
                      <a:pt x="521" y="965"/>
                    </a:lnTo>
                    <a:close/>
                    <a:moveTo>
                      <a:pt x="699" y="114"/>
                    </a:moveTo>
                    <a:lnTo>
                      <a:pt x="709" y="114"/>
                    </a:lnTo>
                    <a:lnTo>
                      <a:pt x="711" y="124"/>
                    </a:lnTo>
                    <a:lnTo>
                      <a:pt x="693" y="126"/>
                    </a:lnTo>
                    <a:lnTo>
                      <a:pt x="679" y="116"/>
                    </a:lnTo>
                    <a:lnTo>
                      <a:pt x="699" y="114"/>
                    </a:lnTo>
                    <a:close/>
                    <a:moveTo>
                      <a:pt x="607" y="401"/>
                    </a:moveTo>
                    <a:lnTo>
                      <a:pt x="613" y="399"/>
                    </a:lnTo>
                    <a:lnTo>
                      <a:pt x="617" y="407"/>
                    </a:lnTo>
                    <a:lnTo>
                      <a:pt x="625" y="401"/>
                    </a:lnTo>
                    <a:lnTo>
                      <a:pt x="621" y="415"/>
                    </a:lnTo>
                    <a:lnTo>
                      <a:pt x="613" y="415"/>
                    </a:lnTo>
                    <a:lnTo>
                      <a:pt x="569" y="425"/>
                    </a:lnTo>
                    <a:lnTo>
                      <a:pt x="597" y="413"/>
                    </a:lnTo>
                    <a:lnTo>
                      <a:pt x="591" y="409"/>
                    </a:lnTo>
                    <a:lnTo>
                      <a:pt x="607" y="401"/>
                    </a:lnTo>
                    <a:close/>
                    <a:moveTo>
                      <a:pt x="701" y="126"/>
                    </a:moveTo>
                    <a:lnTo>
                      <a:pt x="721" y="124"/>
                    </a:lnTo>
                    <a:lnTo>
                      <a:pt x="731" y="138"/>
                    </a:lnTo>
                    <a:lnTo>
                      <a:pt x="743" y="140"/>
                    </a:lnTo>
                    <a:lnTo>
                      <a:pt x="725" y="158"/>
                    </a:lnTo>
                    <a:lnTo>
                      <a:pt x="713" y="158"/>
                    </a:lnTo>
                    <a:lnTo>
                      <a:pt x="719" y="148"/>
                    </a:lnTo>
                    <a:lnTo>
                      <a:pt x="691" y="152"/>
                    </a:lnTo>
                    <a:lnTo>
                      <a:pt x="689" y="148"/>
                    </a:lnTo>
                    <a:lnTo>
                      <a:pt x="701" y="136"/>
                    </a:lnTo>
                    <a:lnTo>
                      <a:pt x="689" y="130"/>
                    </a:lnTo>
                    <a:lnTo>
                      <a:pt x="701" y="126"/>
                    </a:lnTo>
                    <a:close/>
                    <a:moveTo>
                      <a:pt x="665" y="657"/>
                    </a:moveTo>
                    <a:lnTo>
                      <a:pt x="667" y="667"/>
                    </a:lnTo>
                    <a:lnTo>
                      <a:pt x="659" y="671"/>
                    </a:lnTo>
                    <a:lnTo>
                      <a:pt x="661" y="679"/>
                    </a:lnTo>
                    <a:lnTo>
                      <a:pt x="651" y="689"/>
                    </a:lnTo>
                    <a:lnTo>
                      <a:pt x="647" y="677"/>
                    </a:lnTo>
                    <a:lnTo>
                      <a:pt x="653" y="669"/>
                    </a:lnTo>
                    <a:lnTo>
                      <a:pt x="665" y="665"/>
                    </a:lnTo>
                    <a:lnTo>
                      <a:pt x="665" y="657"/>
                    </a:lnTo>
                    <a:close/>
                    <a:moveTo>
                      <a:pt x="1134" y="401"/>
                    </a:moveTo>
                    <a:lnTo>
                      <a:pt x="1132" y="397"/>
                    </a:lnTo>
                    <a:lnTo>
                      <a:pt x="1120" y="409"/>
                    </a:lnTo>
                    <a:lnTo>
                      <a:pt x="1106" y="403"/>
                    </a:lnTo>
                    <a:lnTo>
                      <a:pt x="1106" y="393"/>
                    </a:lnTo>
                    <a:lnTo>
                      <a:pt x="1122" y="387"/>
                    </a:lnTo>
                    <a:lnTo>
                      <a:pt x="1138" y="395"/>
                    </a:lnTo>
                    <a:lnTo>
                      <a:pt x="1134" y="401"/>
                    </a:lnTo>
                    <a:close/>
                    <a:moveTo>
                      <a:pt x="1242" y="62"/>
                    </a:moveTo>
                    <a:lnTo>
                      <a:pt x="1220" y="62"/>
                    </a:lnTo>
                    <a:lnTo>
                      <a:pt x="1224" y="54"/>
                    </a:lnTo>
                    <a:lnTo>
                      <a:pt x="1244" y="52"/>
                    </a:lnTo>
                    <a:lnTo>
                      <a:pt x="1238" y="48"/>
                    </a:lnTo>
                    <a:lnTo>
                      <a:pt x="1262" y="48"/>
                    </a:lnTo>
                    <a:lnTo>
                      <a:pt x="1264" y="66"/>
                    </a:lnTo>
                    <a:lnTo>
                      <a:pt x="1284" y="60"/>
                    </a:lnTo>
                    <a:lnTo>
                      <a:pt x="1274" y="68"/>
                    </a:lnTo>
                    <a:lnTo>
                      <a:pt x="1258" y="68"/>
                    </a:lnTo>
                    <a:lnTo>
                      <a:pt x="1260" y="60"/>
                    </a:lnTo>
                    <a:lnTo>
                      <a:pt x="1242" y="62"/>
                    </a:lnTo>
                    <a:close/>
                    <a:moveTo>
                      <a:pt x="1200" y="52"/>
                    </a:moveTo>
                    <a:lnTo>
                      <a:pt x="1190" y="48"/>
                    </a:lnTo>
                    <a:lnTo>
                      <a:pt x="1186" y="60"/>
                    </a:lnTo>
                    <a:lnTo>
                      <a:pt x="1166" y="56"/>
                    </a:lnTo>
                    <a:lnTo>
                      <a:pt x="1176" y="52"/>
                    </a:lnTo>
                    <a:lnTo>
                      <a:pt x="1186" y="54"/>
                    </a:lnTo>
                    <a:lnTo>
                      <a:pt x="1192" y="44"/>
                    </a:lnTo>
                    <a:lnTo>
                      <a:pt x="1200" y="52"/>
                    </a:lnTo>
                    <a:close/>
                    <a:moveTo>
                      <a:pt x="1234" y="40"/>
                    </a:moveTo>
                    <a:lnTo>
                      <a:pt x="1222" y="44"/>
                    </a:lnTo>
                    <a:lnTo>
                      <a:pt x="1194" y="36"/>
                    </a:lnTo>
                    <a:lnTo>
                      <a:pt x="1210" y="34"/>
                    </a:lnTo>
                    <a:lnTo>
                      <a:pt x="1204" y="26"/>
                    </a:lnTo>
                    <a:lnTo>
                      <a:pt x="1224" y="28"/>
                    </a:lnTo>
                    <a:lnTo>
                      <a:pt x="1250" y="36"/>
                    </a:lnTo>
                    <a:lnTo>
                      <a:pt x="1234" y="40"/>
                    </a:lnTo>
                    <a:close/>
                    <a:moveTo>
                      <a:pt x="1356" y="24"/>
                    </a:moveTo>
                    <a:lnTo>
                      <a:pt x="1368" y="32"/>
                    </a:lnTo>
                    <a:lnTo>
                      <a:pt x="1352" y="40"/>
                    </a:lnTo>
                    <a:lnTo>
                      <a:pt x="1332" y="42"/>
                    </a:lnTo>
                    <a:lnTo>
                      <a:pt x="1322" y="36"/>
                    </a:lnTo>
                    <a:lnTo>
                      <a:pt x="1346" y="30"/>
                    </a:lnTo>
                    <a:lnTo>
                      <a:pt x="1356" y="24"/>
                    </a:lnTo>
                    <a:close/>
                    <a:moveTo>
                      <a:pt x="1104" y="42"/>
                    </a:moveTo>
                    <a:lnTo>
                      <a:pt x="1098" y="38"/>
                    </a:lnTo>
                    <a:lnTo>
                      <a:pt x="1074" y="50"/>
                    </a:lnTo>
                    <a:lnTo>
                      <a:pt x="1058" y="42"/>
                    </a:lnTo>
                    <a:lnTo>
                      <a:pt x="1106" y="36"/>
                    </a:lnTo>
                    <a:lnTo>
                      <a:pt x="1114" y="44"/>
                    </a:lnTo>
                    <a:lnTo>
                      <a:pt x="1104" y="42"/>
                    </a:lnTo>
                    <a:close/>
                    <a:moveTo>
                      <a:pt x="715" y="651"/>
                    </a:moveTo>
                    <a:lnTo>
                      <a:pt x="707" y="645"/>
                    </a:lnTo>
                    <a:lnTo>
                      <a:pt x="717" y="641"/>
                    </a:lnTo>
                    <a:lnTo>
                      <a:pt x="727" y="651"/>
                    </a:lnTo>
                    <a:lnTo>
                      <a:pt x="723" y="657"/>
                    </a:lnTo>
                    <a:lnTo>
                      <a:pt x="709" y="663"/>
                    </a:lnTo>
                    <a:lnTo>
                      <a:pt x="705" y="655"/>
                    </a:lnTo>
                    <a:lnTo>
                      <a:pt x="715" y="651"/>
                    </a:lnTo>
                    <a:close/>
                    <a:moveTo>
                      <a:pt x="431" y="1019"/>
                    </a:moveTo>
                    <a:lnTo>
                      <a:pt x="421" y="1031"/>
                    </a:lnTo>
                    <a:lnTo>
                      <a:pt x="409" y="1027"/>
                    </a:lnTo>
                    <a:lnTo>
                      <a:pt x="417" y="1021"/>
                    </a:lnTo>
                    <a:lnTo>
                      <a:pt x="431" y="1019"/>
                    </a:lnTo>
                    <a:close/>
                    <a:moveTo>
                      <a:pt x="603" y="1041"/>
                    </a:moveTo>
                    <a:lnTo>
                      <a:pt x="601" y="1053"/>
                    </a:lnTo>
                    <a:lnTo>
                      <a:pt x="609" y="1049"/>
                    </a:lnTo>
                    <a:lnTo>
                      <a:pt x="601" y="1067"/>
                    </a:lnTo>
                    <a:lnTo>
                      <a:pt x="605" y="1073"/>
                    </a:lnTo>
                    <a:lnTo>
                      <a:pt x="601" y="1079"/>
                    </a:lnTo>
                    <a:lnTo>
                      <a:pt x="593" y="1077"/>
                    </a:lnTo>
                    <a:lnTo>
                      <a:pt x="573" y="1065"/>
                    </a:lnTo>
                    <a:lnTo>
                      <a:pt x="565" y="1063"/>
                    </a:lnTo>
                    <a:lnTo>
                      <a:pt x="561" y="1057"/>
                    </a:lnTo>
                    <a:lnTo>
                      <a:pt x="571" y="1053"/>
                    </a:lnTo>
                    <a:lnTo>
                      <a:pt x="573" y="1043"/>
                    </a:lnTo>
                    <a:lnTo>
                      <a:pt x="577" y="1053"/>
                    </a:lnTo>
                    <a:lnTo>
                      <a:pt x="581" y="1057"/>
                    </a:lnTo>
                    <a:lnTo>
                      <a:pt x="599" y="1053"/>
                    </a:lnTo>
                    <a:lnTo>
                      <a:pt x="603" y="1041"/>
                    </a:lnTo>
                    <a:close/>
                    <a:moveTo>
                      <a:pt x="517" y="997"/>
                    </a:moveTo>
                    <a:lnTo>
                      <a:pt x="521" y="1011"/>
                    </a:lnTo>
                    <a:lnTo>
                      <a:pt x="517" y="1035"/>
                    </a:lnTo>
                    <a:lnTo>
                      <a:pt x="509" y="1035"/>
                    </a:lnTo>
                    <a:lnTo>
                      <a:pt x="507" y="1041"/>
                    </a:lnTo>
                    <a:lnTo>
                      <a:pt x="497" y="1035"/>
                    </a:lnTo>
                    <a:lnTo>
                      <a:pt x="503" y="1021"/>
                    </a:lnTo>
                    <a:lnTo>
                      <a:pt x="499" y="1001"/>
                    </a:lnTo>
                    <a:lnTo>
                      <a:pt x="501" y="1005"/>
                    </a:lnTo>
                    <a:lnTo>
                      <a:pt x="513" y="997"/>
                    </a:lnTo>
                    <a:lnTo>
                      <a:pt x="517" y="997"/>
                    </a:lnTo>
                    <a:close/>
                    <a:moveTo>
                      <a:pt x="769" y="1063"/>
                    </a:moveTo>
                    <a:lnTo>
                      <a:pt x="781" y="1059"/>
                    </a:lnTo>
                    <a:lnTo>
                      <a:pt x="777" y="1067"/>
                    </a:lnTo>
                    <a:lnTo>
                      <a:pt x="783" y="1073"/>
                    </a:lnTo>
                    <a:lnTo>
                      <a:pt x="785" y="1079"/>
                    </a:lnTo>
                    <a:lnTo>
                      <a:pt x="793" y="1085"/>
                    </a:lnTo>
                    <a:lnTo>
                      <a:pt x="801" y="1083"/>
                    </a:lnTo>
                    <a:lnTo>
                      <a:pt x="795" y="1093"/>
                    </a:lnTo>
                    <a:lnTo>
                      <a:pt x="775" y="1067"/>
                    </a:lnTo>
                    <a:lnTo>
                      <a:pt x="769" y="1063"/>
                    </a:lnTo>
                    <a:close/>
                    <a:moveTo>
                      <a:pt x="741" y="1063"/>
                    </a:moveTo>
                    <a:lnTo>
                      <a:pt x="743" y="1061"/>
                    </a:lnTo>
                    <a:lnTo>
                      <a:pt x="747" y="1077"/>
                    </a:lnTo>
                    <a:lnTo>
                      <a:pt x="757" y="1077"/>
                    </a:lnTo>
                    <a:lnTo>
                      <a:pt x="755" y="1071"/>
                    </a:lnTo>
                    <a:lnTo>
                      <a:pt x="765" y="1071"/>
                    </a:lnTo>
                    <a:lnTo>
                      <a:pt x="773" y="1081"/>
                    </a:lnTo>
                    <a:lnTo>
                      <a:pt x="759" y="1075"/>
                    </a:lnTo>
                    <a:lnTo>
                      <a:pt x="751" y="1079"/>
                    </a:lnTo>
                    <a:lnTo>
                      <a:pt x="747" y="1077"/>
                    </a:lnTo>
                    <a:lnTo>
                      <a:pt x="741" y="1063"/>
                    </a:lnTo>
                    <a:close/>
                    <a:moveTo>
                      <a:pt x="745" y="1037"/>
                    </a:moveTo>
                    <a:lnTo>
                      <a:pt x="741" y="1049"/>
                    </a:lnTo>
                    <a:lnTo>
                      <a:pt x="751" y="1057"/>
                    </a:lnTo>
                    <a:lnTo>
                      <a:pt x="755" y="1063"/>
                    </a:lnTo>
                    <a:lnTo>
                      <a:pt x="751" y="1067"/>
                    </a:lnTo>
                    <a:lnTo>
                      <a:pt x="747" y="1057"/>
                    </a:lnTo>
                    <a:lnTo>
                      <a:pt x="725" y="1041"/>
                    </a:lnTo>
                    <a:lnTo>
                      <a:pt x="739" y="1043"/>
                    </a:lnTo>
                    <a:lnTo>
                      <a:pt x="745" y="1037"/>
                    </a:lnTo>
                    <a:close/>
                    <a:moveTo>
                      <a:pt x="769" y="1045"/>
                    </a:moveTo>
                    <a:lnTo>
                      <a:pt x="767" y="1053"/>
                    </a:lnTo>
                    <a:lnTo>
                      <a:pt x="761" y="1045"/>
                    </a:lnTo>
                    <a:lnTo>
                      <a:pt x="769" y="1045"/>
                    </a:lnTo>
                    <a:lnTo>
                      <a:pt x="769" y="1037"/>
                    </a:lnTo>
                    <a:lnTo>
                      <a:pt x="765" y="1033"/>
                    </a:lnTo>
                    <a:lnTo>
                      <a:pt x="773" y="1031"/>
                    </a:lnTo>
                    <a:lnTo>
                      <a:pt x="777" y="1037"/>
                    </a:lnTo>
                    <a:lnTo>
                      <a:pt x="769" y="1045"/>
                    </a:lnTo>
                    <a:close/>
                    <a:moveTo>
                      <a:pt x="727" y="1093"/>
                    </a:moveTo>
                    <a:lnTo>
                      <a:pt x="741" y="1101"/>
                    </a:lnTo>
                    <a:lnTo>
                      <a:pt x="765" y="1101"/>
                    </a:lnTo>
                    <a:lnTo>
                      <a:pt x="771" y="1107"/>
                    </a:lnTo>
                    <a:lnTo>
                      <a:pt x="749" y="1109"/>
                    </a:lnTo>
                    <a:lnTo>
                      <a:pt x="743" y="1105"/>
                    </a:lnTo>
                    <a:lnTo>
                      <a:pt x="737" y="1109"/>
                    </a:lnTo>
                    <a:lnTo>
                      <a:pt x="729" y="1103"/>
                    </a:lnTo>
                    <a:lnTo>
                      <a:pt x="727" y="1093"/>
                    </a:lnTo>
                    <a:close/>
                    <a:moveTo>
                      <a:pt x="291" y="1091"/>
                    </a:moveTo>
                    <a:lnTo>
                      <a:pt x="291" y="1091"/>
                    </a:lnTo>
                    <a:lnTo>
                      <a:pt x="291" y="1091"/>
                    </a:lnTo>
                    <a:lnTo>
                      <a:pt x="291" y="1091"/>
                    </a:lnTo>
                    <a:close/>
                    <a:moveTo>
                      <a:pt x="307" y="1105"/>
                    </a:moveTo>
                    <a:lnTo>
                      <a:pt x="307" y="1105"/>
                    </a:lnTo>
                    <a:lnTo>
                      <a:pt x="307" y="1105"/>
                    </a:lnTo>
                    <a:lnTo>
                      <a:pt x="307" y="1105"/>
                    </a:lnTo>
                    <a:close/>
                    <a:moveTo>
                      <a:pt x="873" y="1113"/>
                    </a:moveTo>
                    <a:lnTo>
                      <a:pt x="873" y="1113"/>
                    </a:lnTo>
                    <a:lnTo>
                      <a:pt x="869" y="1113"/>
                    </a:lnTo>
                    <a:lnTo>
                      <a:pt x="871" y="1113"/>
                    </a:lnTo>
                    <a:lnTo>
                      <a:pt x="873" y="1113"/>
                    </a:lnTo>
                    <a:close/>
                    <a:moveTo>
                      <a:pt x="887" y="1109"/>
                    </a:moveTo>
                    <a:lnTo>
                      <a:pt x="887" y="1109"/>
                    </a:lnTo>
                    <a:lnTo>
                      <a:pt x="885" y="1107"/>
                    </a:lnTo>
                    <a:lnTo>
                      <a:pt x="885" y="1107"/>
                    </a:lnTo>
                    <a:lnTo>
                      <a:pt x="885" y="1107"/>
                    </a:lnTo>
                    <a:lnTo>
                      <a:pt x="885" y="1107"/>
                    </a:lnTo>
                    <a:lnTo>
                      <a:pt x="885" y="1107"/>
                    </a:lnTo>
                    <a:lnTo>
                      <a:pt x="885" y="1107"/>
                    </a:lnTo>
                    <a:lnTo>
                      <a:pt x="885" y="1107"/>
                    </a:lnTo>
                    <a:lnTo>
                      <a:pt x="885" y="1109"/>
                    </a:lnTo>
                    <a:lnTo>
                      <a:pt x="885" y="1107"/>
                    </a:lnTo>
                    <a:lnTo>
                      <a:pt x="885" y="1107"/>
                    </a:lnTo>
                    <a:lnTo>
                      <a:pt x="885" y="1107"/>
                    </a:lnTo>
                    <a:lnTo>
                      <a:pt x="885" y="1107"/>
                    </a:lnTo>
                    <a:lnTo>
                      <a:pt x="885" y="1107"/>
                    </a:lnTo>
                    <a:lnTo>
                      <a:pt x="885" y="1107"/>
                    </a:lnTo>
                    <a:lnTo>
                      <a:pt x="887" y="1109"/>
                    </a:lnTo>
                    <a:close/>
                    <a:moveTo>
                      <a:pt x="777" y="1013"/>
                    </a:moveTo>
                    <a:lnTo>
                      <a:pt x="769" y="1019"/>
                    </a:lnTo>
                    <a:lnTo>
                      <a:pt x="771" y="1015"/>
                    </a:lnTo>
                    <a:lnTo>
                      <a:pt x="781" y="1009"/>
                    </a:lnTo>
                    <a:lnTo>
                      <a:pt x="769" y="1009"/>
                    </a:lnTo>
                    <a:lnTo>
                      <a:pt x="761" y="1013"/>
                    </a:lnTo>
                    <a:lnTo>
                      <a:pt x="757" y="1023"/>
                    </a:lnTo>
                    <a:lnTo>
                      <a:pt x="753" y="1029"/>
                    </a:lnTo>
                    <a:lnTo>
                      <a:pt x="753" y="1021"/>
                    </a:lnTo>
                    <a:lnTo>
                      <a:pt x="757" y="1021"/>
                    </a:lnTo>
                    <a:lnTo>
                      <a:pt x="761" y="1005"/>
                    </a:lnTo>
                    <a:lnTo>
                      <a:pt x="753" y="1001"/>
                    </a:lnTo>
                    <a:lnTo>
                      <a:pt x="749" y="1009"/>
                    </a:lnTo>
                    <a:lnTo>
                      <a:pt x="745" y="1003"/>
                    </a:lnTo>
                    <a:lnTo>
                      <a:pt x="733" y="1007"/>
                    </a:lnTo>
                    <a:lnTo>
                      <a:pt x="737" y="1013"/>
                    </a:lnTo>
                    <a:lnTo>
                      <a:pt x="727" y="1017"/>
                    </a:lnTo>
                    <a:lnTo>
                      <a:pt x="719" y="1011"/>
                    </a:lnTo>
                    <a:lnTo>
                      <a:pt x="715" y="1019"/>
                    </a:lnTo>
                    <a:lnTo>
                      <a:pt x="727" y="1035"/>
                    </a:lnTo>
                    <a:lnTo>
                      <a:pt x="719" y="1041"/>
                    </a:lnTo>
                    <a:lnTo>
                      <a:pt x="737" y="1051"/>
                    </a:lnTo>
                    <a:lnTo>
                      <a:pt x="737" y="1061"/>
                    </a:lnTo>
                    <a:lnTo>
                      <a:pt x="731" y="1055"/>
                    </a:lnTo>
                    <a:lnTo>
                      <a:pt x="729" y="1075"/>
                    </a:lnTo>
                    <a:lnTo>
                      <a:pt x="719" y="1077"/>
                    </a:lnTo>
                    <a:lnTo>
                      <a:pt x="715" y="1081"/>
                    </a:lnTo>
                    <a:lnTo>
                      <a:pt x="709" y="1073"/>
                    </a:lnTo>
                    <a:lnTo>
                      <a:pt x="701" y="1077"/>
                    </a:lnTo>
                    <a:lnTo>
                      <a:pt x="701" y="1063"/>
                    </a:lnTo>
                    <a:lnTo>
                      <a:pt x="689" y="1057"/>
                    </a:lnTo>
                    <a:lnTo>
                      <a:pt x="693" y="1049"/>
                    </a:lnTo>
                    <a:lnTo>
                      <a:pt x="685" y="1043"/>
                    </a:lnTo>
                    <a:lnTo>
                      <a:pt x="693" y="1037"/>
                    </a:lnTo>
                    <a:lnTo>
                      <a:pt x="679" y="1035"/>
                    </a:lnTo>
                    <a:lnTo>
                      <a:pt x="679" y="1027"/>
                    </a:lnTo>
                    <a:lnTo>
                      <a:pt x="669" y="1017"/>
                    </a:lnTo>
                    <a:lnTo>
                      <a:pt x="665" y="1009"/>
                    </a:lnTo>
                    <a:lnTo>
                      <a:pt x="669" y="1003"/>
                    </a:lnTo>
                    <a:lnTo>
                      <a:pt x="667" y="995"/>
                    </a:lnTo>
                    <a:lnTo>
                      <a:pt x="669" y="987"/>
                    </a:lnTo>
                    <a:lnTo>
                      <a:pt x="665" y="985"/>
                    </a:lnTo>
                    <a:lnTo>
                      <a:pt x="657" y="975"/>
                    </a:lnTo>
                    <a:lnTo>
                      <a:pt x="643" y="969"/>
                    </a:lnTo>
                    <a:lnTo>
                      <a:pt x="629" y="969"/>
                    </a:lnTo>
                    <a:lnTo>
                      <a:pt x="627" y="963"/>
                    </a:lnTo>
                    <a:lnTo>
                      <a:pt x="617" y="965"/>
                    </a:lnTo>
                    <a:lnTo>
                      <a:pt x="621" y="961"/>
                    </a:lnTo>
                    <a:lnTo>
                      <a:pt x="603" y="949"/>
                    </a:lnTo>
                    <a:lnTo>
                      <a:pt x="605" y="941"/>
                    </a:lnTo>
                    <a:lnTo>
                      <a:pt x="589" y="927"/>
                    </a:lnTo>
                    <a:lnTo>
                      <a:pt x="585" y="933"/>
                    </a:lnTo>
                    <a:lnTo>
                      <a:pt x="579" y="927"/>
                    </a:lnTo>
                    <a:lnTo>
                      <a:pt x="579" y="913"/>
                    </a:lnTo>
                    <a:lnTo>
                      <a:pt x="557" y="923"/>
                    </a:lnTo>
                    <a:lnTo>
                      <a:pt x="561" y="943"/>
                    </a:lnTo>
                    <a:lnTo>
                      <a:pt x="579" y="957"/>
                    </a:lnTo>
                    <a:lnTo>
                      <a:pt x="587" y="973"/>
                    </a:lnTo>
                    <a:lnTo>
                      <a:pt x="603" y="985"/>
                    </a:lnTo>
                    <a:lnTo>
                      <a:pt x="617" y="985"/>
                    </a:lnTo>
                    <a:lnTo>
                      <a:pt x="617" y="995"/>
                    </a:lnTo>
                    <a:lnTo>
                      <a:pt x="645" y="1009"/>
                    </a:lnTo>
                    <a:lnTo>
                      <a:pt x="653" y="1017"/>
                    </a:lnTo>
                    <a:lnTo>
                      <a:pt x="651" y="1023"/>
                    </a:lnTo>
                    <a:lnTo>
                      <a:pt x="643" y="1015"/>
                    </a:lnTo>
                    <a:lnTo>
                      <a:pt x="631" y="1011"/>
                    </a:lnTo>
                    <a:lnTo>
                      <a:pt x="625" y="1019"/>
                    </a:lnTo>
                    <a:lnTo>
                      <a:pt x="623" y="1025"/>
                    </a:lnTo>
                    <a:lnTo>
                      <a:pt x="633" y="1031"/>
                    </a:lnTo>
                    <a:lnTo>
                      <a:pt x="633" y="1039"/>
                    </a:lnTo>
                    <a:lnTo>
                      <a:pt x="625" y="1043"/>
                    </a:lnTo>
                    <a:lnTo>
                      <a:pt x="625" y="1049"/>
                    </a:lnTo>
                    <a:lnTo>
                      <a:pt x="617" y="1057"/>
                    </a:lnTo>
                    <a:lnTo>
                      <a:pt x="611" y="1057"/>
                    </a:lnTo>
                    <a:lnTo>
                      <a:pt x="613" y="1043"/>
                    </a:lnTo>
                    <a:lnTo>
                      <a:pt x="619" y="1043"/>
                    </a:lnTo>
                    <a:lnTo>
                      <a:pt x="615" y="1029"/>
                    </a:lnTo>
                    <a:lnTo>
                      <a:pt x="609" y="1019"/>
                    </a:lnTo>
                    <a:lnTo>
                      <a:pt x="599" y="1015"/>
                    </a:lnTo>
                    <a:lnTo>
                      <a:pt x="597" y="1009"/>
                    </a:lnTo>
                    <a:lnTo>
                      <a:pt x="591" y="1009"/>
                    </a:lnTo>
                    <a:lnTo>
                      <a:pt x="577" y="1005"/>
                    </a:lnTo>
                    <a:lnTo>
                      <a:pt x="579" y="999"/>
                    </a:lnTo>
                    <a:lnTo>
                      <a:pt x="571" y="997"/>
                    </a:lnTo>
                    <a:lnTo>
                      <a:pt x="535" y="969"/>
                    </a:lnTo>
                    <a:lnTo>
                      <a:pt x="527" y="947"/>
                    </a:lnTo>
                    <a:lnTo>
                      <a:pt x="505" y="939"/>
                    </a:lnTo>
                    <a:lnTo>
                      <a:pt x="497" y="949"/>
                    </a:lnTo>
                    <a:lnTo>
                      <a:pt x="487" y="951"/>
                    </a:lnTo>
                    <a:lnTo>
                      <a:pt x="467" y="965"/>
                    </a:lnTo>
                    <a:lnTo>
                      <a:pt x="433" y="957"/>
                    </a:lnTo>
                    <a:lnTo>
                      <a:pt x="421" y="963"/>
                    </a:lnTo>
                    <a:lnTo>
                      <a:pt x="419" y="973"/>
                    </a:lnTo>
                    <a:lnTo>
                      <a:pt x="423" y="977"/>
                    </a:lnTo>
                    <a:lnTo>
                      <a:pt x="417" y="989"/>
                    </a:lnTo>
                    <a:lnTo>
                      <a:pt x="405" y="997"/>
                    </a:lnTo>
                    <a:lnTo>
                      <a:pt x="389" y="1001"/>
                    </a:lnTo>
                    <a:lnTo>
                      <a:pt x="369" y="1029"/>
                    </a:lnTo>
                    <a:lnTo>
                      <a:pt x="369" y="1037"/>
                    </a:lnTo>
                    <a:lnTo>
                      <a:pt x="377" y="1043"/>
                    </a:lnTo>
                    <a:lnTo>
                      <a:pt x="365" y="1049"/>
                    </a:lnTo>
                    <a:lnTo>
                      <a:pt x="361" y="1061"/>
                    </a:lnTo>
                    <a:lnTo>
                      <a:pt x="347" y="1067"/>
                    </a:lnTo>
                    <a:lnTo>
                      <a:pt x="341" y="1077"/>
                    </a:lnTo>
                    <a:lnTo>
                      <a:pt x="305" y="1077"/>
                    </a:lnTo>
                    <a:lnTo>
                      <a:pt x="293" y="1083"/>
                    </a:lnTo>
                    <a:lnTo>
                      <a:pt x="287" y="1089"/>
                    </a:lnTo>
                    <a:lnTo>
                      <a:pt x="279" y="1085"/>
                    </a:lnTo>
                    <a:lnTo>
                      <a:pt x="273" y="1073"/>
                    </a:lnTo>
                    <a:lnTo>
                      <a:pt x="261" y="1069"/>
                    </a:lnTo>
                    <a:lnTo>
                      <a:pt x="253" y="1073"/>
                    </a:lnTo>
                    <a:lnTo>
                      <a:pt x="241" y="1071"/>
                    </a:lnTo>
                    <a:lnTo>
                      <a:pt x="237" y="1073"/>
                    </a:lnTo>
                    <a:lnTo>
                      <a:pt x="239" y="1065"/>
                    </a:lnTo>
                    <a:lnTo>
                      <a:pt x="239" y="1049"/>
                    </a:lnTo>
                    <a:lnTo>
                      <a:pt x="229" y="1043"/>
                    </a:lnTo>
                    <a:lnTo>
                      <a:pt x="235" y="1025"/>
                    </a:lnTo>
                    <a:lnTo>
                      <a:pt x="241" y="1001"/>
                    </a:lnTo>
                    <a:lnTo>
                      <a:pt x="237" y="981"/>
                    </a:lnTo>
                    <a:lnTo>
                      <a:pt x="241" y="979"/>
                    </a:lnTo>
                    <a:lnTo>
                      <a:pt x="231" y="967"/>
                    </a:lnTo>
                    <a:lnTo>
                      <a:pt x="233" y="961"/>
                    </a:lnTo>
                    <a:lnTo>
                      <a:pt x="247" y="959"/>
                    </a:lnTo>
                    <a:lnTo>
                      <a:pt x="253" y="951"/>
                    </a:lnTo>
                    <a:lnTo>
                      <a:pt x="263" y="955"/>
                    </a:lnTo>
                    <a:lnTo>
                      <a:pt x="291" y="955"/>
                    </a:lnTo>
                    <a:lnTo>
                      <a:pt x="307" y="959"/>
                    </a:lnTo>
                    <a:lnTo>
                      <a:pt x="319" y="957"/>
                    </a:lnTo>
                    <a:lnTo>
                      <a:pt x="341" y="961"/>
                    </a:lnTo>
                    <a:lnTo>
                      <a:pt x="351" y="955"/>
                    </a:lnTo>
                    <a:lnTo>
                      <a:pt x="355" y="935"/>
                    </a:lnTo>
                    <a:lnTo>
                      <a:pt x="357" y="917"/>
                    </a:lnTo>
                    <a:lnTo>
                      <a:pt x="353" y="911"/>
                    </a:lnTo>
                    <a:lnTo>
                      <a:pt x="357" y="905"/>
                    </a:lnTo>
                    <a:lnTo>
                      <a:pt x="337" y="897"/>
                    </a:lnTo>
                    <a:lnTo>
                      <a:pt x="341" y="885"/>
                    </a:lnTo>
                    <a:lnTo>
                      <a:pt x="313" y="873"/>
                    </a:lnTo>
                    <a:lnTo>
                      <a:pt x="295" y="863"/>
                    </a:lnTo>
                    <a:lnTo>
                      <a:pt x="325" y="855"/>
                    </a:lnTo>
                    <a:lnTo>
                      <a:pt x="333" y="861"/>
                    </a:lnTo>
                    <a:lnTo>
                      <a:pt x="353" y="859"/>
                    </a:lnTo>
                    <a:lnTo>
                      <a:pt x="345" y="845"/>
                    </a:lnTo>
                    <a:lnTo>
                      <a:pt x="339" y="849"/>
                    </a:lnTo>
                    <a:lnTo>
                      <a:pt x="339" y="839"/>
                    </a:lnTo>
                    <a:lnTo>
                      <a:pt x="351" y="837"/>
                    </a:lnTo>
                    <a:lnTo>
                      <a:pt x="355" y="843"/>
                    </a:lnTo>
                    <a:lnTo>
                      <a:pt x="369" y="847"/>
                    </a:lnTo>
                    <a:lnTo>
                      <a:pt x="379" y="843"/>
                    </a:lnTo>
                    <a:lnTo>
                      <a:pt x="377" y="837"/>
                    </a:lnTo>
                    <a:lnTo>
                      <a:pt x="391" y="833"/>
                    </a:lnTo>
                    <a:lnTo>
                      <a:pt x="397" y="827"/>
                    </a:lnTo>
                    <a:lnTo>
                      <a:pt x="397" y="815"/>
                    </a:lnTo>
                    <a:lnTo>
                      <a:pt x="427" y="805"/>
                    </a:lnTo>
                    <a:lnTo>
                      <a:pt x="441" y="785"/>
                    </a:lnTo>
                    <a:lnTo>
                      <a:pt x="447" y="767"/>
                    </a:lnTo>
                    <a:lnTo>
                      <a:pt x="451" y="765"/>
                    </a:lnTo>
                    <a:lnTo>
                      <a:pt x="493" y="755"/>
                    </a:lnTo>
                    <a:lnTo>
                      <a:pt x="503" y="761"/>
                    </a:lnTo>
                    <a:lnTo>
                      <a:pt x="503" y="753"/>
                    </a:lnTo>
                    <a:lnTo>
                      <a:pt x="509" y="753"/>
                    </a:lnTo>
                    <a:lnTo>
                      <a:pt x="499" y="733"/>
                    </a:lnTo>
                    <a:lnTo>
                      <a:pt x="505" y="727"/>
                    </a:lnTo>
                    <a:lnTo>
                      <a:pt x="495" y="719"/>
                    </a:lnTo>
                    <a:lnTo>
                      <a:pt x="501" y="711"/>
                    </a:lnTo>
                    <a:lnTo>
                      <a:pt x="497" y="697"/>
                    </a:lnTo>
                    <a:lnTo>
                      <a:pt x="503" y="685"/>
                    </a:lnTo>
                    <a:lnTo>
                      <a:pt x="515" y="685"/>
                    </a:lnTo>
                    <a:lnTo>
                      <a:pt x="525" y="675"/>
                    </a:lnTo>
                    <a:lnTo>
                      <a:pt x="533" y="671"/>
                    </a:lnTo>
                    <a:lnTo>
                      <a:pt x="529" y="689"/>
                    </a:lnTo>
                    <a:lnTo>
                      <a:pt x="529" y="697"/>
                    </a:lnTo>
                    <a:lnTo>
                      <a:pt x="539" y="699"/>
                    </a:lnTo>
                    <a:lnTo>
                      <a:pt x="517" y="721"/>
                    </a:lnTo>
                    <a:lnTo>
                      <a:pt x="519" y="733"/>
                    </a:lnTo>
                    <a:lnTo>
                      <a:pt x="525" y="741"/>
                    </a:lnTo>
                    <a:lnTo>
                      <a:pt x="537" y="745"/>
                    </a:lnTo>
                    <a:lnTo>
                      <a:pt x="545" y="743"/>
                    </a:lnTo>
                    <a:lnTo>
                      <a:pt x="537" y="751"/>
                    </a:lnTo>
                    <a:lnTo>
                      <a:pt x="545" y="751"/>
                    </a:lnTo>
                    <a:lnTo>
                      <a:pt x="563" y="741"/>
                    </a:lnTo>
                    <a:lnTo>
                      <a:pt x="569" y="743"/>
                    </a:lnTo>
                    <a:lnTo>
                      <a:pt x="577" y="737"/>
                    </a:lnTo>
                    <a:lnTo>
                      <a:pt x="589" y="753"/>
                    </a:lnTo>
                    <a:lnTo>
                      <a:pt x="617" y="745"/>
                    </a:lnTo>
                    <a:lnTo>
                      <a:pt x="625" y="739"/>
                    </a:lnTo>
                    <a:lnTo>
                      <a:pt x="651" y="733"/>
                    </a:lnTo>
                    <a:lnTo>
                      <a:pt x="655" y="741"/>
                    </a:lnTo>
                    <a:lnTo>
                      <a:pt x="671" y="741"/>
                    </a:lnTo>
                    <a:lnTo>
                      <a:pt x="677" y="731"/>
                    </a:lnTo>
                    <a:lnTo>
                      <a:pt x="695" y="731"/>
                    </a:lnTo>
                    <a:lnTo>
                      <a:pt x="695" y="719"/>
                    </a:lnTo>
                    <a:lnTo>
                      <a:pt x="691" y="703"/>
                    </a:lnTo>
                    <a:lnTo>
                      <a:pt x="693" y="691"/>
                    </a:lnTo>
                    <a:lnTo>
                      <a:pt x="703" y="675"/>
                    </a:lnTo>
                    <a:lnTo>
                      <a:pt x="725" y="671"/>
                    </a:lnTo>
                    <a:lnTo>
                      <a:pt x="725" y="685"/>
                    </a:lnTo>
                    <a:lnTo>
                      <a:pt x="733" y="689"/>
                    </a:lnTo>
                    <a:lnTo>
                      <a:pt x="743" y="683"/>
                    </a:lnTo>
                    <a:lnTo>
                      <a:pt x="741" y="669"/>
                    </a:lnTo>
                    <a:lnTo>
                      <a:pt x="745" y="657"/>
                    </a:lnTo>
                    <a:lnTo>
                      <a:pt x="737" y="659"/>
                    </a:lnTo>
                    <a:lnTo>
                      <a:pt x="729" y="653"/>
                    </a:lnTo>
                    <a:lnTo>
                      <a:pt x="729" y="639"/>
                    </a:lnTo>
                    <a:lnTo>
                      <a:pt x="739" y="637"/>
                    </a:lnTo>
                    <a:lnTo>
                      <a:pt x="745" y="629"/>
                    </a:lnTo>
                    <a:lnTo>
                      <a:pt x="743" y="619"/>
                    </a:lnTo>
                    <a:lnTo>
                      <a:pt x="729" y="621"/>
                    </a:lnTo>
                    <a:lnTo>
                      <a:pt x="719" y="619"/>
                    </a:lnTo>
                    <a:lnTo>
                      <a:pt x="715" y="625"/>
                    </a:lnTo>
                    <a:lnTo>
                      <a:pt x="711" y="613"/>
                    </a:lnTo>
                    <a:lnTo>
                      <a:pt x="699" y="609"/>
                    </a:lnTo>
                    <a:lnTo>
                      <a:pt x="693" y="611"/>
                    </a:lnTo>
                    <a:lnTo>
                      <a:pt x="683" y="621"/>
                    </a:lnTo>
                    <a:lnTo>
                      <a:pt x="673" y="619"/>
                    </a:lnTo>
                    <a:lnTo>
                      <a:pt x="675" y="613"/>
                    </a:lnTo>
                    <a:lnTo>
                      <a:pt x="683" y="615"/>
                    </a:lnTo>
                    <a:lnTo>
                      <a:pt x="697" y="605"/>
                    </a:lnTo>
                    <a:lnTo>
                      <a:pt x="699" y="583"/>
                    </a:lnTo>
                    <a:lnTo>
                      <a:pt x="695" y="575"/>
                    </a:lnTo>
                    <a:lnTo>
                      <a:pt x="697" y="567"/>
                    </a:lnTo>
                    <a:lnTo>
                      <a:pt x="693" y="559"/>
                    </a:lnTo>
                    <a:lnTo>
                      <a:pt x="697" y="545"/>
                    </a:lnTo>
                    <a:lnTo>
                      <a:pt x="713" y="543"/>
                    </a:lnTo>
                    <a:lnTo>
                      <a:pt x="715" y="535"/>
                    </a:lnTo>
                    <a:lnTo>
                      <a:pt x="727" y="529"/>
                    </a:lnTo>
                    <a:lnTo>
                      <a:pt x="749" y="505"/>
                    </a:lnTo>
                    <a:lnTo>
                      <a:pt x="757" y="507"/>
                    </a:lnTo>
                    <a:lnTo>
                      <a:pt x="757" y="491"/>
                    </a:lnTo>
                    <a:lnTo>
                      <a:pt x="745" y="483"/>
                    </a:lnTo>
                    <a:lnTo>
                      <a:pt x="717" y="485"/>
                    </a:lnTo>
                    <a:lnTo>
                      <a:pt x="713" y="493"/>
                    </a:lnTo>
                    <a:lnTo>
                      <a:pt x="705" y="489"/>
                    </a:lnTo>
                    <a:lnTo>
                      <a:pt x="693" y="507"/>
                    </a:lnTo>
                    <a:lnTo>
                      <a:pt x="699" y="517"/>
                    </a:lnTo>
                    <a:lnTo>
                      <a:pt x="689" y="531"/>
                    </a:lnTo>
                    <a:lnTo>
                      <a:pt x="671" y="541"/>
                    </a:lnTo>
                    <a:lnTo>
                      <a:pt x="665" y="541"/>
                    </a:lnTo>
                    <a:lnTo>
                      <a:pt x="657" y="547"/>
                    </a:lnTo>
                    <a:lnTo>
                      <a:pt x="641" y="565"/>
                    </a:lnTo>
                    <a:lnTo>
                      <a:pt x="637" y="561"/>
                    </a:lnTo>
                    <a:lnTo>
                      <a:pt x="637" y="581"/>
                    </a:lnTo>
                    <a:lnTo>
                      <a:pt x="633" y="597"/>
                    </a:lnTo>
                    <a:lnTo>
                      <a:pt x="641" y="609"/>
                    </a:lnTo>
                    <a:lnTo>
                      <a:pt x="645" y="609"/>
                    </a:lnTo>
                    <a:lnTo>
                      <a:pt x="659" y="619"/>
                    </a:lnTo>
                    <a:lnTo>
                      <a:pt x="661" y="625"/>
                    </a:lnTo>
                    <a:lnTo>
                      <a:pt x="657" y="639"/>
                    </a:lnTo>
                    <a:lnTo>
                      <a:pt x="629" y="651"/>
                    </a:lnTo>
                    <a:lnTo>
                      <a:pt x="627" y="663"/>
                    </a:lnTo>
                    <a:lnTo>
                      <a:pt x="621" y="669"/>
                    </a:lnTo>
                    <a:lnTo>
                      <a:pt x="633" y="683"/>
                    </a:lnTo>
                    <a:lnTo>
                      <a:pt x="621" y="705"/>
                    </a:lnTo>
                    <a:lnTo>
                      <a:pt x="625" y="687"/>
                    </a:lnTo>
                    <a:lnTo>
                      <a:pt x="613" y="707"/>
                    </a:lnTo>
                    <a:lnTo>
                      <a:pt x="595" y="705"/>
                    </a:lnTo>
                    <a:lnTo>
                      <a:pt x="589" y="713"/>
                    </a:lnTo>
                    <a:lnTo>
                      <a:pt x="591" y="719"/>
                    </a:lnTo>
                    <a:lnTo>
                      <a:pt x="603" y="727"/>
                    </a:lnTo>
                    <a:lnTo>
                      <a:pt x="601" y="731"/>
                    </a:lnTo>
                    <a:lnTo>
                      <a:pt x="589" y="721"/>
                    </a:lnTo>
                    <a:lnTo>
                      <a:pt x="569" y="721"/>
                    </a:lnTo>
                    <a:lnTo>
                      <a:pt x="571" y="717"/>
                    </a:lnTo>
                    <a:lnTo>
                      <a:pt x="563" y="703"/>
                    </a:lnTo>
                    <a:lnTo>
                      <a:pt x="569" y="695"/>
                    </a:lnTo>
                    <a:lnTo>
                      <a:pt x="561" y="689"/>
                    </a:lnTo>
                    <a:lnTo>
                      <a:pt x="557" y="677"/>
                    </a:lnTo>
                    <a:lnTo>
                      <a:pt x="547" y="667"/>
                    </a:lnTo>
                    <a:lnTo>
                      <a:pt x="543" y="649"/>
                    </a:lnTo>
                    <a:lnTo>
                      <a:pt x="533" y="633"/>
                    </a:lnTo>
                    <a:lnTo>
                      <a:pt x="531" y="637"/>
                    </a:lnTo>
                    <a:lnTo>
                      <a:pt x="521" y="645"/>
                    </a:lnTo>
                    <a:lnTo>
                      <a:pt x="501" y="661"/>
                    </a:lnTo>
                    <a:lnTo>
                      <a:pt x="489" y="665"/>
                    </a:lnTo>
                    <a:lnTo>
                      <a:pt x="473" y="663"/>
                    </a:lnTo>
                    <a:lnTo>
                      <a:pt x="457" y="649"/>
                    </a:lnTo>
                    <a:lnTo>
                      <a:pt x="457" y="641"/>
                    </a:lnTo>
                    <a:lnTo>
                      <a:pt x="451" y="639"/>
                    </a:lnTo>
                    <a:lnTo>
                      <a:pt x="451" y="633"/>
                    </a:lnTo>
                    <a:lnTo>
                      <a:pt x="459" y="625"/>
                    </a:lnTo>
                    <a:lnTo>
                      <a:pt x="453" y="625"/>
                    </a:lnTo>
                    <a:lnTo>
                      <a:pt x="453" y="617"/>
                    </a:lnTo>
                    <a:lnTo>
                      <a:pt x="443" y="597"/>
                    </a:lnTo>
                    <a:lnTo>
                      <a:pt x="455" y="597"/>
                    </a:lnTo>
                    <a:lnTo>
                      <a:pt x="449" y="589"/>
                    </a:lnTo>
                    <a:lnTo>
                      <a:pt x="453" y="585"/>
                    </a:lnTo>
                    <a:lnTo>
                      <a:pt x="445" y="579"/>
                    </a:lnTo>
                    <a:lnTo>
                      <a:pt x="455" y="573"/>
                    </a:lnTo>
                    <a:lnTo>
                      <a:pt x="457" y="567"/>
                    </a:lnTo>
                    <a:lnTo>
                      <a:pt x="473" y="561"/>
                    </a:lnTo>
                    <a:lnTo>
                      <a:pt x="477" y="553"/>
                    </a:lnTo>
                    <a:lnTo>
                      <a:pt x="495" y="549"/>
                    </a:lnTo>
                    <a:lnTo>
                      <a:pt x="499" y="535"/>
                    </a:lnTo>
                    <a:lnTo>
                      <a:pt x="507" y="533"/>
                    </a:lnTo>
                    <a:lnTo>
                      <a:pt x="513" y="539"/>
                    </a:lnTo>
                    <a:lnTo>
                      <a:pt x="521" y="535"/>
                    </a:lnTo>
                    <a:lnTo>
                      <a:pt x="525" y="543"/>
                    </a:lnTo>
                    <a:lnTo>
                      <a:pt x="547" y="533"/>
                    </a:lnTo>
                    <a:lnTo>
                      <a:pt x="541" y="531"/>
                    </a:lnTo>
                    <a:lnTo>
                      <a:pt x="523" y="539"/>
                    </a:lnTo>
                    <a:lnTo>
                      <a:pt x="517" y="533"/>
                    </a:lnTo>
                    <a:lnTo>
                      <a:pt x="527" y="523"/>
                    </a:lnTo>
                    <a:lnTo>
                      <a:pt x="537" y="515"/>
                    </a:lnTo>
                    <a:lnTo>
                      <a:pt x="537" y="505"/>
                    </a:lnTo>
                    <a:lnTo>
                      <a:pt x="543" y="507"/>
                    </a:lnTo>
                    <a:lnTo>
                      <a:pt x="565" y="499"/>
                    </a:lnTo>
                    <a:lnTo>
                      <a:pt x="557" y="497"/>
                    </a:lnTo>
                    <a:lnTo>
                      <a:pt x="567" y="479"/>
                    </a:lnTo>
                    <a:lnTo>
                      <a:pt x="561" y="481"/>
                    </a:lnTo>
                    <a:lnTo>
                      <a:pt x="567" y="467"/>
                    </a:lnTo>
                    <a:lnTo>
                      <a:pt x="573" y="467"/>
                    </a:lnTo>
                    <a:lnTo>
                      <a:pt x="579" y="453"/>
                    </a:lnTo>
                    <a:lnTo>
                      <a:pt x="585" y="453"/>
                    </a:lnTo>
                    <a:lnTo>
                      <a:pt x="591" y="441"/>
                    </a:lnTo>
                    <a:lnTo>
                      <a:pt x="609" y="433"/>
                    </a:lnTo>
                    <a:lnTo>
                      <a:pt x="597" y="431"/>
                    </a:lnTo>
                    <a:lnTo>
                      <a:pt x="613" y="427"/>
                    </a:lnTo>
                    <a:lnTo>
                      <a:pt x="605" y="425"/>
                    </a:lnTo>
                    <a:lnTo>
                      <a:pt x="639" y="415"/>
                    </a:lnTo>
                    <a:lnTo>
                      <a:pt x="625" y="415"/>
                    </a:lnTo>
                    <a:lnTo>
                      <a:pt x="625" y="409"/>
                    </a:lnTo>
                    <a:lnTo>
                      <a:pt x="639" y="397"/>
                    </a:lnTo>
                    <a:lnTo>
                      <a:pt x="629" y="399"/>
                    </a:lnTo>
                    <a:lnTo>
                      <a:pt x="643" y="385"/>
                    </a:lnTo>
                    <a:lnTo>
                      <a:pt x="647" y="391"/>
                    </a:lnTo>
                    <a:lnTo>
                      <a:pt x="673" y="379"/>
                    </a:lnTo>
                    <a:lnTo>
                      <a:pt x="673" y="367"/>
                    </a:lnTo>
                    <a:lnTo>
                      <a:pt x="685" y="377"/>
                    </a:lnTo>
                    <a:lnTo>
                      <a:pt x="685" y="367"/>
                    </a:lnTo>
                    <a:lnTo>
                      <a:pt x="713" y="365"/>
                    </a:lnTo>
                    <a:lnTo>
                      <a:pt x="713" y="353"/>
                    </a:lnTo>
                    <a:lnTo>
                      <a:pt x="727" y="351"/>
                    </a:lnTo>
                    <a:lnTo>
                      <a:pt x="721" y="361"/>
                    </a:lnTo>
                    <a:lnTo>
                      <a:pt x="733" y="361"/>
                    </a:lnTo>
                    <a:lnTo>
                      <a:pt x="721" y="367"/>
                    </a:lnTo>
                    <a:lnTo>
                      <a:pt x="723" y="373"/>
                    </a:lnTo>
                    <a:lnTo>
                      <a:pt x="737" y="359"/>
                    </a:lnTo>
                    <a:lnTo>
                      <a:pt x="737" y="345"/>
                    </a:lnTo>
                    <a:lnTo>
                      <a:pt x="741" y="353"/>
                    </a:lnTo>
                    <a:lnTo>
                      <a:pt x="749" y="345"/>
                    </a:lnTo>
                    <a:lnTo>
                      <a:pt x="755" y="347"/>
                    </a:lnTo>
                    <a:lnTo>
                      <a:pt x="763" y="341"/>
                    </a:lnTo>
                    <a:lnTo>
                      <a:pt x="771" y="345"/>
                    </a:lnTo>
                    <a:lnTo>
                      <a:pt x="753" y="359"/>
                    </a:lnTo>
                    <a:lnTo>
                      <a:pt x="755" y="371"/>
                    </a:lnTo>
                    <a:lnTo>
                      <a:pt x="773" y="349"/>
                    </a:lnTo>
                    <a:lnTo>
                      <a:pt x="777" y="347"/>
                    </a:lnTo>
                    <a:lnTo>
                      <a:pt x="775" y="363"/>
                    </a:lnTo>
                    <a:lnTo>
                      <a:pt x="791" y="349"/>
                    </a:lnTo>
                    <a:lnTo>
                      <a:pt x="791" y="343"/>
                    </a:lnTo>
                    <a:lnTo>
                      <a:pt x="805" y="345"/>
                    </a:lnTo>
                    <a:lnTo>
                      <a:pt x="795" y="361"/>
                    </a:lnTo>
                    <a:lnTo>
                      <a:pt x="801" y="361"/>
                    </a:lnTo>
                    <a:lnTo>
                      <a:pt x="809" y="349"/>
                    </a:lnTo>
                    <a:lnTo>
                      <a:pt x="829" y="353"/>
                    </a:lnTo>
                    <a:lnTo>
                      <a:pt x="845" y="365"/>
                    </a:lnTo>
                    <a:lnTo>
                      <a:pt x="831" y="371"/>
                    </a:lnTo>
                    <a:lnTo>
                      <a:pt x="807" y="369"/>
                    </a:lnTo>
                    <a:lnTo>
                      <a:pt x="835" y="377"/>
                    </a:lnTo>
                    <a:lnTo>
                      <a:pt x="855" y="381"/>
                    </a:lnTo>
                    <a:lnTo>
                      <a:pt x="859" y="373"/>
                    </a:lnTo>
                    <a:lnTo>
                      <a:pt x="875" y="383"/>
                    </a:lnTo>
                    <a:lnTo>
                      <a:pt x="861" y="383"/>
                    </a:lnTo>
                    <a:lnTo>
                      <a:pt x="881" y="389"/>
                    </a:lnTo>
                    <a:lnTo>
                      <a:pt x="879" y="393"/>
                    </a:lnTo>
                    <a:lnTo>
                      <a:pt x="893" y="389"/>
                    </a:lnTo>
                    <a:lnTo>
                      <a:pt x="899" y="393"/>
                    </a:lnTo>
                    <a:lnTo>
                      <a:pt x="919" y="395"/>
                    </a:lnTo>
                    <a:lnTo>
                      <a:pt x="946" y="407"/>
                    </a:lnTo>
                    <a:lnTo>
                      <a:pt x="958" y="417"/>
                    </a:lnTo>
                    <a:lnTo>
                      <a:pt x="982" y="425"/>
                    </a:lnTo>
                    <a:lnTo>
                      <a:pt x="996" y="435"/>
                    </a:lnTo>
                    <a:lnTo>
                      <a:pt x="1002" y="453"/>
                    </a:lnTo>
                    <a:lnTo>
                      <a:pt x="988" y="467"/>
                    </a:lnTo>
                    <a:lnTo>
                      <a:pt x="970" y="475"/>
                    </a:lnTo>
                    <a:lnTo>
                      <a:pt x="950" y="475"/>
                    </a:lnTo>
                    <a:lnTo>
                      <a:pt x="933" y="471"/>
                    </a:lnTo>
                    <a:lnTo>
                      <a:pt x="909" y="467"/>
                    </a:lnTo>
                    <a:lnTo>
                      <a:pt x="901" y="461"/>
                    </a:lnTo>
                    <a:lnTo>
                      <a:pt x="881" y="459"/>
                    </a:lnTo>
                    <a:lnTo>
                      <a:pt x="863" y="449"/>
                    </a:lnTo>
                    <a:lnTo>
                      <a:pt x="873" y="465"/>
                    </a:lnTo>
                    <a:lnTo>
                      <a:pt x="897" y="475"/>
                    </a:lnTo>
                    <a:lnTo>
                      <a:pt x="903" y="485"/>
                    </a:lnTo>
                    <a:lnTo>
                      <a:pt x="895" y="493"/>
                    </a:lnTo>
                    <a:lnTo>
                      <a:pt x="903" y="505"/>
                    </a:lnTo>
                    <a:lnTo>
                      <a:pt x="901" y="513"/>
                    </a:lnTo>
                    <a:lnTo>
                      <a:pt x="911" y="521"/>
                    </a:lnTo>
                    <a:lnTo>
                      <a:pt x="917" y="517"/>
                    </a:lnTo>
                    <a:lnTo>
                      <a:pt x="917" y="503"/>
                    </a:lnTo>
                    <a:lnTo>
                      <a:pt x="925" y="505"/>
                    </a:lnTo>
                    <a:lnTo>
                      <a:pt x="935" y="499"/>
                    </a:lnTo>
                    <a:lnTo>
                      <a:pt x="952" y="505"/>
                    </a:lnTo>
                    <a:lnTo>
                      <a:pt x="974" y="513"/>
                    </a:lnTo>
                    <a:lnTo>
                      <a:pt x="986" y="505"/>
                    </a:lnTo>
                    <a:lnTo>
                      <a:pt x="976" y="493"/>
                    </a:lnTo>
                    <a:lnTo>
                      <a:pt x="978" y="487"/>
                    </a:lnTo>
                    <a:lnTo>
                      <a:pt x="994" y="477"/>
                    </a:lnTo>
                    <a:lnTo>
                      <a:pt x="1002" y="477"/>
                    </a:lnTo>
                    <a:lnTo>
                      <a:pt x="1020" y="457"/>
                    </a:lnTo>
                    <a:lnTo>
                      <a:pt x="1020" y="469"/>
                    </a:lnTo>
                    <a:lnTo>
                      <a:pt x="1030" y="467"/>
                    </a:lnTo>
                    <a:lnTo>
                      <a:pt x="1044" y="481"/>
                    </a:lnTo>
                    <a:lnTo>
                      <a:pt x="1044" y="469"/>
                    </a:lnTo>
                    <a:lnTo>
                      <a:pt x="1050" y="461"/>
                    </a:lnTo>
                    <a:lnTo>
                      <a:pt x="1046" y="449"/>
                    </a:lnTo>
                    <a:lnTo>
                      <a:pt x="1038" y="447"/>
                    </a:lnTo>
                    <a:lnTo>
                      <a:pt x="1046" y="419"/>
                    </a:lnTo>
                    <a:lnTo>
                      <a:pt x="1032" y="411"/>
                    </a:lnTo>
                    <a:lnTo>
                      <a:pt x="1062" y="413"/>
                    </a:lnTo>
                    <a:lnTo>
                      <a:pt x="1072" y="415"/>
                    </a:lnTo>
                    <a:lnTo>
                      <a:pt x="1082" y="431"/>
                    </a:lnTo>
                    <a:lnTo>
                      <a:pt x="1062" y="433"/>
                    </a:lnTo>
                    <a:lnTo>
                      <a:pt x="1056" y="445"/>
                    </a:lnTo>
                    <a:lnTo>
                      <a:pt x="1066" y="449"/>
                    </a:lnTo>
                    <a:lnTo>
                      <a:pt x="1070" y="455"/>
                    </a:lnTo>
                    <a:lnTo>
                      <a:pt x="1082" y="457"/>
                    </a:lnTo>
                    <a:lnTo>
                      <a:pt x="1098" y="453"/>
                    </a:lnTo>
                    <a:lnTo>
                      <a:pt x="1100" y="437"/>
                    </a:lnTo>
                    <a:lnTo>
                      <a:pt x="1114" y="433"/>
                    </a:lnTo>
                    <a:lnTo>
                      <a:pt x="1150" y="413"/>
                    </a:lnTo>
                    <a:lnTo>
                      <a:pt x="1166" y="411"/>
                    </a:lnTo>
                    <a:lnTo>
                      <a:pt x="1186" y="401"/>
                    </a:lnTo>
                    <a:lnTo>
                      <a:pt x="1198" y="401"/>
                    </a:lnTo>
                    <a:lnTo>
                      <a:pt x="1190" y="409"/>
                    </a:lnTo>
                    <a:lnTo>
                      <a:pt x="1194" y="417"/>
                    </a:lnTo>
                    <a:lnTo>
                      <a:pt x="1206" y="421"/>
                    </a:lnTo>
                    <a:lnTo>
                      <a:pt x="1208" y="417"/>
                    </a:lnTo>
                    <a:lnTo>
                      <a:pt x="1224" y="409"/>
                    </a:lnTo>
                    <a:lnTo>
                      <a:pt x="1244" y="411"/>
                    </a:lnTo>
                    <a:lnTo>
                      <a:pt x="1254" y="405"/>
                    </a:lnTo>
                    <a:lnTo>
                      <a:pt x="1268" y="401"/>
                    </a:lnTo>
                    <a:lnTo>
                      <a:pt x="1270" y="393"/>
                    </a:lnTo>
                    <a:lnTo>
                      <a:pt x="1276" y="405"/>
                    </a:lnTo>
                    <a:lnTo>
                      <a:pt x="1270" y="415"/>
                    </a:lnTo>
                    <a:lnTo>
                      <a:pt x="1280" y="417"/>
                    </a:lnTo>
                    <a:lnTo>
                      <a:pt x="1282" y="409"/>
                    </a:lnTo>
                    <a:lnTo>
                      <a:pt x="1298" y="401"/>
                    </a:lnTo>
                    <a:lnTo>
                      <a:pt x="1286" y="385"/>
                    </a:lnTo>
                    <a:lnTo>
                      <a:pt x="1292" y="381"/>
                    </a:lnTo>
                    <a:lnTo>
                      <a:pt x="1278" y="381"/>
                    </a:lnTo>
                    <a:lnTo>
                      <a:pt x="1276" y="377"/>
                    </a:lnTo>
                    <a:lnTo>
                      <a:pt x="1262" y="371"/>
                    </a:lnTo>
                    <a:lnTo>
                      <a:pt x="1262" y="365"/>
                    </a:lnTo>
                    <a:lnTo>
                      <a:pt x="1274" y="363"/>
                    </a:lnTo>
                    <a:lnTo>
                      <a:pt x="1292" y="375"/>
                    </a:lnTo>
                    <a:lnTo>
                      <a:pt x="1292" y="381"/>
                    </a:lnTo>
                    <a:lnTo>
                      <a:pt x="1296" y="377"/>
                    </a:lnTo>
                    <a:lnTo>
                      <a:pt x="1324" y="381"/>
                    </a:lnTo>
                    <a:lnTo>
                      <a:pt x="1348" y="385"/>
                    </a:lnTo>
                    <a:lnTo>
                      <a:pt x="1372" y="397"/>
                    </a:lnTo>
                    <a:lnTo>
                      <a:pt x="1396" y="405"/>
                    </a:lnTo>
                    <a:lnTo>
                      <a:pt x="1402" y="413"/>
                    </a:lnTo>
                    <a:lnTo>
                      <a:pt x="1390" y="447"/>
                    </a:lnTo>
                    <a:lnTo>
                      <a:pt x="1378" y="465"/>
                    </a:lnTo>
                    <a:lnTo>
                      <a:pt x="1350" y="503"/>
                    </a:lnTo>
                    <a:lnTo>
                      <a:pt x="1350" y="531"/>
                    </a:lnTo>
                    <a:lnTo>
                      <a:pt x="1346" y="569"/>
                    </a:lnTo>
                    <a:lnTo>
                      <a:pt x="1338" y="597"/>
                    </a:lnTo>
                    <a:lnTo>
                      <a:pt x="1328" y="629"/>
                    </a:lnTo>
                    <a:lnTo>
                      <a:pt x="1314" y="661"/>
                    </a:lnTo>
                    <a:lnTo>
                      <a:pt x="1302" y="691"/>
                    </a:lnTo>
                    <a:lnTo>
                      <a:pt x="1296" y="691"/>
                    </a:lnTo>
                    <a:lnTo>
                      <a:pt x="1290" y="715"/>
                    </a:lnTo>
                    <a:lnTo>
                      <a:pt x="1276" y="725"/>
                    </a:lnTo>
                    <a:lnTo>
                      <a:pt x="1274" y="737"/>
                    </a:lnTo>
                    <a:lnTo>
                      <a:pt x="1288" y="749"/>
                    </a:lnTo>
                    <a:lnTo>
                      <a:pt x="1292" y="759"/>
                    </a:lnTo>
                    <a:lnTo>
                      <a:pt x="1282" y="765"/>
                    </a:lnTo>
                    <a:lnTo>
                      <a:pt x="1282" y="777"/>
                    </a:lnTo>
                    <a:lnTo>
                      <a:pt x="1286" y="795"/>
                    </a:lnTo>
                    <a:lnTo>
                      <a:pt x="1304" y="807"/>
                    </a:lnTo>
                    <a:lnTo>
                      <a:pt x="1300" y="815"/>
                    </a:lnTo>
                    <a:lnTo>
                      <a:pt x="1278" y="817"/>
                    </a:lnTo>
                    <a:lnTo>
                      <a:pt x="1254" y="809"/>
                    </a:lnTo>
                    <a:lnTo>
                      <a:pt x="1232" y="811"/>
                    </a:lnTo>
                    <a:lnTo>
                      <a:pt x="1214" y="809"/>
                    </a:lnTo>
                    <a:lnTo>
                      <a:pt x="1194" y="807"/>
                    </a:lnTo>
                    <a:lnTo>
                      <a:pt x="1182" y="809"/>
                    </a:lnTo>
                    <a:lnTo>
                      <a:pt x="1164" y="827"/>
                    </a:lnTo>
                    <a:lnTo>
                      <a:pt x="1158" y="837"/>
                    </a:lnTo>
                    <a:lnTo>
                      <a:pt x="1156" y="851"/>
                    </a:lnTo>
                    <a:lnTo>
                      <a:pt x="1150" y="861"/>
                    </a:lnTo>
                    <a:lnTo>
                      <a:pt x="1144" y="881"/>
                    </a:lnTo>
                    <a:lnTo>
                      <a:pt x="1142" y="891"/>
                    </a:lnTo>
                    <a:lnTo>
                      <a:pt x="1102" y="917"/>
                    </a:lnTo>
                    <a:lnTo>
                      <a:pt x="1096" y="915"/>
                    </a:lnTo>
                    <a:lnTo>
                      <a:pt x="1090" y="929"/>
                    </a:lnTo>
                    <a:lnTo>
                      <a:pt x="1082" y="939"/>
                    </a:lnTo>
                    <a:lnTo>
                      <a:pt x="1096" y="949"/>
                    </a:lnTo>
                    <a:lnTo>
                      <a:pt x="1094" y="965"/>
                    </a:lnTo>
                    <a:lnTo>
                      <a:pt x="1112" y="987"/>
                    </a:lnTo>
                    <a:lnTo>
                      <a:pt x="1100" y="999"/>
                    </a:lnTo>
                    <a:lnTo>
                      <a:pt x="1092" y="997"/>
                    </a:lnTo>
                    <a:lnTo>
                      <a:pt x="1082" y="989"/>
                    </a:lnTo>
                    <a:lnTo>
                      <a:pt x="1066" y="981"/>
                    </a:lnTo>
                    <a:lnTo>
                      <a:pt x="1068" y="975"/>
                    </a:lnTo>
                    <a:lnTo>
                      <a:pt x="1054" y="969"/>
                    </a:lnTo>
                    <a:lnTo>
                      <a:pt x="1042" y="973"/>
                    </a:lnTo>
                    <a:lnTo>
                      <a:pt x="1038" y="971"/>
                    </a:lnTo>
                    <a:lnTo>
                      <a:pt x="1018" y="961"/>
                    </a:lnTo>
                    <a:lnTo>
                      <a:pt x="1004" y="961"/>
                    </a:lnTo>
                    <a:lnTo>
                      <a:pt x="990" y="955"/>
                    </a:lnTo>
                    <a:lnTo>
                      <a:pt x="982" y="959"/>
                    </a:lnTo>
                    <a:lnTo>
                      <a:pt x="982" y="959"/>
                    </a:lnTo>
                    <a:lnTo>
                      <a:pt x="966" y="945"/>
                    </a:lnTo>
                    <a:lnTo>
                      <a:pt x="954" y="939"/>
                    </a:lnTo>
                    <a:lnTo>
                      <a:pt x="948" y="935"/>
                    </a:lnTo>
                    <a:lnTo>
                      <a:pt x="929" y="925"/>
                    </a:lnTo>
                    <a:lnTo>
                      <a:pt x="946" y="923"/>
                    </a:lnTo>
                    <a:lnTo>
                      <a:pt x="943" y="917"/>
                    </a:lnTo>
                    <a:lnTo>
                      <a:pt x="950" y="909"/>
                    </a:lnTo>
                    <a:lnTo>
                      <a:pt x="958" y="907"/>
                    </a:lnTo>
                    <a:lnTo>
                      <a:pt x="950" y="903"/>
                    </a:lnTo>
                    <a:lnTo>
                      <a:pt x="946" y="897"/>
                    </a:lnTo>
                    <a:lnTo>
                      <a:pt x="970" y="891"/>
                    </a:lnTo>
                    <a:lnTo>
                      <a:pt x="970" y="885"/>
                    </a:lnTo>
                    <a:lnTo>
                      <a:pt x="943" y="889"/>
                    </a:lnTo>
                    <a:lnTo>
                      <a:pt x="939" y="893"/>
                    </a:lnTo>
                    <a:lnTo>
                      <a:pt x="917" y="897"/>
                    </a:lnTo>
                    <a:lnTo>
                      <a:pt x="901" y="907"/>
                    </a:lnTo>
                    <a:lnTo>
                      <a:pt x="909" y="921"/>
                    </a:lnTo>
                    <a:lnTo>
                      <a:pt x="929" y="921"/>
                    </a:lnTo>
                    <a:lnTo>
                      <a:pt x="925" y="927"/>
                    </a:lnTo>
                    <a:lnTo>
                      <a:pt x="913" y="927"/>
                    </a:lnTo>
                    <a:lnTo>
                      <a:pt x="897" y="933"/>
                    </a:lnTo>
                    <a:lnTo>
                      <a:pt x="889" y="941"/>
                    </a:lnTo>
                    <a:lnTo>
                      <a:pt x="883" y="935"/>
                    </a:lnTo>
                    <a:lnTo>
                      <a:pt x="883" y="927"/>
                    </a:lnTo>
                    <a:lnTo>
                      <a:pt x="873" y="921"/>
                    </a:lnTo>
                    <a:lnTo>
                      <a:pt x="871" y="917"/>
                    </a:lnTo>
                    <a:lnTo>
                      <a:pt x="885" y="911"/>
                    </a:lnTo>
                    <a:lnTo>
                      <a:pt x="877" y="905"/>
                    </a:lnTo>
                    <a:lnTo>
                      <a:pt x="867" y="909"/>
                    </a:lnTo>
                    <a:lnTo>
                      <a:pt x="853" y="905"/>
                    </a:lnTo>
                    <a:lnTo>
                      <a:pt x="867" y="899"/>
                    </a:lnTo>
                    <a:lnTo>
                      <a:pt x="843" y="899"/>
                    </a:lnTo>
                    <a:lnTo>
                      <a:pt x="825" y="917"/>
                    </a:lnTo>
                    <a:lnTo>
                      <a:pt x="823" y="931"/>
                    </a:lnTo>
                    <a:lnTo>
                      <a:pt x="815" y="933"/>
                    </a:lnTo>
                    <a:lnTo>
                      <a:pt x="807" y="941"/>
                    </a:lnTo>
                    <a:lnTo>
                      <a:pt x="807" y="955"/>
                    </a:lnTo>
                    <a:lnTo>
                      <a:pt x="801" y="957"/>
                    </a:lnTo>
                    <a:lnTo>
                      <a:pt x="793" y="975"/>
                    </a:lnTo>
                    <a:lnTo>
                      <a:pt x="799" y="991"/>
                    </a:lnTo>
                    <a:lnTo>
                      <a:pt x="815" y="997"/>
                    </a:lnTo>
                    <a:lnTo>
                      <a:pt x="813" y="1001"/>
                    </a:lnTo>
                    <a:lnTo>
                      <a:pt x="801" y="1001"/>
                    </a:lnTo>
                    <a:lnTo>
                      <a:pt x="791" y="1003"/>
                    </a:lnTo>
                    <a:lnTo>
                      <a:pt x="785" y="1009"/>
                    </a:lnTo>
                    <a:lnTo>
                      <a:pt x="779" y="1013"/>
                    </a:lnTo>
                    <a:lnTo>
                      <a:pt x="777" y="1013"/>
                    </a:lnTo>
                    <a:close/>
                    <a:moveTo>
                      <a:pt x="639" y="68"/>
                    </a:moveTo>
                    <a:lnTo>
                      <a:pt x="657" y="82"/>
                    </a:lnTo>
                    <a:lnTo>
                      <a:pt x="661" y="94"/>
                    </a:lnTo>
                    <a:lnTo>
                      <a:pt x="689" y="98"/>
                    </a:lnTo>
                    <a:lnTo>
                      <a:pt x="683" y="102"/>
                    </a:lnTo>
                    <a:lnTo>
                      <a:pt x="699" y="104"/>
                    </a:lnTo>
                    <a:lnTo>
                      <a:pt x="697" y="112"/>
                    </a:lnTo>
                    <a:lnTo>
                      <a:pt x="687" y="110"/>
                    </a:lnTo>
                    <a:lnTo>
                      <a:pt x="661" y="118"/>
                    </a:lnTo>
                    <a:lnTo>
                      <a:pt x="661" y="130"/>
                    </a:lnTo>
                    <a:lnTo>
                      <a:pt x="655" y="132"/>
                    </a:lnTo>
                    <a:lnTo>
                      <a:pt x="649" y="150"/>
                    </a:lnTo>
                    <a:lnTo>
                      <a:pt x="641" y="150"/>
                    </a:lnTo>
                    <a:lnTo>
                      <a:pt x="629" y="180"/>
                    </a:lnTo>
                    <a:lnTo>
                      <a:pt x="605" y="166"/>
                    </a:lnTo>
                    <a:lnTo>
                      <a:pt x="591" y="160"/>
                    </a:lnTo>
                    <a:lnTo>
                      <a:pt x="585" y="148"/>
                    </a:lnTo>
                    <a:lnTo>
                      <a:pt x="603" y="144"/>
                    </a:lnTo>
                    <a:lnTo>
                      <a:pt x="629" y="140"/>
                    </a:lnTo>
                    <a:lnTo>
                      <a:pt x="627" y="138"/>
                    </a:lnTo>
                    <a:lnTo>
                      <a:pt x="581" y="140"/>
                    </a:lnTo>
                    <a:lnTo>
                      <a:pt x="579" y="132"/>
                    </a:lnTo>
                    <a:lnTo>
                      <a:pt x="601" y="130"/>
                    </a:lnTo>
                    <a:lnTo>
                      <a:pt x="613" y="122"/>
                    </a:lnTo>
                    <a:lnTo>
                      <a:pt x="629" y="122"/>
                    </a:lnTo>
                    <a:lnTo>
                      <a:pt x="607" y="118"/>
                    </a:lnTo>
                    <a:lnTo>
                      <a:pt x="597" y="108"/>
                    </a:lnTo>
                    <a:lnTo>
                      <a:pt x="591" y="116"/>
                    </a:lnTo>
                    <a:lnTo>
                      <a:pt x="595" y="120"/>
                    </a:lnTo>
                    <a:lnTo>
                      <a:pt x="583" y="126"/>
                    </a:lnTo>
                    <a:lnTo>
                      <a:pt x="571" y="126"/>
                    </a:lnTo>
                    <a:lnTo>
                      <a:pt x="555" y="112"/>
                    </a:lnTo>
                    <a:lnTo>
                      <a:pt x="551" y="118"/>
                    </a:lnTo>
                    <a:lnTo>
                      <a:pt x="557" y="126"/>
                    </a:lnTo>
                    <a:lnTo>
                      <a:pt x="541" y="118"/>
                    </a:lnTo>
                    <a:lnTo>
                      <a:pt x="533" y="108"/>
                    </a:lnTo>
                    <a:lnTo>
                      <a:pt x="543" y="108"/>
                    </a:lnTo>
                    <a:lnTo>
                      <a:pt x="545" y="96"/>
                    </a:lnTo>
                    <a:lnTo>
                      <a:pt x="535" y="80"/>
                    </a:lnTo>
                    <a:lnTo>
                      <a:pt x="539" y="78"/>
                    </a:lnTo>
                    <a:lnTo>
                      <a:pt x="553" y="72"/>
                    </a:lnTo>
                    <a:lnTo>
                      <a:pt x="561" y="76"/>
                    </a:lnTo>
                    <a:lnTo>
                      <a:pt x="583" y="70"/>
                    </a:lnTo>
                    <a:lnTo>
                      <a:pt x="577" y="80"/>
                    </a:lnTo>
                    <a:lnTo>
                      <a:pt x="583" y="82"/>
                    </a:lnTo>
                    <a:lnTo>
                      <a:pt x="593" y="72"/>
                    </a:lnTo>
                    <a:lnTo>
                      <a:pt x="605" y="78"/>
                    </a:lnTo>
                    <a:lnTo>
                      <a:pt x="609" y="88"/>
                    </a:lnTo>
                    <a:lnTo>
                      <a:pt x="621" y="102"/>
                    </a:lnTo>
                    <a:lnTo>
                      <a:pt x="615" y="90"/>
                    </a:lnTo>
                    <a:lnTo>
                      <a:pt x="611" y="70"/>
                    </a:lnTo>
                    <a:lnTo>
                      <a:pt x="621" y="64"/>
                    </a:lnTo>
                    <a:lnTo>
                      <a:pt x="629" y="70"/>
                    </a:lnTo>
                    <a:lnTo>
                      <a:pt x="639" y="68"/>
                    </a:lnTo>
                    <a:close/>
                    <a:moveTo>
                      <a:pt x="765" y="84"/>
                    </a:moveTo>
                    <a:lnTo>
                      <a:pt x="741" y="90"/>
                    </a:lnTo>
                    <a:lnTo>
                      <a:pt x="737" y="94"/>
                    </a:lnTo>
                    <a:lnTo>
                      <a:pt x="721" y="92"/>
                    </a:lnTo>
                    <a:lnTo>
                      <a:pt x="721" y="86"/>
                    </a:lnTo>
                    <a:lnTo>
                      <a:pt x="689" y="88"/>
                    </a:lnTo>
                    <a:lnTo>
                      <a:pt x="679" y="84"/>
                    </a:lnTo>
                    <a:lnTo>
                      <a:pt x="673" y="88"/>
                    </a:lnTo>
                    <a:lnTo>
                      <a:pt x="671" y="80"/>
                    </a:lnTo>
                    <a:lnTo>
                      <a:pt x="705" y="76"/>
                    </a:lnTo>
                    <a:lnTo>
                      <a:pt x="705" y="72"/>
                    </a:lnTo>
                    <a:lnTo>
                      <a:pt x="657" y="76"/>
                    </a:lnTo>
                    <a:lnTo>
                      <a:pt x="649" y="68"/>
                    </a:lnTo>
                    <a:lnTo>
                      <a:pt x="659" y="64"/>
                    </a:lnTo>
                    <a:lnTo>
                      <a:pt x="647" y="60"/>
                    </a:lnTo>
                    <a:lnTo>
                      <a:pt x="651" y="52"/>
                    </a:lnTo>
                    <a:lnTo>
                      <a:pt x="667" y="62"/>
                    </a:lnTo>
                    <a:lnTo>
                      <a:pt x="661" y="52"/>
                    </a:lnTo>
                    <a:lnTo>
                      <a:pt x="671" y="58"/>
                    </a:lnTo>
                    <a:lnTo>
                      <a:pt x="683" y="50"/>
                    </a:lnTo>
                    <a:lnTo>
                      <a:pt x="685" y="42"/>
                    </a:lnTo>
                    <a:lnTo>
                      <a:pt x="689" y="58"/>
                    </a:lnTo>
                    <a:lnTo>
                      <a:pt x="705" y="56"/>
                    </a:lnTo>
                    <a:lnTo>
                      <a:pt x="713" y="66"/>
                    </a:lnTo>
                    <a:lnTo>
                      <a:pt x="717" y="48"/>
                    </a:lnTo>
                    <a:lnTo>
                      <a:pt x="725" y="50"/>
                    </a:lnTo>
                    <a:lnTo>
                      <a:pt x="721" y="60"/>
                    </a:lnTo>
                    <a:lnTo>
                      <a:pt x="743" y="56"/>
                    </a:lnTo>
                    <a:lnTo>
                      <a:pt x="779" y="60"/>
                    </a:lnTo>
                    <a:lnTo>
                      <a:pt x="785" y="70"/>
                    </a:lnTo>
                    <a:lnTo>
                      <a:pt x="765" y="78"/>
                    </a:lnTo>
                    <a:lnTo>
                      <a:pt x="765" y="84"/>
                    </a:lnTo>
                    <a:close/>
                    <a:moveTo>
                      <a:pt x="1222" y="24"/>
                    </a:moveTo>
                    <a:lnTo>
                      <a:pt x="1216" y="18"/>
                    </a:lnTo>
                    <a:lnTo>
                      <a:pt x="1232" y="20"/>
                    </a:lnTo>
                    <a:lnTo>
                      <a:pt x="1240" y="12"/>
                    </a:lnTo>
                    <a:lnTo>
                      <a:pt x="1260" y="12"/>
                    </a:lnTo>
                    <a:lnTo>
                      <a:pt x="1258" y="8"/>
                    </a:lnTo>
                    <a:lnTo>
                      <a:pt x="1254" y="0"/>
                    </a:lnTo>
                    <a:lnTo>
                      <a:pt x="1272" y="0"/>
                    </a:lnTo>
                    <a:lnTo>
                      <a:pt x="1262" y="16"/>
                    </a:lnTo>
                    <a:lnTo>
                      <a:pt x="1282" y="20"/>
                    </a:lnTo>
                    <a:lnTo>
                      <a:pt x="1280" y="24"/>
                    </a:lnTo>
                    <a:lnTo>
                      <a:pt x="1252" y="16"/>
                    </a:lnTo>
                    <a:lnTo>
                      <a:pt x="1256" y="26"/>
                    </a:lnTo>
                    <a:lnTo>
                      <a:pt x="1264" y="28"/>
                    </a:lnTo>
                    <a:lnTo>
                      <a:pt x="1260" y="40"/>
                    </a:lnTo>
                    <a:lnTo>
                      <a:pt x="1236" y="30"/>
                    </a:lnTo>
                    <a:lnTo>
                      <a:pt x="1240" y="20"/>
                    </a:lnTo>
                    <a:lnTo>
                      <a:pt x="1222" y="24"/>
                    </a:lnTo>
                    <a:close/>
                    <a:moveTo>
                      <a:pt x="1286" y="30"/>
                    </a:moveTo>
                    <a:lnTo>
                      <a:pt x="1310" y="26"/>
                    </a:lnTo>
                    <a:lnTo>
                      <a:pt x="1312" y="10"/>
                    </a:lnTo>
                    <a:lnTo>
                      <a:pt x="1318" y="4"/>
                    </a:lnTo>
                    <a:lnTo>
                      <a:pt x="1340" y="4"/>
                    </a:lnTo>
                    <a:lnTo>
                      <a:pt x="1338" y="8"/>
                    </a:lnTo>
                    <a:lnTo>
                      <a:pt x="1318" y="10"/>
                    </a:lnTo>
                    <a:lnTo>
                      <a:pt x="1316" y="44"/>
                    </a:lnTo>
                    <a:lnTo>
                      <a:pt x="1300" y="52"/>
                    </a:lnTo>
                    <a:lnTo>
                      <a:pt x="1274" y="48"/>
                    </a:lnTo>
                    <a:lnTo>
                      <a:pt x="1278" y="38"/>
                    </a:lnTo>
                    <a:lnTo>
                      <a:pt x="1300" y="36"/>
                    </a:lnTo>
                    <a:lnTo>
                      <a:pt x="1286" y="30"/>
                    </a:lnTo>
                    <a:close/>
                    <a:moveTo>
                      <a:pt x="1414" y="166"/>
                    </a:moveTo>
                    <a:lnTo>
                      <a:pt x="1420" y="180"/>
                    </a:lnTo>
                    <a:lnTo>
                      <a:pt x="1394" y="194"/>
                    </a:lnTo>
                    <a:lnTo>
                      <a:pt x="1306" y="218"/>
                    </a:lnTo>
                    <a:lnTo>
                      <a:pt x="1298" y="224"/>
                    </a:lnTo>
                    <a:lnTo>
                      <a:pt x="1290" y="236"/>
                    </a:lnTo>
                    <a:lnTo>
                      <a:pt x="1274" y="240"/>
                    </a:lnTo>
                    <a:lnTo>
                      <a:pt x="1272" y="244"/>
                    </a:lnTo>
                    <a:lnTo>
                      <a:pt x="1258" y="240"/>
                    </a:lnTo>
                    <a:lnTo>
                      <a:pt x="1266" y="252"/>
                    </a:lnTo>
                    <a:lnTo>
                      <a:pt x="1258" y="252"/>
                    </a:lnTo>
                    <a:lnTo>
                      <a:pt x="1250" y="267"/>
                    </a:lnTo>
                    <a:lnTo>
                      <a:pt x="1220" y="295"/>
                    </a:lnTo>
                    <a:lnTo>
                      <a:pt x="1214" y="309"/>
                    </a:lnTo>
                    <a:lnTo>
                      <a:pt x="1216" y="321"/>
                    </a:lnTo>
                    <a:lnTo>
                      <a:pt x="1226" y="339"/>
                    </a:lnTo>
                    <a:lnTo>
                      <a:pt x="1248" y="353"/>
                    </a:lnTo>
                    <a:lnTo>
                      <a:pt x="1242" y="359"/>
                    </a:lnTo>
                    <a:lnTo>
                      <a:pt x="1224" y="357"/>
                    </a:lnTo>
                    <a:lnTo>
                      <a:pt x="1216" y="353"/>
                    </a:lnTo>
                    <a:lnTo>
                      <a:pt x="1212" y="357"/>
                    </a:lnTo>
                    <a:lnTo>
                      <a:pt x="1202" y="351"/>
                    </a:lnTo>
                    <a:lnTo>
                      <a:pt x="1182" y="349"/>
                    </a:lnTo>
                    <a:lnTo>
                      <a:pt x="1190" y="341"/>
                    </a:lnTo>
                    <a:lnTo>
                      <a:pt x="1182" y="337"/>
                    </a:lnTo>
                    <a:lnTo>
                      <a:pt x="1178" y="347"/>
                    </a:lnTo>
                    <a:lnTo>
                      <a:pt x="1166" y="337"/>
                    </a:lnTo>
                    <a:lnTo>
                      <a:pt x="1174" y="333"/>
                    </a:lnTo>
                    <a:lnTo>
                      <a:pt x="1156" y="329"/>
                    </a:lnTo>
                    <a:lnTo>
                      <a:pt x="1154" y="321"/>
                    </a:lnTo>
                    <a:lnTo>
                      <a:pt x="1162" y="313"/>
                    </a:lnTo>
                    <a:lnTo>
                      <a:pt x="1170" y="315"/>
                    </a:lnTo>
                    <a:lnTo>
                      <a:pt x="1174" y="299"/>
                    </a:lnTo>
                    <a:lnTo>
                      <a:pt x="1172" y="293"/>
                    </a:lnTo>
                    <a:lnTo>
                      <a:pt x="1182" y="293"/>
                    </a:lnTo>
                    <a:lnTo>
                      <a:pt x="1180" y="285"/>
                    </a:lnTo>
                    <a:lnTo>
                      <a:pt x="1202" y="271"/>
                    </a:lnTo>
                    <a:lnTo>
                      <a:pt x="1188" y="267"/>
                    </a:lnTo>
                    <a:lnTo>
                      <a:pt x="1206" y="258"/>
                    </a:lnTo>
                    <a:lnTo>
                      <a:pt x="1214" y="244"/>
                    </a:lnTo>
                    <a:lnTo>
                      <a:pt x="1228" y="244"/>
                    </a:lnTo>
                    <a:lnTo>
                      <a:pt x="1216" y="238"/>
                    </a:lnTo>
                    <a:lnTo>
                      <a:pt x="1230" y="236"/>
                    </a:lnTo>
                    <a:lnTo>
                      <a:pt x="1222" y="232"/>
                    </a:lnTo>
                    <a:lnTo>
                      <a:pt x="1234" y="230"/>
                    </a:lnTo>
                    <a:lnTo>
                      <a:pt x="1230" y="226"/>
                    </a:lnTo>
                    <a:lnTo>
                      <a:pt x="1240" y="216"/>
                    </a:lnTo>
                    <a:lnTo>
                      <a:pt x="1250" y="218"/>
                    </a:lnTo>
                    <a:lnTo>
                      <a:pt x="1248" y="212"/>
                    </a:lnTo>
                    <a:lnTo>
                      <a:pt x="1258" y="210"/>
                    </a:lnTo>
                    <a:lnTo>
                      <a:pt x="1266" y="200"/>
                    </a:lnTo>
                    <a:lnTo>
                      <a:pt x="1282" y="200"/>
                    </a:lnTo>
                    <a:lnTo>
                      <a:pt x="1288" y="194"/>
                    </a:lnTo>
                    <a:lnTo>
                      <a:pt x="1302" y="194"/>
                    </a:lnTo>
                    <a:lnTo>
                      <a:pt x="1302" y="188"/>
                    </a:lnTo>
                    <a:lnTo>
                      <a:pt x="1322" y="192"/>
                    </a:lnTo>
                    <a:lnTo>
                      <a:pt x="1346" y="188"/>
                    </a:lnTo>
                    <a:lnTo>
                      <a:pt x="1370" y="180"/>
                    </a:lnTo>
                    <a:lnTo>
                      <a:pt x="1390" y="168"/>
                    </a:lnTo>
                    <a:lnTo>
                      <a:pt x="1414" y="166"/>
                    </a:lnTo>
                    <a:close/>
                    <a:moveTo>
                      <a:pt x="1082" y="54"/>
                    </a:moveTo>
                    <a:lnTo>
                      <a:pt x="1098" y="52"/>
                    </a:lnTo>
                    <a:lnTo>
                      <a:pt x="1108" y="46"/>
                    </a:lnTo>
                    <a:lnTo>
                      <a:pt x="1120" y="48"/>
                    </a:lnTo>
                    <a:lnTo>
                      <a:pt x="1128" y="44"/>
                    </a:lnTo>
                    <a:lnTo>
                      <a:pt x="1118" y="38"/>
                    </a:lnTo>
                    <a:lnTo>
                      <a:pt x="1138" y="30"/>
                    </a:lnTo>
                    <a:lnTo>
                      <a:pt x="1158" y="42"/>
                    </a:lnTo>
                    <a:lnTo>
                      <a:pt x="1148" y="46"/>
                    </a:lnTo>
                    <a:lnTo>
                      <a:pt x="1128" y="48"/>
                    </a:lnTo>
                    <a:lnTo>
                      <a:pt x="1132" y="58"/>
                    </a:lnTo>
                    <a:lnTo>
                      <a:pt x="1142" y="66"/>
                    </a:lnTo>
                    <a:lnTo>
                      <a:pt x="1148" y="62"/>
                    </a:lnTo>
                    <a:lnTo>
                      <a:pt x="1154" y="68"/>
                    </a:lnTo>
                    <a:lnTo>
                      <a:pt x="1134" y="66"/>
                    </a:lnTo>
                    <a:lnTo>
                      <a:pt x="1126" y="52"/>
                    </a:lnTo>
                    <a:lnTo>
                      <a:pt x="1090" y="60"/>
                    </a:lnTo>
                    <a:lnTo>
                      <a:pt x="1082" y="54"/>
                    </a:lnTo>
                    <a:close/>
                    <a:moveTo>
                      <a:pt x="129" y="523"/>
                    </a:moveTo>
                    <a:lnTo>
                      <a:pt x="115" y="533"/>
                    </a:lnTo>
                    <a:lnTo>
                      <a:pt x="103" y="535"/>
                    </a:lnTo>
                    <a:lnTo>
                      <a:pt x="89" y="541"/>
                    </a:lnTo>
                    <a:lnTo>
                      <a:pt x="67" y="537"/>
                    </a:lnTo>
                    <a:lnTo>
                      <a:pt x="51" y="529"/>
                    </a:lnTo>
                    <a:lnTo>
                      <a:pt x="29" y="531"/>
                    </a:lnTo>
                    <a:lnTo>
                      <a:pt x="43" y="521"/>
                    </a:lnTo>
                    <a:lnTo>
                      <a:pt x="33" y="513"/>
                    </a:lnTo>
                    <a:lnTo>
                      <a:pt x="33" y="509"/>
                    </a:lnTo>
                    <a:lnTo>
                      <a:pt x="7" y="505"/>
                    </a:lnTo>
                    <a:lnTo>
                      <a:pt x="41" y="501"/>
                    </a:lnTo>
                    <a:lnTo>
                      <a:pt x="31" y="499"/>
                    </a:lnTo>
                    <a:lnTo>
                      <a:pt x="41" y="493"/>
                    </a:lnTo>
                    <a:lnTo>
                      <a:pt x="21" y="489"/>
                    </a:lnTo>
                    <a:lnTo>
                      <a:pt x="9" y="493"/>
                    </a:lnTo>
                    <a:lnTo>
                      <a:pt x="0" y="489"/>
                    </a:lnTo>
                    <a:lnTo>
                      <a:pt x="13" y="483"/>
                    </a:lnTo>
                    <a:lnTo>
                      <a:pt x="17" y="473"/>
                    </a:lnTo>
                    <a:lnTo>
                      <a:pt x="31" y="479"/>
                    </a:lnTo>
                    <a:lnTo>
                      <a:pt x="21" y="467"/>
                    </a:lnTo>
                    <a:lnTo>
                      <a:pt x="29" y="465"/>
                    </a:lnTo>
                    <a:lnTo>
                      <a:pt x="49" y="477"/>
                    </a:lnTo>
                    <a:lnTo>
                      <a:pt x="47" y="489"/>
                    </a:lnTo>
                    <a:lnTo>
                      <a:pt x="53" y="497"/>
                    </a:lnTo>
                    <a:lnTo>
                      <a:pt x="59" y="485"/>
                    </a:lnTo>
                    <a:lnTo>
                      <a:pt x="65" y="485"/>
                    </a:lnTo>
                    <a:lnTo>
                      <a:pt x="63" y="475"/>
                    </a:lnTo>
                    <a:lnTo>
                      <a:pt x="67" y="475"/>
                    </a:lnTo>
                    <a:lnTo>
                      <a:pt x="75" y="483"/>
                    </a:lnTo>
                    <a:lnTo>
                      <a:pt x="87" y="473"/>
                    </a:lnTo>
                    <a:lnTo>
                      <a:pt x="93" y="477"/>
                    </a:lnTo>
                    <a:lnTo>
                      <a:pt x="99" y="465"/>
                    </a:lnTo>
                    <a:lnTo>
                      <a:pt x="105" y="479"/>
                    </a:lnTo>
                    <a:lnTo>
                      <a:pt x="111" y="473"/>
                    </a:lnTo>
                    <a:lnTo>
                      <a:pt x="123" y="473"/>
                    </a:lnTo>
                    <a:lnTo>
                      <a:pt x="121" y="465"/>
                    </a:lnTo>
                    <a:lnTo>
                      <a:pt x="129" y="465"/>
                    </a:lnTo>
                    <a:lnTo>
                      <a:pt x="139" y="473"/>
                    </a:lnTo>
                    <a:lnTo>
                      <a:pt x="147" y="467"/>
                    </a:lnTo>
                    <a:lnTo>
                      <a:pt x="145" y="477"/>
                    </a:lnTo>
                    <a:lnTo>
                      <a:pt x="149" y="477"/>
                    </a:lnTo>
                    <a:lnTo>
                      <a:pt x="147" y="485"/>
                    </a:lnTo>
                    <a:lnTo>
                      <a:pt x="165" y="489"/>
                    </a:lnTo>
                    <a:lnTo>
                      <a:pt x="165" y="503"/>
                    </a:lnTo>
                    <a:lnTo>
                      <a:pt x="153" y="511"/>
                    </a:lnTo>
                    <a:lnTo>
                      <a:pt x="153" y="517"/>
                    </a:lnTo>
                    <a:lnTo>
                      <a:pt x="129" y="523"/>
                    </a:lnTo>
                    <a:close/>
                    <a:moveTo>
                      <a:pt x="227" y="781"/>
                    </a:moveTo>
                    <a:lnTo>
                      <a:pt x="233" y="769"/>
                    </a:lnTo>
                    <a:lnTo>
                      <a:pt x="219" y="761"/>
                    </a:lnTo>
                    <a:lnTo>
                      <a:pt x="227" y="755"/>
                    </a:lnTo>
                    <a:lnTo>
                      <a:pt x="221" y="747"/>
                    </a:lnTo>
                    <a:lnTo>
                      <a:pt x="223" y="745"/>
                    </a:lnTo>
                    <a:lnTo>
                      <a:pt x="245" y="745"/>
                    </a:lnTo>
                    <a:lnTo>
                      <a:pt x="249" y="737"/>
                    </a:lnTo>
                    <a:lnTo>
                      <a:pt x="241" y="739"/>
                    </a:lnTo>
                    <a:lnTo>
                      <a:pt x="247" y="727"/>
                    </a:lnTo>
                    <a:lnTo>
                      <a:pt x="261" y="721"/>
                    </a:lnTo>
                    <a:lnTo>
                      <a:pt x="271" y="727"/>
                    </a:lnTo>
                    <a:lnTo>
                      <a:pt x="277" y="725"/>
                    </a:lnTo>
                    <a:lnTo>
                      <a:pt x="289" y="737"/>
                    </a:lnTo>
                    <a:lnTo>
                      <a:pt x="283" y="749"/>
                    </a:lnTo>
                    <a:lnTo>
                      <a:pt x="277" y="751"/>
                    </a:lnTo>
                    <a:lnTo>
                      <a:pt x="281" y="773"/>
                    </a:lnTo>
                    <a:lnTo>
                      <a:pt x="277" y="789"/>
                    </a:lnTo>
                    <a:lnTo>
                      <a:pt x="261" y="789"/>
                    </a:lnTo>
                    <a:lnTo>
                      <a:pt x="241" y="801"/>
                    </a:lnTo>
                    <a:lnTo>
                      <a:pt x="223" y="803"/>
                    </a:lnTo>
                    <a:lnTo>
                      <a:pt x="215" y="795"/>
                    </a:lnTo>
                    <a:lnTo>
                      <a:pt x="223" y="789"/>
                    </a:lnTo>
                    <a:lnTo>
                      <a:pt x="213" y="791"/>
                    </a:lnTo>
                    <a:lnTo>
                      <a:pt x="227" y="781"/>
                    </a:lnTo>
                    <a:close/>
                    <a:moveTo>
                      <a:pt x="265" y="661"/>
                    </a:moveTo>
                    <a:lnTo>
                      <a:pt x="277" y="655"/>
                    </a:lnTo>
                    <a:lnTo>
                      <a:pt x="275" y="661"/>
                    </a:lnTo>
                    <a:lnTo>
                      <a:pt x="281" y="679"/>
                    </a:lnTo>
                    <a:lnTo>
                      <a:pt x="287" y="677"/>
                    </a:lnTo>
                    <a:lnTo>
                      <a:pt x="285" y="669"/>
                    </a:lnTo>
                    <a:lnTo>
                      <a:pt x="297" y="651"/>
                    </a:lnTo>
                    <a:lnTo>
                      <a:pt x="301" y="653"/>
                    </a:lnTo>
                    <a:lnTo>
                      <a:pt x="321" y="651"/>
                    </a:lnTo>
                    <a:lnTo>
                      <a:pt x="325" y="641"/>
                    </a:lnTo>
                    <a:lnTo>
                      <a:pt x="335" y="641"/>
                    </a:lnTo>
                    <a:lnTo>
                      <a:pt x="325" y="659"/>
                    </a:lnTo>
                    <a:lnTo>
                      <a:pt x="311" y="667"/>
                    </a:lnTo>
                    <a:lnTo>
                      <a:pt x="315" y="669"/>
                    </a:lnTo>
                    <a:lnTo>
                      <a:pt x="309" y="677"/>
                    </a:lnTo>
                    <a:lnTo>
                      <a:pt x="319" y="673"/>
                    </a:lnTo>
                    <a:lnTo>
                      <a:pt x="343" y="673"/>
                    </a:lnTo>
                    <a:lnTo>
                      <a:pt x="345" y="677"/>
                    </a:lnTo>
                    <a:lnTo>
                      <a:pt x="335" y="697"/>
                    </a:lnTo>
                    <a:lnTo>
                      <a:pt x="333" y="703"/>
                    </a:lnTo>
                    <a:lnTo>
                      <a:pt x="325" y="707"/>
                    </a:lnTo>
                    <a:lnTo>
                      <a:pt x="341" y="711"/>
                    </a:lnTo>
                    <a:lnTo>
                      <a:pt x="349" y="717"/>
                    </a:lnTo>
                    <a:lnTo>
                      <a:pt x="357" y="737"/>
                    </a:lnTo>
                    <a:lnTo>
                      <a:pt x="365" y="741"/>
                    </a:lnTo>
                    <a:lnTo>
                      <a:pt x="371" y="749"/>
                    </a:lnTo>
                    <a:lnTo>
                      <a:pt x="377" y="769"/>
                    </a:lnTo>
                    <a:lnTo>
                      <a:pt x="373" y="775"/>
                    </a:lnTo>
                    <a:lnTo>
                      <a:pt x="393" y="773"/>
                    </a:lnTo>
                    <a:lnTo>
                      <a:pt x="399" y="783"/>
                    </a:lnTo>
                    <a:lnTo>
                      <a:pt x="397" y="791"/>
                    </a:lnTo>
                    <a:lnTo>
                      <a:pt x="387" y="797"/>
                    </a:lnTo>
                    <a:lnTo>
                      <a:pt x="385" y="801"/>
                    </a:lnTo>
                    <a:lnTo>
                      <a:pt x="395" y="805"/>
                    </a:lnTo>
                    <a:lnTo>
                      <a:pt x="393" y="809"/>
                    </a:lnTo>
                    <a:lnTo>
                      <a:pt x="377" y="817"/>
                    </a:lnTo>
                    <a:lnTo>
                      <a:pt x="369" y="817"/>
                    </a:lnTo>
                    <a:lnTo>
                      <a:pt x="353" y="821"/>
                    </a:lnTo>
                    <a:lnTo>
                      <a:pt x="353" y="817"/>
                    </a:lnTo>
                    <a:lnTo>
                      <a:pt x="335" y="821"/>
                    </a:lnTo>
                    <a:lnTo>
                      <a:pt x="329" y="817"/>
                    </a:lnTo>
                    <a:lnTo>
                      <a:pt x="319" y="821"/>
                    </a:lnTo>
                    <a:lnTo>
                      <a:pt x="317" y="829"/>
                    </a:lnTo>
                    <a:lnTo>
                      <a:pt x="301" y="825"/>
                    </a:lnTo>
                    <a:lnTo>
                      <a:pt x="293" y="833"/>
                    </a:lnTo>
                    <a:lnTo>
                      <a:pt x="291" y="829"/>
                    </a:lnTo>
                    <a:lnTo>
                      <a:pt x="309" y="809"/>
                    </a:lnTo>
                    <a:lnTo>
                      <a:pt x="327" y="809"/>
                    </a:lnTo>
                    <a:lnTo>
                      <a:pt x="333" y="801"/>
                    </a:lnTo>
                    <a:lnTo>
                      <a:pt x="319" y="805"/>
                    </a:lnTo>
                    <a:lnTo>
                      <a:pt x="305" y="797"/>
                    </a:lnTo>
                    <a:lnTo>
                      <a:pt x="297" y="801"/>
                    </a:lnTo>
                    <a:lnTo>
                      <a:pt x="293" y="793"/>
                    </a:lnTo>
                    <a:lnTo>
                      <a:pt x="309" y="787"/>
                    </a:lnTo>
                    <a:lnTo>
                      <a:pt x="311" y="773"/>
                    </a:lnTo>
                    <a:lnTo>
                      <a:pt x="303" y="765"/>
                    </a:lnTo>
                    <a:lnTo>
                      <a:pt x="309" y="767"/>
                    </a:lnTo>
                    <a:lnTo>
                      <a:pt x="325" y="765"/>
                    </a:lnTo>
                    <a:lnTo>
                      <a:pt x="331" y="749"/>
                    </a:lnTo>
                    <a:lnTo>
                      <a:pt x="323" y="749"/>
                    </a:lnTo>
                    <a:lnTo>
                      <a:pt x="317" y="741"/>
                    </a:lnTo>
                    <a:lnTo>
                      <a:pt x="321" y="733"/>
                    </a:lnTo>
                    <a:lnTo>
                      <a:pt x="313" y="735"/>
                    </a:lnTo>
                    <a:lnTo>
                      <a:pt x="305" y="733"/>
                    </a:lnTo>
                    <a:lnTo>
                      <a:pt x="307" y="743"/>
                    </a:lnTo>
                    <a:lnTo>
                      <a:pt x="295" y="733"/>
                    </a:lnTo>
                    <a:lnTo>
                      <a:pt x="303" y="719"/>
                    </a:lnTo>
                    <a:lnTo>
                      <a:pt x="293" y="711"/>
                    </a:lnTo>
                    <a:lnTo>
                      <a:pt x="295" y="721"/>
                    </a:lnTo>
                    <a:lnTo>
                      <a:pt x="285" y="723"/>
                    </a:lnTo>
                    <a:lnTo>
                      <a:pt x="287" y="713"/>
                    </a:lnTo>
                    <a:lnTo>
                      <a:pt x="285" y="709"/>
                    </a:lnTo>
                    <a:lnTo>
                      <a:pt x="289" y="701"/>
                    </a:lnTo>
                    <a:lnTo>
                      <a:pt x="277" y="703"/>
                    </a:lnTo>
                    <a:lnTo>
                      <a:pt x="279" y="693"/>
                    </a:lnTo>
                    <a:lnTo>
                      <a:pt x="285" y="693"/>
                    </a:lnTo>
                    <a:lnTo>
                      <a:pt x="287" y="683"/>
                    </a:lnTo>
                    <a:lnTo>
                      <a:pt x="273" y="685"/>
                    </a:lnTo>
                    <a:lnTo>
                      <a:pt x="277" y="677"/>
                    </a:lnTo>
                    <a:lnTo>
                      <a:pt x="273" y="667"/>
                    </a:lnTo>
                    <a:lnTo>
                      <a:pt x="263" y="673"/>
                    </a:lnTo>
                    <a:lnTo>
                      <a:pt x="265" y="66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3175" cmpd="sng">
                <a:solidFill>
                  <a:srgbClr val="FFFFFF"/>
                </a:solidFill>
                <a:prstDash val="solid"/>
                <a:rou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7" name="Freeform 7"/>
              <p:cNvSpPr>
                <a:spLocks noEditPoints="1"/>
              </p:cNvSpPr>
              <p:nvPr/>
            </p:nvSpPr>
            <p:spPr bwMode="auto">
              <a:xfrm>
                <a:off x="6090276" y="3461980"/>
                <a:ext cx="1366041" cy="1060786"/>
              </a:xfrm>
              <a:custGeom>
                <a:avLst/>
                <a:gdLst/>
                <a:ahLst/>
                <a:cxnLst>
                  <a:cxn ang="0">
                    <a:pos x="382" y="529"/>
                  </a:cxn>
                  <a:cxn ang="0">
                    <a:pos x="831" y="312"/>
                  </a:cxn>
                  <a:cxn ang="0">
                    <a:pos x="270" y="138"/>
                  </a:cxn>
                  <a:cxn ang="0">
                    <a:pos x="648" y="76"/>
                  </a:cxn>
                  <a:cxn ang="0">
                    <a:pos x="590" y="12"/>
                  </a:cxn>
                  <a:cxn ang="0">
                    <a:pos x="580" y="8"/>
                  </a:cxn>
                  <a:cxn ang="0">
                    <a:pos x="815" y="200"/>
                  </a:cxn>
                  <a:cxn ang="0">
                    <a:pos x="740" y="120"/>
                  </a:cxn>
                  <a:cxn ang="0">
                    <a:pos x="716" y="100"/>
                  </a:cxn>
                  <a:cxn ang="0">
                    <a:pos x="442" y="12"/>
                  </a:cxn>
                  <a:cxn ang="0">
                    <a:pos x="518" y="54"/>
                  </a:cxn>
                  <a:cxn ang="0">
                    <a:pos x="550" y="108"/>
                  </a:cxn>
                  <a:cxn ang="0">
                    <a:pos x="568" y="122"/>
                  </a:cxn>
                  <a:cxn ang="0">
                    <a:pos x="468" y="80"/>
                  </a:cxn>
                  <a:cxn ang="0">
                    <a:pos x="682" y="76"/>
                  </a:cxn>
                  <a:cxn ang="0">
                    <a:pos x="1005" y="236"/>
                  </a:cxn>
                  <a:cxn ang="0">
                    <a:pos x="1005" y="236"/>
                  </a:cxn>
                  <a:cxn ang="0">
                    <a:pos x="981" y="236"/>
                  </a:cxn>
                  <a:cxn ang="0">
                    <a:pos x="991" y="244"/>
                  </a:cxn>
                  <a:cxn ang="0">
                    <a:pos x="1011" y="220"/>
                  </a:cxn>
                  <a:cxn ang="0">
                    <a:pos x="839" y="200"/>
                  </a:cxn>
                  <a:cxn ang="0">
                    <a:pos x="839" y="202"/>
                  </a:cxn>
                  <a:cxn ang="0">
                    <a:pos x="552" y="288"/>
                  </a:cxn>
                  <a:cxn ang="0">
                    <a:pos x="590" y="334"/>
                  </a:cxn>
                  <a:cxn ang="0">
                    <a:pos x="608" y="444"/>
                  </a:cxn>
                  <a:cxn ang="0">
                    <a:pos x="562" y="561"/>
                  </a:cxn>
                  <a:cxn ang="0">
                    <a:pos x="486" y="567"/>
                  </a:cxn>
                  <a:cxn ang="0">
                    <a:pos x="384" y="529"/>
                  </a:cxn>
                  <a:cxn ang="0">
                    <a:pos x="324" y="476"/>
                  </a:cxn>
                  <a:cxn ang="0">
                    <a:pos x="170" y="484"/>
                  </a:cxn>
                  <a:cxn ang="0">
                    <a:pos x="56" y="517"/>
                  </a:cxn>
                  <a:cxn ang="0">
                    <a:pos x="32" y="436"/>
                  </a:cxn>
                  <a:cxn ang="0">
                    <a:pos x="4" y="348"/>
                  </a:cxn>
                  <a:cxn ang="0">
                    <a:pos x="38" y="282"/>
                  </a:cxn>
                  <a:cxn ang="0">
                    <a:pos x="130" y="256"/>
                  </a:cxn>
                  <a:cxn ang="0">
                    <a:pos x="174" y="196"/>
                  </a:cxn>
                  <a:cxn ang="0">
                    <a:pos x="230" y="196"/>
                  </a:cxn>
                  <a:cxn ang="0">
                    <a:pos x="290" y="152"/>
                  </a:cxn>
                  <a:cxn ang="0">
                    <a:pos x="336" y="152"/>
                  </a:cxn>
                  <a:cxn ang="0">
                    <a:pos x="358" y="174"/>
                  </a:cxn>
                  <a:cxn ang="0">
                    <a:pos x="434" y="210"/>
                  </a:cxn>
                  <a:cxn ang="0">
                    <a:pos x="460" y="146"/>
                  </a:cxn>
                  <a:cxn ang="0">
                    <a:pos x="494" y="216"/>
                  </a:cxn>
                  <a:cxn ang="0">
                    <a:pos x="530" y="601"/>
                  </a:cxn>
                  <a:cxn ang="0">
                    <a:pos x="502" y="669"/>
                  </a:cxn>
                  <a:cxn ang="0">
                    <a:pos x="598" y="40"/>
                  </a:cxn>
                  <a:cxn ang="0">
                    <a:pos x="548" y="48"/>
                  </a:cxn>
                  <a:cxn ang="0">
                    <a:pos x="841" y="725"/>
                  </a:cxn>
                  <a:cxn ang="0">
                    <a:pos x="843" y="677"/>
                  </a:cxn>
                  <a:cxn ang="0">
                    <a:pos x="925" y="621"/>
                  </a:cxn>
                  <a:cxn ang="0">
                    <a:pos x="903" y="675"/>
                  </a:cxn>
                  <a:cxn ang="0">
                    <a:pos x="947" y="609"/>
                  </a:cxn>
                  <a:cxn ang="0">
                    <a:pos x="915" y="521"/>
                  </a:cxn>
                  <a:cxn ang="0">
                    <a:pos x="951" y="537"/>
                  </a:cxn>
                  <a:cxn ang="0">
                    <a:pos x="973" y="595"/>
                  </a:cxn>
                  <a:cxn ang="0">
                    <a:pos x="682" y="76"/>
                  </a:cxn>
                  <a:cxn ang="0">
                    <a:pos x="839" y="200"/>
                  </a:cxn>
                </a:cxnLst>
                <a:rect l="0" t="0" r="r" b="b"/>
                <a:pathLst>
                  <a:path w="1017" h="737">
                    <a:moveTo>
                      <a:pt x="664" y="86"/>
                    </a:moveTo>
                    <a:lnTo>
                      <a:pt x="662" y="80"/>
                    </a:lnTo>
                    <a:lnTo>
                      <a:pt x="670" y="84"/>
                    </a:lnTo>
                    <a:lnTo>
                      <a:pt x="672" y="92"/>
                    </a:lnTo>
                    <a:lnTo>
                      <a:pt x="678" y="86"/>
                    </a:lnTo>
                    <a:lnTo>
                      <a:pt x="688" y="98"/>
                    </a:lnTo>
                    <a:lnTo>
                      <a:pt x="664" y="86"/>
                    </a:lnTo>
                    <a:close/>
                    <a:moveTo>
                      <a:pt x="374" y="527"/>
                    </a:moveTo>
                    <a:lnTo>
                      <a:pt x="382" y="529"/>
                    </a:lnTo>
                    <a:lnTo>
                      <a:pt x="372" y="535"/>
                    </a:lnTo>
                    <a:lnTo>
                      <a:pt x="362" y="535"/>
                    </a:lnTo>
                    <a:lnTo>
                      <a:pt x="360" y="529"/>
                    </a:lnTo>
                    <a:lnTo>
                      <a:pt x="374" y="527"/>
                    </a:lnTo>
                    <a:close/>
                    <a:moveTo>
                      <a:pt x="771" y="268"/>
                    </a:moveTo>
                    <a:lnTo>
                      <a:pt x="795" y="284"/>
                    </a:lnTo>
                    <a:lnTo>
                      <a:pt x="801" y="290"/>
                    </a:lnTo>
                    <a:lnTo>
                      <a:pt x="813" y="296"/>
                    </a:lnTo>
                    <a:lnTo>
                      <a:pt x="831" y="312"/>
                    </a:lnTo>
                    <a:lnTo>
                      <a:pt x="829" y="312"/>
                    </a:lnTo>
                    <a:lnTo>
                      <a:pt x="807" y="302"/>
                    </a:lnTo>
                    <a:lnTo>
                      <a:pt x="791" y="292"/>
                    </a:lnTo>
                    <a:lnTo>
                      <a:pt x="783" y="282"/>
                    </a:lnTo>
                    <a:lnTo>
                      <a:pt x="771" y="268"/>
                    </a:lnTo>
                    <a:close/>
                    <a:moveTo>
                      <a:pt x="266" y="142"/>
                    </a:moveTo>
                    <a:lnTo>
                      <a:pt x="260" y="144"/>
                    </a:lnTo>
                    <a:lnTo>
                      <a:pt x="266" y="136"/>
                    </a:lnTo>
                    <a:lnTo>
                      <a:pt x="270" y="138"/>
                    </a:lnTo>
                    <a:lnTo>
                      <a:pt x="278" y="136"/>
                    </a:lnTo>
                    <a:lnTo>
                      <a:pt x="282" y="140"/>
                    </a:lnTo>
                    <a:lnTo>
                      <a:pt x="274" y="146"/>
                    </a:lnTo>
                    <a:lnTo>
                      <a:pt x="266" y="142"/>
                    </a:lnTo>
                    <a:close/>
                    <a:moveTo>
                      <a:pt x="634" y="48"/>
                    </a:moveTo>
                    <a:lnTo>
                      <a:pt x="632" y="42"/>
                    </a:lnTo>
                    <a:lnTo>
                      <a:pt x="652" y="64"/>
                    </a:lnTo>
                    <a:lnTo>
                      <a:pt x="656" y="70"/>
                    </a:lnTo>
                    <a:lnTo>
                      <a:pt x="648" y="76"/>
                    </a:lnTo>
                    <a:lnTo>
                      <a:pt x="650" y="68"/>
                    </a:lnTo>
                    <a:lnTo>
                      <a:pt x="644" y="68"/>
                    </a:lnTo>
                    <a:lnTo>
                      <a:pt x="642" y="60"/>
                    </a:lnTo>
                    <a:lnTo>
                      <a:pt x="634" y="56"/>
                    </a:lnTo>
                    <a:lnTo>
                      <a:pt x="634" y="48"/>
                    </a:lnTo>
                    <a:close/>
                    <a:moveTo>
                      <a:pt x="570" y="6"/>
                    </a:moveTo>
                    <a:lnTo>
                      <a:pt x="566" y="0"/>
                    </a:lnTo>
                    <a:lnTo>
                      <a:pt x="584" y="8"/>
                    </a:lnTo>
                    <a:lnTo>
                      <a:pt x="590" y="12"/>
                    </a:lnTo>
                    <a:lnTo>
                      <a:pt x="594" y="8"/>
                    </a:lnTo>
                    <a:lnTo>
                      <a:pt x="596" y="18"/>
                    </a:lnTo>
                    <a:lnTo>
                      <a:pt x="602" y="12"/>
                    </a:lnTo>
                    <a:lnTo>
                      <a:pt x="600" y="20"/>
                    </a:lnTo>
                    <a:lnTo>
                      <a:pt x="610" y="30"/>
                    </a:lnTo>
                    <a:lnTo>
                      <a:pt x="606" y="38"/>
                    </a:lnTo>
                    <a:lnTo>
                      <a:pt x="604" y="28"/>
                    </a:lnTo>
                    <a:lnTo>
                      <a:pt x="598" y="20"/>
                    </a:lnTo>
                    <a:lnTo>
                      <a:pt x="580" y="8"/>
                    </a:lnTo>
                    <a:lnTo>
                      <a:pt x="570" y="6"/>
                    </a:lnTo>
                    <a:close/>
                    <a:moveTo>
                      <a:pt x="823" y="192"/>
                    </a:moveTo>
                    <a:lnTo>
                      <a:pt x="829" y="210"/>
                    </a:lnTo>
                    <a:lnTo>
                      <a:pt x="835" y="216"/>
                    </a:lnTo>
                    <a:lnTo>
                      <a:pt x="829" y="218"/>
                    </a:lnTo>
                    <a:lnTo>
                      <a:pt x="825" y="210"/>
                    </a:lnTo>
                    <a:lnTo>
                      <a:pt x="825" y="202"/>
                    </a:lnTo>
                    <a:lnTo>
                      <a:pt x="819" y="204"/>
                    </a:lnTo>
                    <a:lnTo>
                      <a:pt x="815" y="200"/>
                    </a:lnTo>
                    <a:lnTo>
                      <a:pt x="815" y="188"/>
                    </a:lnTo>
                    <a:lnTo>
                      <a:pt x="819" y="196"/>
                    </a:lnTo>
                    <a:lnTo>
                      <a:pt x="823" y="192"/>
                    </a:lnTo>
                    <a:close/>
                    <a:moveTo>
                      <a:pt x="745" y="112"/>
                    </a:moveTo>
                    <a:lnTo>
                      <a:pt x="742" y="120"/>
                    </a:lnTo>
                    <a:lnTo>
                      <a:pt x="751" y="128"/>
                    </a:lnTo>
                    <a:lnTo>
                      <a:pt x="742" y="128"/>
                    </a:lnTo>
                    <a:lnTo>
                      <a:pt x="734" y="120"/>
                    </a:lnTo>
                    <a:lnTo>
                      <a:pt x="740" y="120"/>
                    </a:lnTo>
                    <a:lnTo>
                      <a:pt x="745" y="112"/>
                    </a:lnTo>
                    <a:lnTo>
                      <a:pt x="738" y="112"/>
                    </a:lnTo>
                    <a:lnTo>
                      <a:pt x="728" y="104"/>
                    </a:lnTo>
                    <a:lnTo>
                      <a:pt x="724" y="92"/>
                    </a:lnTo>
                    <a:lnTo>
                      <a:pt x="724" y="84"/>
                    </a:lnTo>
                    <a:lnTo>
                      <a:pt x="736" y="108"/>
                    </a:lnTo>
                    <a:lnTo>
                      <a:pt x="745" y="112"/>
                    </a:lnTo>
                    <a:close/>
                    <a:moveTo>
                      <a:pt x="702" y="104"/>
                    </a:moveTo>
                    <a:lnTo>
                      <a:pt x="716" y="100"/>
                    </a:lnTo>
                    <a:lnTo>
                      <a:pt x="726" y="112"/>
                    </a:lnTo>
                    <a:lnTo>
                      <a:pt x="724" y="116"/>
                    </a:lnTo>
                    <a:lnTo>
                      <a:pt x="712" y="114"/>
                    </a:lnTo>
                    <a:lnTo>
                      <a:pt x="710" y="106"/>
                    </a:lnTo>
                    <a:lnTo>
                      <a:pt x="702" y="104"/>
                    </a:lnTo>
                    <a:close/>
                    <a:moveTo>
                      <a:pt x="426" y="104"/>
                    </a:moveTo>
                    <a:lnTo>
                      <a:pt x="426" y="70"/>
                    </a:lnTo>
                    <a:lnTo>
                      <a:pt x="426" y="4"/>
                    </a:lnTo>
                    <a:lnTo>
                      <a:pt x="442" y="12"/>
                    </a:lnTo>
                    <a:lnTo>
                      <a:pt x="464" y="16"/>
                    </a:lnTo>
                    <a:lnTo>
                      <a:pt x="474" y="14"/>
                    </a:lnTo>
                    <a:lnTo>
                      <a:pt x="470" y="20"/>
                    </a:lnTo>
                    <a:lnTo>
                      <a:pt x="480" y="22"/>
                    </a:lnTo>
                    <a:lnTo>
                      <a:pt x="488" y="30"/>
                    </a:lnTo>
                    <a:lnTo>
                      <a:pt x="500" y="38"/>
                    </a:lnTo>
                    <a:lnTo>
                      <a:pt x="498" y="48"/>
                    </a:lnTo>
                    <a:lnTo>
                      <a:pt x="510" y="50"/>
                    </a:lnTo>
                    <a:lnTo>
                      <a:pt x="518" y="54"/>
                    </a:lnTo>
                    <a:lnTo>
                      <a:pt x="524" y="56"/>
                    </a:lnTo>
                    <a:lnTo>
                      <a:pt x="530" y="60"/>
                    </a:lnTo>
                    <a:lnTo>
                      <a:pt x="530" y="66"/>
                    </a:lnTo>
                    <a:lnTo>
                      <a:pt x="518" y="68"/>
                    </a:lnTo>
                    <a:lnTo>
                      <a:pt x="520" y="78"/>
                    </a:lnTo>
                    <a:lnTo>
                      <a:pt x="534" y="88"/>
                    </a:lnTo>
                    <a:lnTo>
                      <a:pt x="542" y="102"/>
                    </a:lnTo>
                    <a:lnTo>
                      <a:pt x="550" y="100"/>
                    </a:lnTo>
                    <a:lnTo>
                      <a:pt x="550" y="108"/>
                    </a:lnTo>
                    <a:lnTo>
                      <a:pt x="562" y="112"/>
                    </a:lnTo>
                    <a:lnTo>
                      <a:pt x="566" y="104"/>
                    </a:lnTo>
                    <a:lnTo>
                      <a:pt x="574" y="108"/>
                    </a:lnTo>
                    <a:lnTo>
                      <a:pt x="578" y="118"/>
                    </a:lnTo>
                    <a:lnTo>
                      <a:pt x="568" y="108"/>
                    </a:lnTo>
                    <a:lnTo>
                      <a:pt x="558" y="114"/>
                    </a:lnTo>
                    <a:lnTo>
                      <a:pt x="562" y="118"/>
                    </a:lnTo>
                    <a:lnTo>
                      <a:pt x="572" y="120"/>
                    </a:lnTo>
                    <a:lnTo>
                      <a:pt x="568" y="122"/>
                    </a:lnTo>
                    <a:lnTo>
                      <a:pt x="576" y="124"/>
                    </a:lnTo>
                    <a:lnTo>
                      <a:pt x="566" y="128"/>
                    </a:lnTo>
                    <a:lnTo>
                      <a:pt x="558" y="122"/>
                    </a:lnTo>
                    <a:lnTo>
                      <a:pt x="532" y="120"/>
                    </a:lnTo>
                    <a:lnTo>
                      <a:pt x="518" y="108"/>
                    </a:lnTo>
                    <a:lnTo>
                      <a:pt x="504" y="88"/>
                    </a:lnTo>
                    <a:lnTo>
                      <a:pt x="498" y="84"/>
                    </a:lnTo>
                    <a:lnTo>
                      <a:pt x="480" y="84"/>
                    </a:lnTo>
                    <a:lnTo>
                      <a:pt x="468" y="80"/>
                    </a:lnTo>
                    <a:lnTo>
                      <a:pt x="470" y="86"/>
                    </a:lnTo>
                    <a:lnTo>
                      <a:pt x="466" y="86"/>
                    </a:lnTo>
                    <a:lnTo>
                      <a:pt x="464" y="94"/>
                    </a:lnTo>
                    <a:lnTo>
                      <a:pt x="456" y="92"/>
                    </a:lnTo>
                    <a:lnTo>
                      <a:pt x="462" y="100"/>
                    </a:lnTo>
                    <a:lnTo>
                      <a:pt x="452" y="106"/>
                    </a:lnTo>
                    <a:lnTo>
                      <a:pt x="426" y="104"/>
                    </a:lnTo>
                    <a:close/>
                    <a:moveTo>
                      <a:pt x="688" y="78"/>
                    </a:moveTo>
                    <a:lnTo>
                      <a:pt x="682" y="76"/>
                    </a:lnTo>
                    <a:lnTo>
                      <a:pt x="682" y="76"/>
                    </a:lnTo>
                    <a:lnTo>
                      <a:pt x="688" y="78"/>
                    </a:lnTo>
                    <a:lnTo>
                      <a:pt x="688" y="78"/>
                    </a:lnTo>
                    <a:close/>
                    <a:moveTo>
                      <a:pt x="688" y="78"/>
                    </a:moveTo>
                    <a:lnTo>
                      <a:pt x="696" y="80"/>
                    </a:lnTo>
                    <a:lnTo>
                      <a:pt x="712" y="92"/>
                    </a:lnTo>
                    <a:lnTo>
                      <a:pt x="698" y="86"/>
                    </a:lnTo>
                    <a:lnTo>
                      <a:pt x="688" y="78"/>
                    </a:lnTo>
                    <a:close/>
                    <a:moveTo>
                      <a:pt x="1005" y="236"/>
                    </a:moveTo>
                    <a:lnTo>
                      <a:pt x="1003" y="236"/>
                    </a:lnTo>
                    <a:lnTo>
                      <a:pt x="1003" y="236"/>
                    </a:lnTo>
                    <a:lnTo>
                      <a:pt x="1005" y="234"/>
                    </a:lnTo>
                    <a:lnTo>
                      <a:pt x="1005" y="236"/>
                    </a:lnTo>
                    <a:lnTo>
                      <a:pt x="1005" y="236"/>
                    </a:lnTo>
                    <a:close/>
                    <a:moveTo>
                      <a:pt x="1005" y="236"/>
                    </a:moveTo>
                    <a:lnTo>
                      <a:pt x="1011" y="236"/>
                    </a:lnTo>
                    <a:lnTo>
                      <a:pt x="1009" y="242"/>
                    </a:lnTo>
                    <a:lnTo>
                      <a:pt x="1005" y="236"/>
                    </a:lnTo>
                    <a:lnTo>
                      <a:pt x="1005" y="236"/>
                    </a:lnTo>
                    <a:close/>
                    <a:moveTo>
                      <a:pt x="1003" y="236"/>
                    </a:moveTo>
                    <a:lnTo>
                      <a:pt x="993" y="242"/>
                    </a:lnTo>
                    <a:lnTo>
                      <a:pt x="991" y="244"/>
                    </a:lnTo>
                    <a:lnTo>
                      <a:pt x="991" y="244"/>
                    </a:lnTo>
                    <a:lnTo>
                      <a:pt x="991" y="244"/>
                    </a:lnTo>
                    <a:lnTo>
                      <a:pt x="983" y="248"/>
                    </a:lnTo>
                    <a:lnTo>
                      <a:pt x="977" y="238"/>
                    </a:lnTo>
                    <a:lnTo>
                      <a:pt x="981" y="236"/>
                    </a:lnTo>
                    <a:lnTo>
                      <a:pt x="975" y="228"/>
                    </a:lnTo>
                    <a:lnTo>
                      <a:pt x="981" y="232"/>
                    </a:lnTo>
                    <a:lnTo>
                      <a:pt x="987" y="230"/>
                    </a:lnTo>
                    <a:lnTo>
                      <a:pt x="999" y="236"/>
                    </a:lnTo>
                    <a:lnTo>
                      <a:pt x="1003" y="236"/>
                    </a:lnTo>
                    <a:close/>
                    <a:moveTo>
                      <a:pt x="991" y="248"/>
                    </a:moveTo>
                    <a:lnTo>
                      <a:pt x="991" y="246"/>
                    </a:lnTo>
                    <a:lnTo>
                      <a:pt x="991" y="244"/>
                    </a:lnTo>
                    <a:lnTo>
                      <a:pt x="991" y="244"/>
                    </a:lnTo>
                    <a:lnTo>
                      <a:pt x="991" y="248"/>
                    </a:lnTo>
                    <a:close/>
                    <a:moveTo>
                      <a:pt x="991" y="248"/>
                    </a:moveTo>
                    <a:lnTo>
                      <a:pt x="997" y="256"/>
                    </a:lnTo>
                    <a:lnTo>
                      <a:pt x="991" y="254"/>
                    </a:lnTo>
                    <a:lnTo>
                      <a:pt x="991" y="248"/>
                    </a:lnTo>
                    <a:close/>
                    <a:moveTo>
                      <a:pt x="1011" y="220"/>
                    </a:moveTo>
                    <a:lnTo>
                      <a:pt x="1011" y="220"/>
                    </a:lnTo>
                    <a:lnTo>
                      <a:pt x="1011" y="220"/>
                    </a:lnTo>
                    <a:lnTo>
                      <a:pt x="1011" y="220"/>
                    </a:lnTo>
                    <a:lnTo>
                      <a:pt x="1011" y="220"/>
                    </a:lnTo>
                    <a:lnTo>
                      <a:pt x="1011" y="220"/>
                    </a:lnTo>
                    <a:close/>
                    <a:moveTo>
                      <a:pt x="1011" y="220"/>
                    </a:moveTo>
                    <a:lnTo>
                      <a:pt x="1017" y="216"/>
                    </a:lnTo>
                    <a:lnTo>
                      <a:pt x="1017" y="224"/>
                    </a:lnTo>
                    <a:lnTo>
                      <a:pt x="1015" y="220"/>
                    </a:lnTo>
                    <a:lnTo>
                      <a:pt x="1011" y="220"/>
                    </a:lnTo>
                    <a:close/>
                    <a:moveTo>
                      <a:pt x="839" y="202"/>
                    </a:moveTo>
                    <a:lnTo>
                      <a:pt x="839" y="200"/>
                    </a:lnTo>
                    <a:lnTo>
                      <a:pt x="839" y="200"/>
                    </a:lnTo>
                    <a:lnTo>
                      <a:pt x="839" y="200"/>
                    </a:lnTo>
                    <a:lnTo>
                      <a:pt x="839" y="200"/>
                    </a:lnTo>
                    <a:lnTo>
                      <a:pt x="839" y="202"/>
                    </a:lnTo>
                    <a:close/>
                    <a:moveTo>
                      <a:pt x="839" y="202"/>
                    </a:moveTo>
                    <a:lnTo>
                      <a:pt x="843" y="214"/>
                    </a:lnTo>
                    <a:lnTo>
                      <a:pt x="835" y="212"/>
                    </a:lnTo>
                    <a:lnTo>
                      <a:pt x="841" y="208"/>
                    </a:lnTo>
                    <a:lnTo>
                      <a:pt x="839" y="202"/>
                    </a:lnTo>
                    <a:close/>
                    <a:moveTo>
                      <a:pt x="502" y="242"/>
                    </a:moveTo>
                    <a:lnTo>
                      <a:pt x="510" y="250"/>
                    </a:lnTo>
                    <a:lnTo>
                      <a:pt x="510" y="256"/>
                    </a:lnTo>
                    <a:lnTo>
                      <a:pt x="524" y="260"/>
                    </a:lnTo>
                    <a:lnTo>
                      <a:pt x="528" y="268"/>
                    </a:lnTo>
                    <a:lnTo>
                      <a:pt x="548" y="272"/>
                    </a:lnTo>
                    <a:lnTo>
                      <a:pt x="550" y="278"/>
                    </a:lnTo>
                    <a:lnTo>
                      <a:pt x="542" y="280"/>
                    </a:lnTo>
                    <a:lnTo>
                      <a:pt x="552" y="288"/>
                    </a:lnTo>
                    <a:lnTo>
                      <a:pt x="558" y="308"/>
                    </a:lnTo>
                    <a:lnTo>
                      <a:pt x="564" y="312"/>
                    </a:lnTo>
                    <a:lnTo>
                      <a:pt x="562" y="304"/>
                    </a:lnTo>
                    <a:lnTo>
                      <a:pt x="568" y="296"/>
                    </a:lnTo>
                    <a:lnTo>
                      <a:pt x="576" y="314"/>
                    </a:lnTo>
                    <a:lnTo>
                      <a:pt x="576" y="324"/>
                    </a:lnTo>
                    <a:lnTo>
                      <a:pt x="582" y="326"/>
                    </a:lnTo>
                    <a:lnTo>
                      <a:pt x="586" y="334"/>
                    </a:lnTo>
                    <a:lnTo>
                      <a:pt x="590" y="334"/>
                    </a:lnTo>
                    <a:lnTo>
                      <a:pt x="604" y="354"/>
                    </a:lnTo>
                    <a:lnTo>
                      <a:pt x="610" y="356"/>
                    </a:lnTo>
                    <a:lnTo>
                      <a:pt x="614" y="350"/>
                    </a:lnTo>
                    <a:lnTo>
                      <a:pt x="610" y="364"/>
                    </a:lnTo>
                    <a:lnTo>
                      <a:pt x="612" y="384"/>
                    </a:lnTo>
                    <a:lnTo>
                      <a:pt x="616" y="390"/>
                    </a:lnTo>
                    <a:lnTo>
                      <a:pt x="616" y="400"/>
                    </a:lnTo>
                    <a:lnTo>
                      <a:pt x="618" y="412"/>
                    </a:lnTo>
                    <a:lnTo>
                      <a:pt x="608" y="444"/>
                    </a:lnTo>
                    <a:lnTo>
                      <a:pt x="608" y="456"/>
                    </a:lnTo>
                    <a:lnTo>
                      <a:pt x="602" y="468"/>
                    </a:lnTo>
                    <a:lnTo>
                      <a:pt x="602" y="472"/>
                    </a:lnTo>
                    <a:lnTo>
                      <a:pt x="590" y="480"/>
                    </a:lnTo>
                    <a:lnTo>
                      <a:pt x="578" y="505"/>
                    </a:lnTo>
                    <a:lnTo>
                      <a:pt x="574" y="521"/>
                    </a:lnTo>
                    <a:lnTo>
                      <a:pt x="566" y="533"/>
                    </a:lnTo>
                    <a:lnTo>
                      <a:pt x="562" y="549"/>
                    </a:lnTo>
                    <a:lnTo>
                      <a:pt x="562" y="561"/>
                    </a:lnTo>
                    <a:lnTo>
                      <a:pt x="554" y="565"/>
                    </a:lnTo>
                    <a:lnTo>
                      <a:pt x="538" y="565"/>
                    </a:lnTo>
                    <a:lnTo>
                      <a:pt x="526" y="571"/>
                    </a:lnTo>
                    <a:lnTo>
                      <a:pt x="516" y="581"/>
                    </a:lnTo>
                    <a:lnTo>
                      <a:pt x="510" y="583"/>
                    </a:lnTo>
                    <a:lnTo>
                      <a:pt x="508" y="589"/>
                    </a:lnTo>
                    <a:lnTo>
                      <a:pt x="500" y="581"/>
                    </a:lnTo>
                    <a:lnTo>
                      <a:pt x="486" y="577"/>
                    </a:lnTo>
                    <a:lnTo>
                      <a:pt x="486" y="567"/>
                    </a:lnTo>
                    <a:lnTo>
                      <a:pt x="466" y="585"/>
                    </a:lnTo>
                    <a:lnTo>
                      <a:pt x="448" y="575"/>
                    </a:lnTo>
                    <a:lnTo>
                      <a:pt x="436" y="577"/>
                    </a:lnTo>
                    <a:lnTo>
                      <a:pt x="416" y="567"/>
                    </a:lnTo>
                    <a:lnTo>
                      <a:pt x="406" y="555"/>
                    </a:lnTo>
                    <a:lnTo>
                      <a:pt x="410" y="545"/>
                    </a:lnTo>
                    <a:lnTo>
                      <a:pt x="400" y="529"/>
                    </a:lnTo>
                    <a:lnTo>
                      <a:pt x="396" y="527"/>
                    </a:lnTo>
                    <a:lnTo>
                      <a:pt x="384" y="529"/>
                    </a:lnTo>
                    <a:lnTo>
                      <a:pt x="390" y="513"/>
                    </a:lnTo>
                    <a:lnTo>
                      <a:pt x="382" y="501"/>
                    </a:lnTo>
                    <a:lnTo>
                      <a:pt x="376" y="521"/>
                    </a:lnTo>
                    <a:lnTo>
                      <a:pt x="362" y="521"/>
                    </a:lnTo>
                    <a:lnTo>
                      <a:pt x="344" y="515"/>
                    </a:lnTo>
                    <a:lnTo>
                      <a:pt x="338" y="496"/>
                    </a:lnTo>
                    <a:lnTo>
                      <a:pt x="332" y="488"/>
                    </a:lnTo>
                    <a:lnTo>
                      <a:pt x="324" y="484"/>
                    </a:lnTo>
                    <a:lnTo>
                      <a:pt x="324" y="476"/>
                    </a:lnTo>
                    <a:lnTo>
                      <a:pt x="314" y="466"/>
                    </a:lnTo>
                    <a:lnTo>
                      <a:pt x="314" y="470"/>
                    </a:lnTo>
                    <a:lnTo>
                      <a:pt x="302" y="464"/>
                    </a:lnTo>
                    <a:lnTo>
                      <a:pt x="294" y="466"/>
                    </a:lnTo>
                    <a:lnTo>
                      <a:pt x="278" y="456"/>
                    </a:lnTo>
                    <a:lnTo>
                      <a:pt x="244" y="460"/>
                    </a:lnTo>
                    <a:lnTo>
                      <a:pt x="218" y="470"/>
                    </a:lnTo>
                    <a:lnTo>
                      <a:pt x="202" y="468"/>
                    </a:lnTo>
                    <a:lnTo>
                      <a:pt x="170" y="484"/>
                    </a:lnTo>
                    <a:lnTo>
                      <a:pt x="168" y="492"/>
                    </a:lnTo>
                    <a:lnTo>
                      <a:pt x="162" y="499"/>
                    </a:lnTo>
                    <a:lnTo>
                      <a:pt x="130" y="496"/>
                    </a:lnTo>
                    <a:lnTo>
                      <a:pt x="108" y="499"/>
                    </a:lnTo>
                    <a:lnTo>
                      <a:pt x="96" y="509"/>
                    </a:lnTo>
                    <a:lnTo>
                      <a:pt x="90" y="507"/>
                    </a:lnTo>
                    <a:lnTo>
                      <a:pt x="82" y="515"/>
                    </a:lnTo>
                    <a:lnTo>
                      <a:pt x="72" y="517"/>
                    </a:lnTo>
                    <a:lnTo>
                      <a:pt x="56" y="517"/>
                    </a:lnTo>
                    <a:lnTo>
                      <a:pt x="46" y="513"/>
                    </a:lnTo>
                    <a:lnTo>
                      <a:pt x="42" y="507"/>
                    </a:lnTo>
                    <a:lnTo>
                      <a:pt x="34" y="505"/>
                    </a:lnTo>
                    <a:lnTo>
                      <a:pt x="32" y="490"/>
                    </a:lnTo>
                    <a:lnTo>
                      <a:pt x="36" y="492"/>
                    </a:lnTo>
                    <a:lnTo>
                      <a:pt x="42" y="486"/>
                    </a:lnTo>
                    <a:lnTo>
                      <a:pt x="42" y="460"/>
                    </a:lnTo>
                    <a:lnTo>
                      <a:pt x="34" y="446"/>
                    </a:lnTo>
                    <a:lnTo>
                      <a:pt x="32" y="436"/>
                    </a:lnTo>
                    <a:lnTo>
                      <a:pt x="32" y="424"/>
                    </a:lnTo>
                    <a:lnTo>
                      <a:pt x="24" y="408"/>
                    </a:lnTo>
                    <a:lnTo>
                      <a:pt x="18" y="400"/>
                    </a:lnTo>
                    <a:lnTo>
                      <a:pt x="12" y="406"/>
                    </a:lnTo>
                    <a:lnTo>
                      <a:pt x="18" y="394"/>
                    </a:lnTo>
                    <a:lnTo>
                      <a:pt x="16" y="388"/>
                    </a:lnTo>
                    <a:lnTo>
                      <a:pt x="6" y="372"/>
                    </a:lnTo>
                    <a:lnTo>
                      <a:pt x="0" y="360"/>
                    </a:lnTo>
                    <a:lnTo>
                      <a:pt x="4" y="348"/>
                    </a:lnTo>
                    <a:lnTo>
                      <a:pt x="8" y="342"/>
                    </a:lnTo>
                    <a:lnTo>
                      <a:pt x="8" y="336"/>
                    </a:lnTo>
                    <a:lnTo>
                      <a:pt x="12" y="326"/>
                    </a:lnTo>
                    <a:lnTo>
                      <a:pt x="10" y="312"/>
                    </a:lnTo>
                    <a:lnTo>
                      <a:pt x="16" y="300"/>
                    </a:lnTo>
                    <a:lnTo>
                      <a:pt x="18" y="310"/>
                    </a:lnTo>
                    <a:lnTo>
                      <a:pt x="26" y="300"/>
                    </a:lnTo>
                    <a:lnTo>
                      <a:pt x="40" y="292"/>
                    </a:lnTo>
                    <a:lnTo>
                      <a:pt x="38" y="282"/>
                    </a:lnTo>
                    <a:lnTo>
                      <a:pt x="46" y="288"/>
                    </a:lnTo>
                    <a:lnTo>
                      <a:pt x="60" y="280"/>
                    </a:lnTo>
                    <a:lnTo>
                      <a:pt x="68" y="282"/>
                    </a:lnTo>
                    <a:lnTo>
                      <a:pt x="78" y="276"/>
                    </a:lnTo>
                    <a:lnTo>
                      <a:pt x="90" y="276"/>
                    </a:lnTo>
                    <a:lnTo>
                      <a:pt x="96" y="270"/>
                    </a:lnTo>
                    <a:lnTo>
                      <a:pt x="102" y="272"/>
                    </a:lnTo>
                    <a:lnTo>
                      <a:pt x="122" y="264"/>
                    </a:lnTo>
                    <a:lnTo>
                      <a:pt x="130" y="256"/>
                    </a:lnTo>
                    <a:lnTo>
                      <a:pt x="134" y="246"/>
                    </a:lnTo>
                    <a:lnTo>
                      <a:pt x="142" y="242"/>
                    </a:lnTo>
                    <a:lnTo>
                      <a:pt x="140" y="228"/>
                    </a:lnTo>
                    <a:lnTo>
                      <a:pt x="152" y="218"/>
                    </a:lnTo>
                    <a:lnTo>
                      <a:pt x="162" y="232"/>
                    </a:lnTo>
                    <a:lnTo>
                      <a:pt x="160" y="218"/>
                    </a:lnTo>
                    <a:lnTo>
                      <a:pt x="164" y="212"/>
                    </a:lnTo>
                    <a:lnTo>
                      <a:pt x="174" y="214"/>
                    </a:lnTo>
                    <a:lnTo>
                      <a:pt x="174" y="196"/>
                    </a:lnTo>
                    <a:lnTo>
                      <a:pt x="182" y="198"/>
                    </a:lnTo>
                    <a:lnTo>
                      <a:pt x="184" y="192"/>
                    </a:lnTo>
                    <a:lnTo>
                      <a:pt x="190" y="194"/>
                    </a:lnTo>
                    <a:lnTo>
                      <a:pt x="186" y="184"/>
                    </a:lnTo>
                    <a:lnTo>
                      <a:pt x="200" y="186"/>
                    </a:lnTo>
                    <a:lnTo>
                      <a:pt x="214" y="174"/>
                    </a:lnTo>
                    <a:lnTo>
                      <a:pt x="218" y="176"/>
                    </a:lnTo>
                    <a:lnTo>
                      <a:pt x="232" y="188"/>
                    </a:lnTo>
                    <a:lnTo>
                      <a:pt x="230" y="196"/>
                    </a:lnTo>
                    <a:lnTo>
                      <a:pt x="238" y="190"/>
                    </a:lnTo>
                    <a:lnTo>
                      <a:pt x="256" y="192"/>
                    </a:lnTo>
                    <a:lnTo>
                      <a:pt x="250" y="184"/>
                    </a:lnTo>
                    <a:lnTo>
                      <a:pt x="254" y="178"/>
                    </a:lnTo>
                    <a:lnTo>
                      <a:pt x="258" y="168"/>
                    </a:lnTo>
                    <a:lnTo>
                      <a:pt x="262" y="166"/>
                    </a:lnTo>
                    <a:lnTo>
                      <a:pt x="262" y="162"/>
                    </a:lnTo>
                    <a:lnTo>
                      <a:pt x="274" y="150"/>
                    </a:lnTo>
                    <a:lnTo>
                      <a:pt x="290" y="152"/>
                    </a:lnTo>
                    <a:lnTo>
                      <a:pt x="300" y="148"/>
                    </a:lnTo>
                    <a:lnTo>
                      <a:pt x="300" y="142"/>
                    </a:lnTo>
                    <a:lnTo>
                      <a:pt x="286" y="136"/>
                    </a:lnTo>
                    <a:lnTo>
                      <a:pt x="298" y="132"/>
                    </a:lnTo>
                    <a:lnTo>
                      <a:pt x="308" y="142"/>
                    </a:lnTo>
                    <a:lnTo>
                      <a:pt x="318" y="142"/>
                    </a:lnTo>
                    <a:lnTo>
                      <a:pt x="326" y="148"/>
                    </a:lnTo>
                    <a:lnTo>
                      <a:pt x="332" y="146"/>
                    </a:lnTo>
                    <a:lnTo>
                      <a:pt x="336" y="152"/>
                    </a:lnTo>
                    <a:lnTo>
                      <a:pt x="350" y="146"/>
                    </a:lnTo>
                    <a:lnTo>
                      <a:pt x="358" y="140"/>
                    </a:lnTo>
                    <a:lnTo>
                      <a:pt x="358" y="146"/>
                    </a:lnTo>
                    <a:lnTo>
                      <a:pt x="364" y="152"/>
                    </a:lnTo>
                    <a:lnTo>
                      <a:pt x="352" y="166"/>
                    </a:lnTo>
                    <a:lnTo>
                      <a:pt x="354" y="172"/>
                    </a:lnTo>
                    <a:lnTo>
                      <a:pt x="364" y="174"/>
                    </a:lnTo>
                    <a:lnTo>
                      <a:pt x="358" y="180"/>
                    </a:lnTo>
                    <a:lnTo>
                      <a:pt x="358" y="174"/>
                    </a:lnTo>
                    <a:lnTo>
                      <a:pt x="350" y="176"/>
                    </a:lnTo>
                    <a:lnTo>
                      <a:pt x="342" y="192"/>
                    </a:lnTo>
                    <a:lnTo>
                      <a:pt x="360" y="204"/>
                    </a:lnTo>
                    <a:lnTo>
                      <a:pt x="378" y="212"/>
                    </a:lnTo>
                    <a:lnTo>
                      <a:pt x="384" y="220"/>
                    </a:lnTo>
                    <a:lnTo>
                      <a:pt x="396" y="222"/>
                    </a:lnTo>
                    <a:lnTo>
                      <a:pt x="410" y="236"/>
                    </a:lnTo>
                    <a:lnTo>
                      <a:pt x="424" y="232"/>
                    </a:lnTo>
                    <a:lnTo>
                      <a:pt x="434" y="210"/>
                    </a:lnTo>
                    <a:lnTo>
                      <a:pt x="436" y="192"/>
                    </a:lnTo>
                    <a:lnTo>
                      <a:pt x="434" y="184"/>
                    </a:lnTo>
                    <a:lnTo>
                      <a:pt x="436" y="156"/>
                    </a:lnTo>
                    <a:lnTo>
                      <a:pt x="440" y="148"/>
                    </a:lnTo>
                    <a:lnTo>
                      <a:pt x="444" y="136"/>
                    </a:lnTo>
                    <a:lnTo>
                      <a:pt x="444" y="120"/>
                    </a:lnTo>
                    <a:lnTo>
                      <a:pt x="450" y="128"/>
                    </a:lnTo>
                    <a:lnTo>
                      <a:pt x="454" y="144"/>
                    </a:lnTo>
                    <a:lnTo>
                      <a:pt x="460" y="146"/>
                    </a:lnTo>
                    <a:lnTo>
                      <a:pt x="458" y="152"/>
                    </a:lnTo>
                    <a:lnTo>
                      <a:pt x="464" y="156"/>
                    </a:lnTo>
                    <a:lnTo>
                      <a:pt x="464" y="174"/>
                    </a:lnTo>
                    <a:lnTo>
                      <a:pt x="470" y="186"/>
                    </a:lnTo>
                    <a:lnTo>
                      <a:pt x="478" y="180"/>
                    </a:lnTo>
                    <a:lnTo>
                      <a:pt x="482" y="186"/>
                    </a:lnTo>
                    <a:lnTo>
                      <a:pt x="492" y="192"/>
                    </a:lnTo>
                    <a:lnTo>
                      <a:pt x="490" y="202"/>
                    </a:lnTo>
                    <a:lnTo>
                      <a:pt x="494" y="216"/>
                    </a:lnTo>
                    <a:lnTo>
                      <a:pt x="504" y="234"/>
                    </a:lnTo>
                    <a:lnTo>
                      <a:pt x="502" y="242"/>
                    </a:lnTo>
                    <a:close/>
                    <a:moveTo>
                      <a:pt x="482" y="621"/>
                    </a:moveTo>
                    <a:lnTo>
                      <a:pt x="482" y="613"/>
                    </a:lnTo>
                    <a:lnTo>
                      <a:pt x="490" y="619"/>
                    </a:lnTo>
                    <a:lnTo>
                      <a:pt x="508" y="625"/>
                    </a:lnTo>
                    <a:lnTo>
                      <a:pt x="530" y="621"/>
                    </a:lnTo>
                    <a:lnTo>
                      <a:pt x="534" y="615"/>
                    </a:lnTo>
                    <a:lnTo>
                      <a:pt x="530" y="601"/>
                    </a:lnTo>
                    <a:lnTo>
                      <a:pt x="538" y="603"/>
                    </a:lnTo>
                    <a:lnTo>
                      <a:pt x="540" y="613"/>
                    </a:lnTo>
                    <a:lnTo>
                      <a:pt x="536" y="613"/>
                    </a:lnTo>
                    <a:lnTo>
                      <a:pt x="538" y="645"/>
                    </a:lnTo>
                    <a:lnTo>
                      <a:pt x="532" y="645"/>
                    </a:lnTo>
                    <a:lnTo>
                      <a:pt x="532" y="663"/>
                    </a:lnTo>
                    <a:lnTo>
                      <a:pt x="526" y="657"/>
                    </a:lnTo>
                    <a:lnTo>
                      <a:pt x="514" y="671"/>
                    </a:lnTo>
                    <a:lnTo>
                      <a:pt x="502" y="669"/>
                    </a:lnTo>
                    <a:lnTo>
                      <a:pt x="490" y="651"/>
                    </a:lnTo>
                    <a:lnTo>
                      <a:pt x="490" y="639"/>
                    </a:lnTo>
                    <a:lnTo>
                      <a:pt x="486" y="635"/>
                    </a:lnTo>
                    <a:lnTo>
                      <a:pt x="482" y="621"/>
                    </a:lnTo>
                    <a:close/>
                    <a:moveTo>
                      <a:pt x="582" y="40"/>
                    </a:moveTo>
                    <a:lnTo>
                      <a:pt x="588" y="38"/>
                    </a:lnTo>
                    <a:lnTo>
                      <a:pt x="586" y="28"/>
                    </a:lnTo>
                    <a:lnTo>
                      <a:pt x="600" y="28"/>
                    </a:lnTo>
                    <a:lnTo>
                      <a:pt x="598" y="40"/>
                    </a:lnTo>
                    <a:lnTo>
                      <a:pt x="594" y="40"/>
                    </a:lnTo>
                    <a:lnTo>
                      <a:pt x="594" y="48"/>
                    </a:lnTo>
                    <a:lnTo>
                      <a:pt x="586" y="50"/>
                    </a:lnTo>
                    <a:lnTo>
                      <a:pt x="570" y="60"/>
                    </a:lnTo>
                    <a:lnTo>
                      <a:pt x="558" y="60"/>
                    </a:lnTo>
                    <a:lnTo>
                      <a:pt x="552" y="56"/>
                    </a:lnTo>
                    <a:lnTo>
                      <a:pt x="538" y="52"/>
                    </a:lnTo>
                    <a:lnTo>
                      <a:pt x="534" y="48"/>
                    </a:lnTo>
                    <a:lnTo>
                      <a:pt x="548" y="48"/>
                    </a:lnTo>
                    <a:lnTo>
                      <a:pt x="550" y="40"/>
                    </a:lnTo>
                    <a:lnTo>
                      <a:pt x="556" y="36"/>
                    </a:lnTo>
                    <a:lnTo>
                      <a:pt x="564" y="40"/>
                    </a:lnTo>
                    <a:lnTo>
                      <a:pt x="566" y="48"/>
                    </a:lnTo>
                    <a:lnTo>
                      <a:pt x="578" y="46"/>
                    </a:lnTo>
                    <a:lnTo>
                      <a:pt x="582" y="40"/>
                    </a:lnTo>
                    <a:close/>
                    <a:moveTo>
                      <a:pt x="863" y="725"/>
                    </a:moveTo>
                    <a:lnTo>
                      <a:pt x="847" y="729"/>
                    </a:lnTo>
                    <a:lnTo>
                      <a:pt x="841" y="725"/>
                    </a:lnTo>
                    <a:lnTo>
                      <a:pt x="837" y="727"/>
                    </a:lnTo>
                    <a:lnTo>
                      <a:pt x="841" y="735"/>
                    </a:lnTo>
                    <a:lnTo>
                      <a:pt x="829" y="737"/>
                    </a:lnTo>
                    <a:lnTo>
                      <a:pt x="835" y="731"/>
                    </a:lnTo>
                    <a:lnTo>
                      <a:pt x="833" y="717"/>
                    </a:lnTo>
                    <a:lnTo>
                      <a:pt x="819" y="719"/>
                    </a:lnTo>
                    <a:lnTo>
                      <a:pt x="815" y="715"/>
                    </a:lnTo>
                    <a:lnTo>
                      <a:pt x="821" y="699"/>
                    </a:lnTo>
                    <a:lnTo>
                      <a:pt x="843" y="677"/>
                    </a:lnTo>
                    <a:lnTo>
                      <a:pt x="863" y="669"/>
                    </a:lnTo>
                    <a:lnTo>
                      <a:pt x="885" y="651"/>
                    </a:lnTo>
                    <a:lnTo>
                      <a:pt x="891" y="637"/>
                    </a:lnTo>
                    <a:lnTo>
                      <a:pt x="899" y="629"/>
                    </a:lnTo>
                    <a:lnTo>
                      <a:pt x="899" y="621"/>
                    </a:lnTo>
                    <a:lnTo>
                      <a:pt x="907" y="613"/>
                    </a:lnTo>
                    <a:lnTo>
                      <a:pt x="913" y="619"/>
                    </a:lnTo>
                    <a:lnTo>
                      <a:pt x="915" y="627"/>
                    </a:lnTo>
                    <a:lnTo>
                      <a:pt x="925" y="621"/>
                    </a:lnTo>
                    <a:lnTo>
                      <a:pt x="925" y="627"/>
                    </a:lnTo>
                    <a:lnTo>
                      <a:pt x="931" y="621"/>
                    </a:lnTo>
                    <a:lnTo>
                      <a:pt x="929" y="631"/>
                    </a:lnTo>
                    <a:lnTo>
                      <a:pt x="933" y="635"/>
                    </a:lnTo>
                    <a:lnTo>
                      <a:pt x="921" y="649"/>
                    </a:lnTo>
                    <a:lnTo>
                      <a:pt x="917" y="657"/>
                    </a:lnTo>
                    <a:lnTo>
                      <a:pt x="909" y="665"/>
                    </a:lnTo>
                    <a:lnTo>
                      <a:pt x="915" y="675"/>
                    </a:lnTo>
                    <a:lnTo>
                      <a:pt x="903" y="675"/>
                    </a:lnTo>
                    <a:lnTo>
                      <a:pt x="887" y="681"/>
                    </a:lnTo>
                    <a:lnTo>
                      <a:pt x="885" y="693"/>
                    </a:lnTo>
                    <a:lnTo>
                      <a:pt x="877" y="709"/>
                    </a:lnTo>
                    <a:lnTo>
                      <a:pt x="879" y="713"/>
                    </a:lnTo>
                    <a:lnTo>
                      <a:pt x="863" y="725"/>
                    </a:lnTo>
                    <a:close/>
                    <a:moveTo>
                      <a:pt x="949" y="633"/>
                    </a:moveTo>
                    <a:lnTo>
                      <a:pt x="937" y="627"/>
                    </a:lnTo>
                    <a:lnTo>
                      <a:pt x="943" y="621"/>
                    </a:lnTo>
                    <a:lnTo>
                      <a:pt x="947" y="609"/>
                    </a:lnTo>
                    <a:lnTo>
                      <a:pt x="943" y="603"/>
                    </a:lnTo>
                    <a:lnTo>
                      <a:pt x="925" y="593"/>
                    </a:lnTo>
                    <a:lnTo>
                      <a:pt x="925" y="589"/>
                    </a:lnTo>
                    <a:lnTo>
                      <a:pt x="937" y="583"/>
                    </a:lnTo>
                    <a:lnTo>
                      <a:pt x="941" y="565"/>
                    </a:lnTo>
                    <a:lnTo>
                      <a:pt x="933" y="545"/>
                    </a:lnTo>
                    <a:lnTo>
                      <a:pt x="933" y="537"/>
                    </a:lnTo>
                    <a:lnTo>
                      <a:pt x="929" y="539"/>
                    </a:lnTo>
                    <a:lnTo>
                      <a:pt x="915" y="521"/>
                    </a:lnTo>
                    <a:lnTo>
                      <a:pt x="915" y="517"/>
                    </a:lnTo>
                    <a:lnTo>
                      <a:pt x="907" y="509"/>
                    </a:lnTo>
                    <a:lnTo>
                      <a:pt x="915" y="507"/>
                    </a:lnTo>
                    <a:lnTo>
                      <a:pt x="915" y="513"/>
                    </a:lnTo>
                    <a:lnTo>
                      <a:pt x="927" y="517"/>
                    </a:lnTo>
                    <a:lnTo>
                      <a:pt x="937" y="527"/>
                    </a:lnTo>
                    <a:lnTo>
                      <a:pt x="935" y="533"/>
                    </a:lnTo>
                    <a:lnTo>
                      <a:pt x="945" y="537"/>
                    </a:lnTo>
                    <a:lnTo>
                      <a:pt x="951" y="537"/>
                    </a:lnTo>
                    <a:lnTo>
                      <a:pt x="955" y="545"/>
                    </a:lnTo>
                    <a:lnTo>
                      <a:pt x="959" y="563"/>
                    </a:lnTo>
                    <a:lnTo>
                      <a:pt x="981" y="569"/>
                    </a:lnTo>
                    <a:lnTo>
                      <a:pt x="989" y="561"/>
                    </a:lnTo>
                    <a:lnTo>
                      <a:pt x="997" y="565"/>
                    </a:lnTo>
                    <a:lnTo>
                      <a:pt x="993" y="579"/>
                    </a:lnTo>
                    <a:lnTo>
                      <a:pt x="987" y="589"/>
                    </a:lnTo>
                    <a:lnTo>
                      <a:pt x="979" y="589"/>
                    </a:lnTo>
                    <a:lnTo>
                      <a:pt x="973" y="595"/>
                    </a:lnTo>
                    <a:lnTo>
                      <a:pt x="971" y="607"/>
                    </a:lnTo>
                    <a:lnTo>
                      <a:pt x="959" y="627"/>
                    </a:lnTo>
                    <a:lnTo>
                      <a:pt x="949" y="633"/>
                    </a:lnTo>
                    <a:close/>
                    <a:moveTo>
                      <a:pt x="682" y="76"/>
                    </a:moveTo>
                    <a:lnTo>
                      <a:pt x="670" y="76"/>
                    </a:lnTo>
                    <a:lnTo>
                      <a:pt x="662" y="66"/>
                    </a:lnTo>
                    <a:lnTo>
                      <a:pt x="670" y="70"/>
                    </a:lnTo>
                    <a:lnTo>
                      <a:pt x="680" y="76"/>
                    </a:lnTo>
                    <a:lnTo>
                      <a:pt x="682" y="76"/>
                    </a:lnTo>
                    <a:close/>
                    <a:moveTo>
                      <a:pt x="1011" y="220"/>
                    </a:moveTo>
                    <a:lnTo>
                      <a:pt x="1009" y="220"/>
                    </a:lnTo>
                    <a:lnTo>
                      <a:pt x="999" y="224"/>
                    </a:lnTo>
                    <a:lnTo>
                      <a:pt x="999" y="218"/>
                    </a:lnTo>
                    <a:lnTo>
                      <a:pt x="1011" y="214"/>
                    </a:lnTo>
                    <a:lnTo>
                      <a:pt x="1017" y="212"/>
                    </a:lnTo>
                    <a:lnTo>
                      <a:pt x="1011" y="220"/>
                    </a:lnTo>
                    <a:lnTo>
                      <a:pt x="1011" y="220"/>
                    </a:lnTo>
                    <a:close/>
                    <a:moveTo>
                      <a:pt x="839" y="200"/>
                    </a:moveTo>
                    <a:lnTo>
                      <a:pt x="835" y="200"/>
                    </a:lnTo>
                    <a:lnTo>
                      <a:pt x="839" y="200"/>
                    </a:lnTo>
                    <a:lnTo>
                      <a:pt x="839" y="200"/>
                    </a:lnTo>
                    <a:lnTo>
                      <a:pt x="839" y="20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 cmpd="sng">
                <a:solidFill>
                  <a:srgbClr val="FFFFFF"/>
                </a:solidFill>
                <a:prstDash val="solid"/>
                <a:rou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kern="0">
                  <a:solidFill>
                    <a:srgbClr val="62A3C2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8" name="Freeform 8"/>
              <p:cNvSpPr>
                <a:spLocks noEditPoints="1"/>
              </p:cNvSpPr>
              <p:nvPr/>
            </p:nvSpPr>
            <p:spPr bwMode="auto">
              <a:xfrm>
                <a:off x="3421374" y="2558667"/>
                <a:ext cx="1412144" cy="1640498"/>
              </a:xfrm>
              <a:custGeom>
                <a:avLst/>
                <a:gdLst/>
                <a:ahLst/>
                <a:cxnLst>
                  <a:cxn ang="0">
                    <a:pos x="38" y="154"/>
                  </a:cxn>
                  <a:cxn ang="0">
                    <a:pos x="190" y="24"/>
                  </a:cxn>
                  <a:cxn ang="0">
                    <a:pos x="206" y="38"/>
                  </a:cxn>
                  <a:cxn ang="0">
                    <a:pos x="312" y="12"/>
                  </a:cxn>
                  <a:cxn ang="0">
                    <a:pos x="384" y="4"/>
                  </a:cxn>
                  <a:cxn ang="0">
                    <a:pos x="440" y="8"/>
                  </a:cxn>
                  <a:cxn ang="0">
                    <a:pos x="426" y="52"/>
                  </a:cxn>
                  <a:cxn ang="0">
                    <a:pos x="502" y="84"/>
                  </a:cxn>
                  <a:cxn ang="0">
                    <a:pos x="566" y="120"/>
                  </a:cxn>
                  <a:cxn ang="0">
                    <a:pos x="600" y="76"/>
                  </a:cxn>
                  <a:cxn ang="0">
                    <a:pos x="654" y="98"/>
                  </a:cxn>
                  <a:cxn ang="0">
                    <a:pos x="756" y="98"/>
                  </a:cxn>
                  <a:cxn ang="0">
                    <a:pos x="792" y="102"/>
                  </a:cxn>
                  <a:cxn ang="0">
                    <a:pos x="812" y="223"/>
                  </a:cxn>
                  <a:cxn ang="0">
                    <a:pos x="838" y="299"/>
                  </a:cxn>
                  <a:cxn ang="0">
                    <a:pos x="881" y="349"/>
                  </a:cxn>
                  <a:cxn ang="0">
                    <a:pos x="921" y="397"/>
                  </a:cxn>
                  <a:cxn ang="0">
                    <a:pos x="945" y="435"/>
                  </a:cxn>
                  <a:cxn ang="0">
                    <a:pos x="1037" y="417"/>
                  </a:cxn>
                  <a:cxn ang="0">
                    <a:pos x="1045" y="449"/>
                  </a:cxn>
                  <a:cxn ang="0">
                    <a:pos x="949" y="569"/>
                  </a:cxn>
                  <a:cxn ang="0">
                    <a:pos x="861" y="683"/>
                  </a:cxn>
                  <a:cxn ang="0">
                    <a:pos x="869" y="711"/>
                  </a:cxn>
                  <a:cxn ang="0">
                    <a:pos x="889" y="757"/>
                  </a:cxn>
                  <a:cxn ang="0">
                    <a:pos x="879" y="843"/>
                  </a:cxn>
                  <a:cxn ang="0">
                    <a:pos x="798" y="905"/>
                  </a:cxn>
                  <a:cxn ang="0">
                    <a:pos x="810" y="963"/>
                  </a:cxn>
                  <a:cxn ang="0">
                    <a:pos x="754" y="1041"/>
                  </a:cxn>
                  <a:cxn ang="0">
                    <a:pos x="662" y="1123"/>
                  </a:cxn>
                  <a:cxn ang="0">
                    <a:pos x="614" y="1126"/>
                  </a:cxn>
                  <a:cxn ang="0">
                    <a:pos x="552" y="1123"/>
                  </a:cxn>
                  <a:cxn ang="0">
                    <a:pos x="510" y="1025"/>
                  </a:cxn>
                  <a:cxn ang="0">
                    <a:pos x="490" y="933"/>
                  </a:cxn>
                  <a:cxn ang="0">
                    <a:pos x="450" y="859"/>
                  </a:cxn>
                  <a:cxn ang="0">
                    <a:pos x="480" y="777"/>
                  </a:cxn>
                  <a:cxn ang="0">
                    <a:pos x="474" y="719"/>
                  </a:cxn>
                  <a:cxn ang="0">
                    <a:pos x="422" y="633"/>
                  </a:cxn>
                  <a:cxn ang="0">
                    <a:pos x="414" y="575"/>
                  </a:cxn>
                  <a:cxn ang="0">
                    <a:pos x="362" y="527"/>
                  </a:cxn>
                  <a:cxn ang="0">
                    <a:pos x="300" y="497"/>
                  </a:cxn>
                  <a:cxn ang="0">
                    <a:pos x="236" y="519"/>
                  </a:cxn>
                  <a:cxn ang="0">
                    <a:pos x="114" y="499"/>
                  </a:cxn>
                  <a:cxn ang="0">
                    <a:pos x="72" y="469"/>
                  </a:cxn>
                  <a:cxn ang="0">
                    <a:pos x="36" y="419"/>
                  </a:cxn>
                  <a:cxn ang="0">
                    <a:pos x="18" y="405"/>
                  </a:cxn>
                  <a:cxn ang="0">
                    <a:pos x="28" y="319"/>
                  </a:cxn>
                  <a:cxn ang="0">
                    <a:pos x="20" y="251"/>
                  </a:cxn>
                  <a:cxn ang="0">
                    <a:pos x="76" y="158"/>
                  </a:cxn>
                  <a:cxn ang="0">
                    <a:pos x="130" y="90"/>
                  </a:cxn>
                  <a:cxn ang="0">
                    <a:pos x="182" y="26"/>
                  </a:cxn>
                  <a:cxn ang="0">
                    <a:pos x="995" y="959"/>
                  </a:cxn>
                  <a:cxn ang="0">
                    <a:pos x="937" y="967"/>
                  </a:cxn>
                  <a:cxn ang="0">
                    <a:pos x="949" y="897"/>
                  </a:cxn>
                  <a:cxn ang="0">
                    <a:pos x="953" y="839"/>
                  </a:cxn>
                  <a:cxn ang="0">
                    <a:pos x="1005" y="795"/>
                  </a:cxn>
                  <a:cxn ang="0">
                    <a:pos x="1033" y="801"/>
                  </a:cxn>
                  <a:cxn ang="0">
                    <a:pos x="1029" y="843"/>
                  </a:cxn>
                </a:cxnLst>
                <a:rect l="0" t="0" r="r" b="b"/>
                <a:pathLst>
                  <a:path w="1051" h="1140">
                    <a:moveTo>
                      <a:pt x="0" y="150"/>
                    </a:moveTo>
                    <a:lnTo>
                      <a:pt x="2" y="146"/>
                    </a:lnTo>
                    <a:lnTo>
                      <a:pt x="12" y="156"/>
                    </a:lnTo>
                    <a:lnTo>
                      <a:pt x="16" y="152"/>
                    </a:lnTo>
                    <a:lnTo>
                      <a:pt x="28" y="148"/>
                    </a:lnTo>
                    <a:lnTo>
                      <a:pt x="38" y="154"/>
                    </a:lnTo>
                    <a:lnTo>
                      <a:pt x="36" y="163"/>
                    </a:lnTo>
                    <a:lnTo>
                      <a:pt x="32" y="158"/>
                    </a:lnTo>
                    <a:lnTo>
                      <a:pt x="22" y="154"/>
                    </a:lnTo>
                    <a:lnTo>
                      <a:pt x="10" y="158"/>
                    </a:lnTo>
                    <a:lnTo>
                      <a:pt x="0" y="150"/>
                    </a:lnTo>
                    <a:close/>
                    <a:moveTo>
                      <a:pt x="190" y="24"/>
                    </a:moveTo>
                    <a:lnTo>
                      <a:pt x="190" y="24"/>
                    </a:lnTo>
                    <a:lnTo>
                      <a:pt x="190" y="24"/>
                    </a:lnTo>
                    <a:lnTo>
                      <a:pt x="200" y="36"/>
                    </a:lnTo>
                    <a:lnTo>
                      <a:pt x="206" y="38"/>
                    </a:lnTo>
                    <a:lnTo>
                      <a:pt x="206" y="38"/>
                    </a:lnTo>
                    <a:lnTo>
                      <a:pt x="206" y="38"/>
                    </a:lnTo>
                    <a:lnTo>
                      <a:pt x="228" y="34"/>
                    </a:lnTo>
                    <a:lnTo>
                      <a:pt x="232" y="38"/>
                    </a:lnTo>
                    <a:lnTo>
                      <a:pt x="244" y="38"/>
                    </a:lnTo>
                    <a:lnTo>
                      <a:pt x="254" y="30"/>
                    </a:lnTo>
                    <a:lnTo>
                      <a:pt x="288" y="14"/>
                    </a:lnTo>
                    <a:lnTo>
                      <a:pt x="312" y="12"/>
                    </a:lnTo>
                    <a:lnTo>
                      <a:pt x="316" y="10"/>
                    </a:lnTo>
                    <a:lnTo>
                      <a:pt x="344" y="8"/>
                    </a:lnTo>
                    <a:lnTo>
                      <a:pt x="352" y="12"/>
                    </a:lnTo>
                    <a:lnTo>
                      <a:pt x="366" y="8"/>
                    </a:lnTo>
                    <a:lnTo>
                      <a:pt x="376" y="8"/>
                    </a:lnTo>
                    <a:lnTo>
                      <a:pt x="384" y="4"/>
                    </a:lnTo>
                    <a:lnTo>
                      <a:pt x="392" y="8"/>
                    </a:lnTo>
                    <a:lnTo>
                      <a:pt x="406" y="6"/>
                    </a:lnTo>
                    <a:lnTo>
                      <a:pt x="422" y="0"/>
                    </a:lnTo>
                    <a:lnTo>
                      <a:pt x="430" y="10"/>
                    </a:lnTo>
                    <a:lnTo>
                      <a:pt x="440" y="4"/>
                    </a:lnTo>
                    <a:lnTo>
                      <a:pt x="440" y="8"/>
                    </a:lnTo>
                    <a:lnTo>
                      <a:pt x="432" y="18"/>
                    </a:lnTo>
                    <a:lnTo>
                      <a:pt x="432" y="26"/>
                    </a:lnTo>
                    <a:lnTo>
                      <a:pt x="440" y="30"/>
                    </a:lnTo>
                    <a:lnTo>
                      <a:pt x="442" y="36"/>
                    </a:lnTo>
                    <a:lnTo>
                      <a:pt x="432" y="48"/>
                    </a:lnTo>
                    <a:lnTo>
                      <a:pt x="426" y="52"/>
                    </a:lnTo>
                    <a:lnTo>
                      <a:pt x="428" y="62"/>
                    </a:lnTo>
                    <a:lnTo>
                      <a:pt x="440" y="62"/>
                    </a:lnTo>
                    <a:lnTo>
                      <a:pt x="442" y="70"/>
                    </a:lnTo>
                    <a:lnTo>
                      <a:pt x="460" y="78"/>
                    </a:lnTo>
                    <a:lnTo>
                      <a:pt x="474" y="76"/>
                    </a:lnTo>
                    <a:lnTo>
                      <a:pt x="502" y="84"/>
                    </a:lnTo>
                    <a:lnTo>
                      <a:pt x="508" y="98"/>
                    </a:lnTo>
                    <a:lnTo>
                      <a:pt x="516" y="104"/>
                    </a:lnTo>
                    <a:lnTo>
                      <a:pt x="536" y="106"/>
                    </a:lnTo>
                    <a:lnTo>
                      <a:pt x="548" y="112"/>
                    </a:lnTo>
                    <a:lnTo>
                      <a:pt x="560" y="120"/>
                    </a:lnTo>
                    <a:lnTo>
                      <a:pt x="566" y="120"/>
                    </a:lnTo>
                    <a:lnTo>
                      <a:pt x="576" y="110"/>
                    </a:lnTo>
                    <a:lnTo>
                      <a:pt x="578" y="104"/>
                    </a:lnTo>
                    <a:lnTo>
                      <a:pt x="574" y="96"/>
                    </a:lnTo>
                    <a:lnTo>
                      <a:pt x="576" y="88"/>
                    </a:lnTo>
                    <a:lnTo>
                      <a:pt x="584" y="82"/>
                    </a:lnTo>
                    <a:lnTo>
                      <a:pt x="600" y="76"/>
                    </a:lnTo>
                    <a:lnTo>
                      <a:pt x="608" y="76"/>
                    </a:lnTo>
                    <a:lnTo>
                      <a:pt x="622" y="80"/>
                    </a:lnTo>
                    <a:lnTo>
                      <a:pt x="622" y="86"/>
                    </a:lnTo>
                    <a:lnTo>
                      <a:pt x="638" y="90"/>
                    </a:lnTo>
                    <a:lnTo>
                      <a:pt x="652" y="92"/>
                    </a:lnTo>
                    <a:lnTo>
                      <a:pt x="654" y="98"/>
                    </a:lnTo>
                    <a:lnTo>
                      <a:pt x="664" y="98"/>
                    </a:lnTo>
                    <a:lnTo>
                      <a:pt x="688" y="102"/>
                    </a:lnTo>
                    <a:lnTo>
                      <a:pt x="712" y="110"/>
                    </a:lnTo>
                    <a:lnTo>
                      <a:pt x="720" y="108"/>
                    </a:lnTo>
                    <a:lnTo>
                      <a:pt x="732" y="100"/>
                    </a:lnTo>
                    <a:lnTo>
                      <a:pt x="756" y="98"/>
                    </a:lnTo>
                    <a:lnTo>
                      <a:pt x="760" y="106"/>
                    </a:lnTo>
                    <a:lnTo>
                      <a:pt x="762" y="104"/>
                    </a:lnTo>
                    <a:lnTo>
                      <a:pt x="774" y="106"/>
                    </a:lnTo>
                    <a:lnTo>
                      <a:pt x="792" y="102"/>
                    </a:lnTo>
                    <a:lnTo>
                      <a:pt x="792" y="102"/>
                    </a:lnTo>
                    <a:lnTo>
                      <a:pt x="792" y="102"/>
                    </a:lnTo>
                    <a:lnTo>
                      <a:pt x="796" y="114"/>
                    </a:lnTo>
                    <a:lnTo>
                      <a:pt x="800" y="128"/>
                    </a:lnTo>
                    <a:lnTo>
                      <a:pt x="802" y="134"/>
                    </a:lnTo>
                    <a:lnTo>
                      <a:pt x="786" y="173"/>
                    </a:lnTo>
                    <a:lnTo>
                      <a:pt x="788" y="181"/>
                    </a:lnTo>
                    <a:lnTo>
                      <a:pt x="812" y="223"/>
                    </a:lnTo>
                    <a:lnTo>
                      <a:pt x="814" y="239"/>
                    </a:lnTo>
                    <a:lnTo>
                      <a:pt x="832" y="255"/>
                    </a:lnTo>
                    <a:lnTo>
                      <a:pt x="832" y="261"/>
                    </a:lnTo>
                    <a:lnTo>
                      <a:pt x="838" y="273"/>
                    </a:lnTo>
                    <a:lnTo>
                      <a:pt x="836" y="281"/>
                    </a:lnTo>
                    <a:lnTo>
                      <a:pt x="838" y="299"/>
                    </a:lnTo>
                    <a:lnTo>
                      <a:pt x="845" y="307"/>
                    </a:lnTo>
                    <a:lnTo>
                      <a:pt x="857" y="315"/>
                    </a:lnTo>
                    <a:lnTo>
                      <a:pt x="863" y="327"/>
                    </a:lnTo>
                    <a:lnTo>
                      <a:pt x="869" y="347"/>
                    </a:lnTo>
                    <a:lnTo>
                      <a:pt x="875" y="359"/>
                    </a:lnTo>
                    <a:lnTo>
                      <a:pt x="881" y="349"/>
                    </a:lnTo>
                    <a:lnTo>
                      <a:pt x="881" y="361"/>
                    </a:lnTo>
                    <a:lnTo>
                      <a:pt x="885" y="365"/>
                    </a:lnTo>
                    <a:lnTo>
                      <a:pt x="897" y="369"/>
                    </a:lnTo>
                    <a:lnTo>
                      <a:pt x="905" y="381"/>
                    </a:lnTo>
                    <a:lnTo>
                      <a:pt x="915" y="387"/>
                    </a:lnTo>
                    <a:lnTo>
                      <a:pt x="921" y="397"/>
                    </a:lnTo>
                    <a:lnTo>
                      <a:pt x="931" y="403"/>
                    </a:lnTo>
                    <a:lnTo>
                      <a:pt x="931" y="411"/>
                    </a:lnTo>
                    <a:lnTo>
                      <a:pt x="921" y="415"/>
                    </a:lnTo>
                    <a:lnTo>
                      <a:pt x="933" y="419"/>
                    </a:lnTo>
                    <a:lnTo>
                      <a:pt x="937" y="429"/>
                    </a:lnTo>
                    <a:lnTo>
                      <a:pt x="945" y="435"/>
                    </a:lnTo>
                    <a:lnTo>
                      <a:pt x="955" y="435"/>
                    </a:lnTo>
                    <a:lnTo>
                      <a:pt x="969" y="427"/>
                    </a:lnTo>
                    <a:lnTo>
                      <a:pt x="977" y="431"/>
                    </a:lnTo>
                    <a:lnTo>
                      <a:pt x="993" y="423"/>
                    </a:lnTo>
                    <a:lnTo>
                      <a:pt x="1015" y="421"/>
                    </a:lnTo>
                    <a:lnTo>
                      <a:pt x="1037" y="417"/>
                    </a:lnTo>
                    <a:lnTo>
                      <a:pt x="1045" y="411"/>
                    </a:lnTo>
                    <a:lnTo>
                      <a:pt x="1051" y="413"/>
                    </a:lnTo>
                    <a:lnTo>
                      <a:pt x="1049" y="423"/>
                    </a:lnTo>
                    <a:lnTo>
                      <a:pt x="1049" y="433"/>
                    </a:lnTo>
                    <a:lnTo>
                      <a:pt x="1045" y="435"/>
                    </a:lnTo>
                    <a:lnTo>
                      <a:pt x="1045" y="449"/>
                    </a:lnTo>
                    <a:lnTo>
                      <a:pt x="1037" y="463"/>
                    </a:lnTo>
                    <a:lnTo>
                      <a:pt x="1029" y="471"/>
                    </a:lnTo>
                    <a:lnTo>
                      <a:pt x="1017" y="499"/>
                    </a:lnTo>
                    <a:lnTo>
                      <a:pt x="1001" y="525"/>
                    </a:lnTo>
                    <a:lnTo>
                      <a:pt x="971" y="555"/>
                    </a:lnTo>
                    <a:lnTo>
                      <a:pt x="949" y="569"/>
                    </a:lnTo>
                    <a:lnTo>
                      <a:pt x="933" y="583"/>
                    </a:lnTo>
                    <a:lnTo>
                      <a:pt x="911" y="605"/>
                    </a:lnTo>
                    <a:lnTo>
                      <a:pt x="905" y="615"/>
                    </a:lnTo>
                    <a:lnTo>
                      <a:pt x="883" y="637"/>
                    </a:lnTo>
                    <a:lnTo>
                      <a:pt x="867" y="669"/>
                    </a:lnTo>
                    <a:lnTo>
                      <a:pt x="861" y="683"/>
                    </a:lnTo>
                    <a:lnTo>
                      <a:pt x="865" y="691"/>
                    </a:lnTo>
                    <a:lnTo>
                      <a:pt x="869" y="679"/>
                    </a:lnTo>
                    <a:lnTo>
                      <a:pt x="873" y="689"/>
                    </a:lnTo>
                    <a:lnTo>
                      <a:pt x="869" y="693"/>
                    </a:lnTo>
                    <a:lnTo>
                      <a:pt x="873" y="699"/>
                    </a:lnTo>
                    <a:lnTo>
                      <a:pt x="869" y="711"/>
                    </a:lnTo>
                    <a:lnTo>
                      <a:pt x="879" y="709"/>
                    </a:lnTo>
                    <a:lnTo>
                      <a:pt x="869" y="717"/>
                    </a:lnTo>
                    <a:lnTo>
                      <a:pt x="875" y="731"/>
                    </a:lnTo>
                    <a:lnTo>
                      <a:pt x="875" y="743"/>
                    </a:lnTo>
                    <a:lnTo>
                      <a:pt x="887" y="749"/>
                    </a:lnTo>
                    <a:lnTo>
                      <a:pt x="889" y="757"/>
                    </a:lnTo>
                    <a:lnTo>
                      <a:pt x="887" y="769"/>
                    </a:lnTo>
                    <a:lnTo>
                      <a:pt x="889" y="789"/>
                    </a:lnTo>
                    <a:lnTo>
                      <a:pt x="889" y="799"/>
                    </a:lnTo>
                    <a:lnTo>
                      <a:pt x="893" y="811"/>
                    </a:lnTo>
                    <a:lnTo>
                      <a:pt x="889" y="827"/>
                    </a:lnTo>
                    <a:lnTo>
                      <a:pt x="879" y="843"/>
                    </a:lnTo>
                    <a:lnTo>
                      <a:pt x="867" y="849"/>
                    </a:lnTo>
                    <a:lnTo>
                      <a:pt x="849" y="857"/>
                    </a:lnTo>
                    <a:lnTo>
                      <a:pt x="834" y="865"/>
                    </a:lnTo>
                    <a:lnTo>
                      <a:pt x="826" y="875"/>
                    </a:lnTo>
                    <a:lnTo>
                      <a:pt x="800" y="895"/>
                    </a:lnTo>
                    <a:lnTo>
                      <a:pt x="798" y="905"/>
                    </a:lnTo>
                    <a:lnTo>
                      <a:pt x="804" y="909"/>
                    </a:lnTo>
                    <a:lnTo>
                      <a:pt x="806" y="921"/>
                    </a:lnTo>
                    <a:lnTo>
                      <a:pt x="810" y="927"/>
                    </a:lnTo>
                    <a:lnTo>
                      <a:pt x="812" y="935"/>
                    </a:lnTo>
                    <a:lnTo>
                      <a:pt x="808" y="959"/>
                    </a:lnTo>
                    <a:lnTo>
                      <a:pt x="810" y="963"/>
                    </a:lnTo>
                    <a:lnTo>
                      <a:pt x="804" y="971"/>
                    </a:lnTo>
                    <a:lnTo>
                      <a:pt x="784" y="979"/>
                    </a:lnTo>
                    <a:lnTo>
                      <a:pt x="772" y="987"/>
                    </a:lnTo>
                    <a:lnTo>
                      <a:pt x="772" y="1007"/>
                    </a:lnTo>
                    <a:lnTo>
                      <a:pt x="764" y="1035"/>
                    </a:lnTo>
                    <a:lnTo>
                      <a:pt x="754" y="1041"/>
                    </a:lnTo>
                    <a:lnTo>
                      <a:pt x="746" y="1051"/>
                    </a:lnTo>
                    <a:lnTo>
                      <a:pt x="732" y="1073"/>
                    </a:lnTo>
                    <a:lnTo>
                      <a:pt x="710" y="1097"/>
                    </a:lnTo>
                    <a:lnTo>
                      <a:pt x="696" y="1109"/>
                    </a:lnTo>
                    <a:lnTo>
                      <a:pt x="674" y="1121"/>
                    </a:lnTo>
                    <a:lnTo>
                      <a:pt x="662" y="1123"/>
                    </a:lnTo>
                    <a:lnTo>
                      <a:pt x="662" y="1128"/>
                    </a:lnTo>
                    <a:lnTo>
                      <a:pt x="650" y="1126"/>
                    </a:lnTo>
                    <a:lnTo>
                      <a:pt x="648" y="1130"/>
                    </a:lnTo>
                    <a:lnTo>
                      <a:pt x="630" y="1126"/>
                    </a:lnTo>
                    <a:lnTo>
                      <a:pt x="628" y="1128"/>
                    </a:lnTo>
                    <a:lnTo>
                      <a:pt x="614" y="1126"/>
                    </a:lnTo>
                    <a:lnTo>
                      <a:pt x="602" y="1134"/>
                    </a:lnTo>
                    <a:lnTo>
                      <a:pt x="590" y="1132"/>
                    </a:lnTo>
                    <a:lnTo>
                      <a:pt x="574" y="1140"/>
                    </a:lnTo>
                    <a:lnTo>
                      <a:pt x="558" y="1130"/>
                    </a:lnTo>
                    <a:lnTo>
                      <a:pt x="550" y="1130"/>
                    </a:lnTo>
                    <a:lnTo>
                      <a:pt x="552" y="1123"/>
                    </a:lnTo>
                    <a:lnTo>
                      <a:pt x="542" y="1105"/>
                    </a:lnTo>
                    <a:lnTo>
                      <a:pt x="548" y="1103"/>
                    </a:lnTo>
                    <a:lnTo>
                      <a:pt x="548" y="1087"/>
                    </a:lnTo>
                    <a:lnTo>
                      <a:pt x="534" y="1065"/>
                    </a:lnTo>
                    <a:lnTo>
                      <a:pt x="528" y="1043"/>
                    </a:lnTo>
                    <a:lnTo>
                      <a:pt x="510" y="1025"/>
                    </a:lnTo>
                    <a:lnTo>
                      <a:pt x="504" y="1015"/>
                    </a:lnTo>
                    <a:lnTo>
                      <a:pt x="496" y="989"/>
                    </a:lnTo>
                    <a:lnTo>
                      <a:pt x="496" y="975"/>
                    </a:lnTo>
                    <a:lnTo>
                      <a:pt x="492" y="963"/>
                    </a:lnTo>
                    <a:lnTo>
                      <a:pt x="492" y="943"/>
                    </a:lnTo>
                    <a:lnTo>
                      <a:pt x="490" y="933"/>
                    </a:lnTo>
                    <a:lnTo>
                      <a:pt x="484" y="927"/>
                    </a:lnTo>
                    <a:lnTo>
                      <a:pt x="476" y="911"/>
                    </a:lnTo>
                    <a:lnTo>
                      <a:pt x="472" y="901"/>
                    </a:lnTo>
                    <a:lnTo>
                      <a:pt x="458" y="877"/>
                    </a:lnTo>
                    <a:lnTo>
                      <a:pt x="452" y="869"/>
                    </a:lnTo>
                    <a:lnTo>
                      <a:pt x="450" y="859"/>
                    </a:lnTo>
                    <a:lnTo>
                      <a:pt x="452" y="843"/>
                    </a:lnTo>
                    <a:lnTo>
                      <a:pt x="450" y="833"/>
                    </a:lnTo>
                    <a:lnTo>
                      <a:pt x="454" y="829"/>
                    </a:lnTo>
                    <a:lnTo>
                      <a:pt x="458" y="815"/>
                    </a:lnTo>
                    <a:lnTo>
                      <a:pt x="462" y="795"/>
                    </a:lnTo>
                    <a:lnTo>
                      <a:pt x="480" y="777"/>
                    </a:lnTo>
                    <a:lnTo>
                      <a:pt x="482" y="761"/>
                    </a:lnTo>
                    <a:lnTo>
                      <a:pt x="480" y="753"/>
                    </a:lnTo>
                    <a:lnTo>
                      <a:pt x="472" y="739"/>
                    </a:lnTo>
                    <a:lnTo>
                      <a:pt x="468" y="729"/>
                    </a:lnTo>
                    <a:lnTo>
                      <a:pt x="476" y="725"/>
                    </a:lnTo>
                    <a:lnTo>
                      <a:pt x="474" y="719"/>
                    </a:lnTo>
                    <a:lnTo>
                      <a:pt x="468" y="703"/>
                    </a:lnTo>
                    <a:lnTo>
                      <a:pt x="466" y="697"/>
                    </a:lnTo>
                    <a:lnTo>
                      <a:pt x="458" y="685"/>
                    </a:lnTo>
                    <a:lnTo>
                      <a:pt x="456" y="671"/>
                    </a:lnTo>
                    <a:lnTo>
                      <a:pt x="452" y="661"/>
                    </a:lnTo>
                    <a:lnTo>
                      <a:pt x="422" y="633"/>
                    </a:lnTo>
                    <a:lnTo>
                      <a:pt x="412" y="621"/>
                    </a:lnTo>
                    <a:lnTo>
                      <a:pt x="414" y="613"/>
                    </a:lnTo>
                    <a:lnTo>
                      <a:pt x="408" y="611"/>
                    </a:lnTo>
                    <a:lnTo>
                      <a:pt x="406" y="605"/>
                    </a:lnTo>
                    <a:lnTo>
                      <a:pt x="412" y="599"/>
                    </a:lnTo>
                    <a:lnTo>
                      <a:pt x="414" y="575"/>
                    </a:lnTo>
                    <a:lnTo>
                      <a:pt x="420" y="563"/>
                    </a:lnTo>
                    <a:lnTo>
                      <a:pt x="424" y="545"/>
                    </a:lnTo>
                    <a:lnTo>
                      <a:pt x="418" y="533"/>
                    </a:lnTo>
                    <a:lnTo>
                      <a:pt x="408" y="537"/>
                    </a:lnTo>
                    <a:lnTo>
                      <a:pt x="408" y="523"/>
                    </a:lnTo>
                    <a:lnTo>
                      <a:pt x="362" y="527"/>
                    </a:lnTo>
                    <a:lnTo>
                      <a:pt x="356" y="523"/>
                    </a:lnTo>
                    <a:lnTo>
                      <a:pt x="352" y="511"/>
                    </a:lnTo>
                    <a:lnTo>
                      <a:pt x="346" y="501"/>
                    </a:lnTo>
                    <a:lnTo>
                      <a:pt x="338" y="495"/>
                    </a:lnTo>
                    <a:lnTo>
                      <a:pt x="330" y="495"/>
                    </a:lnTo>
                    <a:lnTo>
                      <a:pt x="300" y="497"/>
                    </a:lnTo>
                    <a:lnTo>
                      <a:pt x="290" y="499"/>
                    </a:lnTo>
                    <a:lnTo>
                      <a:pt x="288" y="503"/>
                    </a:lnTo>
                    <a:lnTo>
                      <a:pt x="276" y="505"/>
                    </a:lnTo>
                    <a:lnTo>
                      <a:pt x="260" y="513"/>
                    </a:lnTo>
                    <a:lnTo>
                      <a:pt x="240" y="521"/>
                    </a:lnTo>
                    <a:lnTo>
                      <a:pt x="236" y="519"/>
                    </a:lnTo>
                    <a:lnTo>
                      <a:pt x="212" y="513"/>
                    </a:lnTo>
                    <a:lnTo>
                      <a:pt x="184" y="515"/>
                    </a:lnTo>
                    <a:lnTo>
                      <a:pt x="158" y="527"/>
                    </a:lnTo>
                    <a:lnTo>
                      <a:pt x="146" y="523"/>
                    </a:lnTo>
                    <a:lnTo>
                      <a:pt x="132" y="515"/>
                    </a:lnTo>
                    <a:lnTo>
                      <a:pt x="114" y="499"/>
                    </a:lnTo>
                    <a:lnTo>
                      <a:pt x="100" y="491"/>
                    </a:lnTo>
                    <a:lnTo>
                      <a:pt x="92" y="483"/>
                    </a:lnTo>
                    <a:lnTo>
                      <a:pt x="76" y="477"/>
                    </a:lnTo>
                    <a:lnTo>
                      <a:pt x="80" y="477"/>
                    </a:lnTo>
                    <a:lnTo>
                      <a:pt x="76" y="467"/>
                    </a:lnTo>
                    <a:lnTo>
                      <a:pt x="72" y="469"/>
                    </a:lnTo>
                    <a:lnTo>
                      <a:pt x="68" y="451"/>
                    </a:lnTo>
                    <a:lnTo>
                      <a:pt x="66" y="445"/>
                    </a:lnTo>
                    <a:lnTo>
                      <a:pt x="52" y="437"/>
                    </a:lnTo>
                    <a:lnTo>
                      <a:pt x="48" y="427"/>
                    </a:lnTo>
                    <a:lnTo>
                      <a:pt x="38" y="423"/>
                    </a:lnTo>
                    <a:lnTo>
                      <a:pt x="36" y="419"/>
                    </a:lnTo>
                    <a:lnTo>
                      <a:pt x="28" y="423"/>
                    </a:lnTo>
                    <a:lnTo>
                      <a:pt x="26" y="419"/>
                    </a:lnTo>
                    <a:lnTo>
                      <a:pt x="32" y="419"/>
                    </a:lnTo>
                    <a:lnTo>
                      <a:pt x="38" y="411"/>
                    </a:lnTo>
                    <a:lnTo>
                      <a:pt x="26" y="413"/>
                    </a:lnTo>
                    <a:lnTo>
                      <a:pt x="18" y="405"/>
                    </a:lnTo>
                    <a:lnTo>
                      <a:pt x="16" y="389"/>
                    </a:lnTo>
                    <a:lnTo>
                      <a:pt x="20" y="387"/>
                    </a:lnTo>
                    <a:lnTo>
                      <a:pt x="12" y="369"/>
                    </a:lnTo>
                    <a:lnTo>
                      <a:pt x="20" y="351"/>
                    </a:lnTo>
                    <a:lnTo>
                      <a:pt x="22" y="339"/>
                    </a:lnTo>
                    <a:lnTo>
                      <a:pt x="28" y="319"/>
                    </a:lnTo>
                    <a:lnTo>
                      <a:pt x="26" y="303"/>
                    </a:lnTo>
                    <a:lnTo>
                      <a:pt x="20" y="295"/>
                    </a:lnTo>
                    <a:lnTo>
                      <a:pt x="26" y="283"/>
                    </a:lnTo>
                    <a:lnTo>
                      <a:pt x="16" y="267"/>
                    </a:lnTo>
                    <a:lnTo>
                      <a:pt x="14" y="259"/>
                    </a:lnTo>
                    <a:lnTo>
                      <a:pt x="20" y="251"/>
                    </a:lnTo>
                    <a:lnTo>
                      <a:pt x="32" y="225"/>
                    </a:lnTo>
                    <a:lnTo>
                      <a:pt x="46" y="211"/>
                    </a:lnTo>
                    <a:lnTo>
                      <a:pt x="48" y="199"/>
                    </a:lnTo>
                    <a:lnTo>
                      <a:pt x="52" y="187"/>
                    </a:lnTo>
                    <a:lnTo>
                      <a:pt x="64" y="179"/>
                    </a:lnTo>
                    <a:lnTo>
                      <a:pt x="76" y="158"/>
                    </a:lnTo>
                    <a:lnTo>
                      <a:pt x="98" y="152"/>
                    </a:lnTo>
                    <a:lnTo>
                      <a:pt x="112" y="142"/>
                    </a:lnTo>
                    <a:lnTo>
                      <a:pt x="126" y="122"/>
                    </a:lnTo>
                    <a:lnTo>
                      <a:pt x="122" y="114"/>
                    </a:lnTo>
                    <a:lnTo>
                      <a:pt x="122" y="102"/>
                    </a:lnTo>
                    <a:lnTo>
                      <a:pt x="130" y="90"/>
                    </a:lnTo>
                    <a:lnTo>
                      <a:pt x="132" y="82"/>
                    </a:lnTo>
                    <a:lnTo>
                      <a:pt x="142" y="70"/>
                    </a:lnTo>
                    <a:lnTo>
                      <a:pt x="158" y="64"/>
                    </a:lnTo>
                    <a:lnTo>
                      <a:pt x="168" y="56"/>
                    </a:lnTo>
                    <a:lnTo>
                      <a:pt x="176" y="42"/>
                    </a:lnTo>
                    <a:lnTo>
                      <a:pt x="182" y="26"/>
                    </a:lnTo>
                    <a:lnTo>
                      <a:pt x="190" y="24"/>
                    </a:lnTo>
                    <a:close/>
                    <a:moveTo>
                      <a:pt x="1021" y="873"/>
                    </a:moveTo>
                    <a:lnTo>
                      <a:pt x="1017" y="883"/>
                    </a:lnTo>
                    <a:lnTo>
                      <a:pt x="1005" y="927"/>
                    </a:lnTo>
                    <a:lnTo>
                      <a:pt x="1001" y="935"/>
                    </a:lnTo>
                    <a:lnTo>
                      <a:pt x="995" y="959"/>
                    </a:lnTo>
                    <a:lnTo>
                      <a:pt x="989" y="975"/>
                    </a:lnTo>
                    <a:lnTo>
                      <a:pt x="975" y="981"/>
                    </a:lnTo>
                    <a:lnTo>
                      <a:pt x="963" y="987"/>
                    </a:lnTo>
                    <a:lnTo>
                      <a:pt x="957" y="987"/>
                    </a:lnTo>
                    <a:lnTo>
                      <a:pt x="941" y="977"/>
                    </a:lnTo>
                    <a:lnTo>
                      <a:pt x="937" y="967"/>
                    </a:lnTo>
                    <a:lnTo>
                      <a:pt x="937" y="953"/>
                    </a:lnTo>
                    <a:lnTo>
                      <a:pt x="931" y="943"/>
                    </a:lnTo>
                    <a:lnTo>
                      <a:pt x="929" y="933"/>
                    </a:lnTo>
                    <a:lnTo>
                      <a:pt x="933" y="919"/>
                    </a:lnTo>
                    <a:lnTo>
                      <a:pt x="939" y="911"/>
                    </a:lnTo>
                    <a:lnTo>
                      <a:pt x="949" y="897"/>
                    </a:lnTo>
                    <a:lnTo>
                      <a:pt x="949" y="891"/>
                    </a:lnTo>
                    <a:lnTo>
                      <a:pt x="941" y="873"/>
                    </a:lnTo>
                    <a:lnTo>
                      <a:pt x="941" y="859"/>
                    </a:lnTo>
                    <a:lnTo>
                      <a:pt x="947" y="847"/>
                    </a:lnTo>
                    <a:lnTo>
                      <a:pt x="947" y="839"/>
                    </a:lnTo>
                    <a:lnTo>
                      <a:pt x="953" y="839"/>
                    </a:lnTo>
                    <a:lnTo>
                      <a:pt x="961" y="835"/>
                    </a:lnTo>
                    <a:lnTo>
                      <a:pt x="975" y="831"/>
                    </a:lnTo>
                    <a:lnTo>
                      <a:pt x="985" y="823"/>
                    </a:lnTo>
                    <a:lnTo>
                      <a:pt x="1003" y="807"/>
                    </a:lnTo>
                    <a:lnTo>
                      <a:pt x="999" y="801"/>
                    </a:lnTo>
                    <a:lnTo>
                      <a:pt x="1005" y="795"/>
                    </a:lnTo>
                    <a:lnTo>
                      <a:pt x="1013" y="795"/>
                    </a:lnTo>
                    <a:lnTo>
                      <a:pt x="1015" y="783"/>
                    </a:lnTo>
                    <a:lnTo>
                      <a:pt x="1021" y="773"/>
                    </a:lnTo>
                    <a:lnTo>
                      <a:pt x="1025" y="783"/>
                    </a:lnTo>
                    <a:lnTo>
                      <a:pt x="1031" y="789"/>
                    </a:lnTo>
                    <a:lnTo>
                      <a:pt x="1033" y="801"/>
                    </a:lnTo>
                    <a:lnTo>
                      <a:pt x="1035" y="815"/>
                    </a:lnTo>
                    <a:lnTo>
                      <a:pt x="1039" y="827"/>
                    </a:lnTo>
                    <a:lnTo>
                      <a:pt x="1035" y="835"/>
                    </a:lnTo>
                    <a:lnTo>
                      <a:pt x="1031" y="827"/>
                    </a:lnTo>
                    <a:lnTo>
                      <a:pt x="1027" y="829"/>
                    </a:lnTo>
                    <a:lnTo>
                      <a:pt x="1029" y="843"/>
                    </a:lnTo>
                    <a:lnTo>
                      <a:pt x="1023" y="855"/>
                    </a:lnTo>
                    <a:lnTo>
                      <a:pt x="1021" y="87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 cmpd="sng">
                <a:solidFill>
                  <a:srgbClr val="FFFFFF"/>
                </a:solidFill>
                <a:prstDash val="solid"/>
                <a:rou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9" name="Freeform 9"/>
              <p:cNvSpPr>
                <a:spLocks noEditPoints="1"/>
              </p:cNvSpPr>
              <p:nvPr/>
            </p:nvSpPr>
            <p:spPr bwMode="auto">
              <a:xfrm>
                <a:off x="4312716" y="1051416"/>
                <a:ext cx="3355338" cy="2597456"/>
              </a:xfrm>
              <a:custGeom>
                <a:avLst/>
                <a:gdLst/>
                <a:ahLst/>
                <a:cxnLst>
                  <a:cxn ang="0">
                    <a:pos x="2303" y="541"/>
                  </a:cxn>
                  <a:cxn ang="0">
                    <a:pos x="2089" y="673"/>
                  </a:cxn>
                  <a:cxn ang="0">
                    <a:pos x="2109" y="545"/>
                  </a:cxn>
                  <a:cxn ang="0">
                    <a:pos x="1874" y="619"/>
                  </a:cxn>
                  <a:cxn ang="0">
                    <a:pos x="1726" y="853"/>
                  </a:cxn>
                  <a:cxn ang="0">
                    <a:pos x="1534" y="1073"/>
                  </a:cxn>
                  <a:cxn ang="0">
                    <a:pos x="1442" y="1037"/>
                  </a:cxn>
                  <a:cxn ang="0">
                    <a:pos x="1426" y="1242"/>
                  </a:cxn>
                  <a:cxn ang="0">
                    <a:pos x="1226" y="1362"/>
                  </a:cxn>
                  <a:cxn ang="0">
                    <a:pos x="1132" y="1514"/>
                  </a:cxn>
                  <a:cxn ang="0">
                    <a:pos x="1103" y="1462"/>
                  </a:cxn>
                  <a:cxn ang="0">
                    <a:pos x="945" y="1304"/>
                  </a:cxn>
                  <a:cxn ang="0">
                    <a:pos x="737" y="1416"/>
                  </a:cxn>
                  <a:cxn ang="0">
                    <a:pos x="471" y="1220"/>
                  </a:cxn>
                  <a:cxn ang="0">
                    <a:pos x="407" y="1268"/>
                  </a:cxn>
                  <a:cxn ang="0">
                    <a:pos x="337" y="1426"/>
                  </a:cxn>
                  <a:cxn ang="0">
                    <a:pos x="142" y="1203"/>
                  </a:cxn>
                  <a:cxn ang="0">
                    <a:pos x="14" y="1023"/>
                  </a:cxn>
                  <a:cxn ang="0">
                    <a:pos x="217" y="939"/>
                  </a:cxn>
                  <a:cxn ang="0">
                    <a:pos x="425" y="989"/>
                  </a:cxn>
                  <a:cxn ang="0">
                    <a:pos x="489" y="789"/>
                  </a:cxn>
                  <a:cxn ang="0">
                    <a:pos x="641" y="311"/>
                  </a:cxn>
                  <a:cxn ang="0">
                    <a:pos x="743" y="401"/>
                  </a:cxn>
                  <a:cxn ang="0">
                    <a:pos x="763" y="319"/>
                  </a:cxn>
                  <a:cxn ang="0">
                    <a:pos x="841" y="287"/>
                  </a:cxn>
                  <a:cxn ang="0">
                    <a:pos x="1061" y="156"/>
                  </a:cxn>
                  <a:cxn ang="0">
                    <a:pos x="1250" y="249"/>
                  </a:cxn>
                  <a:cxn ang="0">
                    <a:pos x="1550" y="285"/>
                  </a:cxn>
                  <a:cxn ang="0">
                    <a:pos x="1882" y="293"/>
                  </a:cxn>
                  <a:cxn ang="0">
                    <a:pos x="2343" y="381"/>
                  </a:cxn>
                  <a:cxn ang="0">
                    <a:pos x="2353" y="467"/>
                  </a:cxn>
                  <a:cxn ang="0">
                    <a:pos x="1476" y="1706"/>
                  </a:cxn>
                  <a:cxn ang="0">
                    <a:pos x="1224" y="1676"/>
                  </a:cxn>
                  <a:cxn ang="0">
                    <a:pos x="1087" y="1608"/>
                  </a:cxn>
                  <a:cxn ang="0">
                    <a:pos x="1564" y="1690"/>
                  </a:cxn>
                  <a:cxn ang="0">
                    <a:pos x="2183" y="359"/>
                  </a:cxn>
                  <a:cxn ang="0">
                    <a:pos x="1322" y="236"/>
                  </a:cxn>
                  <a:cxn ang="0">
                    <a:pos x="1031" y="48"/>
                  </a:cxn>
                  <a:cxn ang="0">
                    <a:pos x="835" y="1498"/>
                  </a:cxn>
                  <a:cxn ang="0">
                    <a:pos x="1258" y="1344"/>
                  </a:cxn>
                  <a:cxn ang="0">
                    <a:pos x="1642" y="1678"/>
                  </a:cxn>
                  <a:cxn ang="0">
                    <a:pos x="1666" y="1690"/>
                  </a:cxn>
                  <a:cxn ang="0">
                    <a:pos x="120" y="1087"/>
                  </a:cxn>
                  <a:cxn ang="0">
                    <a:pos x="120" y="1087"/>
                  </a:cxn>
                  <a:cxn ang="0">
                    <a:pos x="1274" y="1608"/>
                  </a:cxn>
                  <a:cxn ang="0">
                    <a:pos x="1414" y="1626"/>
                  </a:cxn>
                  <a:cxn ang="0">
                    <a:pos x="1073" y="1582"/>
                  </a:cxn>
                  <a:cxn ang="0">
                    <a:pos x="1454" y="1770"/>
                  </a:cxn>
                  <a:cxn ang="0">
                    <a:pos x="1456" y="1642"/>
                  </a:cxn>
                  <a:cxn ang="0">
                    <a:pos x="1414" y="1682"/>
                  </a:cxn>
                  <a:cxn ang="0">
                    <a:pos x="1550" y="1612"/>
                  </a:cxn>
                  <a:cxn ang="0">
                    <a:pos x="1492" y="1532"/>
                  </a:cxn>
                  <a:cxn ang="0">
                    <a:pos x="1510" y="1552"/>
                  </a:cxn>
                  <a:cxn ang="0">
                    <a:pos x="1462" y="1438"/>
                  </a:cxn>
                  <a:cxn ang="0">
                    <a:pos x="1492" y="1432"/>
                  </a:cxn>
                  <a:cxn ang="0">
                    <a:pos x="1786" y="757"/>
                  </a:cxn>
                  <a:cxn ang="0">
                    <a:pos x="1186" y="74"/>
                  </a:cxn>
                  <a:cxn ang="0">
                    <a:pos x="1095" y="20"/>
                  </a:cxn>
                  <a:cxn ang="0">
                    <a:pos x="1762" y="1017"/>
                  </a:cxn>
                  <a:cxn ang="0">
                    <a:pos x="1630" y="1077"/>
                  </a:cxn>
                  <a:cxn ang="0">
                    <a:pos x="1586" y="1125"/>
                  </a:cxn>
                  <a:cxn ang="0">
                    <a:pos x="1750" y="957"/>
                  </a:cxn>
                  <a:cxn ang="0">
                    <a:pos x="1192" y="1626"/>
                  </a:cxn>
                </a:cxnLst>
                <a:rect l="0" t="0" r="r" b="b"/>
                <a:pathLst>
                  <a:path w="2499" h="1804">
                    <a:moveTo>
                      <a:pt x="2363" y="309"/>
                    </a:moveTo>
                    <a:lnTo>
                      <a:pt x="2381" y="319"/>
                    </a:lnTo>
                    <a:lnTo>
                      <a:pt x="2375" y="325"/>
                    </a:lnTo>
                    <a:lnTo>
                      <a:pt x="2353" y="329"/>
                    </a:lnTo>
                    <a:lnTo>
                      <a:pt x="2343" y="325"/>
                    </a:lnTo>
                    <a:lnTo>
                      <a:pt x="2343" y="325"/>
                    </a:lnTo>
                    <a:lnTo>
                      <a:pt x="2325" y="331"/>
                    </a:lnTo>
                    <a:lnTo>
                      <a:pt x="2327" y="319"/>
                    </a:lnTo>
                    <a:lnTo>
                      <a:pt x="2343" y="311"/>
                    </a:lnTo>
                    <a:lnTo>
                      <a:pt x="2343" y="311"/>
                    </a:lnTo>
                    <a:lnTo>
                      <a:pt x="2343" y="311"/>
                    </a:lnTo>
                    <a:lnTo>
                      <a:pt x="2343" y="311"/>
                    </a:lnTo>
                    <a:lnTo>
                      <a:pt x="2343" y="311"/>
                    </a:lnTo>
                    <a:lnTo>
                      <a:pt x="2363" y="309"/>
                    </a:lnTo>
                    <a:close/>
                    <a:moveTo>
                      <a:pt x="2347" y="479"/>
                    </a:moveTo>
                    <a:lnTo>
                      <a:pt x="2343" y="481"/>
                    </a:lnTo>
                    <a:lnTo>
                      <a:pt x="2343" y="481"/>
                    </a:lnTo>
                    <a:lnTo>
                      <a:pt x="2335" y="487"/>
                    </a:lnTo>
                    <a:lnTo>
                      <a:pt x="2317" y="491"/>
                    </a:lnTo>
                    <a:lnTo>
                      <a:pt x="2303" y="487"/>
                    </a:lnTo>
                    <a:lnTo>
                      <a:pt x="2289" y="485"/>
                    </a:lnTo>
                    <a:lnTo>
                      <a:pt x="2293" y="493"/>
                    </a:lnTo>
                    <a:lnTo>
                      <a:pt x="2305" y="489"/>
                    </a:lnTo>
                    <a:lnTo>
                      <a:pt x="2305" y="497"/>
                    </a:lnTo>
                    <a:lnTo>
                      <a:pt x="2313" y="501"/>
                    </a:lnTo>
                    <a:lnTo>
                      <a:pt x="2317" y="499"/>
                    </a:lnTo>
                    <a:lnTo>
                      <a:pt x="2323" y="509"/>
                    </a:lnTo>
                    <a:lnTo>
                      <a:pt x="2323" y="521"/>
                    </a:lnTo>
                    <a:lnTo>
                      <a:pt x="2333" y="525"/>
                    </a:lnTo>
                    <a:lnTo>
                      <a:pt x="2337" y="537"/>
                    </a:lnTo>
                    <a:lnTo>
                      <a:pt x="2327" y="545"/>
                    </a:lnTo>
                    <a:lnTo>
                      <a:pt x="2303" y="541"/>
                    </a:lnTo>
                    <a:lnTo>
                      <a:pt x="2271" y="553"/>
                    </a:lnTo>
                    <a:lnTo>
                      <a:pt x="2259" y="559"/>
                    </a:lnTo>
                    <a:lnTo>
                      <a:pt x="2253" y="559"/>
                    </a:lnTo>
                    <a:lnTo>
                      <a:pt x="2223" y="581"/>
                    </a:lnTo>
                    <a:lnTo>
                      <a:pt x="2203" y="589"/>
                    </a:lnTo>
                    <a:lnTo>
                      <a:pt x="2197" y="601"/>
                    </a:lnTo>
                    <a:lnTo>
                      <a:pt x="2191" y="599"/>
                    </a:lnTo>
                    <a:lnTo>
                      <a:pt x="2179" y="589"/>
                    </a:lnTo>
                    <a:lnTo>
                      <a:pt x="2163" y="589"/>
                    </a:lnTo>
                    <a:lnTo>
                      <a:pt x="2147" y="593"/>
                    </a:lnTo>
                    <a:lnTo>
                      <a:pt x="2133" y="605"/>
                    </a:lnTo>
                    <a:lnTo>
                      <a:pt x="2137" y="589"/>
                    </a:lnTo>
                    <a:lnTo>
                      <a:pt x="2117" y="599"/>
                    </a:lnTo>
                    <a:lnTo>
                      <a:pt x="2113" y="605"/>
                    </a:lnTo>
                    <a:lnTo>
                      <a:pt x="2107" y="599"/>
                    </a:lnTo>
                    <a:lnTo>
                      <a:pt x="2095" y="601"/>
                    </a:lnTo>
                    <a:lnTo>
                      <a:pt x="2087" y="613"/>
                    </a:lnTo>
                    <a:lnTo>
                      <a:pt x="2089" y="621"/>
                    </a:lnTo>
                    <a:lnTo>
                      <a:pt x="2097" y="627"/>
                    </a:lnTo>
                    <a:lnTo>
                      <a:pt x="2109" y="617"/>
                    </a:lnTo>
                    <a:lnTo>
                      <a:pt x="2111" y="627"/>
                    </a:lnTo>
                    <a:lnTo>
                      <a:pt x="2103" y="627"/>
                    </a:lnTo>
                    <a:lnTo>
                      <a:pt x="2093" y="635"/>
                    </a:lnTo>
                    <a:lnTo>
                      <a:pt x="2087" y="623"/>
                    </a:lnTo>
                    <a:lnTo>
                      <a:pt x="2077" y="631"/>
                    </a:lnTo>
                    <a:lnTo>
                      <a:pt x="2071" y="643"/>
                    </a:lnTo>
                    <a:lnTo>
                      <a:pt x="2079" y="651"/>
                    </a:lnTo>
                    <a:lnTo>
                      <a:pt x="2081" y="647"/>
                    </a:lnTo>
                    <a:lnTo>
                      <a:pt x="2091" y="653"/>
                    </a:lnTo>
                    <a:lnTo>
                      <a:pt x="2083" y="659"/>
                    </a:lnTo>
                    <a:lnTo>
                      <a:pt x="2083" y="673"/>
                    </a:lnTo>
                    <a:lnTo>
                      <a:pt x="2089" y="673"/>
                    </a:lnTo>
                    <a:lnTo>
                      <a:pt x="2091" y="685"/>
                    </a:lnTo>
                    <a:lnTo>
                      <a:pt x="2087" y="689"/>
                    </a:lnTo>
                    <a:lnTo>
                      <a:pt x="2079" y="683"/>
                    </a:lnTo>
                    <a:lnTo>
                      <a:pt x="2073" y="687"/>
                    </a:lnTo>
                    <a:lnTo>
                      <a:pt x="2066" y="697"/>
                    </a:lnTo>
                    <a:lnTo>
                      <a:pt x="2073" y="713"/>
                    </a:lnTo>
                    <a:lnTo>
                      <a:pt x="2066" y="721"/>
                    </a:lnTo>
                    <a:lnTo>
                      <a:pt x="2050" y="721"/>
                    </a:lnTo>
                    <a:lnTo>
                      <a:pt x="2040" y="727"/>
                    </a:lnTo>
                    <a:lnTo>
                      <a:pt x="2036" y="741"/>
                    </a:lnTo>
                    <a:lnTo>
                      <a:pt x="2040" y="749"/>
                    </a:lnTo>
                    <a:lnTo>
                      <a:pt x="2034" y="747"/>
                    </a:lnTo>
                    <a:lnTo>
                      <a:pt x="2018" y="753"/>
                    </a:lnTo>
                    <a:lnTo>
                      <a:pt x="2012" y="773"/>
                    </a:lnTo>
                    <a:lnTo>
                      <a:pt x="1990" y="795"/>
                    </a:lnTo>
                    <a:lnTo>
                      <a:pt x="1984" y="769"/>
                    </a:lnTo>
                    <a:lnTo>
                      <a:pt x="1980" y="753"/>
                    </a:lnTo>
                    <a:lnTo>
                      <a:pt x="1970" y="705"/>
                    </a:lnTo>
                    <a:lnTo>
                      <a:pt x="1972" y="691"/>
                    </a:lnTo>
                    <a:lnTo>
                      <a:pt x="1978" y="673"/>
                    </a:lnTo>
                    <a:lnTo>
                      <a:pt x="1988" y="667"/>
                    </a:lnTo>
                    <a:lnTo>
                      <a:pt x="1994" y="659"/>
                    </a:lnTo>
                    <a:lnTo>
                      <a:pt x="1990" y="651"/>
                    </a:lnTo>
                    <a:lnTo>
                      <a:pt x="2000" y="649"/>
                    </a:lnTo>
                    <a:lnTo>
                      <a:pt x="2024" y="637"/>
                    </a:lnTo>
                    <a:lnTo>
                      <a:pt x="2036" y="621"/>
                    </a:lnTo>
                    <a:lnTo>
                      <a:pt x="2069" y="597"/>
                    </a:lnTo>
                    <a:lnTo>
                      <a:pt x="2069" y="591"/>
                    </a:lnTo>
                    <a:lnTo>
                      <a:pt x="2093" y="577"/>
                    </a:lnTo>
                    <a:lnTo>
                      <a:pt x="2101" y="569"/>
                    </a:lnTo>
                    <a:lnTo>
                      <a:pt x="2103" y="549"/>
                    </a:lnTo>
                    <a:lnTo>
                      <a:pt x="2109" y="545"/>
                    </a:lnTo>
                    <a:lnTo>
                      <a:pt x="2119" y="545"/>
                    </a:lnTo>
                    <a:lnTo>
                      <a:pt x="2109" y="539"/>
                    </a:lnTo>
                    <a:lnTo>
                      <a:pt x="2089" y="543"/>
                    </a:lnTo>
                    <a:lnTo>
                      <a:pt x="2087" y="565"/>
                    </a:lnTo>
                    <a:lnTo>
                      <a:pt x="2077" y="563"/>
                    </a:lnTo>
                    <a:lnTo>
                      <a:pt x="2071" y="569"/>
                    </a:lnTo>
                    <a:lnTo>
                      <a:pt x="2042" y="587"/>
                    </a:lnTo>
                    <a:lnTo>
                      <a:pt x="2046" y="577"/>
                    </a:lnTo>
                    <a:lnTo>
                      <a:pt x="2036" y="579"/>
                    </a:lnTo>
                    <a:lnTo>
                      <a:pt x="2036" y="573"/>
                    </a:lnTo>
                    <a:lnTo>
                      <a:pt x="2042" y="565"/>
                    </a:lnTo>
                    <a:lnTo>
                      <a:pt x="2044" y="557"/>
                    </a:lnTo>
                    <a:lnTo>
                      <a:pt x="2032" y="563"/>
                    </a:lnTo>
                    <a:lnTo>
                      <a:pt x="2030" y="557"/>
                    </a:lnTo>
                    <a:lnTo>
                      <a:pt x="2000" y="561"/>
                    </a:lnTo>
                    <a:lnTo>
                      <a:pt x="1988" y="565"/>
                    </a:lnTo>
                    <a:lnTo>
                      <a:pt x="1988" y="573"/>
                    </a:lnTo>
                    <a:lnTo>
                      <a:pt x="1962" y="593"/>
                    </a:lnTo>
                    <a:lnTo>
                      <a:pt x="1950" y="605"/>
                    </a:lnTo>
                    <a:lnTo>
                      <a:pt x="1948" y="613"/>
                    </a:lnTo>
                    <a:lnTo>
                      <a:pt x="1962" y="613"/>
                    </a:lnTo>
                    <a:lnTo>
                      <a:pt x="1970" y="617"/>
                    </a:lnTo>
                    <a:lnTo>
                      <a:pt x="1948" y="623"/>
                    </a:lnTo>
                    <a:lnTo>
                      <a:pt x="1938" y="617"/>
                    </a:lnTo>
                    <a:lnTo>
                      <a:pt x="1930" y="625"/>
                    </a:lnTo>
                    <a:lnTo>
                      <a:pt x="1922" y="621"/>
                    </a:lnTo>
                    <a:lnTo>
                      <a:pt x="1908" y="627"/>
                    </a:lnTo>
                    <a:lnTo>
                      <a:pt x="1898" y="621"/>
                    </a:lnTo>
                    <a:lnTo>
                      <a:pt x="1894" y="609"/>
                    </a:lnTo>
                    <a:lnTo>
                      <a:pt x="1882" y="607"/>
                    </a:lnTo>
                    <a:lnTo>
                      <a:pt x="1870" y="611"/>
                    </a:lnTo>
                    <a:lnTo>
                      <a:pt x="1874" y="619"/>
                    </a:lnTo>
                    <a:lnTo>
                      <a:pt x="1856" y="615"/>
                    </a:lnTo>
                    <a:lnTo>
                      <a:pt x="1850" y="617"/>
                    </a:lnTo>
                    <a:lnTo>
                      <a:pt x="1830" y="615"/>
                    </a:lnTo>
                    <a:lnTo>
                      <a:pt x="1794" y="613"/>
                    </a:lnTo>
                    <a:lnTo>
                      <a:pt x="1770" y="621"/>
                    </a:lnTo>
                    <a:lnTo>
                      <a:pt x="1758" y="633"/>
                    </a:lnTo>
                    <a:lnTo>
                      <a:pt x="1750" y="637"/>
                    </a:lnTo>
                    <a:lnTo>
                      <a:pt x="1742" y="649"/>
                    </a:lnTo>
                    <a:lnTo>
                      <a:pt x="1714" y="669"/>
                    </a:lnTo>
                    <a:lnTo>
                      <a:pt x="1704" y="681"/>
                    </a:lnTo>
                    <a:lnTo>
                      <a:pt x="1686" y="697"/>
                    </a:lnTo>
                    <a:lnTo>
                      <a:pt x="1662" y="713"/>
                    </a:lnTo>
                    <a:lnTo>
                      <a:pt x="1670" y="719"/>
                    </a:lnTo>
                    <a:lnTo>
                      <a:pt x="1688" y="719"/>
                    </a:lnTo>
                    <a:lnTo>
                      <a:pt x="1684" y="735"/>
                    </a:lnTo>
                    <a:lnTo>
                      <a:pt x="1692" y="735"/>
                    </a:lnTo>
                    <a:lnTo>
                      <a:pt x="1690" y="729"/>
                    </a:lnTo>
                    <a:lnTo>
                      <a:pt x="1702" y="733"/>
                    </a:lnTo>
                    <a:lnTo>
                      <a:pt x="1694" y="741"/>
                    </a:lnTo>
                    <a:lnTo>
                      <a:pt x="1704" y="739"/>
                    </a:lnTo>
                    <a:lnTo>
                      <a:pt x="1714" y="731"/>
                    </a:lnTo>
                    <a:lnTo>
                      <a:pt x="1716" y="725"/>
                    </a:lnTo>
                    <a:lnTo>
                      <a:pt x="1732" y="725"/>
                    </a:lnTo>
                    <a:lnTo>
                      <a:pt x="1738" y="733"/>
                    </a:lnTo>
                    <a:lnTo>
                      <a:pt x="1758" y="749"/>
                    </a:lnTo>
                    <a:lnTo>
                      <a:pt x="1752" y="753"/>
                    </a:lnTo>
                    <a:lnTo>
                      <a:pt x="1758" y="773"/>
                    </a:lnTo>
                    <a:lnTo>
                      <a:pt x="1750" y="781"/>
                    </a:lnTo>
                    <a:lnTo>
                      <a:pt x="1742" y="801"/>
                    </a:lnTo>
                    <a:lnTo>
                      <a:pt x="1746" y="811"/>
                    </a:lnTo>
                    <a:lnTo>
                      <a:pt x="1738" y="843"/>
                    </a:lnTo>
                    <a:lnTo>
                      <a:pt x="1726" y="853"/>
                    </a:lnTo>
                    <a:lnTo>
                      <a:pt x="1714" y="871"/>
                    </a:lnTo>
                    <a:lnTo>
                      <a:pt x="1706" y="885"/>
                    </a:lnTo>
                    <a:lnTo>
                      <a:pt x="1672" y="919"/>
                    </a:lnTo>
                    <a:lnTo>
                      <a:pt x="1662" y="937"/>
                    </a:lnTo>
                    <a:lnTo>
                      <a:pt x="1642" y="949"/>
                    </a:lnTo>
                    <a:lnTo>
                      <a:pt x="1632" y="951"/>
                    </a:lnTo>
                    <a:lnTo>
                      <a:pt x="1618" y="949"/>
                    </a:lnTo>
                    <a:lnTo>
                      <a:pt x="1618" y="941"/>
                    </a:lnTo>
                    <a:lnTo>
                      <a:pt x="1604" y="947"/>
                    </a:lnTo>
                    <a:lnTo>
                      <a:pt x="1594" y="959"/>
                    </a:lnTo>
                    <a:lnTo>
                      <a:pt x="1590" y="957"/>
                    </a:lnTo>
                    <a:lnTo>
                      <a:pt x="1578" y="973"/>
                    </a:lnTo>
                    <a:lnTo>
                      <a:pt x="1578" y="985"/>
                    </a:lnTo>
                    <a:lnTo>
                      <a:pt x="1572" y="987"/>
                    </a:lnTo>
                    <a:lnTo>
                      <a:pt x="1562" y="997"/>
                    </a:lnTo>
                    <a:lnTo>
                      <a:pt x="1546" y="1005"/>
                    </a:lnTo>
                    <a:lnTo>
                      <a:pt x="1544" y="1015"/>
                    </a:lnTo>
                    <a:lnTo>
                      <a:pt x="1558" y="1025"/>
                    </a:lnTo>
                    <a:lnTo>
                      <a:pt x="1574" y="1049"/>
                    </a:lnTo>
                    <a:lnTo>
                      <a:pt x="1576" y="1069"/>
                    </a:lnTo>
                    <a:lnTo>
                      <a:pt x="1570" y="1085"/>
                    </a:lnTo>
                    <a:lnTo>
                      <a:pt x="1562" y="1091"/>
                    </a:lnTo>
                    <a:lnTo>
                      <a:pt x="1554" y="1087"/>
                    </a:lnTo>
                    <a:lnTo>
                      <a:pt x="1544" y="1091"/>
                    </a:lnTo>
                    <a:lnTo>
                      <a:pt x="1546" y="1097"/>
                    </a:lnTo>
                    <a:lnTo>
                      <a:pt x="1534" y="1099"/>
                    </a:lnTo>
                    <a:lnTo>
                      <a:pt x="1536" y="1117"/>
                    </a:lnTo>
                    <a:lnTo>
                      <a:pt x="1526" y="1117"/>
                    </a:lnTo>
                    <a:lnTo>
                      <a:pt x="1532" y="1103"/>
                    </a:lnTo>
                    <a:lnTo>
                      <a:pt x="1524" y="1099"/>
                    </a:lnTo>
                    <a:lnTo>
                      <a:pt x="1522" y="1093"/>
                    </a:lnTo>
                    <a:lnTo>
                      <a:pt x="1534" y="1073"/>
                    </a:lnTo>
                    <a:lnTo>
                      <a:pt x="1528" y="1061"/>
                    </a:lnTo>
                    <a:lnTo>
                      <a:pt x="1530" y="1053"/>
                    </a:lnTo>
                    <a:lnTo>
                      <a:pt x="1536" y="1053"/>
                    </a:lnTo>
                    <a:lnTo>
                      <a:pt x="1530" y="1043"/>
                    </a:lnTo>
                    <a:lnTo>
                      <a:pt x="1522" y="1037"/>
                    </a:lnTo>
                    <a:lnTo>
                      <a:pt x="1510" y="1041"/>
                    </a:lnTo>
                    <a:lnTo>
                      <a:pt x="1510" y="1035"/>
                    </a:lnTo>
                    <a:lnTo>
                      <a:pt x="1502" y="1033"/>
                    </a:lnTo>
                    <a:lnTo>
                      <a:pt x="1512" y="1023"/>
                    </a:lnTo>
                    <a:lnTo>
                      <a:pt x="1514" y="1013"/>
                    </a:lnTo>
                    <a:lnTo>
                      <a:pt x="1500" y="1003"/>
                    </a:lnTo>
                    <a:lnTo>
                      <a:pt x="1482" y="1003"/>
                    </a:lnTo>
                    <a:lnTo>
                      <a:pt x="1468" y="1011"/>
                    </a:lnTo>
                    <a:lnTo>
                      <a:pt x="1470" y="1013"/>
                    </a:lnTo>
                    <a:lnTo>
                      <a:pt x="1450" y="1023"/>
                    </a:lnTo>
                    <a:lnTo>
                      <a:pt x="1458" y="1011"/>
                    </a:lnTo>
                    <a:lnTo>
                      <a:pt x="1450" y="1011"/>
                    </a:lnTo>
                    <a:lnTo>
                      <a:pt x="1454" y="1003"/>
                    </a:lnTo>
                    <a:lnTo>
                      <a:pt x="1466" y="991"/>
                    </a:lnTo>
                    <a:lnTo>
                      <a:pt x="1460" y="985"/>
                    </a:lnTo>
                    <a:lnTo>
                      <a:pt x="1450" y="983"/>
                    </a:lnTo>
                    <a:lnTo>
                      <a:pt x="1438" y="997"/>
                    </a:lnTo>
                    <a:lnTo>
                      <a:pt x="1424" y="1001"/>
                    </a:lnTo>
                    <a:lnTo>
                      <a:pt x="1416" y="1015"/>
                    </a:lnTo>
                    <a:lnTo>
                      <a:pt x="1410" y="1019"/>
                    </a:lnTo>
                    <a:lnTo>
                      <a:pt x="1402" y="1013"/>
                    </a:lnTo>
                    <a:lnTo>
                      <a:pt x="1394" y="1025"/>
                    </a:lnTo>
                    <a:lnTo>
                      <a:pt x="1402" y="1033"/>
                    </a:lnTo>
                    <a:lnTo>
                      <a:pt x="1414" y="1033"/>
                    </a:lnTo>
                    <a:lnTo>
                      <a:pt x="1416" y="1049"/>
                    </a:lnTo>
                    <a:lnTo>
                      <a:pt x="1422" y="1051"/>
                    </a:lnTo>
                    <a:lnTo>
                      <a:pt x="1442" y="1037"/>
                    </a:lnTo>
                    <a:lnTo>
                      <a:pt x="1456" y="1045"/>
                    </a:lnTo>
                    <a:lnTo>
                      <a:pt x="1464" y="1043"/>
                    </a:lnTo>
                    <a:lnTo>
                      <a:pt x="1472" y="1045"/>
                    </a:lnTo>
                    <a:lnTo>
                      <a:pt x="1466" y="1057"/>
                    </a:lnTo>
                    <a:lnTo>
                      <a:pt x="1462" y="1053"/>
                    </a:lnTo>
                    <a:lnTo>
                      <a:pt x="1442" y="1063"/>
                    </a:lnTo>
                    <a:lnTo>
                      <a:pt x="1442" y="1067"/>
                    </a:lnTo>
                    <a:lnTo>
                      <a:pt x="1426" y="1077"/>
                    </a:lnTo>
                    <a:lnTo>
                      <a:pt x="1420" y="1087"/>
                    </a:lnTo>
                    <a:lnTo>
                      <a:pt x="1426" y="1095"/>
                    </a:lnTo>
                    <a:lnTo>
                      <a:pt x="1436" y="1099"/>
                    </a:lnTo>
                    <a:lnTo>
                      <a:pt x="1446" y="1121"/>
                    </a:lnTo>
                    <a:lnTo>
                      <a:pt x="1444" y="1127"/>
                    </a:lnTo>
                    <a:lnTo>
                      <a:pt x="1458" y="1139"/>
                    </a:lnTo>
                    <a:lnTo>
                      <a:pt x="1462" y="1145"/>
                    </a:lnTo>
                    <a:lnTo>
                      <a:pt x="1458" y="1151"/>
                    </a:lnTo>
                    <a:lnTo>
                      <a:pt x="1462" y="1157"/>
                    </a:lnTo>
                    <a:lnTo>
                      <a:pt x="1446" y="1163"/>
                    </a:lnTo>
                    <a:lnTo>
                      <a:pt x="1442" y="1167"/>
                    </a:lnTo>
                    <a:lnTo>
                      <a:pt x="1452" y="1165"/>
                    </a:lnTo>
                    <a:lnTo>
                      <a:pt x="1458" y="1171"/>
                    </a:lnTo>
                    <a:lnTo>
                      <a:pt x="1464" y="1169"/>
                    </a:lnTo>
                    <a:lnTo>
                      <a:pt x="1468" y="1161"/>
                    </a:lnTo>
                    <a:lnTo>
                      <a:pt x="1468" y="1173"/>
                    </a:lnTo>
                    <a:lnTo>
                      <a:pt x="1462" y="1171"/>
                    </a:lnTo>
                    <a:lnTo>
                      <a:pt x="1462" y="1187"/>
                    </a:lnTo>
                    <a:lnTo>
                      <a:pt x="1456" y="1183"/>
                    </a:lnTo>
                    <a:lnTo>
                      <a:pt x="1456" y="1199"/>
                    </a:lnTo>
                    <a:lnTo>
                      <a:pt x="1446" y="1205"/>
                    </a:lnTo>
                    <a:lnTo>
                      <a:pt x="1438" y="1222"/>
                    </a:lnTo>
                    <a:lnTo>
                      <a:pt x="1424" y="1226"/>
                    </a:lnTo>
                    <a:lnTo>
                      <a:pt x="1426" y="1242"/>
                    </a:lnTo>
                    <a:lnTo>
                      <a:pt x="1420" y="1250"/>
                    </a:lnTo>
                    <a:lnTo>
                      <a:pt x="1408" y="1264"/>
                    </a:lnTo>
                    <a:lnTo>
                      <a:pt x="1398" y="1270"/>
                    </a:lnTo>
                    <a:lnTo>
                      <a:pt x="1394" y="1274"/>
                    </a:lnTo>
                    <a:lnTo>
                      <a:pt x="1384" y="1276"/>
                    </a:lnTo>
                    <a:lnTo>
                      <a:pt x="1378" y="1286"/>
                    </a:lnTo>
                    <a:lnTo>
                      <a:pt x="1368" y="1290"/>
                    </a:lnTo>
                    <a:lnTo>
                      <a:pt x="1352" y="1290"/>
                    </a:lnTo>
                    <a:lnTo>
                      <a:pt x="1348" y="1294"/>
                    </a:lnTo>
                    <a:lnTo>
                      <a:pt x="1338" y="1298"/>
                    </a:lnTo>
                    <a:lnTo>
                      <a:pt x="1336" y="1290"/>
                    </a:lnTo>
                    <a:lnTo>
                      <a:pt x="1334" y="1300"/>
                    </a:lnTo>
                    <a:lnTo>
                      <a:pt x="1326" y="1298"/>
                    </a:lnTo>
                    <a:lnTo>
                      <a:pt x="1322" y="1308"/>
                    </a:lnTo>
                    <a:lnTo>
                      <a:pt x="1316" y="1304"/>
                    </a:lnTo>
                    <a:lnTo>
                      <a:pt x="1310" y="1308"/>
                    </a:lnTo>
                    <a:lnTo>
                      <a:pt x="1290" y="1312"/>
                    </a:lnTo>
                    <a:lnTo>
                      <a:pt x="1284" y="1318"/>
                    </a:lnTo>
                    <a:lnTo>
                      <a:pt x="1288" y="1326"/>
                    </a:lnTo>
                    <a:lnTo>
                      <a:pt x="1278" y="1330"/>
                    </a:lnTo>
                    <a:lnTo>
                      <a:pt x="1274" y="1318"/>
                    </a:lnTo>
                    <a:lnTo>
                      <a:pt x="1276" y="1310"/>
                    </a:lnTo>
                    <a:lnTo>
                      <a:pt x="1256" y="1304"/>
                    </a:lnTo>
                    <a:lnTo>
                      <a:pt x="1250" y="1312"/>
                    </a:lnTo>
                    <a:lnTo>
                      <a:pt x="1240" y="1314"/>
                    </a:lnTo>
                    <a:lnTo>
                      <a:pt x="1244" y="1316"/>
                    </a:lnTo>
                    <a:lnTo>
                      <a:pt x="1226" y="1326"/>
                    </a:lnTo>
                    <a:lnTo>
                      <a:pt x="1228" y="1330"/>
                    </a:lnTo>
                    <a:lnTo>
                      <a:pt x="1220" y="1334"/>
                    </a:lnTo>
                    <a:lnTo>
                      <a:pt x="1214" y="1350"/>
                    </a:lnTo>
                    <a:lnTo>
                      <a:pt x="1220" y="1360"/>
                    </a:lnTo>
                    <a:lnTo>
                      <a:pt x="1226" y="1362"/>
                    </a:lnTo>
                    <a:lnTo>
                      <a:pt x="1228" y="1374"/>
                    </a:lnTo>
                    <a:lnTo>
                      <a:pt x="1248" y="1392"/>
                    </a:lnTo>
                    <a:lnTo>
                      <a:pt x="1252" y="1392"/>
                    </a:lnTo>
                    <a:lnTo>
                      <a:pt x="1262" y="1406"/>
                    </a:lnTo>
                    <a:lnTo>
                      <a:pt x="1270" y="1428"/>
                    </a:lnTo>
                    <a:lnTo>
                      <a:pt x="1268" y="1436"/>
                    </a:lnTo>
                    <a:lnTo>
                      <a:pt x="1272" y="1448"/>
                    </a:lnTo>
                    <a:lnTo>
                      <a:pt x="1268" y="1448"/>
                    </a:lnTo>
                    <a:lnTo>
                      <a:pt x="1268" y="1462"/>
                    </a:lnTo>
                    <a:lnTo>
                      <a:pt x="1264" y="1466"/>
                    </a:lnTo>
                    <a:lnTo>
                      <a:pt x="1238" y="1482"/>
                    </a:lnTo>
                    <a:lnTo>
                      <a:pt x="1232" y="1482"/>
                    </a:lnTo>
                    <a:lnTo>
                      <a:pt x="1226" y="1494"/>
                    </a:lnTo>
                    <a:lnTo>
                      <a:pt x="1212" y="1502"/>
                    </a:lnTo>
                    <a:lnTo>
                      <a:pt x="1206" y="1508"/>
                    </a:lnTo>
                    <a:lnTo>
                      <a:pt x="1200" y="1506"/>
                    </a:lnTo>
                    <a:lnTo>
                      <a:pt x="1202" y="1490"/>
                    </a:lnTo>
                    <a:lnTo>
                      <a:pt x="1192" y="1478"/>
                    </a:lnTo>
                    <a:lnTo>
                      <a:pt x="1178" y="1478"/>
                    </a:lnTo>
                    <a:lnTo>
                      <a:pt x="1170" y="1456"/>
                    </a:lnTo>
                    <a:lnTo>
                      <a:pt x="1162" y="1454"/>
                    </a:lnTo>
                    <a:lnTo>
                      <a:pt x="1156" y="1446"/>
                    </a:lnTo>
                    <a:lnTo>
                      <a:pt x="1140" y="1446"/>
                    </a:lnTo>
                    <a:lnTo>
                      <a:pt x="1142" y="1434"/>
                    </a:lnTo>
                    <a:lnTo>
                      <a:pt x="1128" y="1436"/>
                    </a:lnTo>
                    <a:lnTo>
                      <a:pt x="1128" y="1454"/>
                    </a:lnTo>
                    <a:lnTo>
                      <a:pt x="1126" y="1458"/>
                    </a:lnTo>
                    <a:lnTo>
                      <a:pt x="1113" y="1486"/>
                    </a:lnTo>
                    <a:lnTo>
                      <a:pt x="1115" y="1500"/>
                    </a:lnTo>
                    <a:lnTo>
                      <a:pt x="1126" y="1498"/>
                    </a:lnTo>
                    <a:lnTo>
                      <a:pt x="1128" y="1508"/>
                    </a:lnTo>
                    <a:lnTo>
                      <a:pt x="1132" y="1514"/>
                    </a:lnTo>
                    <a:lnTo>
                      <a:pt x="1130" y="1526"/>
                    </a:lnTo>
                    <a:lnTo>
                      <a:pt x="1142" y="1536"/>
                    </a:lnTo>
                    <a:lnTo>
                      <a:pt x="1152" y="1536"/>
                    </a:lnTo>
                    <a:lnTo>
                      <a:pt x="1176" y="1558"/>
                    </a:lnTo>
                    <a:lnTo>
                      <a:pt x="1180" y="1566"/>
                    </a:lnTo>
                    <a:lnTo>
                      <a:pt x="1178" y="1582"/>
                    </a:lnTo>
                    <a:lnTo>
                      <a:pt x="1180" y="1594"/>
                    </a:lnTo>
                    <a:lnTo>
                      <a:pt x="1186" y="1600"/>
                    </a:lnTo>
                    <a:lnTo>
                      <a:pt x="1192" y="1598"/>
                    </a:lnTo>
                    <a:lnTo>
                      <a:pt x="1188" y="1604"/>
                    </a:lnTo>
                    <a:lnTo>
                      <a:pt x="1194" y="1618"/>
                    </a:lnTo>
                    <a:lnTo>
                      <a:pt x="1182" y="1620"/>
                    </a:lnTo>
                    <a:lnTo>
                      <a:pt x="1178" y="1616"/>
                    </a:lnTo>
                    <a:lnTo>
                      <a:pt x="1148" y="1596"/>
                    </a:lnTo>
                    <a:lnTo>
                      <a:pt x="1148" y="1590"/>
                    </a:lnTo>
                    <a:lnTo>
                      <a:pt x="1138" y="1580"/>
                    </a:lnTo>
                    <a:lnTo>
                      <a:pt x="1136" y="1566"/>
                    </a:lnTo>
                    <a:lnTo>
                      <a:pt x="1134" y="1562"/>
                    </a:lnTo>
                    <a:lnTo>
                      <a:pt x="1134" y="1548"/>
                    </a:lnTo>
                    <a:lnTo>
                      <a:pt x="1130" y="1542"/>
                    </a:lnTo>
                    <a:lnTo>
                      <a:pt x="1121" y="1540"/>
                    </a:lnTo>
                    <a:lnTo>
                      <a:pt x="1123" y="1532"/>
                    </a:lnTo>
                    <a:lnTo>
                      <a:pt x="1111" y="1518"/>
                    </a:lnTo>
                    <a:lnTo>
                      <a:pt x="1105" y="1516"/>
                    </a:lnTo>
                    <a:lnTo>
                      <a:pt x="1101" y="1522"/>
                    </a:lnTo>
                    <a:lnTo>
                      <a:pt x="1101" y="1500"/>
                    </a:lnTo>
                    <a:lnTo>
                      <a:pt x="1105" y="1488"/>
                    </a:lnTo>
                    <a:lnTo>
                      <a:pt x="1099" y="1486"/>
                    </a:lnTo>
                    <a:lnTo>
                      <a:pt x="1101" y="1474"/>
                    </a:lnTo>
                    <a:lnTo>
                      <a:pt x="1105" y="1476"/>
                    </a:lnTo>
                    <a:lnTo>
                      <a:pt x="1109" y="1468"/>
                    </a:lnTo>
                    <a:lnTo>
                      <a:pt x="1103" y="1462"/>
                    </a:lnTo>
                    <a:lnTo>
                      <a:pt x="1091" y="1458"/>
                    </a:lnTo>
                    <a:lnTo>
                      <a:pt x="1105" y="1460"/>
                    </a:lnTo>
                    <a:lnTo>
                      <a:pt x="1107" y="1454"/>
                    </a:lnTo>
                    <a:lnTo>
                      <a:pt x="1099" y="1454"/>
                    </a:lnTo>
                    <a:lnTo>
                      <a:pt x="1101" y="1440"/>
                    </a:lnTo>
                    <a:lnTo>
                      <a:pt x="1105" y="1438"/>
                    </a:lnTo>
                    <a:lnTo>
                      <a:pt x="1101" y="1430"/>
                    </a:lnTo>
                    <a:lnTo>
                      <a:pt x="1093" y="1414"/>
                    </a:lnTo>
                    <a:lnTo>
                      <a:pt x="1093" y="1398"/>
                    </a:lnTo>
                    <a:lnTo>
                      <a:pt x="1081" y="1374"/>
                    </a:lnTo>
                    <a:lnTo>
                      <a:pt x="1075" y="1388"/>
                    </a:lnTo>
                    <a:lnTo>
                      <a:pt x="1065" y="1392"/>
                    </a:lnTo>
                    <a:lnTo>
                      <a:pt x="1057" y="1400"/>
                    </a:lnTo>
                    <a:lnTo>
                      <a:pt x="1039" y="1396"/>
                    </a:lnTo>
                    <a:lnTo>
                      <a:pt x="1045" y="1372"/>
                    </a:lnTo>
                    <a:lnTo>
                      <a:pt x="1037" y="1352"/>
                    </a:lnTo>
                    <a:lnTo>
                      <a:pt x="1031" y="1350"/>
                    </a:lnTo>
                    <a:lnTo>
                      <a:pt x="1029" y="1344"/>
                    </a:lnTo>
                    <a:lnTo>
                      <a:pt x="1035" y="1342"/>
                    </a:lnTo>
                    <a:lnTo>
                      <a:pt x="1027" y="1332"/>
                    </a:lnTo>
                    <a:lnTo>
                      <a:pt x="1021" y="1336"/>
                    </a:lnTo>
                    <a:lnTo>
                      <a:pt x="1003" y="1310"/>
                    </a:lnTo>
                    <a:lnTo>
                      <a:pt x="1005" y="1306"/>
                    </a:lnTo>
                    <a:lnTo>
                      <a:pt x="997" y="1290"/>
                    </a:lnTo>
                    <a:lnTo>
                      <a:pt x="993" y="1294"/>
                    </a:lnTo>
                    <a:lnTo>
                      <a:pt x="985" y="1290"/>
                    </a:lnTo>
                    <a:lnTo>
                      <a:pt x="987" y="1300"/>
                    </a:lnTo>
                    <a:lnTo>
                      <a:pt x="983" y="1304"/>
                    </a:lnTo>
                    <a:lnTo>
                      <a:pt x="977" y="1302"/>
                    </a:lnTo>
                    <a:lnTo>
                      <a:pt x="963" y="1308"/>
                    </a:lnTo>
                    <a:lnTo>
                      <a:pt x="949" y="1310"/>
                    </a:lnTo>
                    <a:lnTo>
                      <a:pt x="945" y="1304"/>
                    </a:lnTo>
                    <a:lnTo>
                      <a:pt x="933" y="1310"/>
                    </a:lnTo>
                    <a:lnTo>
                      <a:pt x="927" y="1314"/>
                    </a:lnTo>
                    <a:lnTo>
                      <a:pt x="929" y="1322"/>
                    </a:lnTo>
                    <a:lnTo>
                      <a:pt x="921" y="1334"/>
                    </a:lnTo>
                    <a:lnTo>
                      <a:pt x="905" y="1338"/>
                    </a:lnTo>
                    <a:lnTo>
                      <a:pt x="897" y="1346"/>
                    </a:lnTo>
                    <a:lnTo>
                      <a:pt x="885" y="1360"/>
                    </a:lnTo>
                    <a:lnTo>
                      <a:pt x="873" y="1370"/>
                    </a:lnTo>
                    <a:lnTo>
                      <a:pt x="857" y="1380"/>
                    </a:lnTo>
                    <a:lnTo>
                      <a:pt x="859" y="1386"/>
                    </a:lnTo>
                    <a:lnTo>
                      <a:pt x="843" y="1390"/>
                    </a:lnTo>
                    <a:lnTo>
                      <a:pt x="837" y="1400"/>
                    </a:lnTo>
                    <a:lnTo>
                      <a:pt x="827" y="1400"/>
                    </a:lnTo>
                    <a:lnTo>
                      <a:pt x="825" y="1410"/>
                    </a:lnTo>
                    <a:lnTo>
                      <a:pt x="829" y="1436"/>
                    </a:lnTo>
                    <a:lnTo>
                      <a:pt x="825" y="1450"/>
                    </a:lnTo>
                    <a:lnTo>
                      <a:pt x="821" y="1458"/>
                    </a:lnTo>
                    <a:lnTo>
                      <a:pt x="821" y="1484"/>
                    </a:lnTo>
                    <a:lnTo>
                      <a:pt x="813" y="1482"/>
                    </a:lnTo>
                    <a:lnTo>
                      <a:pt x="807" y="1496"/>
                    </a:lnTo>
                    <a:lnTo>
                      <a:pt x="809" y="1498"/>
                    </a:lnTo>
                    <a:lnTo>
                      <a:pt x="797" y="1504"/>
                    </a:lnTo>
                    <a:lnTo>
                      <a:pt x="793" y="1512"/>
                    </a:lnTo>
                    <a:lnTo>
                      <a:pt x="785" y="1518"/>
                    </a:lnTo>
                    <a:lnTo>
                      <a:pt x="777" y="1512"/>
                    </a:lnTo>
                    <a:lnTo>
                      <a:pt x="771" y="1504"/>
                    </a:lnTo>
                    <a:lnTo>
                      <a:pt x="767" y="1488"/>
                    </a:lnTo>
                    <a:lnTo>
                      <a:pt x="755" y="1462"/>
                    </a:lnTo>
                    <a:lnTo>
                      <a:pt x="751" y="1458"/>
                    </a:lnTo>
                    <a:lnTo>
                      <a:pt x="745" y="1444"/>
                    </a:lnTo>
                    <a:lnTo>
                      <a:pt x="741" y="1428"/>
                    </a:lnTo>
                    <a:lnTo>
                      <a:pt x="737" y="1416"/>
                    </a:lnTo>
                    <a:lnTo>
                      <a:pt x="723" y="1394"/>
                    </a:lnTo>
                    <a:lnTo>
                      <a:pt x="717" y="1364"/>
                    </a:lnTo>
                    <a:lnTo>
                      <a:pt x="711" y="1336"/>
                    </a:lnTo>
                    <a:lnTo>
                      <a:pt x="715" y="1326"/>
                    </a:lnTo>
                    <a:lnTo>
                      <a:pt x="709" y="1306"/>
                    </a:lnTo>
                    <a:lnTo>
                      <a:pt x="709" y="1300"/>
                    </a:lnTo>
                    <a:lnTo>
                      <a:pt x="703" y="1302"/>
                    </a:lnTo>
                    <a:lnTo>
                      <a:pt x="707" y="1308"/>
                    </a:lnTo>
                    <a:lnTo>
                      <a:pt x="703" y="1314"/>
                    </a:lnTo>
                    <a:lnTo>
                      <a:pt x="687" y="1322"/>
                    </a:lnTo>
                    <a:lnTo>
                      <a:pt x="673" y="1316"/>
                    </a:lnTo>
                    <a:lnTo>
                      <a:pt x="655" y="1298"/>
                    </a:lnTo>
                    <a:lnTo>
                      <a:pt x="673" y="1294"/>
                    </a:lnTo>
                    <a:lnTo>
                      <a:pt x="677" y="1286"/>
                    </a:lnTo>
                    <a:lnTo>
                      <a:pt x="667" y="1290"/>
                    </a:lnTo>
                    <a:lnTo>
                      <a:pt x="651" y="1282"/>
                    </a:lnTo>
                    <a:lnTo>
                      <a:pt x="645" y="1276"/>
                    </a:lnTo>
                    <a:lnTo>
                      <a:pt x="631" y="1270"/>
                    </a:lnTo>
                    <a:lnTo>
                      <a:pt x="629" y="1260"/>
                    </a:lnTo>
                    <a:lnTo>
                      <a:pt x="621" y="1256"/>
                    </a:lnTo>
                    <a:lnTo>
                      <a:pt x="617" y="1244"/>
                    </a:lnTo>
                    <a:lnTo>
                      <a:pt x="605" y="1248"/>
                    </a:lnTo>
                    <a:lnTo>
                      <a:pt x="589" y="1250"/>
                    </a:lnTo>
                    <a:lnTo>
                      <a:pt x="573" y="1248"/>
                    </a:lnTo>
                    <a:lnTo>
                      <a:pt x="573" y="1250"/>
                    </a:lnTo>
                    <a:lnTo>
                      <a:pt x="557" y="1250"/>
                    </a:lnTo>
                    <a:lnTo>
                      <a:pt x="545" y="1254"/>
                    </a:lnTo>
                    <a:lnTo>
                      <a:pt x="501" y="1246"/>
                    </a:lnTo>
                    <a:lnTo>
                      <a:pt x="493" y="1246"/>
                    </a:lnTo>
                    <a:lnTo>
                      <a:pt x="479" y="1242"/>
                    </a:lnTo>
                    <a:lnTo>
                      <a:pt x="475" y="1224"/>
                    </a:lnTo>
                    <a:lnTo>
                      <a:pt x="471" y="1220"/>
                    </a:lnTo>
                    <a:lnTo>
                      <a:pt x="465" y="1224"/>
                    </a:lnTo>
                    <a:lnTo>
                      <a:pt x="453" y="1222"/>
                    </a:lnTo>
                    <a:lnTo>
                      <a:pt x="437" y="1234"/>
                    </a:lnTo>
                    <a:lnTo>
                      <a:pt x="433" y="1226"/>
                    </a:lnTo>
                    <a:lnTo>
                      <a:pt x="429" y="1230"/>
                    </a:lnTo>
                    <a:lnTo>
                      <a:pt x="419" y="1222"/>
                    </a:lnTo>
                    <a:lnTo>
                      <a:pt x="407" y="1216"/>
                    </a:lnTo>
                    <a:lnTo>
                      <a:pt x="405" y="1210"/>
                    </a:lnTo>
                    <a:lnTo>
                      <a:pt x="389" y="1205"/>
                    </a:lnTo>
                    <a:lnTo>
                      <a:pt x="381" y="1185"/>
                    </a:lnTo>
                    <a:lnTo>
                      <a:pt x="373" y="1185"/>
                    </a:lnTo>
                    <a:lnTo>
                      <a:pt x="377" y="1181"/>
                    </a:lnTo>
                    <a:lnTo>
                      <a:pt x="369" y="1169"/>
                    </a:lnTo>
                    <a:lnTo>
                      <a:pt x="361" y="1171"/>
                    </a:lnTo>
                    <a:lnTo>
                      <a:pt x="353" y="1165"/>
                    </a:lnTo>
                    <a:lnTo>
                      <a:pt x="351" y="1169"/>
                    </a:lnTo>
                    <a:lnTo>
                      <a:pt x="341" y="1171"/>
                    </a:lnTo>
                    <a:lnTo>
                      <a:pt x="343" y="1181"/>
                    </a:lnTo>
                    <a:lnTo>
                      <a:pt x="337" y="1179"/>
                    </a:lnTo>
                    <a:lnTo>
                      <a:pt x="341" y="1187"/>
                    </a:lnTo>
                    <a:lnTo>
                      <a:pt x="357" y="1218"/>
                    </a:lnTo>
                    <a:lnTo>
                      <a:pt x="367" y="1224"/>
                    </a:lnTo>
                    <a:lnTo>
                      <a:pt x="371" y="1234"/>
                    </a:lnTo>
                    <a:lnTo>
                      <a:pt x="377" y="1234"/>
                    </a:lnTo>
                    <a:lnTo>
                      <a:pt x="377" y="1242"/>
                    </a:lnTo>
                    <a:lnTo>
                      <a:pt x="387" y="1236"/>
                    </a:lnTo>
                    <a:lnTo>
                      <a:pt x="391" y="1240"/>
                    </a:lnTo>
                    <a:lnTo>
                      <a:pt x="393" y="1254"/>
                    </a:lnTo>
                    <a:lnTo>
                      <a:pt x="387" y="1266"/>
                    </a:lnTo>
                    <a:lnTo>
                      <a:pt x="395" y="1266"/>
                    </a:lnTo>
                    <a:lnTo>
                      <a:pt x="395" y="1270"/>
                    </a:lnTo>
                    <a:lnTo>
                      <a:pt x="407" y="1268"/>
                    </a:lnTo>
                    <a:lnTo>
                      <a:pt x="427" y="1270"/>
                    </a:lnTo>
                    <a:lnTo>
                      <a:pt x="445" y="1254"/>
                    </a:lnTo>
                    <a:lnTo>
                      <a:pt x="459" y="1240"/>
                    </a:lnTo>
                    <a:lnTo>
                      <a:pt x="465" y="1232"/>
                    </a:lnTo>
                    <a:lnTo>
                      <a:pt x="465" y="1254"/>
                    </a:lnTo>
                    <a:lnTo>
                      <a:pt x="469" y="1262"/>
                    </a:lnTo>
                    <a:lnTo>
                      <a:pt x="477" y="1270"/>
                    </a:lnTo>
                    <a:lnTo>
                      <a:pt x="501" y="1278"/>
                    </a:lnTo>
                    <a:lnTo>
                      <a:pt x="517" y="1298"/>
                    </a:lnTo>
                    <a:lnTo>
                      <a:pt x="509" y="1310"/>
                    </a:lnTo>
                    <a:lnTo>
                      <a:pt x="499" y="1320"/>
                    </a:lnTo>
                    <a:lnTo>
                      <a:pt x="503" y="1326"/>
                    </a:lnTo>
                    <a:lnTo>
                      <a:pt x="499" y="1328"/>
                    </a:lnTo>
                    <a:lnTo>
                      <a:pt x="491" y="1324"/>
                    </a:lnTo>
                    <a:lnTo>
                      <a:pt x="485" y="1338"/>
                    </a:lnTo>
                    <a:lnTo>
                      <a:pt x="487" y="1350"/>
                    </a:lnTo>
                    <a:lnTo>
                      <a:pt x="473" y="1352"/>
                    </a:lnTo>
                    <a:lnTo>
                      <a:pt x="467" y="1362"/>
                    </a:lnTo>
                    <a:lnTo>
                      <a:pt x="461" y="1366"/>
                    </a:lnTo>
                    <a:lnTo>
                      <a:pt x="459" y="1372"/>
                    </a:lnTo>
                    <a:lnTo>
                      <a:pt x="453" y="1366"/>
                    </a:lnTo>
                    <a:lnTo>
                      <a:pt x="447" y="1372"/>
                    </a:lnTo>
                    <a:lnTo>
                      <a:pt x="445" y="1380"/>
                    </a:lnTo>
                    <a:lnTo>
                      <a:pt x="429" y="1380"/>
                    </a:lnTo>
                    <a:lnTo>
                      <a:pt x="407" y="1388"/>
                    </a:lnTo>
                    <a:lnTo>
                      <a:pt x="401" y="1396"/>
                    </a:lnTo>
                    <a:lnTo>
                      <a:pt x="401" y="1402"/>
                    </a:lnTo>
                    <a:lnTo>
                      <a:pt x="389" y="1408"/>
                    </a:lnTo>
                    <a:lnTo>
                      <a:pt x="377" y="1410"/>
                    </a:lnTo>
                    <a:lnTo>
                      <a:pt x="353" y="1418"/>
                    </a:lnTo>
                    <a:lnTo>
                      <a:pt x="349" y="1426"/>
                    </a:lnTo>
                    <a:lnTo>
                      <a:pt x="337" y="1426"/>
                    </a:lnTo>
                    <a:lnTo>
                      <a:pt x="329" y="1432"/>
                    </a:lnTo>
                    <a:lnTo>
                      <a:pt x="317" y="1436"/>
                    </a:lnTo>
                    <a:lnTo>
                      <a:pt x="301" y="1436"/>
                    </a:lnTo>
                    <a:lnTo>
                      <a:pt x="289" y="1446"/>
                    </a:lnTo>
                    <a:lnTo>
                      <a:pt x="277" y="1448"/>
                    </a:lnTo>
                    <a:lnTo>
                      <a:pt x="265" y="1438"/>
                    </a:lnTo>
                    <a:lnTo>
                      <a:pt x="263" y="1426"/>
                    </a:lnTo>
                    <a:lnTo>
                      <a:pt x="257" y="1426"/>
                    </a:lnTo>
                    <a:lnTo>
                      <a:pt x="261" y="1418"/>
                    </a:lnTo>
                    <a:lnTo>
                      <a:pt x="257" y="1400"/>
                    </a:lnTo>
                    <a:lnTo>
                      <a:pt x="259" y="1394"/>
                    </a:lnTo>
                    <a:lnTo>
                      <a:pt x="255" y="1382"/>
                    </a:lnTo>
                    <a:lnTo>
                      <a:pt x="245" y="1386"/>
                    </a:lnTo>
                    <a:lnTo>
                      <a:pt x="245" y="1382"/>
                    </a:lnTo>
                    <a:lnTo>
                      <a:pt x="251" y="1378"/>
                    </a:lnTo>
                    <a:lnTo>
                      <a:pt x="251" y="1374"/>
                    </a:lnTo>
                    <a:lnTo>
                      <a:pt x="241" y="1366"/>
                    </a:lnTo>
                    <a:lnTo>
                      <a:pt x="235" y="1354"/>
                    </a:lnTo>
                    <a:lnTo>
                      <a:pt x="231" y="1342"/>
                    </a:lnTo>
                    <a:lnTo>
                      <a:pt x="225" y="1334"/>
                    </a:lnTo>
                    <a:lnTo>
                      <a:pt x="211" y="1326"/>
                    </a:lnTo>
                    <a:lnTo>
                      <a:pt x="201" y="1312"/>
                    </a:lnTo>
                    <a:lnTo>
                      <a:pt x="201" y="1302"/>
                    </a:lnTo>
                    <a:lnTo>
                      <a:pt x="201" y="1294"/>
                    </a:lnTo>
                    <a:lnTo>
                      <a:pt x="193" y="1274"/>
                    </a:lnTo>
                    <a:lnTo>
                      <a:pt x="178" y="1266"/>
                    </a:lnTo>
                    <a:lnTo>
                      <a:pt x="172" y="1256"/>
                    </a:lnTo>
                    <a:lnTo>
                      <a:pt x="170" y="1248"/>
                    </a:lnTo>
                    <a:lnTo>
                      <a:pt x="162" y="1244"/>
                    </a:lnTo>
                    <a:lnTo>
                      <a:pt x="164" y="1238"/>
                    </a:lnTo>
                    <a:lnTo>
                      <a:pt x="148" y="1214"/>
                    </a:lnTo>
                    <a:lnTo>
                      <a:pt x="142" y="1203"/>
                    </a:lnTo>
                    <a:lnTo>
                      <a:pt x="134" y="1203"/>
                    </a:lnTo>
                    <a:lnTo>
                      <a:pt x="140" y="1179"/>
                    </a:lnTo>
                    <a:lnTo>
                      <a:pt x="138" y="1181"/>
                    </a:lnTo>
                    <a:lnTo>
                      <a:pt x="136" y="1175"/>
                    </a:lnTo>
                    <a:lnTo>
                      <a:pt x="128" y="1149"/>
                    </a:lnTo>
                    <a:lnTo>
                      <a:pt x="128" y="1149"/>
                    </a:lnTo>
                    <a:lnTo>
                      <a:pt x="134" y="1139"/>
                    </a:lnTo>
                    <a:lnTo>
                      <a:pt x="138" y="1125"/>
                    </a:lnTo>
                    <a:lnTo>
                      <a:pt x="154" y="1095"/>
                    </a:lnTo>
                    <a:lnTo>
                      <a:pt x="154" y="1069"/>
                    </a:lnTo>
                    <a:lnTo>
                      <a:pt x="152" y="1065"/>
                    </a:lnTo>
                    <a:lnTo>
                      <a:pt x="156" y="1059"/>
                    </a:lnTo>
                    <a:lnTo>
                      <a:pt x="154" y="1053"/>
                    </a:lnTo>
                    <a:lnTo>
                      <a:pt x="144" y="1061"/>
                    </a:lnTo>
                    <a:lnTo>
                      <a:pt x="132" y="1057"/>
                    </a:lnTo>
                    <a:lnTo>
                      <a:pt x="120" y="1067"/>
                    </a:lnTo>
                    <a:lnTo>
                      <a:pt x="106" y="1069"/>
                    </a:lnTo>
                    <a:lnTo>
                      <a:pt x="94" y="1061"/>
                    </a:lnTo>
                    <a:lnTo>
                      <a:pt x="74" y="1055"/>
                    </a:lnTo>
                    <a:lnTo>
                      <a:pt x="70" y="1065"/>
                    </a:lnTo>
                    <a:lnTo>
                      <a:pt x="58" y="1069"/>
                    </a:lnTo>
                    <a:lnTo>
                      <a:pt x="50" y="1065"/>
                    </a:lnTo>
                    <a:lnTo>
                      <a:pt x="48" y="1057"/>
                    </a:lnTo>
                    <a:lnTo>
                      <a:pt x="36" y="1055"/>
                    </a:lnTo>
                    <a:lnTo>
                      <a:pt x="38" y="1053"/>
                    </a:lnTo>
                    <a:lnTo>
                      <a:pt x="22" y="1053"/>
                    </a:lnTo>
                    <a:lnTo>
                      <a:pt x="28" y="1049"/>
                    </a:lnTo>
                    <a:lnTo>
                      <a:pt x="20" y="1047"/>
                    </a:lnTo>
                    <a:lnTo>
                      <a:pt x="22" y="1035"/>
                    </a:lnTo>
                    <a:lnTo>
                      <a:pt x="6" y="1031"/>
                    </a:lnTo>
                    <a:lnTo>
                      <a:pt x="16" y="1027"/>
                    </a:lnTo>
                    <a:lnTo>
                      <a:pt x="14" y="1023"/>
                    </a:lnTo>
                    <a:lnTo>
                      <a:pt x="18" y="1019"/>
                    </a:lnTo>
                    <a:lnTo>
                      <a:pt x="12" y="1013"/>
                    </a:lnTo>
                    <a:lnTo>
                      <a:pt x="16" y="1007"/>
                    </a:lnTo>
                    <a:lnTo>
                      <a:pt x="4" y="1009"/>
                    </a:lnTo>
                    <a:lnTo>
                      <a:pt x="0" y="999"/>
                    </a:lnTo>
                    <a:lnTo>
                      <a:pt x="4" y="1001"/>
                    </a:lnTo>
                    <a:lnTo>
                      <a:pt x="12" y="993"/>
                    </a:lnTo>
                    <a:lnTo>
                      <a:pt x="14" y="993"/>
                    </a:lnTo>
                    <a:lnTo>
                      <a:pt x="14" y="993"/>
                    </a:lnTo>
                    <a:lnTo>
                      <a:pt x="50" y="993"/>
                    </a:lnTo>
                    <a:lnTo>
                      <a:pt x="54" y="987"/>
                    </a:lnTo>
                    <a:lnTo>
                      <a:pt x="52" y="977"/>
                    </a:lnTo>
                    <a:lnTo>
                      <a:pt x="82" y="981"/>
                    </a:lnTo>
                    <a:lnTo>
                      <a:pt x="98" y="969"/>
                    </a:lnTo>
                    <a:lnTo>
                      <a:pt x="114" y="963"/>
                    </a:lnTo>
                    <a:lnTo>
                      <a:pt x="134" y="965"/>
                    </a:lnTo>
                    <a:lnTo>
                      <a:pt x="138" y="961"/>
                    </a:lnTo>
                    <a:lnTo>
                      <a:pt x="148" y="971"/>
                    </a:lnTo>
                    <a:lnTo>
                      <a:pt x="154" y="969"/>
                    </a:lnTo>
                    <a:lnTo>
                      <a:pt x="160" y="977"/>
                    </a:lnTo>
                    <a:lnTo>
                      <a:pt x="164" y="975"/>
                    </a:lnTo>
                    <a:lnTo>
                      <a:pt x="178" y="981"/>
                    </a:lnTo>
                    <a:lnTo>
                      <a:pt x="191" y="983"/>
                    </a:lnTo>
                    <a:lnTo>
                      <a:pt x="207" y="981"/>
                    </a:lnTo>
                    <a:lnTo>
                      <a:pt x="217" y="983"/>
                    </a:lnTo>
                    <a:lnTo>
                      <a:pt x="237" y="975"/>
                    </a:lnTo>
                    <a:lnTo>
                      <a:pt x="243" y="967"/>
                    </a:lnTo>
                    <a:lnTo>
                      <a:pt x="239" y="953"/>
                    </a:lnTo>
                    <a:lnTo>
                      <a:pt x="229" y="945"/>
                    </a:lnTo>
                    <a:lnTo>
                      <a:pt x="217" y="939"/>
                    </a:lnTo>
                    <a:lnTo>
                      <a:pt x="217" y="939"/>
                    </a:lnTo>
                    <a:lnTo>
                      <a:pt x="217" y="939"/>
                    </a:lnTo>
                    <a:lnTo>
                      <a:pt x="217" y="937"/>
                    </a:lnTo>
                    <a:lnTo>
                      <a:pt x="225" y="935"/>
                    </a:lnTo>
                    <a:lnTo>
                      <a:pt x="239" y="941"/>
                    </a:lnTo>
                    <a:lnTo>
                      <a:pt x="253" y="941"/>
                    </a:lnTo>
                    <a:lnTo>
                      <a:pt x="273" y="951"/>
                    </a:lnTo>
                    <a:lnTo>
                      <a:pt x="277" y="953"/>
                    </a:lnTo>
                    <a:lnTo>
                      <a:pt x="289" y="949"/>
                    </a:lnTo>
                    <a:lnTo>
                      <a:pt x="303" y="955"/>
                    </a:lnTo>
                    <a:lnTo>
                      <a:pt x="301" y="961"/>
                    </a:lnTo>
                    <a:lnTo>
                      <a:pt x="317" y="969"/>
                    </a:lnTo>
                    <a:lnTo>
                      <a:pt x="327" y="977"/>
                    </a:lnTo>
                    <a:lnTo>
                      <a:pt x="335" y="979"/>
                    </a:lnTo>
                    <a:lnTo>
                      <a:pt x="347" y="967"/>
                    </a:lnTo>
                    <a:lnTo>
                      <a:pt x="361" y="989"/>
                    </a:lnTo>
                    <a:lnTo>
                      <a:pt x="373" y="991"/>
                    </a:lnTo>
                    <a:lnTo>
                      <a:pt x="359" y="999"/>
                    </a:lnTo>
                    <a:lnTo>
                      <a:pt x="355" y="1017"/>
                    </a:lnTo>
                    <a:lnTo>
                      <a:pt x="351" y="1021"/>
                    </a:lnTo>
                    <a:lnTo>
                      <a:pt x="351" y="1037"/>
                    </a:lnTo>
                    <a:lnTo>
                      <a:pt x="355" y="1041"/>
                    </a:lnTo>
                    <a:lnTo>
                      <a:pt x="369" y="1045"/>
                    </a:lnTo>
                    <a:lnTo>
                      <a:pt x="385" y="1057"/>
                    </a:lnTo>
                    <a:lnTo>
                      <a:pt x="397" y="1061"/>
                    </a:lnTo>
                    <a:lnTo>
                      <a:pt x="421" y="1055"/>
                    </a:lnTo>
                    <a:lnTo>
                      <a:pt x="429" y="1057"/>
                    </a:lnTo>
                    <a:lnTo>
                      <a:pt x="425" y="1041"/>
                    </a:lnTo>
                    <a:lnTo>
                      <a:pt x="429" y="1019"/>
                    </a:lnTo>
                    <a:lnTo>
                      <a:pt x="423" y="1013"/>
                    </a:lnTo>
                    <a:lnTo>
                      <a:pt x="421" y="1001"/>
                    </a:lnTo>
                    <a:lnTo>
                      <a:pt x="409" y="999"/>
                    </a:lnTo>
                    <a:lnTo>
                      <a:pt x="413" y="983"/>
                    </a:lnTo>
                    <a:lnTo>
                      <a:pt x="425" y="989"/>
                    </a:lnTo>
                    <a:lnTo>
                      <a:pt x="433" y="987"/>
                    </a:lnTo>
                    <a:lnTo>
                      <a:pt x="439" y="981"/>
                    </a:lnTo>
                    <a:lnTo>
                      <a:pt x="429" y="973"/>
                    </a:lnTo>
                    <a:lnTo>
                      <a:pt x="427" y="963"/>
                    </a:lnTo>
                    <a:lnTo>
                      <a:pt x="417" y="961"/>
                    </a:lnTo>
                    <a:lnTo>
                      <a:pt x="407" y="973"/>
                    </a:lnTo>
                    <a:lnTo>
                      <a:pt x="405" y="963"/>
                    </a:lnTo>
                    <a:lnTo>
                      <a:pt x="409" y="951"/>
                    </a:lnTo>
                    <a:lnTo>
                      <a:pt x="397" y="949"/>
                    </a:lnTo>
                    <a:lnTo>
                      <a:pt x="389" y="937"/>
                    </a:lnTo>
                    <a:lnTo>
                      <a:pt x="381" y="923"/>
                    </a:lnTo>
                    <a:lnTo>
                      <a:pt x="371" y="921"/>
                    </a:lnTo>
                    <a:lnTo>
                      <a:pt x="369" y="907"/>
                    </a:lnTo>
                    <a:lnTo>
                      <a:pt x="377" y="909"/>
                    </a:lnTo>
                    <a:lnTo>
                      <a:pt x="389" y="903"/>
                    </a:lnTo>
                    <a:lnTo>
                      <a:pt x="407" y="901"/>
                    </a:lnTo>
                    <a:lnTo>
                      <a:pt x="415" y="889"/>
                    </a:lnTo>
                    <a:lnTo>
                      <a:pt x="417" y="877"/>
                    </a:lnTo>
                    <a:lnTo>
                      <a:pt x="405" y="871"/>
                    </a:lnTo>
                    <a:lnTo>
                      <a:pt x="401" y="875"/>
                    </a:lnTo>
                    <a:lnTo>
                      <a:pt x="387" y="869"/>
                    </a:lnTo>
                    <a:lnTo>
                      <a:pt x="377" y="871"/>
                    </a:lnTo>
                    <a:lnTo>
                      <a:pt x="379" y="861"/>
                    </a:lnTo>
                    <a:lnTo>
                      <a:pt x="385" y="841"/>
                    </a:lnTo>
                    <a:lnTo>
                      <a:pt x="391" y="831"/>
                    </a:lnTo>
                    <a:lnTo>
                      <a:pt x="393" y="817"/>
                    </a:lnTo>
                    <a:lnTo>
                      <a:pt x="399" y="807"/>
                    </a:lnTo>
                    <a:lnTo>
                      <a:pt x="417" y="789"/>
                    </a:lnTo>
                    <a:lnTo>
                      <a:pt x="429" y="787"/>
                    </a:lnTo>
                    <a:lnTo>
                      <a:pt x="449" y="789"/>
                    </a:lnTo>
                    <a:lnTo>
                      <a:pt x="467" y="791"/>
                    </a:lnTo>
                    <a:lnTo>
                      <a:pt x="489" y="789"/>
                    </a:lnTo>
                    <a:lnTo>
                      <a:pt x="513" y="797"/>
                    </a:lnTo>
                    <a:lnTo>
                      <a:pt x="535" y="795"/>
                    </a:lnTo>
                    <a:lnTo>
                      <a:pt x="539" y="787"/>
                    </a:lnTo>
                    <a:lnTo>
                      <a:pt x="521" y="775"/>
                    </a:lnTo>
                    <a:lnTo>
                      <a:pt x="517" y="757"/>
                    </a:lnTo>
                    <a:lnTo>
                      <a:pt x="517" y="745"/>
                    </a:lnTo>
                    <a:lnTo>
                      <a:pt x="527" y="739"/>
                    </a:lnTo>
                    <a:lnTo>
                      <a:pt x="523" y="729"/>
                    </a:lnTo>
                    <a:lnTo>
                      <a:pt x="509" y="717"/>
                    </a:lnTo>
                    <a:lnTo>
                      <a:pt x="511" y="705"/>
                    </a:lnTo>
                    <a:lnTo>
                      <a:pt x="525" y="695"/>
                    </a:lnTo>
                    <a:lnTo>
                      <a:pt x="531" y="671"/>
                    </a:lnTo>
                    <a:lnTo>
                      <a:pt x="537" y="671"/>
                    </a:lnTo>
                    <a:lnTo>
                      <a:pt x="549" y="641"/>
                    </a:lnTo>
                    <a:lnTo>
                      <a:pt x="563" y="609"/>
                    </a:lnTo>
                    <a:lnTo>
                      <a:pt x="573" y="577"/>
                    </a:lnTo>
                    <a:lnTo>
                      <a:pt x="581" y="549"/>
                    </a:lnTo>
                    <a:lnTo>
                      <a:pt x="585" y="511"/>
                    </a:lnTo>
                    <a:lnTo>
                      <a:pt x="585" y="483"/>
                    </a:lnTo>
                    <a:lnTo>
                      <a:pt x="613" y="445"/>
                    </a:lnTo>
                    <a:lnTo>
                      <a:pt x="625" y="427"/>
                    </a:lnTo>
                    <a:lnTo>
                      <a:pt x="637" y="393"/>
                    </a:lnTo>
                    <a:lnTo>
                      <a:pt x="645" y="401"/>
                    </a:lnTo>
                    <a:lnTo>
                      <a:pt x="657" y="381"/>
                    </a:lnTo>
                    <a:lnTo>
                      <a:pt x="649" y="381"/>
                    </a:lnTo>
                    <a:lnTo>
                      <a:pt x="641" y="367"/>
                    </a:lnTo>
                    <a:lnTo>
                      <a:pt x="627" y="361"/>
                    </a:lnTo>
                    <a:lnTo>
                      <a:pt x="623" y="363"/>
                    </a:lnTo>
                    <a:lnTo>
                      <a:pt x="631" y="333"/>
                    </a:lnTo>
                    <a:lnTo>
                      <a:pt x="617" y="335"/>
                    </a:lnTo>
                    <a:lnTo>
                      <a:pt x="625" y="317"/>
                    </a:lnTo>
                    <a:lnTo>
                      <a:pt x="641" y="311"/>
                    </a:lnTo>
                    <a:lnTo>
                      <a:pt x="649" y="301"/>
                    </a:lnTo>
                    <a:lnTo>
                      <a:pt x="657" y="277"/>
                    </a:lnTo>
                    <a:lnTo>
                      <a:pt x="665" y="273"/>
                    </a:lnTo>
                    <a:lnTo>
                      <a:pt x="695" y="271"/>
                    </a:lnTo>
                    <a:lnTo>
                      <a:pt x="715" y="277"/>
                    </a:lnTo>
                    <a:lnTo>
                      <a:pt x="715" y="289"/>
                    </a:lnTo>
                    <a:lnTo>
                      <a:pt x="705" y="309"/>
                    </a:lnTo>
                    <a:lnTo>
                      <a:pt x="699" y="311"/>
                    </a:lnTo>
                    <a:lnTo>
                      <a:pt x="713" y="323"/>
                    </a:lnTo>
                    <a:lnTo>
                      <a:pt x="713" y="341"/>
                    </a:lnTo>
                    <a:lnTo>
                      <a:pt x="709" y="345"/>
                    </a:lnTo>
                    <a:lnTo>
                      <a:pt x="711" y="381"/>
                    </a:lnTo>
                    <a:lnTo>
                      <a:pt x="727" y="393"/>
                    </a:lnTo>
                    <a:lnTo>
                      <a:pt x="719" y="401"/>
                    </a:lnTo>
                    <a:lnTo>
                      <a:pt x="719" y="413"/>
                    </a:lnTo>
                    <a:lnTo>
                      <a:pt x="711" y="417"/>
                    </a:lnTo>
                    <a:lnTo>
                      <a:pt x="705" y="429"/>
                    </a:lnTo>
                    <a:lnTo>
                      <a:pt x="695" y="435"/>
                    </a:lnTo>
                    <a:lnTo>
                      <a:pt x="695" y="441"/>
                    </a:lnTo>
                    <a:lnTo>
                      <a:pt x="681" y="445"/>
                    </a:lnTo>
                    <a:lnTo>
                      <a:pt x="669" y="437"/>
                    </a:lnTo>
                    <a:lnTo>
                      <a:pt x="655" y="437"/>
                    </a:lnTo>
                    <a:lnTo>
                      <a:pt x="661" y="445"/>
                    </a:lnTo>
                    <a:lnTo>
                      <a:pt x="663" y="437"/>
                    </a:lnTo>
                    <a:lnTo>
                      <a:pt x="673" y="441"/>
                    </a:lnTo>
                    <a:lnTo>
                      <a:pt x="669" y="447"/>
                    </a:lnTo>
                    <a:lnTo>
                      <a:pt x="701" y="453"/>
                    </a:lnTo>
                    <a:lnTo>
                      <a:pt x="709" y="441"/>
                    </a:lnTo>
                    <a:lnTo>
                      <a:pt x="725" y="437"/>
                    </a:lnTo>
                    <a:lnTo>
                      <a:pt x="731" y="425"/>
                    </a:lnTo>
                    <a:lnTo>
                      <a:pt x="743" y="415"/>
                    </a:lnTo>
                    <a:lnTo>
                      <a:pt x="743" y="401"/>
                    </a:lnTo>
                    <a:lnTo>
                      <a:pt x="737" y="397"/>
                    </a:lnTo>
                    <a:lnTo>
                      <a:pt x="739" y="389"/>
                    </a:lnTo>
                    <a:lnTo>
                      <a:pt x="769" y="381"/>
                    </a:lnTo>
                    <a:lnTo>
                      <a:pt x="783" y="393"/>
                    </a:lnTo>
                    <a:lnTo>
                      <a:pt x="779" y="413"/>
                    </a:lnTo>
                    <a:lnTo>
                      <a:pt x="793" y="419"/>
                    </a:lnTo>
                    <a:lnTo>
                      <a:pt x="807" y="417"/>
                    </a:lnTo>
                    <a:lnTo>
                      <a:pt x="785" y="413"/>
                    </a:lnTo>
                    <a:lnTo>
                      <a:pt x="785" y="403"/>
                    </a:lnTo>
                    <a:lnTo>
                      <a:pt x="795" y="399"/>
                    </a:lnTo>
                    <a:lnTo>
                      <a:pt x="789" y="383"/>
                    </a:lnTo>
                    <a:lnTo>
                      <a:pt x="773" y="377"/>
                    </a:lnTo>
                    <a:lnTo>
                      <a:pt x="755" y="373"/>
                    </a:lnTo>
                    <a:lnTo>
                      <a:pt x="749" y="377"/>
                    </a:lnTo>
                    <a:lnTo>
                      <a:pt x="729" y="375"/>
                    </a:lnTo>
                    <a:lnTo>
                      <a:pt x="731" y="369"/>
                    </a:lnTo>
                    <a:lnTo>
                      <a:pt x="725" y="361"/>
                    </a:lnTo>
                    <a:lnTo>
                      <a:pt x="729" y="349"/>
                    </a:lnTo>
                    <a:lnTo>
                      <a:pt x="737" y="339"/>
                    </a:lnTo>
                    <a:lnTo>
                      <a:pt x="725" y="319"/>
                    </a:lnTo>
                    <a:lnTo>
                      <a:pt x="717" y="313"/>
                    </a:lnTo>
                    <a:lnTo>
                      <a:pt x="725" y="303"/>
                    </a:lnTo>
                    <a:lnTo>
                      <a:pt x="747" y="295"/>
                    </a:lnTo>
                    <a:lnTo>
                      <a:pt x="747" y="279"/>
                    </a:lnTo>
                    <a:lnTo>
                      <a:pt x="733" y="269"/>
                    </a:lnTo>
                    <a:lnTo>
                      <a:pt x="745" y="265"/>
                    </a:lnTo>
                    <a:lnTo>
                      <a:pt x="757" y="281"/>
                    </a:lnTo>
                    <a:lnTo>
                      <a:pt x="759" y="291"/>
                    </a:lnTo>
                    <a:lnTo>
                      <a:pt x="751" y="299"/>
                    </a:lnTo>
                    <a:lnTo>
                      <a:pt x="755" y="311"/>
                    </a:lnTo>
                    <a:lnTo>
                      <a:pt x="751" y="315"/>
                    </a:lnTo>
                    <a:lnTo>
                      <a:pt x="763" y="319"/>
                    </a:lnTo>
                    <a:lnTo>
                      <a:pt x="789" y="321"/>
                    </a:lnTo>
                    <a:lnTo>
                      <a:pt x="801" y="329"/>
                    </a:lnTo>
                    <a:lnTo>
                      <a:pt x="797" y="319"/>
                    </a:lnTo>
                    <a:lnTo>
                      <a:pt x="767" y="309"/>
                    </a:lnTo>
                    <a:lnTo>
                      <a:pt x="763" y="301"/>
                    </a:lnTo>
                    <a:lnTo>
                      <a:pt x="777" y="297"/>
                    </a:lnTo>
                    <a:lnTo>
                      <a:pt x="787" y="303"/>
                    </a:lnTo>
                    <a:lnTo>
                      <a:pt x="795" y="301"/>
                    </a:lnTo>
                    <a:lnTo>
                      <a:pt x="789" y="289"/>
                    </a:lnTo>
                    <a:lnTo>
                      <a:pt x="777" y="289"/>
                    </a:lnTo>
                    <a:lnTo>
                      <a:pt x="787" y="279"/>
                    </a:lnTo>
                    <a:lnTo>
                      <a:pt x="799" y="283"/>
                    </a:lnTo>
                    <a:lnTo>
                      <a:pt x="801" y="273"/>
                    </a:lnTo>
                    <a:lnTo>
                      <a:pt x="811" y="265"/>
                    </a:lnTo>
                    <a:lnTo>
                      <a:pt x="817" y="271"/>
                    </a:lnTo>
                    <a:lnTo>
                      <a:pt x="813" y="287"/>
                    </a:lnTo>
                    <a:lnTo>
                      <a:pt x="849" y="305"/>
                    </a:lnTo>
                    <a:lnTo>
                      <a:pt x="867" y="303"/>
                    </a:lnTo>
                    <a:lnTo>
                      <a:pt x="873" y="307"/>
                    </a:lnTo>
                    <a:lnTo>
                      <a:pt x="869" y="313"/>
                    </a:lnTo>
                    <a:lnTo>
                      <a:pt x="857" y="317"/>
                    </a:lnTo>
                    <a:lnTo>
                      <a:pt x="861" y="331"/>
                    </a:lnTo>
                    <a:lnTo>
                      <a:pt x="867" y="325"/>
                    </a:lnTo>
                    <a:lnTo>
                      <a:pt x="877" y="333"/>
                    </a:lnTo>
                    <a:lnTo>
                      <a:pt x="871" y="343"/>
                    </a:lnTo>
                    <a:lnTo>
                      <a:pt x="881" y="341"/>
                    </a:lnTo>
                    <a:lnTo>
                      <a:pt x="871" y="319"/>
                    </a:lnTo>
                    <a:lnTo>
                      <a:pt x="879" y="309"/>
                    </a:lnTo>
                    <a:lnTo>
                      <a:pt x="875" y="301"/>
                    </a:lnTo>
                    <a:lnTo>
                      <a:pt x="857" y="295"/>
                    </a:lnTo>
                    <a:lnTo>
                      <a:pt x="857" y="289"/>
                    </a:lnTo>
                    <a:lnTo>
                      <a:pt x="841" y="287"/>
                    </a:lnTo>
                    <a:lnTo>
                      <a:pt x="833" y="281"/>
                    </a:lnTo>
                    <a:lnTo>
                      <a:pt x="837" y="271"/>
                    </a:lnTo>
                    <a:lnTo>
                      <a:pt x="827" y="259"/>
                    </a:lnTo>
                    <a:lnTo>
                      <a:pt x="837" y="253"/>
                    </a:lnTo>
                    <a:lnTo>
                      <a:pt x="853" y="249"/>
                    </a:lnTo>
                    <a:lnTo>
                      <a:pt x="877" y="249"/>
                    </a:lnTo>
                    <a:lnTo>
                      <a:pt x="871" y="234"/>
                    </a:lnTo>
                    <a:lnTo>
                      <a:pt x="889" y="238"/>
                    </a:lnTo>
                    <a:lnTo>
                      <a:pt x="889" y="249"/>
                    </a:lnTo>
                    <a:lnTo>
                      <a:pt x="909" y="245"/>
                    </a:lnTo>
                    <a:lnTo>
                      <a:pt x="933" y="242"/>
                    </a:lnTo>
                    <a:lnTo>
                      <a:pt x="917" y="226"/>
                    </a:lnTo>
                    <a:lnTo>
                      <a:pt x="901" y="222"/>
                    </a:lnTo>
                    <a:lnTo>
                      <a:pt x="901" y="216"/>
                    </a:lnTo>
                    <a:lnTo>
                      <a:pt x="911" y="220"/>
                    </a:lnTo>
                    <a:lnTo>
                      <a:pt x="929" y="208"/>
                    </a:lnTo>
                    <a:lnTo>
                      <a:pt x="931" y="212"/>
                    </a:lnTo>
                    <a:lnTo>
                      <a:pt x="961" y="194"/>
                    </a:lnTo>
                    <a:lnTo>
                      <a:pt x="975" y="190"/>
                    </a:lnTo>
                    <a:lnTo>
                      <a:pt x="1029" y="182"/>
                    </a:lnTo>
                    <a:lnTo>
                      <a:pt x="1021" y="176"/>
                    </a:lnTo>
                    <a:lnTo>
                      <a:pt x="1031" y="172"/>
                    </a:lnTo>
                    <a:lnTo>
                      <a:pt x="1033" y="160"/>
                    </a:lnTo>
                    <a:lnTo>
                      <a:pt x="1041" y="160"/>
                    </a:lnTo>
                    <a:lnTo>
                      <a:pt x="1041" y="170"/>
                    </a:lnTo>
                    <a:lnTo>
                      <a:pt x="1063" y="168"/>
                    </a:lnTo>
                    <a:lnTo>
                      <a:pt x="1065" y="158"/>
                    </a:lnTo>
                    <a:lnTo>
                      <a:pt x="1049" y="158"/>
                    </a:lnTo>
                    <a:lnTo>
                      <a:pt x="1055" y="146"/>
                    </a:lnTo>
                    <a:lnTo>
                      <a:pt x="1073" y="140"/>
                    </a:lnTo>
                    <a:lnTo>
                      <a:pt x="1061" y="148"/>
                    </a:lnTo>
                    <a:lnTo>
                      <a:pt x="1061" y="156"/>
                    </a:lnTo>
                    <a:lnTo>
                      <a:pt x="1073" y="156"/>
                    </a:lnTo>
                    <a:lnTo>
                      <a:pt x="1071" y="168"/>
                    </a:lnTo>
                    <a:lnTo>
                      <a:pt x="1081" y="170"/>
                    </a:lnTo>
                    <a:lnTo>
                      <a:pt x="1065" y="172"/>
                    </a:lnTo>
                    <a:lnTo>
                      <a:pt x="1067" y="178"/>
                    </a:lnTo>
                    <a:lnTo>
                      <a:pt x="1107" y="172"/>
                    </a:lnTo>
                    <a:lnTo>
                      <a:pt x="1123" y="176"/>
                    </a:lnTo>
                    <a:lnTo>
                      <a:pt x="1109" y="160"/>
                    </a:lnTo>
                    <a:lnTo>
                      <a:pt x="1140" y="160"/>
                    </a:lnTo>
                    <a:lnTo>
                      <a:pt x="1146" y="152"/>
                    </a:lnTo>
                    <a:lnTo>
                      <a:pt x="1142" y="146"/>
                    </a:lnTo>
                    <a:lnTo>
                      <a:pt x="1160" y="132"/>
                    </a:lnTo>
                    <a:lnTo>
                      <a:pt x="1178" y="124"/>
                    </a:lnTo>
                    <a:lnTo>
                      <a:pt x="1200" y="124"/>
                    </a:lnTo>
                    <a:lnTo>
                      <a:pt x="1218" y="128"/>
                    </a:lnTo>
                    <a:lnTo>
                      <a:pt x="1226" y="136"/>
                    </a:lnTo>
                    <a:lnTo>
                      <a:pt x="1224" y="144"/>
                    </a:lnTo>
                    <a:lnTo>
                      <a:pt x="1242" y="148"/>
                    </a:lnTo>
                    <a:lnTo>
                      <a:pt x="1226" y="162"/>
                    </a:lnTo>
                    <a:lnTo>
                      <a:pt x="1246" y="160"/>
                    </a:lnTo>
                    <a:lnTo>
                      <a:pt x="1248" y="154"/>
                    </a:lnTo>
                    <a:lnTo>
                      <a:pt x="1280" y="156"/>
                    </a:lnTo>
                    <a:lnTo>
                      <a:pt x="1298" y="154"/>
                    </a:lnTo>
                    <a:lnTo>
                      <a:pt x="1302" y="158"/>
                    </a:lnTo>
                    <a:lnTo>
                      <a:pt x="1318" y="158"/>
                    </a:lnTo>
                    <a:lnTo>
                      <a:pt x="1320" y="170"/>
                    </a:lnTo>
                    <a:lnTo>
                      <a:pt x="1332" y="166"/>
                    </a:lnTo>
                    <a:lnTo>
                      <a:pt x="1334" y="180"/>
                    </a:lnTo>
                    <a:lnTo>
                      <a:pt x="1338" y="182"/>
                    </a:lnTo>
                    <a:lnTo>
                      <a:pt x="1334" y="200"/>
                    </a:lnTo>
                    <a:lnTo>
                      <a:pt x="1278" y="228"/>
                    </a:lnTo>
                    <a:lnTo>
                      <a:pt x="1250" y="249"/>
                    </a:lnTo>
                    <a:lnTo>
                      <a:pt x="1236" y="251"/>
                    </a:lnTo>
                    <a:lnTo>
                      <a:pt x="1228" y="259"/>
                    </a:lnTo>
                    <a:lnTo>
                      <a:pt x="1222" y="259"/>
                    </a:lnTo>
                    <a:lnTo>
                      <a:pt x="1210" y="275"/>
                    </a:lnTo>
                    <a:lnTo>
                      <a:pt x="1222" y="269"/>
                    </a:lnTo>
                    <a:lnTo>
                      <a:pt x="1224" y="263"/>
                    </a:lnTo>
                    <a:lnTo>
                      <a:pt x="1246" y="263"/>
                    </a:lnTo>
                    <a:lnTo>
                      <a:pt x="1294" y="249"/>
                    </a:lnTo>
                    <a:lnTo>
                      <a:pt x="1272" y="245"/>
                    </a:lnTo>
                    <a:lnTo>
                      <a:pt x="1280" y="238"/>
                    </a:lnTo>
                    <a:lnTo>
                      <a:pt x="1316" y="249"/>
                    </a:lnTo>
                    <a:lnTo>
                      <a:pt x="1326" y="242"/>
                    </a:lnTo>
                    <a:lnTo>
                      <a:pt x="1332" y="253"/>
                    </a:lnTo>
                    <a:lnTo>
                      <a:pt x="1362" y="249"/>
                    </a:lnTo>
                    <a:lnTo>
                      <a:pt x="1408" y="251"/>
                    </a:lnTo>
                    <a:lnTo>
                      <a:pt x="1408" y="263"/>
                    </a:lnTo>
                    <a:lnTo>
                      <a:pt x="1428" y="269"/>
                    </a:lnTo>
                    <a:lnTo>
                      <a:pt x="1476" y="273"/>
                    </a:lnTo>
                    <a:lnTo>
                      <a:pt x="1486" y="263"/>
                    </a:lnTo>
                    <a:lnTo>
                      <a:pt x="1482" y="257"/>
                    </a:lnTo>
                    <a:lnTo>
                      <a:pt x="1486" y="247"/>
                    </a:lnTo>
                    <a:lnTo>
                      <a:pt x="1492" y="251"/>
                    </a:lnTo>
                    <a:lnTo>
                      <a:pt x="1502" y="240"/>
                    </a:lnTo>
                    <a:lnTo>
                      <a:pt x="1516" y="257"/>
                    </a:lnTo>
                    <a:lnTo>
                      <a:pt x="1526" y="253"/>
                    </a:lnTo>
                    <a:lnTo>
                      <a:pt x="1554" y="255"/>
                    </a:lnTo>
                    <a:lnTo>
                      <a:pt x="1552" y="259"/>
                    </a:lnTo>
                    <a:lnTo>
                      <a:pt x="1574" y="269"/>
                    </a:lnTo>
                    <a:lnTo>
                      <a:pt x="1570" y="283"/>
                    </a:lnTo>
                    <a:lnTo>
                      <a:pt x="1576" y="291"/>
                    </a:lnTo>
                    <a:lnTo>
                      <a:pt x="1566" y="295"/>
                    </a:lnTo>
                    <a:lnTo>
                      <a:pt x="1550" y="285"/>
                    </a:lnTo>
                    <a:lnTo>
                      <a:pt x="1580" y="321"/>
                    </a:lnTo>
                    <a:lnTo>
                      <a:pt x="1596" y="331"/>
                    </a:lnTo>
                    <a:lnTo>
                      <a:pt x="1606" y="329"/>
                    </a:lnTo>
                    <a:lnTo>
                      <a:pt x="1622" y="301"/>
                    </a:lnTo>
                    <a:lnTo>
                      <a:pt x="1638" y="313"/>
                    </a:lnTo>
                    <a:lnTo>
                      <a:pt x="1652" y="315"/>
                    </a:lnTo>
                    <a:lnTo>
                      <a:pt x="1674" y="307"/>
                    </a:lnTo>
                    <a:lnTo>
                      <a:pt x="1706" y="319"/>
                    </a:lnTo>
                    <a:lnTo>
                      <a:pt x="1704" y="313"/>
                    </a:lnTo>
                    <a:lnTo>
                      <a:pt x="1690" y="311"/>
                    </a:lnTo>
                    <a:lnTo>
                      <a:pt x="1716" y="307"/>
                    </a:lnTo>
                    <a:lnTo>
                      <a:pt x="1722" y="313"/>
                    </a:lnTo>
                    <a:lnTo>
                      <a:pt x="1736" y="313"/>
                    </a:lnTo>
                    <a:lnTo>
                      <a:pt x="1728" y="299"/>
                    </a:lnTo>
                    <a:lnTo>
                      <a:pt x="1734" y="293"/>
                    </a:lnTo>
                    <a:lnTo>
                      <a:pt x="1722" y="293"/>
                    </a:lnTo>
                    <a:lnTo>
                      <a:pt x="1728" y="283"/>
                    </a:lnTo>
                    <a:lnTo>
                      <a:pt x="1752" y="281"/>
                    </a:lnTo>
                    <a:lnTo>
                      <a:pt x="1744" y="271"/>
                    </a:lnTo>
                    <a:lnTo>
                      <a:pt x="1758" y="275"/>
                    </a:lnTo>
                    <a:lnTo>
                      <a:pt x="1818" y="281"/>
                    </a:lnTo>
                    <a:lnTo>
                      <a:pt x="1838" y="289"/>
                    </a:lnTo>
                    <a:lnTo>
                      <a:pt x="1810" y="285"/>
                    </a:lnTo>
                    <a:lnTo>
                      <a:pt x="1812" y="289"/>
                    </a:lnTo>
                    <a:lnTo>
                      <a:pt x="1840" y="289"/>
                    </a:lnTo>
                    <a:lnTo>
                      <a:pt x="1826" y="301"/>
                    </a:lnTo>
                    <a:lnTo>
                      <a:pt x="1814" y="301"/>
                    </a:lnTo>
                    <a:lnTo>
                      <a:pt x="1816" y="307"/>
                    </a:lnTo>
                    <a:lnTo>
                      <a:pt x="1828" y="303"/>
                    </a:lnTo>
                    <a:lnTo>
                      <a:pt x="1844" y="289"/>
                    </a:lnTo>
                    <a:lnTo>
                      <a:pt x="1862" y="289"/>
                    </a:lnTo>
                    <a:lnTo>
                      <a:pt x="1882" y="293"/>
                    </a:lnTo>
                    <a:lnTo>
                      <a:pt x="1888" y="299"/>
                    </a:lnTo>
                    <a:lnTo>
                      <a:pt x="1878" y="301"/>
                    </a:lnTo>
                    <a:lnTo>
                      <a:pt x="1872" y="305"/>
                    </a:lnTo>
                    <a:lnTo>
                      <a:pt x="1886" y="307"/>
                    </a:lnTo>
                    <a:lnTo>
                      <a:pt x="1886" y="313"/>
                    </a:lnTo>
                    <a:lnTo>
                      <a:pt x="1896" y="311"/>
                    </a:lnTo>
                    <a:lnTo>
                      <a:pt x="1912" y="317"/>
                    </a:lnTo>
                    <a:lnTo>
                      <a:pt x="1920" y="329"/>
                    </a:lnTo>
                    <a:lnTo>
                      <a:pt x="1942" y="329"/>
                    </a:lnTo>
                    <a:lnTo>
                      <a:pt x="1978" y="323"/>
                    </a:lnTo>
                    <a:lnTo>
                      <a:pt x="2002" y="323"/>
                    </a:lnTo>
                    <a:lnTo>
                      <a:pt x="2016" y="327"/>
                    </a:lnTo>
                    <a:lnTo>
                      <a:pt x="2034" y="335"/>
                    </a:lnTo>
                    <a:lnTo>
                      <a:pt x="2040" y="345"/>
                    </a:lnTo>
                    <a:lnTo>
                      <a:pt x="2034" y="357"/>
                    </a:lnTo>
                    <a:lnTo>
                      <a:pt x="2054" y="369"/>
                    </a:lnTo>
                    <a:lnTo>
                      <a:pt x="2069" y="363"/>
                    </a:lnTo>
                    <a:lnTo>
                      <a:pt x="2101" y="359"/>
                    </a:lnTo>
                    <a:lnTo>
                      <a:pt x="2113" y="365"/>
                    </a:lnTo>
                    <a:lnTo>
                      <a:pt x="2145" y="367"/>
                    </a:lnTo>
                    <a:lnTo>
                      <a:pt x="2159" y="359"/>
                    </a:lnTo>
                    <a:lnTo>
                      <a:pt x="2165" y="373"/>
                    </a:lnTo>
                    <a:lnTo>
                      <a:pt x="2181" y="377"/>
                    </a:lnTo>
                    <a:lnTo>
                      <a:pt x="2187" y="385"/>
                    </a:lnTo>
                    <a:lnTo>
                      <a:pt x="2205" y="381"/>
                    </a:lnTo>
                    <a:lnTo>
                      <a:pt x="2201" y="365"/>
                    </a:lnTo>
                    <a:lnTo>
                      <a:pt x="2201" y="349"/>
                    </a:lnTo>
                    <a:lnTo>
                      <a:pt x="2253" y="357"/>
                    </a:lnTo>
                    <a:lnTo>
                      <a:pt x="2275" y="357"/>
                    </a:lnTo>
                    <a:lnTo>
                      <a:pt x="2319" y="367"/>
                    </a:lnTo>
                    <a:lnTo>
                      <a:pt x="2343" y="381"/>
                    </a:lnTo>
                    <a:lnTo>
                      <a:pt x="2343" y="381"/>
                    </a:lnTo>
                    <a:lnTo>
                      <a:pt x="2359" y="387"/>
                    </a:lnTo>
                    <a:lnTo>
                      <a:pt x="2363" y="393"/>
                    </a:lnTo>
                    <a:lnTo>
                      <a:pt x="2377" y="397"/>
                    </a:lnTo>
                    <a:lnTo>
                      <a:pt x="2395" y="409"/>
                    </a:lnTo>
                    <a:lnTo>
                      <a:pt x="2415" y="415"/>
                    </a:lnTo>
                    <a:lnTo>
                      <a:pt x="2415" y="423"/>
                    </a:lnTo>
                    <a:lnTo>
                      <a:pt x="2427" y="445"/>
                    </a:lnTo>
                    <a:lnTo>
                      <a:pt x="2433" y="445"/>
                    </a:lnTo>
                    <a:lnTo>
                      <a:pt x="2433" y="433"/>
                    </a:lnTo>
                    <a:lnTo>
                      <a:pt x="2425" y="429"/>
                    </a:lnTo>
                    <a:lnTo>
                      <a:pt x="2469" y="433"/>
                    </a:lnTo>
                    <a:lnTo>
                      <a:pt x="2473" y="441"/>
                    </a:lnTo>
                    <a:lnTo>
                      <a:pt x="2493" y="453"/>
                    </a:lnTo>
                    <a:lnTo>
                      <a:pt x="2499" y="453"/>
                    </a:lnTo>
                    <a:lnTo>
                      <a:pt x="2487" y="461"/>
                    </a:lnTo>
                    <a:lnTo>
                      <a:pt x="2487" y="467"/>
                    </a:lnTo>
                    <a:lnTo>
                      <a:pt x="2461" y="469"/>
                    </a:lnTo>
                    <a:lnTo>
                      <a:pt x="2463" y="481"/>
                    </a:lnTo>
                    <a:lnTo>
                      <a:pt x="2457" y="487"/>
                    </a:lnTo>
                    <a:lnTo>
                      <a:pt x="2461" y="497"/>
                    </a:lnTo>
                    <a:lnTo>
                      <a:pt x="2439" y="499"/>
                    </a:lnTo>
                    <a:lnTo>
                      <a:pt x="2423" y="487"/>
                    </a:lnTo>
                    <a:lnTo>
                      <a:pt x="2413" y="489"/>
                    </a:lnTo>
                    <a:lnTo>
                      <a:pt x="2405" y="483"/>
                    </a:lnTo>
                    <a:lnTo>
                      <a:pt x="2405" y="473"/>
                    </a:lnTo>
                    <a:lnTo>
                      <a:pt x="2389" y="467"/>
                    </a:lnTo>
                    <a:lnTo>
                      <a:pt x="2383" y="471"/>
                    </a:lnTo>
                    <a:lnTo>
                      <a:pt x="2365" y="469"/>
                    </a:lnTo>
                    <a:lnTo>
                      <a:pt x="2359" y="457"/>
                    </a:lnTo>
                    <a:lnTo>
                      <a:pt x="2347" y="455"/>
                    </a:lnTo>
                    <a:lnTo>
                      <a:pt x="2347" y="463"/>
                    </a:lnTo>
                    <a:lnTo>
                      <a:pt x="2353" y="467"/>
                    </a:lnTo>
                    <a:lnTo>
                      <a:pt x="2347" y="479"/>
                    </a:lnTo>
                    <a:close/>
                    <a:moveTo>
                      <a:pt x="1364" y="1770"/>
                    </a:moveTo>
                    <a:lnTo>
                      <a:pt x="1358" y="1772"/>
                    </a:lnTo>
                    <a:lnTo>
                      <a:pt x="1348" y="1762"/>
                    </a:lnTo>
                    <a:lnTo>
                      <a:pt x="1358" y="1762"/>
                    </a:lnTo>
                    <a:lnTo>
                      <a:pt x="1366" y="1766"/>
                    </a:lnTo>
                    <a:lnTo>
                      <a:pt x="1364" y="1770"/>
                    </a:lnTo>
                    <a:close/>
                    <a:moveTo>
                      <a:pt x="1716" y="1762"/>
                    </a:moveTo>
                    <a:lnTo>
                      <a:pt x="1718" y="1766"/>
                    </a:lnTo>
                    <a:lnTo>
                      <a:pt x="1700" y="1766"/>
                    </a:lnTo>
                    <a:lnTo>
                      <a:pt x="1706" y="1754"/>
                    </a:lnTo>
                    <a:lnTo>
                      <a:pt x="1718" y="1750"/>
                    </a:lnTo>
                    <a:lnTo>
                      <a:pt x="1722" y="1754"/>
                    </a:lnTo>
                    <a:lnTo>
                      <a:pt x="1716" y="1762"/>
                    </a:lnTo>
                    <a:close/>
                    <a:moveTo>
                      <a:pt x="1606" y="1742"/>
                    </a:moveTo>
                    <a:lnTo>
                      <a:pt x="1612" y="1746"/>
                    </a:lnTo>
                    <a:lnTo>
                      <a:pt x="1602" y="1762"/>
                    </a:lnTo>
                    <a:lnTo>
                      <a:pt x="1596" y="1752"/>
                    </a:lnTo>
                    <a:lnTo>
                      <a:pt x="1604" y="1752"/>
                    </a:lnTo>
                    <a:lnTo>
                      <a:pt x="1606" y="1742"/>
                    </a:lnTo>
                    <a:close/>
                    <a:moveTo>
                      <a:pt x="1346" y="1746"/>
                    </a:moveTo>
                    <a:lnTo>
                      <a:pt x="1334" y="1748"/>
                    </a:lnTo>
                    <a:lnTo>
                      <a:pt x="1322" y="1748"/>
                    </a:lnTo>
                    <a:lnTo>
                      <a:pt x="1322" y="1744"/>
                    </a:lnTo>
                    <a:lnTo>
                      <a:pt x="1340" y="1742"/>
                    </a:lnTo>
                    <a:lnTo>
                      <a:pt x="1346" y="1746"/>
                    </a:lnTo>
                    <a:close/>
                    <a:moveTo>
                      <a:pt x="1470" y="1722"/>
                    </a:moveTo>
                    <a:lnTo>
                      <a:pt x="1462" y="1722"/>
                    </a:lnTo>
                    <a:lnTo>
                      <a:pt x="1458" y="1718"/>
                    </a:lnTo>
                    <a:lnTo>
                      <a:pt x="1468" y="1716"/>
                    </a:lnTo>
                    <a:lnTo>
                      <a:pt x="1468" y="1710"/>
                    </a:lnTo>
                    <a:lnTo>
                      <a:pt x="1476" y="1706"/>
                    </a:lnTo>
                    <a:lnTo>
                      <a:pt x="1480" y="1708"/>
                    </a:lnTo>
                    <a:lnTo>
                      <a:pt x="1476" y="1718"/>
                    </a:lnTo>
                    <a:lnTo>
                      <a:pt x="1486" y="1720"/>
                    </a:lnTo>
                    <a:lnTo>
                      <a:pt x="1470" y="1722"/>
                    </a:lnTo>
                    <a:close/>
                    <a:moveTo>
                      <a:pt x="1542" y="1696"/>
                    </a:moveTo>
                    <a:lnTo>
                      <a:pt x="1534" y="1698"/>
                    </a:lnTo>
                    <a:lnTo>
                      <a:pt x="1526" y="1694"/>
                    </a:lnTo>
                    <a:lnTo>
                      <a:pt x="1522" y="1688"/>
                    </a:lnTo>
                    <a:lnTo>
                      <a:pt x="1534" y="1686"/>
                    </a:lnTo>
                    <a:lnTo>
                      <a:pt x="1542" y="1690"/>
                    </a:lnTo>
                    <a:lnTo>
                      <a:pt x="1542" y="1696"/>
                    </a:lnTo>
                    <a:close/>
                    <a:moveTo>
                      <a:pt x="1242" y="1682"/>
                    </a:moveTo>
                    <a:lnTo>
                      <a:pt x="1244" y="1678"/>
                    </a:lnTo>
                    <a:lnTo>
                      <a:pt x="1254" y="1680"/>
                    </a:lnTo>
                    <a:lnTo>
                      <a:pt x="1252" y="1686"/>
                    </a:lnTo>
                    <a:lnTo>
                      <a:pt x="1244" y="1688"/>
                    </a:lnTo>
                    <a:lnTo>
                      <a:pt x="1242" y="1682"/>
                    </a:lnTo>
                    <a:close/>
                    <a:moveTo>
                      <a:pt x="1514" y="1666"/>
                    </a:moveTo>
                    <a:lnTo>
                      <a:pt x="1528" y="1666"/>
                    </a:lnTo>
                    <a:lnTo>
                      <a:pt x="1520" y="1670"/>
                    </a:lnTo>
                    <a:lnTo>
                      <a:pt x="1506" y="1668"/>
                    </a:lnTo>
                    <a:lnTo>
                      <a:pt x="1498" y="1670"/>
                    </a:lnTo>
                    <a:lnTo>
                      <a:pt x="1498" y="1664"/>
                    </a:lnTo>
                    <a:lnTo>
                      <a:pt x="1514" y="1666"/>
                    </a:lnTo>
                    <a:close/>
                    <a:moveTo>
                      <a:pt x="1234" y="1682"/>
                    </a:moveTo>
                    <a:lnTo>
                      <a:pt x="1230" y="1686"/>
                    </a:lnTo>
                    <a:lnTo>
                      <a:pt x="1218" y="1682"/>
                    </a:lnTo>
                    <a:lnTo>
                      <a:pt x="1216" y="1672"/>
                    </a:lnTo>
                    <a:lnTo>
                      <a:pt x="1206" y="1668"/>
                    </a:lnTo>
                    <a:lnTo>
                      <a:pt x="1212" y="1662"/>
                    </a:lnTo>
                    <a:lnTo>
                      <a:pt x="1220" y="1662"/>
                    </a:lnTo>
                    <a:lnTo>
                      <a:pt x="1224" y="1676"/>
                    </a:lnTo>
                    <a:lnTo>
                      <a:pt x="1232" y="1678"/>
                    </a:lnTo>
                    <a:lnTo>
                      <a:pt x="1228" y="1684"/>
                    </a:lnTo>
                    <a:lnTo>
                      <a:pt x="1234" y="1682"/>
                    </a:lnTo>
                    <a:close/>
                    <a:moveTo>
                      <a:pt x="1121" y="1670"/>
                    </a:moveTo>
                    <a:lnTo>
                      <a:pt x="1136" y="1686"/>
                    </a:lnTo>
                    <a:lnTo>
                      <a:pt x="1128" y="1682"/>
                    </a:lnTo>
                    <a:lnTo>
                      <a:pt x="1119" y="1672"/>
                    </a:lnTo>
                    <a:lnTo>
                      <a:pt x="1109" y="1664"/>
                    </a:lnTo>
                    <a:lnTo>
                      <a:pt x="1105" y="1658"/>
                    </a:lnTo>
                    <a:lnTo>
                      <a:pt x="1111" y="1654"/>
                    </a:lnTo>
                    <a:lnTo>
                      <a:pt x="1115" y="1666"/>
                    </a:lnTo>
                    <a:lnTo>
                      <a:pt x="1121" y="1670"/>
                    </a:lnTo>
                    <a:close/>
                    <a:moveTo>
                      <a:pt x="1542" y="1646"/>
                    </a:moveTo>
                    <a:lnTo>
                      <a:pt x="1548" y="1646"/>
                    </a:lnTo>
                    <a:lnTo>
                      <a:pt x="1552" y="1650"/>
                    </a:lnTo>
                    <a:lnTo>
                      <a:pt x="1548" y="1658"/>
                    </a:lnTo>
                    <a:lnTo>
                      <a:pt x="1554" y="1662"/>
                    </a:lnTo>
                    <a:lnTo>
                      <a:pt x="1546" y="1666"/>
                    </a:lnTo>
                    <a:lnTo>
                      <a:pt x="1542" y="1660"/>
                    </a:lnTo>
                    <a:lnTo>
                      <a:pt x="1546" y="1656"/>
                    </a:lnTo>
                    <a:lnTo>
                      <a:pt x="1542" y="1646"/>
                    </a:lnTo>
                    <a:close/>
                    <a:moveTo>
                      <a:pt x="1077" y="1608"/>
                    </a:moveTo>
                    <a:lnTo>
                      <a:pt x="1061" y="1598"/>
                    </a:lnTo>
                    <a:lnTo>
                      <a:pt x="1065" y="1596"/>
                    </a:lnTo>
                    <a:lnTo>
                      <a:pt x="1077" y="1608"/>
                    </a:lnTo>
                    <a:lnTo>
                      <a:pt x="1085" y="1606"/>
                    </a:lnTo>
                    <a:lnTo>
                      <a:pt x="1089" y="1618"/>
                    </a:lnTo>
                    <a:lnTo>
                      <a:pt x="1095" y="1624"/>
                    </a:lnTo>
                    <a:lnTo>
                      <a:pt x="1093" y="1630"/>
                    </a:lnTo>
                    <a:lnTo>
                      <a:pt x="1083" y="1618"/>
                    </a:lnTo>
                    <a:lnTo>
                      <a:pt x="1087" y="1616"/>
                    </a:lnTo>
                    <a:lnTo>
                      <a:pt x="1087" y="1608"/>
                    </a:lnTo>
                    <a:lnTo>
                      <a:pt x="1077" y="1608"/>
                    </a:lnTo>
                    <a:close/>
                    <a:moveTo>
                      <a:pt x="1650" y="1734"/>
                    </a:moveTo>
                    <a:lnTo>
                      <a:pt x="1654" y="1738"/>
                    </a:lnTo>
                    <a:lnTo>
                      <a:pt x="1646" y="1744"/>
                    </a:lnTo>
                    <a:lnTo>
                      <a:pt x="1646" y="1742"/>
                    </a:lnTo>
                    <a:lnTo>
                      <a:pt x="1646" y="1726"/>
                    </a:lnTo>
                    <a:lnTo>
                      <a:pt x="1652" y="1722"/>
                    </a:lnTo>
                    <a:lnTo>
                      <a:pt x="1656" y="1724"/>
                    </a:lnTo>
                    <a:lnTo>
                      <a:pt x="1654" y="1734"/>
                    </a:lnTo>
                    <a:lnTo>
                      <a:pt x="1650" y="1734"/>
                    </a:lnTo>
                    <a:close/>
                    <a:moveTo>
                      <a:pt x="1380" y="1774"/>
                    </a:moveTo>
                    <a:lnTo>
                      <a:pt x="1370" y="1774"/>
                    </a:lnTo>
                    <a:lnTo>
                      <a:pt x="1370" y="1766"/>
                    </a:lnTo>
                    <a:lnTo>
                      <a:pt x="1376" y="1762"/>
                    </a:lnTo>
                    <a:lnTo>
                      <a:pt x="1384" y="1768"/>
                    </a:lnTo>
                    <a:lnTo>
                      <a:pt x="1392" y="1768"/>
                    </a:lnTo>
                    <a:lnTo>
                      <a:pt x="1394" y="1762"/>
                    </a:lnTo>
                    <a:lnTo>
                      <a:pt x="1402" y="1762"/>
                    </a:lnTo>
                    <a:lnTo>
                      <a:pt x="1416" y="1764"/>
                    </a:lnTo>
                    <a:lnTo>
                      <a:pt x="1420" y="1770"/>
                    </a:lnTo>
                    <a:lnTo>
                      <a:pt x="1408" y="1774"/>
                    </a:lnTo>
                    <a:lnTo>
                      <a:pt x="1386" y="1778"/>
                    </a:lnTo>
                    <a:lnTo>
                      <a:pt x="1380" y="1774"/>
                    </a:lnTo>
                    <a:close/>
                    <a:moveTo>
                      <a:pt x="1550" y="1686"/>
                    </a:moveTo>
                    <a:lnTo>
                      <a:pt x="1556" y="1682"/>
                    </a:lnTo>
                    <a:lnTo>
                      <a:pt x="1570" y="1684"/>
                    </a:lnTo>
                    <a:lnTo>
                      <a:pt x="1574" y="1682"/>
                    </a:lnTo>
                    <a:lnTo>
                      <a:pt x="1592" y="1686"/>
                    </a:lnTo>
                    <a:lnTo>
                      <a:pt x="1602" y="1698"/>
                    </a:lnTo>
                    <a:lnTo>
                      <a:pt x="1576" y="1690"/>
                    </a:lnTo>
                    <a:lnTo>
                      <a:pt x="1576" y="1692"/>
                    </a:lnTo>
                    <a:lnTo>
                      <a:pt x="1564" y="1690"/>
                    </a:lnTo>
                    <a:lnTo>
                      <a:pt x="1556" y="1686"/>
                    </a:lnTo>
                    <a:lnTo>
                      <a:pt x="1552" y="1690"/>
                    </a:lnTo>
                    <a:lnTo>
                      <a:pt x="1546" y="1688"/>
                    </a:lnTo>
                    <a:lnTo>
                      <a:pt x="1550" y="1686"/>
                    </a:lnTo>
                    <a:close/>
                    <a:moveTo>
                      <a:pt x="1970" y="797"/>
                    </a:moveTo>
                    <a:lnTo>
                      <a:pt x="1976" y="799"/>
                    </a:lnTo>
                    <a:lnTo>
                      <a:pt x="1984" y="795"/>
                    </a:lnTo>
                    <a:lnTo>
                      <a:pt x="1976" y="807"/>
                    </a:lnTo>
                    <a:lnTo>
                      <a:pt x="1962" y="819"/>
                    </a:lnTo>
                    <a:lnTo>
                      <a:pt x="1960" y="825"/>
                    </a:lnTo>
                    <a:lnTo>
                      <a:pt x="1948" y="837"/>
                    </a:lnTo>
                    <a:lnTo>
                      <a:pt x="1958" y="825"/>
                    </a:lnTo>
                    <a:lnTo>
                      <a:pt x="1954" y="817"/>
                    </a:lnTo>
                    <a:lnTo>
                      <a:pt x="1966" y="811"/>
                    </a:lnTo>
                    <a:lnTo>
                      <a:pt x="1966" y="807"/>
                    </a:lnTo>
                    <a:lnTo>
                      <a:pt x="1974" y="805"/>
                    </a:lnTo>
                    <a:lnTo>
                      <a:pt x="1970" y="797"/>
                    </a:lnTo>
                    <a:close/>
                    <a:moveTo>
                      <a:pt x="1690" y="713"/>
                    </a:moveTo>
                    <a:lnTo>
                      <a:pt x="1698" y="705"/>
                    </a:lnTo>
                    <a:lnTo>
                      <a:pt x="1704" y="715"/>
                    </a:lnTo>
                    <a:lnTo>
                      <a:pt x="1700" y="723"/>
                    </a:lnTo>
                    <a:lnTo>
                      <a:pt x="1698" y="713"/>
                    </a:lnTo>
                    <a:lnTo>
                      <a:pt x="1690" y="713"/>
                    </a:lnTo>
                    <a:close/>
                    <a:moveTo>
                      <a:pt x="1456" y="1540"/>
                    </a:moveTo>
                    <a:lnTo>
                      <a:pt x="1462" y="1538"/>
                    </a:lnTo>
                    <a:lnTo>
                      <a:pt x="1462" y="1548"/>
                    </a:lnTo>
                    <a:lnTo>
                      <a:pt x="1448" y="1552"/>
                    </a:lnTo>
                    <a:lnTo>
                      <a:pt x="1440" y="1542"/>
                    </a:lnTo>
                    <a:lnTo>
                      <a:pt x="1454" y="1548"/>
                    </a:lnTo>
                    <a:lnTo>
                      <a:pt x="1458" y="1548"/>
                    </a:lnTo>
                    <a:lnTo>
                      <a:pt x="1456" y="1540"/>
                    </a:lnTo>
                    <a:close/>
                    <a:moveTo>
                      <a:pt x="2183" y="359"/>
                    </a:moveTo>
                    <a:lnTo>
                      <a:pt x="2175" y="365"/>
                    </a:lnTo>
                    <a:lnTo>
                      <a:pt x="2157" y="357"/>
                    </a:lnTo>
                    <a:lnTo>
                      <a:pt x="2165" y="353"/>
                    </a:lnTo>
                    <a:lnTo>
                      <a:pt x="2183" y="357"/>
                    </a:lnTo>
                    <a:lnTo>
                      <a:pt x="2183" y="359"/>
                    </a:lnTo>
                    <a:close/>
                    <a:moveTo>
                      <a:pt x="1488" y="1470"/>
                    </a:moveTo>
                    <a:lnTo>
                      <a:pt x="1494" y="1474"/>
                    </a:lnTo>
                    <a:lnTo>
                      <a:pt x="1492" y="1482"/>
                    </a:lnTo>
                    <a:lnTo>
                      <a:pt x="1486" y="1488"/>
                    </a:lnTo>
                    <a:lnTo>
                      <a:pt x="1482" y="1498"/>
                    </a:lnTo>
                    <a:lnTo>
                      <a:pt x="1486" y="1502"/>
                    </a:lnTo>
                    <a:lnTo>
                      <a:pt x="1478" y="1502"/>
                    </a:lnTo>
                    <a:lnTo>
                      <a:pt x="1468" y="1490"/>
                    </a:lnTo>
                    <a:lnTo>
                      <a:pt x="1474" y="1486"/>
                    </a:lnTo>
                    <a:lnTo>
                      <a:pt x="1478" y="1474"/>
                    </a:lnTo>
                    <a:lnTo>
                      <a:pt x="1486" y="1476"/>
                    </a:lnTo>
                    <a:lnTo>
                      <a:pt x="1484" y="1488"/>
                    </a:lnTo>
                    <a:lnTo>
                      <a:pt x="1492" y="1474"/>
                    </a:lnTo>
                    <a:lnTo>
                      <a:pt x="1488" y="1470"/>
                    </a:lnTo>
                    <a:close/>
                    <a:moveTo>
                      <a:pt x="689" y="259"/>
                    </a:moveTo>
                    <a:lnTo>
                      <a:pt x="697" y="261"/>
                    </a:lnTo>
                    <a:lnTo>
                      <a:pt x="669" y="267"/>
                    </a:lnTo>
                    <a:lnTo>
                      <a:pt x="671" y="257"/>
                    </a:lnTo>
                    <a:lnTo>
                      <a:pt x="685" y="253"/>
                    </a:lnTo>
                    <a:lnTo>
                      <a:pt x="689" y="259"/>
                    </a:lnTo>
                    <a:close/>
                    <a:moveTo>
                      <a:pt x="1436" y="1430"/>
                    </a:moveTo>
                    <a:lnTo>
                      <a:pt x="1450" y="1434"/>
                    </a:lnTo>
                    <a:lnTo>
                      <a:pt x="1454" y="1448"/>
                    </a:lnTo>
                    <a:lnTo>
                      <a:pt x="1450" y="1454"/>
                    </a:lnTo>
                    <a:lnTo>
                      <a:pt x="1436" y="1430"/>
                    </a:lnTo>
                    <a:close/>
                    <a:moveTo>
                      <a:pt x="1330" y="228"/>
                    </a:moveTo>
                    <a:lnTo>
                      <a:pt x="1322" y="236"/>
                    </a:lnTo>
                    <a:lnTo>
                      <a:pt x="1302" y="228"/>
                    </a:lnTo>
                    <a:lnTo>
                      <a:pt x="1310" y="222"/>
                    </a:lnTo>
                    <a:lnTo>
                      <a:pt x="1330" y="224"/>
                    </a:lnTo>
                    <a:lnTo>
                      <a:pt x="1330" y="228"/>
                    </a:lnTo>
                    <a:close/>
                    <a:moveTo>
                      <a:pt x="1460" y="1452"/>
                    </a:moveTo>
                    <a:lnTo>
                      <a:pt x="1466" y="1450"/>
                    </a:lnTo>
                    <a:lnTo>
                      <a:pt x="1462" y="1458"/>
                    </a:lnTo>
                    <a:lnTo>
                      <a:pt x="1470" y="1464"/>
                    </a:lnTo>
                    <a:lnTo>
                      <a:pt x="1480" y="1466"/>
                    </a:lnTo>
                    <a:lnTo>
                      <a:pt x="1478" y="1470"/>
                    </a:lnTo>
                    <a:lnTo>
                      <a:pt x="1470" y="1478"/>
                    </a:lnTo>
                    <a:lnTo>
                      <a:pt x="1462" y="1482"/>
                    </a:lnTo>
                    <a:lnTo>
                      <a:pt x="1464" y="1462"/>
                    </a:lnTo>
                    <a:lnTo>
                      <a:pt x="1460" y="1462"/>
                    </a:lnTo>
                    <a:lnTo>
                      <a:pt x="1460" y="1452"/>
                    </a:lnTo>
                    <a:close/>
                    <a:moveTo>
                      <a:pt x="1426" y="1278"/>
                    </a:moveTo>
                    <a:lnTo>
                      <a:pt x="1432" y="1278"/>
                    </a:lnTo>
                    <a:lnTo>
                      <a:pt x="1448" y="1254"/>
                    </a:lnTo>
                    <a:lnTo>
                      <a:pt x="1456" y="1250"/>
                    </a:lnTo>
                    <a:lnTo>
                      <a:pt x="1462" y="1254"/>
                    </a:lnTo>
                    <a:lnTo>
                      <a:pt x="1458" y="1258"/>
                    </a:lnTo>
                    <a:lnTo>
                      <a:pt x="1452" y="1284"/>
                    </a:lnTo>
                    <a:lnTo>
                      <a:pt x="1446" y="1294"/>
                    </a:lnTo>
                    <a:lnTo>
                      <a:pt x="1444" y="1304"/>
                    </a:lnTo>
                    <a:lnTo>
                      <a:pt x="1436" y="1292"/>
                    </a:lnTo>
                    <a:lnTo>
                      <a:pt x="1434" y="1280"/>
                    </a:lnTo>
                    <a:lnTo>
                      <a:pt x="1426" y="1278"/>
                    </a:lnTo>
                    <a:close/>
                    <a:moveTo>
                      <a:pt x="993" y="62"/>
                    </a:moveTo>
                    <a:lnTo>
                      <a:pt x="987" y="60"/>
                    </a:lnTo>
                    <a:lnTo>
                      <a:pt x="993" y="44"/>
                    </a:lnTo>
                    <a:lnTo>
                      <a:pt x="1001" y="44"/>
                    </a:lnTo>
                    <a:lnTo>
                      <a:pt x="1031" y="48"/>
                    </a:lnTo>
                    <a:lnTo>
                      <a:pt x="1015" y="56"/>
                    </a:lnTo>
                    <a:lnTo>
                      <a:pt x="1007" y="52"/>
                    </a:lnTo>
                    <a:lnTo>
                      <a:pt x="991" y="50"/>
                    </a:lnTo>
                    <a:lnTo>
                      <a:pt x="993" y="62"/>
                    </a:lnTo>
                    <a:close/>
                    <a:moveTo>
                      <a:pt x="1744" y="240"/>
                    </a:moveTo>
                    <a:lnTo>
                      <a:pt x="1738" y="232"/>
                    </a:lnTo>
                    <a:lnTo>
                      <a:pt x="1748" y="230"/>
                    </a:lnTo>
                    <a:lnTo>
                      <a:pt x="1752" y="242"/>
                    </a:lnTo>
                    <a:lnTo>
                      <a:pt x="1766" y="240"/>
                    </a:lnTo>
                    <a:lnTo>
                      <a:pt x="1786" y="253"/>
                    </a:lnTo>
                    <a:lnTo>
                      <a:pt x="1790" y="261"/>
                    </a:lnTo>
                    <a:lnTo>
                      <a:pt x="1784" y="263"/>
                    </a:lnTo>
                    <a:lnTo>
                      <a:pt x="1746" y="257"/>
                    </a:lnTo>
                    <a:lnTo>
                      <a:pt x="1734" y="259"/>
                    </a:lnTo>
                    <a:lnTo>
                      <a:pt x="1734" y="255"/>
                    </a:lnTo>
                    <a:lnTo>
                      <a:pt x="1746" y="251"/>
                    </a:lnTo>
                    <a:lnTo>
                      <a:pt x="1744" y="240"/>
                    </a:lnTo>
                    <a:close/>
                    <a:moveTo>
                      <a:pt x="1842" y="208"/>
                    </a:moveTo>
                    <a:lnTo>
                      <a:pt x="1828" y="200"/>
                    </a:lnTo>
                    <a:lnTo>
                      <a:pt x="1832" y="190"/>
                    </a:lnTo>
                    <a:lnTo>
                      <a:pt x="1838" y="196"/>
                    </a:lnTo>
                    <a:lnTo>
                      <a:pt x="1862" y="196"/>
                    </a:lnTo>
                    <a:lnTo>
                      <a:pt x="1866" y="202"/>
                    </a:lnTo>
                    <a:lnTo>
                      <a:pt x="1874" y="200"/>
                    </a:lnTo>
                    <a:lnTo>
                      <a:pt x="1900" y="204"/>
                    </a:lnTo>
                    <a:lnTo>
                      <a:pt x="1896" y="212"/>
                    </a:lnTo>
                    <a:lnTo>
                      <a:pt x="1874" y="216"/>
                    </a:lnTo>
                    <a:lnTo>
                      <a:pt x="1858" y="214"/>
                    </a:lnTo>
                    <a:lnTo>
                      <a:pt x="1842" y="208"/>
                    </a:lnTo>
                    <a:close/>
                    <a:moveTo>
                      <a:pt x="821" y="1492"/>
                    </a:moveTo>
                    <a:lnTo>
                      <a:pt x="825" y="1490"/>
                    </a:lnTo>
                    <a:lnTo>
                      <a:pt x="835" y="1498"/>
                    </a:lnTo>
                    <a:lnTo>
                      <a:pt x="845" y="1510"/>
                    </a:lnTo>
                    <a:lnTo>
                      <a:pt x="853" y="1528"/>
                    </a:lnTo>
                    <a:lnTo>
                      <a:pt x="849" y="1542"/>
                    </a:lnTo>
                    <a:lnTo>
                      <a:pt x="833" y="1550"/>
                    </a:lnTo>
                    <a:lnTo>
                      <a:pt x="825" y="1548"/>
                    </a:lnTo>
                    <a:lnTo>
                      <a:pt x="821" y="1536"/>
                    </a:lnTo>
                    <a:lnTo>
                      <a:pt x="819" y="1518"/>
                    </a:lnTo>
                    <a:lnTo>
                      <a:pt x="825" y="1498"/>
                    </a:lnTo>
                    <a:lnTo>
                      <a:pt x="821" y="1492"/>
                    </a:lnTo>
                    <a:close/>
                    <a:moveTo>
                      <a:pt x="1654" y="1099"/>
                    </a:moveTo>
                    <a:lnTo>
                      <a:pt x="1656" y="1107"/>
                    </a:lnTo>
                    <a:lnTo>
                      <a:pt x="1646" y="1117"/>
                    </a:lnTo>
                    <a:lnTo>
                      <a:pt x="1642" y="1113"/>
                    </a:lnTo>
                    <a:lnTo>
                      <a:pt x="1634" y="1115"/>
                    </a:lnTo>
                    <a:lnTo>
                      <a:pt x="1628" y="1125"/>
                    </a:lnTo>
                    <a:lnTo>
                      <a:pt x="1622" y="1125"/>
                    </a:lnTo>
                    <a:lnTo>
                      <a:pt x="1620" y="1113"/>
                    </a:lnTo>
                    <a:lnTo>
                      <a:pt x="1628" y="1101"/>
                    </a:lnTo>
                    <a:lnTo>
                      <a:pt x="1636" y="1105"/>
                    </a:lnTo>
                    <a:lnTo>
                      <a:pt x="1640" y="1097"/>
                    </a:lnTo>
                    <a:lnTo>
                      <a:pt x="1654" y="1099"/>
                    </a:lnTo>
                    <a:close/>
                    <a:moveTo>
                      <a:pt x="1021" y="1432"/>
                    </a:moveTo>
                    <a:lnTo>
                      <a:pt x="1019" y="1442"/>
                    </a:lnTo>
                    <a:lnTo>
                      <a:pt x="1021" y="1454"/>
                    </a:lnTo>
                    <a:lnTo>
                      <a:pt x="1015" y="1466"/>
                    </a:lnTo>
                    <a:lnTo>
                      <a:pt x="1013" y="1462"/>
                    </a:lnTo>
                    <a:lnTo>
                      <a:pt x="1021" y="1432"/>
                    </a:lnTo>
                    <a:close/>
                    <a:moveTo>
                      <a:pt x="1290" y="1342"/>
                    </a:moveTo>
                    <a:lnTo>
                      <a:pt x="1286" y="1352"/>
                    </a:lnTo>
                    <a:lnTo>
                      <a:pt x="1274" y="1362"/>
                    </a:lnTo>
                    <a:lnTo>
                      <a:pt x="1260" y="1358"/>
                    </a:lnTo>
                    <a:lnTo>
                      <a:pt x="1258" y="1344"/>
                    </a:lnTo>
                    <a:lnTo>
                      <a:pt x="1276" y="1334"/>
                    </a:lnTo>
                    <a:lnTo>
                      <a:pt x="1294" y="1334"/>
                    </a:lnTo>
                    <a:lnTo>
                      <a:pt x="1294" y="1338"/>
                    </a:lnTo>
                    <a:lnTo>
                      <a:pt x="1290" y="1342"/>
                    </a:lnTo>
                    <a:close/>
                    <a:moveTo>
                      <a:pt x="1432" y="1780"/>
                    </a:moveTo>
                    <a:lnTo>
                      <a:pt x="1444" y="1792"/>
                    </a:lnTo>
                    <a:lnTo>
                      <a:pt x="1438" y="1794"/>
                    </a:lnTo>
                    <a:lnTo>
                      <a:pt x="1430" y="1790"/>
                    </a:lnTo>
                    <a:lnTo>
                      <a:pt x="1416" y="1784"/>
                    </a:lnTo>
                    <a:lnTo>
                      <a:pt x="1418" y="1782"/>
                    </a:lnTo>
                    <a:lnTo>
                      <a:pt x="1432" y="1780"/>
                    </a:lnTo>
                    <a:close/>
                    <a:moveTo>
                      <a:pt x="1750" y="1678"/>
                    </a:moveTo>
                    <a:lnTo>
                      <a:pt x="1750" y="1744"/>
                    </a:lnTo>
                    <a:lnTo>
                      <a:pt x="1750" y="1778"/>
                    </a:lnTo>
                    <a:lnTo>
                      <a:pt x="1734" y="1762"/>
                    </a:lnTo>
                    <a:lnTo>
                      <a:pt x="1718" y="1762"/>
                    </a:lnTo>
                    <a:lnTo>
                      <a:pt x="1722" y="1754"/>
                    </a:lnTo>
                    <a:lnTo>
                      <a:pt x="1714" y="1744"/>
                    </a:lnTo>
                    <a:lnTo>
                      <a:pt x="1706" y="1722"/>
                    </a:lnTo>
                    <a:lnTo>
                      <a:pt x="1674" y="1708"/>
                    </a:lnTo>
                    <a:lnTo>
                      <a:pt x="1662" y="1706"/>
                    </a:lnTo>
                    <a:lnTo>
                      <a:pt x="1650" y="1698"/>
                    </a:lnTo>
                    <a:lnTo>
                      <a:pt x="1650" y="1700"/>
                    </a:lnTo>
                    <a:lnTo>
                      <a:pt x="1638" y="1694"/>
                    </a:lnTo>
                    <a:lnTo>
                      <a:pt x="1634" y="1700"/>
                    </a:lnTo>
                    <a:lnTo>
                      <a:pt x="1628" y="1702"/>
                    </a:lnTo>
                    <a:lnTo>
                      <a:pt x="1622" y="1686"/>
                    </a:lnTo>
                    <a:lnTo>
                      <a:pt x="1614" y="1682"/>
                    </a:lnTo>
                    <a:lnTo>
                      <a:pt x="1616" y="1680"/>
                    </a:lnTo>
                    <a:lnTo>
                      <a:pt x="1626" y="1682"/>
                    </a:lnTo>
                    <a:lnTo>
                      <a:pt x="1630" y="1676"/>
                    </a:lnTo>
                    <a:lnTo>
                      <a:pt x="1642" y="1678"/>
                    </a:lnTo>
                    <a:lnTo>
                      <a:pt x="1644" y="1676"/>
                    </a:lnTo>
                    <a:lnTo>
                      <a:pt x="1634" y="1672"/>
                    </a:lnTo>
                    <a:lnTo>
                      <a:pt x="1624" y="1674"/>
                    </a:lnTo>
                    <a:lnTo>
                      <a:pt x="1614" y="1670"/>
                    </a:lnTo>
                    <a:lnTo>
                      <a:pt x="1610" y="1662"/>
                    </a:lnTo>
                    <a:lnTo>
                      <a:pt x="1598" y="1662"/>
                    </a:lnTo>
                    <a:lnTo>
                      <a:pt x="1590" y="1652"/>
                    </a:lnTo>
                    <a:lnTo>
                      <a:pt x="1582" y="1658"/>
                    </a:lnTo>
                    <a:lnTo>
                      <a:pt x="1590" y="1666"/>
                    </a:lnTo>
                    <a:lnTo>
                      <a:pt x="1586" y="1670"/>
                    </a:lnTo>
                    <a:lnTo>
                      <a:pt x="1578" y="1668"/>
                    </a:lnTo>
                    <a:lnTo>
                      <a:pt x="1584" y="1666"/>
                    </a:lnTo>
                    <a:lnTo>
                      <a:pt x="1580" y="1658"/>
                    </a:lnTo>
                    <a:lnTo>
                      <a:pt x="1590" y="1652"/>
                    </a:lnTo>
                    <a:lnTo>
                      <a:pt x="1590" y="1646"/>
                    </a:lnTo>
                    <a:lnTo>
                      <a:pt x="1582" y="1646"/>
                    </a:lnTo>
                    <a:lnTo>
                      <a:pt x="1588" y="1640"/>
                    </a:lnTo>
                    <a:lnTo>
                      <a:pt x="1596" y="1638"/>
                    </a:lnTo>
                    <a:lnTo>
                      <a:pt x="1602" y="1642"/>
                    </a:lnTo>
                    <a:lnTo>
                      <a:pt x="1602" y="1646"/>
                    </a:lnTo>
                    <a:lnTo>
                      <a:pt x="1594" y="1646"/>
                    </a:lnTo>
                    <a:lnTo>
                      <a:pt x="1596" y="1652"/>
                    </a:lnTo>
                    <a:lnTo>
                      <a:pt x="1602" y="1652"/>
                    </a:lnTo>
                    <a:lnTo>
                      <a:pt x="1624" y="1644"/>
                    </a:lnTo>
                    <a:lnTo>
                      <a:pt x="1634" y="1650"/>
                    </a:lnTo>
                    <a:lnTo>
                      <a:pt x="1644" y="1650"/>
                    </a:lnTo>
                    <a:lnTo>
                      <a:pt x="1648" y="1660"/>
                    </a:lnTo>
                    <a:lnTo>
                      <a:pt x="1646" y="1664"/>
                    </a:lnTo>
                    <a:lnTo>
                      <a:pt x="1654" y="1674"/>
                    </a:lnTo>
                    <a:lnTo>
                      <a:pt x="1654" y="1684"/>
                    </a:lnTo>
                    <a:lnTo>
                      <a:pt x="1658" y="1690"/>
                    </a:lnTo>
                    <a:lnTo>
                      <a:pt x="1666" y="1690"/>
                    </a:lnTo>
                    <a:lnTo>
                      <a:pt x="1678" y="1678"/>
                    </a:lnTo>
                    <a:lnTo>
                      <a:pt x="1678" y="1668"/>
                    </a:lnTo>
                    <a:lnTo>
                      <a:pt x="1660" y="1662"/>
                    </a:lnTo>
                    <a:lnTo>
                      <a:pt x="1674" y="1664"/>
                    </a:lnTo>
                    <a:lnTo>
                      <a:pt x="1672" y="1650"/>
                    </a:lnTo>
                    <a:lnTo>
                      <a:pt x="1678" y="1654"/>
                    </a:lnTo>
                    <a:lnTo>
                      <a:pt x="1678" y="1664"/>
                    </a:lnTo>
                    <a:lnTo>
                      <a:pt x="1692" y="1666"/>
                    </a:lnTo>
                    <a:lnTo>
                      <a:pt x="1702" y="1662"/>
                    </a:lnTo>
                    <a:lnTo>
                      <a:pt x="1734" y="1674"/>
                    </a:lnTo>
                    <a:lnTo>
                      <a:pt x="1738" y="1674"/>
                    </a:lnTo>
                    <a:lnTo>
                      <a:pt x="1750" y="1678"/>
                    </a:lnTo>
                    <a:close/>
                    <a:moveTo>
                      <a:pt x="120" y="1089"/>
                    </a:moveTo>
                    <a:lnTo>
                      <a:pt x="118" y="1091"/>
                    </a:lnTo>
                    <a:lnTo>
                      <a:pt x="108" y="1093"/>
                    </a:lnTo>
                    <a:lnTo>
                      <a:pt x="106" y="1093"/>
                    </a:lnTo>
                    <a:lnTo>
                      <a:pt x="104" y="1093"/>
                    </a:lnTo>
                    <a:lnTo>
                      <a:pt x="98" y="1085"/>
                    </a:lnTo>
                    <a:lnTo>
                      <a:pt x="106" y="1085"/>
                    </a:lnTo>
                    <a:lnTo>
                      <a:pt x="108" y="1081"/>
                    </a:lnTo>
                    <a:lnTo>
                      <a:pt x="116" y="1081"/>
                    </a:lnTo>
                    <a:lnTo>
                      <a:pt x="132" y="1077"/>
                    </a:lnTo>
                    <a:lnTo>
                      <a:pt x="122" y="1083"/>
                    </a:lnTo>
                    <a:lnTo>
                      <a:pt x="122" y="1087"/>
                    </a:lnTo>
                    <a:lnTo>
                      <a:pt x="122" y="1087"/>
                    </a:lnTo>
                    <a:lnTo>
                      <a:pt x="122" y="1087"/>
                    </a:lnTo>
                    <a:lnTo>
                      <a:pt x="122" y="1087"/>
                    </a:lnTo>
                    <a:lnTo>
                      <a:pt x="122" y="1087"/>
                    </a:lnTo>
                    <a:lnTo>
                      <a:pt x="120" y="1087"/>
                    </a:lnTo>
                    <a:lnTo>
                      <a:pt x="120" y="1087"/>
                    </a:lnTo>
                    <a:lnTo>
                      <a:pt x="120" y="1087"/>
                    </a:lnTo>
                    <a:lnTo>
                      <a:pt x="120" y="1087"/>
                    </a:lnTo>
                    <a:lnTo>
                      <a:pt x="120" y="1089"/>
                    </a:lnTo>
                    <a:close/>
                    <a:moveTo>
                      <a:pt x="120" y="1087"/>
                    </a:moveTo>
                    <a:lnTo>
                      <a:pt x="120" y="1087"/>
                    </a:lnTo>
                    <a:lnTo>
                      <a:pt x="120" y="1087"/>
                    </a:lnTo>
                    <a:close/>
                    <a:moveTo>
                      <a:pt x="122" y="1089"/>
                    </a:moveTo>
                    <a:lnTo>
                      <a:pt x="120" y="1087"/>
                    </a:lnTo>
                    <a:lnTo>
                      <a:pt x="122" y="1087"/>
                    </a:lnTo>
                    <a:lnTo>
                      <a:pt x="122" y="1087"/>
                    </a:lnTo>
                    <a:lnTo>
                      <a:pt x="122" y="1087"/>
                    </a:lnTo>
                    <a:lnTo>
                      <a:pt x="122" y="1089"/>
                    </a:lnTo>
                    <a:close/>
                    <a:moveTo>
                      <a:pt x="1196" y="1636"/>
                    </a:moveTo>
                    <a:lnTo>
                      <a:pt x="1194" y="1634"/>
                    </a:lnTo>
                    <a:lnTo>
                      <a:pt x="1194" y="1632"/>
                    </a:lnTo>
                    <a:lnTo>
                      <a:pt x="1194" y="1632"/>
                    </a:lnTo>
                    <a:lnTo>
                      <a:pt x="1196" y="1636"/>
                    </a:lnTo>
                    <a:lnTo>
                      <a:pt x="1196" y="1636"/>
                    </a:lnTo>
                    <a:close/>
                    <a:moveTo>
                      <a:pt x="120" y="1087"/>
                    </a:moveTo>
                    <a:lnTo>
                      <a:pt x="120" y="1087"/>
                    </a:lnTo>
                    <a:lnTo>
                      <a:pt x="120" y="1087"/>
                    </a:lnTo>
                    <a:lnTo>
                      <a:pt x="120" y="1087"/>
                    </a:lnTo>
                    <a:lnTo>
                      <a:pt x="120" y="1087"/>
                    </a:lnTo>
                    <a:lnTo>
                      <a:pt x="120" y="1087"/>
                    </a:lnTo>
                    <a:close/>
                    <a:moveTo>
                      <a:pt x="122" y="1087"/>
                    </a:moveTo>
                    <a:lnTo>
                      <a:pt x="122" y="1085"/>
                    </a:lnTo>
                    <a:lnTo>
                      <a:pt x="122" y="1085"/>
                    </a:lnTo>
                    <a:lnTo>
                      <a:pt x="122" y="1087"/>
                    </a:lnTo>
                    <a:close/>
                    <a:moveTo>
                      <a:pt x="120" y="1087"/>
                    </a:moveTo>
                    <a:lnTo>
                      <a:pt x="120" y="1087"/>
                    </a:lnTo>
                    <a:lnTo>
                      <a:pt x="120" y="1087"/>
                    </a:lnTo>
                    <a:lnTo>
                      <a:pt x="120" y="1087"/>
                    </a:lnTo>
                    <a:lnTo>
                      <a:pt x="120" y="1087"/>
                    </a:lnTo>
                    <a:lnTo>
                      <a:pt x="120" y="1087"/>
                    </a:lnTo>
                    <a:lnTo>
                      <a:pt x="120" y="1087"/>
                    </a:lnTo>
                    <a:close/>
                    <a:moveTo>
                      <a:pt x="1414" y="1626"/>
                    </a:moveTo>
                    <a:lnTo>
                      <a:pt x="1398" y="1626"/>
                    </a:lnTo>
                    <a:lnTo>
                      <a:pt x="1394" y="1638"/>
                    </a:lnTo>
                    <a:lnTo>
                      <a:pt x="1392" y="1646"/>
                    </a:lnTo>
                    <a:lnTo>
                      <a:pt x="1386" y="1658"/>
                    </a:lnTo>
                    <a:lnTo>
                      <a:pt x="1376" y="1666"/>
                    </a:lnTo>
                    <a:lnTo>
                      <a:pt x="1380" y="1672"/>
                    </a:lnTo>
                    <a:lnTo>
                      <a:pt x="1372" y="1684"/>
                    </a:lnTo>
                    <a:lnTo>
                      <a:pt x="1378" y="1690"/>
                    </a:lnTo>
                    <a:lnTo>
                      <a:pt x="1372" y="1700"/>
                    </a:lnTo>
                    <a:lnTo>
                      <a:pt x="1370" y="1694"/>
                    </a:lnTo>
                    <a:lnTo>
                      <a:pt x="1350" y="1702"/>
                    </a:lnTo>
                    <a:lnTo>
                      <a:pt x="1348" y="1692"/>
                    </a:lnTo>
                    <a:lnTo>
                      <a:pt x="1334" y="1692"/>
                    </a:lnTo>
                    <a:lnTo>
                      <a:pt x="1326" y="1682"/>
                    </a:lnTo>
                    <a:lnTo>
                      <a:pt x="1320" y="1690"/>
                    </a:lnTo>
                    <a:lnTo>
                      <a:pt x="1314" y="1690"/>
                    </a:lnTo>
                    <a:lnTo>
                      <a:pt x="1308" y="1692"/>
                    </a:lnTo>
                    <a:lnTo>
                      <a:pt x="1306" y="1682"/>
                    </a:lnTo>
                    <a:lnTo>
                      <a:pt x="1290" y="1686"/>
                    </a:lnTo>
                    <a:lnTo>
                      <a:pt x="1284" y="1684"/>
                    </a:lnTo>
                    <a:lnTo>
                      <a:pt x="1278" y="1656"/>
                    </a:lnTo>
                    <a:lnTo>
                      <a:pt x="1268" y="1658"/>
                    </a:lnTo>
                    <a:lnTo>
                      <a:pt x="1276" y="1654"/>
                    </a:lnTo>
                    <a:lnTo>
                      <a:pt x="1268" y="1652"/>
                    </a:lnTo>
                    <a:lnTo>
                      <a:pt x="1266" y="1642"/>
                    </a:lnTo>
                    <a:lnTo>
                      <a:pt x="1270" y="1638"/>
                    </a:lnTo>
                    <a:lnTo>
                      <a:pt x="1264" y="1634"/>
                    </a:lnTo>
                    <a:lnTo>
                      <a:pt x="1262" y="1626"/>
                    </a:lnTo>
                    <a:lnTo>
                      <a:pt x="1266" y="1616"/>
                    </a:lnTo>
                    <a:lnTo>
                      <a:pt x="1274" y="1608"/>
                    </a:lnTo>
                    <a:lnTo>
                      <a:pt x="1278" y="1614"/>
                    </a:lnTo>
                    <a:lnTo>
                      <a:pt x="1294" y="1616"/>
                    </a:lnTo>
                    <a:lnTo>
                      <a:pt x="1300" y="1598"/>
                    </a:lnTo>
                    <a:lnTo>
                      <a:pt x="1326" y="1592"/>
                    </a:lnTo>
                    <a:lnTo>
                      <a:pt x="1340" y="1574"/>
                    </a:lnTo>
                    <a:lnTo>
                      <a:pt x="1340" y="1570"/>
                    </a:lnTo>
                    <a:lnTo>
                      <a:pt x="1348" y="1568"/>
                    </a:lnTo>
                    <a:lnTo>
                      <a:pt x="1364" y="1554"/>
                    </a:lnTo>
                    <a:lnTo>
                      <a:pt x="1368" y="1554"/>
                    </a:lnTo>
                    <a:lnTo>
                      <a:pt x="1372" y="1546"/>
                    </a:lnTo>
                    <a:lnTo>
                      <a:pt x="1378" y="1542"/>
                    </a:lnTo>
                    <a:lnTo>
                      <a:pt x="1384" y="1530"/>
                    </a:lnTo>
                    <a:lnTo>
                      <a:pt x="1390" y="1538"/>
                    </a:lnTo>
                    <a:lnTo>
                      <a:pt x="1398" y="1542"/>
                    </a:lnTo>
                    <a:lnTo>
                      <a:pt x="1398" y="1550"/>
                    </a:lnTo>
                    <a:lnTo>
                      <a:pt x="1402" y="1548"/>
                    </a:lnTo>
                    <a:lnTo>
                      <a:pt x="1416" y="1558"/>
                    </a:lnTo>
                    <a:lnTo>
                      <a:pt x="1420" y="1558"/>
                    </a:lnTo>
                    <a:lnTo>
                      <a:pt x="1422" y="1566"/>
                    </a:lnTo>
                    <a:lnTo>
                      <a:pt x="1434" y="1558"/>
                    </a:lnTo>
                    <a:lnTo>
                      <a:pt x="1424" y="1568"/>
                    </a:lnTo>
                    <a:lnTo>
                      <a:pt x="1418" y="1562"/>
                    </a:lnTo>
                    <a:lnTo>
                      <a:pt x="1404" y="1566"/>
                    </a:lnTo>
                    <a:lnTo>
                      <a:pt x="1412" y="1572"/>
                    </a:lnTo>
                    <a:lnTo>
                      <a:pt x="1392" y="1576"/>
                    </a:lnTo>
                    <a:lnTo>
                      <a:pt x="1398" y="1586"/>
                    </a:lnTo>
                    <a:lnTo>
                      <a:pt x="1392" y="1590"/>
                    </a:lnTo>
                    <a:lnTo>
                      <a:pt x="1396" y="1592"/>
                    </a:lnTo>
                    <a:lnTo>
                      <a:pt x="1402" y="1606"/>
                    </a:lnTo>
                    <a:lnTo>
                      <a:pt x="1398" y="1610"/>
                    </a:lnTo>
                    <a:lnTo>
                      <a:pt x="1416" y="1624"/>
                    </a:lnTo>
                    <a:lnTo>
                      <a:pt x="1414" y="1626"/>
                    </a:lnTo>
                    <a:close/>
                    <a:moveTo>
                      <a:pt x="1166" y="1622"/>
                    </a:moveTo>
                    <a:lnTo>
                      <a:pt x="1180" y="1626"/>
                    </a:lnTo>
                    <a:lnTo>
                      <a:pt x="1178" y="1630"/>
                    </a:lnTo>
                    <a:lnTo>
                      <a:pt x="1186" y="1636"/>
                    </a:lnTo>
                    <a:lnTo>
                      <a:pt x="1178" y="1650"/>
                    </a:lnTo>
                    <a:lnTo>
                      <a:pt x="1186" y="1654"/>
                    </a:lnTo>
                    <a:lnTo>
                      <a:pt x="1194" y="1654"/>
                    </a:lnTo>
                    <a:lnTo>
                      <a:pt x="1196" y="1666"/>
                    </a:lnTo>
                    <a:lnTo>
                      <a:pt x="1202" y="1674"/>
                    </a:lnTo>
                    <a:lnTo>
                      <a:pt x="1214" y="1676"/>
                    </a:lnTo>
                    <a:lnTo>
                      <a:pt x="1220" y="1688"/>
                    </a:lnTo>
                    <a:lnTo>
                      <a:pt x="1218" y="1698"/>
                    </a:lnTo>
                    <a:lnTo>
                      <a:pt x="1216" y="1726"/>
                    </a:lnTo>
                    <a:lnTo>
                      <a:pt x="1208" y="1722"/>
                    </a:lnTo>
                    <a:lnTo>
                      <a:pt x="1206" y="1726"/>
                    </a:lnTo>
                    <a:lnTo>
                      <a:pt x="1200" y="1728"/>
                    </a:lnTo>
                    <a:lnTo>
                      <a:pt x="1194" y="1724"/>
                    </a:lnTo>
                    <a:lnTo>
                      <a:pt x="1184" y="1714"/>
                    </a:lnTo>
                    <a:lnTo>
                      <a:pt x="1162" y="1700"/>
                    </a:lnTo>
                    <a:lnTo>
                      <a:pt x="1162" y="1694"/>
                    </a:lnTo>
                    <a:lnTo>
                      <a:pt x="1152" y="1688"/>
                    </a:lnTo>
                    <a:lnTo>
                      <a:pt x="1144" y="1678"/>
                    </a:lnTo>
                    <a:lnTo>
                      <a:pt x="1134" y="1658"/>
                    </a:lnTo>
                    <a:lnTo>
                      <a:pt x="1132" y="1652"/>
                    </a:lnTo>
                    <a:lnTo>
                      <a:pt x="1123" y="1640"/>
                    </a:lnTo>
                    <a:lnTo>
                      <a:pt x="1113" y="1634"/>
                    </a:lnTo>
                    <a:lnTo>
                      <a:pt x="1113" y="1630"/>
                    </a:lnTo>
                    <a:lnTo>
                      <a:pt x="1105" y="1610"/>
                    </a:lnTo>
                    <a:lnTo>
                      <a:pt x="1091" y="1602"/>
                    </a:lnTo>
                    <a:lnTo>
                      <a:pt x="1091" y="1596"/>
                    </a:lnTo>
                    <a:lnTo>
                      <a:pt x="1077" y="1582"/>
                    </a:lnTo>
                    <a:lnTo>
                      <a:pt x="1073" y="1582"/>
                    </a:lnTo>
                    <a:lnTo>
                      <a:pt x="1057" y="1566"/>
                    </a:lnTo>
                    <a:lnTo>
                      <a:pt x="1053" y="1554"/>
                    </a:lnTo>
                    <a:lnTo>
                      <a:pt x="1055" y="1550"/>
                    </a:lnTo>
                    <a:lnTo>
                      <a:pt x="1069" y="1560"/>
                    </a:lnTo>
                    <a:lnTo>
                      <a:pt x="1089" y="1560"/>
                    </a:lnTo>
                    <a:lnTo>
                      <a:pt x="1101" y="1572"/>
                    </a:lnTo>
                    <a:lnTo>
                      <a:pt x="1101" y="1578"/>
                    </a:lnTo>
                    <a:lnTo>
                      <a:pt x="1123" y="1590"/>
                    </a:lnTo>
                    <a:lnTo>
                      <a:pt x="1136" y="1606"/>
                    </a:lnTo>
                    <a:lnTo>
                      <a:pt x="1144" y="1604"/>
                    </a:lnTo>
                    <a:lnTo>
                      <a:pt x="1154" y="1606"/>
                    </a:lnTo>
                    <a:lnTo>
                      <a:pt x="1152" y="1614"/>
                    </a:lnTo>
                    <a:lnTo>
                      <a:pt x="1166" y="1616"/>
                    </a:lnTo>
                    <a:lnTo>
                      <a:pt x="1166" y="1622"/>
                    </a:lnTo>
                    <a:close/>
                    <a:moveTo>
                      <a:pt x="1458" y="1766"/>
                    </a:moveTo>
                    <a:lnTo>
                      <a:pt x="1466" y="1770"/>
                    </a:lnTo>
                    <a:lnTo>
                      <a:pt x="1474" y="1766"/>
                    </a:lnTo>
                    <a:lnTo>
                      <a:pt x="1490" y="1762"/>
                    </a:lnTo>
                    <a:lnTo>
                      <a:pt x="1492" y="1766"/>
                    </a:lnTo>
                    <a:lnTo>
                      <a:pt x="1496" y="1762"/>
                    </a:lnTo>
                    <a:lnTo>
                      <a:pt x="1510" y="1762"/>
                    </a:lnTo>
                    <a:lnTo>
                      <a:pt x="1510" y="1766"/>
                    </a:lnTo>
                    <a:lnTo>
                      <a:pt x="1494" y="1768"/>
                    </a:lnTo>
                    <a:lnTo>
                      <a:pt x="1490" y="1764"/>
                    </a:lnTo>
                    <a:lnTo>
                      <a:pt x="1486" y="1768"/>
                    </a:lnTo>
                    <a:lnTo>
                      <a:pt x="1480" y="1766"/>
                    </a:lnTo>
                    <a:lnTo>
                      <a:pt x="1458" y="1774"/>
                    </a:lnTo>
                    <a:lnTo>
                      <a:pt x="1430" y="1774"/>
                    </a:lnTo>
                    <a:lnTo>
                      <a:pt x="1422" y="1770"/>
                    </a:lnTo>
                    <a:lnTo>
                      <a:pt x="1434" y="1764"/>
                    </a:lnTo>
                    <a:lnTo>
                      <a:pt x="1446" y="1766"/>
                    </a:lnTo>
                    <a:lnTo>
                      <a:pt x="1454" y="1770"/>
                    </a:lnTo>
                    <a:lnTo>
                      <a:pt x="1458" y="1766"/>
                    </a:lnTo>
                    <a:close/>
                    <a:moveTo>
                      <a:pt x="1220" y="1728"/>
                    </a:moveTo>
                    <a:lnTo>
                      <a:pt x="1234" y="1730"/>
                    </a:lnTo>
                    <a:lnTo>
                      <a:pt x="1234" y="1728"/>
                    </a:lnTo>
                    <a:lnTo>
                      <a:pt x="1250" y="1734"/>
                    </a:lnTo>
                    <a:lnTo>
                      <a:pt x="1254" y="1734"/>
                    </a:lnTo>
                    <a:lnTo>
                      <a:pt x="1258" y="1742"/>
                    </a:lnTo>
                    <a:lnTo>
                      <a:pt x="1286" y="1744"/>
                    </a:lnTo>
                    <a:lnTo>
                      <a:pt x="1294" y="1736"/>
                    </a:lnTo>
                    <a:lnTo>
                      <a:pt x="1310" y="1744"/>
                    </a:lnTo>
                    <a:lnTo>
                      <a:pt x="1320" y="1744"/>
                    </a:lnTo>
                    <a:lnTo>
                      <a:pt x="1322" y="1754"/>
                    </a:lnTo>
                    <a:lnTo>
                      <a:pt x="1330" y="1756"/>
                    </a:lnTo>
                    <a:lnTo>
                      <a:pt x="1340" y="1754"/>
                    </a:lnTo>
                    <a:lnTo>
                      <a:pt x="1348" y="1758"/>
                    </a:lnTo>
                    <a:lnTo>
                      <a:pt x="1346" y="1766"/>
                    </a:lnTo>
                    <a:lnTo>
                      <a:pt x="1350" y="1772"/>
                    </a:lnTo>
                    <a:lnTo>
                      <a:pt x="1332" y="1766"/>
                    </a:lnTo>
                    <a:lnTo>
                      <a:pt x="1328" y="1764"/>
                    </a:lnTo>
                    <a:lnTo>
                      <a:pt x="1320" y="1766"/>
                    </a:lnTo>
                    <a:lnTo>
                      <a:pt x="1306" y="1764"/>
                    </a:lnTo>
                    <a:lnTo>
                      <a:pt x="1306" y="1766"/>
                    </a:lnTo>
                    <a:lnTo>
                      <a:pt x="1286" y="1762"/>
                    </a:lnTo>
                    <a:lnTo>
                      <a:pt x="1270" y="1756"/>
                    </a:lnTo>
                    <a:lnTo>
                      <a:pt x="1254" y="1758"/>
                    </a:lnTo>
                    <a:lnTo>
                      <a:pt x="1240" y="1752"/>
                    </a:lnTo>
                    <a:lnTo>
                      <a:pt x="1226" y="1750"/>
                    </a:lnTo>
                    <a:lnTo>
                      <a:pt x="1226" y="1744"/>
                    </a:lnTo>
                    <a:lnTo>
                      <a:pt x="1210" y="1742"/>
                    </a:lnTo>
                    <a:lnTo>
                      <a:pt x="1216" y="1736"/>
                    </a:lnTo>
                    <a:lnTo>
                      <a:pt x="1220" y="1728"/>
                    </a:lnTo>
                    <a:close/>
                    <a:moveTo>
                      <a:pt x="1456" y="1642"/>
                    </a:moveTo>
                    <a:lnTo>
                      <a:pt x="1466" y="1650"/>
                    </a:lnTo>
                    <a:lnTo>
                      <a:pt x="1484" y="1650"/>
                    </a:lnTo>
                    <a:lnTo>
                      <a:pt x="1480" y="1656"/>
                    </a:lnTo>
                    <a:lnTo>
                      <a:pt x="1484" y="1664"/>
                    </a:lnTo>
                    <a:lnTo>
                      <a:pt x="1474" y="1662"/>
                    </a:lnTo>
                    <a:lnTo>
                      <a:pt x="1474" y="1654"/>
                    </a:lnTo>
                    <a:lnTo>
                      <a:pt x="1468" y="1662"/>
                    </a:lnTo>
                    <a:lnTo>
                      <a:pt x="1458" y="1668"/>
                    </a:lnTo>
                    <a:lnTo>
                      <a:pt x="1452" y="1666"/>
                    </a:lnTo>
                    <a:lnTo>
                      <a:pt x="1466" y="1684"/>
                    </a:lnTo>
                    <a:lnTo>
                      <a:pt x="1466" y="1692"/>
                    </a:lnTo>
                    <a:lnTo>
                      <a:pt x="1476" y="1702"/>
                    </a:lnTo>
                    <a:lnTo>
                      <a:pt x="1478" y="1694"/>
                    </a:lnTo>
                    <a:lnTo>
                      <a:pt x="1482" y="1702"/>
                    </a:lnTo>
                    <a:lnTo>
                      <a:pt x="1474" y="1706"/>
                    </a:lnTo>
                    <a:lnTo>
                      <a:pt x="1464" y="1708"/>
                    </a:lnTo>
                    <a:lnTo>
                      <a:pt x="1462" y="1712"/>
                    </a:lnTo>
                    <a:lnTo>
                      <a:pt x="1454" y="1710"/>
                    </a:lnTo>
                    <a:lnTo>
                      <a:pt x="1456" y="1700"/>
                    </a:lnTo>
                    <a:lnTo>
                      <a:pt x="1446" y="1692"/>
                    </a:lnTo>
                    <a:lnTo>
                      <a:pt x="1448" y="1680"/>
                    </a:lnTo>
                    <a:lnTo>
                      <a:pt x="1444" y="1678"/>
                    </a:lnTo>
                    <a:lnTo>
                      <a:pt x="1434" y="1684"/>
                    </a:lnTo>
                    <a:lnTo>
                      <a:pt x="1438" y="1688"/>
                    </a:lnTo>
                    <a:lnTo>
                      <a:pt x="1438" y="1710"/>
                    </a:lnTo>
                    <a:lnTo>
                      <a:pt x="1436" y="1722"/>
                    </a:lnTo>
                    <a:lnTo>
                      <a:pt x="1426" y="1724"/>
                    </a:lnTo>
                    <a:lnTo>
                      <a:pt x="1422" y="1720"/>
                    </a:lnTo>
                    <a:lnTo>
                      <a:pt x="1426" y="1704"/>
                    </a:lnTo>
                    <a:lnTo>
                      <a:pt x="1422" y="1690"/>
                    </a:lnTo>
                    <a:lnTo>
                      <a:pt x="1414" y="1694"/>
                    </a:lnTo>
                    <a:lnTo>
                      <a:pt x="1414" y="1682"/>
                    </a:lnTo>
                    <a:lnTo>
                      <a:pt x="1422" y="1670"/>
                    </a:lnTo>
                    <a:lnTo>
                      <a:pt x="1422" y="1658"/>
                    </a:lnTo>
                    <a:lnTo>
                      <a:pt x="1428" y="1648"/>
                    </a:lnTo>
                    <a:lnTo>
                      <a:pt x="1428" y="1636"/>
                    </a:lnTo>
                    <a:lnTo>
                      <a:pt x="1432" y="1628"/>
                    </a:lnTo>
                    <a:lnTo>
                      <a:pt x="1440" y="1628"/>
                    </a:lnTo>
                    <a:lnTo>
                      <a:pt x="1446" y="1618"/>
                    </a:lnTo>
                    <a:lnTo>
                      <a:pt x="1454" y="1622"/>
                    </a:lnTo>
                    <a:lnTo>
                      <a:pt x="1490" y="1626"/>
                    </a:lnTo>
                    <a:lnTo>
                      <a:pt x="1502" y="1622"/>
                    </a:lnTo>
                    <a:lnTo>
                      <a:pt x="1500" y="1618"/>
                    </a:lnTo>
                    <a:lnTo>
                      <a:pt x="1512" y="1608"/>
                    </a:lnTo>
                    <a:lnTo>
                      <a:pt x="1506" y="1624"/>
                    </a:lnTo>
                    <a:lnTo>
                      <a:pt x="1498" y="1634"/>
                    </a:lnTo>
                    <a:lnTo>
                      <a:pt x="1480" y="1634"/>
                    </a:lnTo>
                    <a:lnTo>
                      <a:pt x="1478" y="1632"/>
                    </a:lnTo>
                    <a:lnTo>
                      <a:pt x="1458" y="1632"/>
                    </a:lnTo>
                    <a:lnTo>
                      <a:pt x="1438" y="1632"/>
                    </a:lnTo>
                    <a:lnTo>
                      <a:pt x="1432" y="1642"/>
                    </a:lnTo>
                    <a:lnTo>
                      <a:pt x="1434" y="1650"/>
                    </a:lnTo>
                    <a:lnTo>
                      <a:pt x="1442" y="1660"/>
                    </a:lnTo>
                    <a:lnTo>
                      <a:pt x="1448" y="1660"/>
                    </a:lnTo>
                    <a:lnTo>
                      <a:pt x="1456" y="1652"/>
                    </a:lnTo>
                    <a:lnTo>
                      <a:pt x="1456" y="1642"/>
                    </a:lnTo>
                    <a:close/>
                    <a:moveTo>
                      <a:pt x="1544" y="1640"/>
                    </a:moveTo>
                    <a:lnTo>
                      <a:pt x="1542" y="1634"/>
                    </a:lnTo>
                    <a:lnTo>
                      <a:pt x="1546" y="1612"/>
                    </a:lnTo>
                    <a:lnTo>
                      <a:pt x="1556" y="1602"/>
                    </a:lnTo>
                    <a:lnTo>
                      <a:pt x="1564" y="1602"/>
                    </a:lnTo>
                    <a:lnTo>
                      <a:pt x="1558" y="1608"/>
                    </a:lnTo>
                    <a:lnTo>
                      <a:pt x="1554" y="1604"/>
                    </a:lnTo>
                    <a:lnTo>
                      <a:pt x="1550" y="1612"/>
                    </a:lnTo>
                    <a:lnTo>
                      <a:pt x="1554" y="1616"/>
                    </a:lnTo>
                    <a:lnTo>
                      <a:pt x="1548" y="1624"/>
                    </a:lnTo>
                    <a:lnTo>
                      <a:pt x="1550" y="1626"/>
                    </a:lnTo>
                    <a:lnTo>
                      <a:pt x="1560" y="1616"/>
                    </a:lnTo>
                    <a:lnTo>
                      <a:pt x="1564" y="1616"/>
                    </a:lnTo>
                    <a:lnTo>
                      <a:pt x="1564" y="1622"/>
                    </a:lnTo>
                    <a:lnTo>
                      <a:pt x="1558" y="1626"/>
                    </a:lnTo>
                    <a:lnTo>
                      <a:pt x="1566" y="1636"/>
                    </a:lnTo>
                    <a:lnTo>
                      <a:pt x="1552" y="1632"/>
                    </a:lnTo>
                    <a:lnTo>
                      <a:pt x="1552" y="1640"/>
                    </a:lnTo>
                    <a:lnTo>
                      <a:pt x="1558" y="1654"/>
                    </a:lnTo>
                    <a:lnTo>
                      <a:pt x="1544" y="1640"/>
                    </a:lnTo>
                    <a:close/>
                    <a:moveTo>
                      <a:pt x="1498" y="1462"/>
                    </a:moveTo>
                    <a:lnTo>
                      <a:pt x="1502" y="1468"/>
                    </a:lnTo>
                    <a:lnTo>
                      <a:pt x="1506" y="1464"/>
                    </a:lnTo>
                    <a:lnTo>
                      <a:pt x="1506" y="1462"/>
                    </a:lnTo>
                    <a:lnTo>
                      <a:pt x="1496" y="1450"/>
                    </a:lnTo>
                    <a:lnTo>
                      <a:pt x="1510" y="1448"/>
                    </a:lnTo>
                    <a:lnTo>
                      <a:pt x="1514" y="1454"/>
                    </a:lnTo>
                    <a:lnTo>
                      <a:pt x="1516" y="1468"/>
                    </a:lnTo>
                    <a:lnTo>
                      <a:pt x="1508" y="1468"/>
                    </a:lnTo>
                    <a:lnTo>
                      <a:pt x="1510" y="1486"/>
                    </a:lnTo>
                    <a:lnTo>
                      <a:pt x="1502" y="1486"/>
                    </a:lnTo>
                    <a:lnTo>
                      <a:pt x="1496" y="1494"/>
                    </a:lnTo>
                    <a:lnTo>
                      <a:pt x="1490" y="1494"/>
                    </a:lnTo>
                    <a:lnTo>
                      <a:pt x="1494" y="1486"/>
                    </a:lnTo>
                    <a:lnTo>
                      <a:pt x="1504" y="1482"/>
                    </a:lnTo>
                    <a:lnTo>
                      <a:pt x="1502" y="1472"/>
                    </a:lnTo>
                    <a:lnTo>
                      <a:pt x="1498" y="1478"/>
                    </a:lnTo>
                    <a:lnTo>
                      <a:pt x="1498" y="1462"/>
                    </a:lnTo>
                    <a:close/>
                    <a:moveTo>
                      <a:pt x="1494" y="1542"/>
                    </a:moveTo>
                    <a:lnTo>
                      <a:pt x="1492" y="1532"/>
                    </a:lnTo>
                    <a:lnTo>
                      <a:pt x="1496" y="1528"/>
                    </a:lnTo>
                    <a:lnTo>
                      <a:pt x="1488" y="1522"/>
                    </a:lnTo>
                    <a:lnTo>
                      <a:pt x="1474" y="1530"/>
                    </a:lnTo>
                    <a:lnTo>
                      <a:pt x="1474" y="1522"/>
                    </a:lnTo>
                    <a:lnTo>
                      <a:pt x="1470" y="1522"/>
                    </a:lnTo>
                    <a:lnTo>
                      <a:pt x="1464" y="1534"/>
                    </a:lnTo>
                    <a:lnTo>
                      <a:pt x="1462" y="1534"/>
                    </a:lnTo>
                    <a:lnTo>
                      <a:pt x="1466" y="1518"/>
                    </a:lnTo>
                    <a:lnTo>
                      <a:pt x="1476" y="1516"/>
                    </a:lnTo>
                    <a:lnTo>
                      <a:pt x="1478" y="1510"/>
                    </a:lnTo>
                    <a:lnTo>
                      <a:pt x="1488" y="1510"/>
                    </a:lnTo>
                    <a:lnTo>
                      <a:pt x="1490" y="1516"/>
                    </a:lnTo>
                    <a:lnTo>
                      <a:pt x="1496" y="1514"/>
                    </a:lnTo>
                    <a:lnTo>
                      <a:pt x="1498" y="1510"/>
                    </a:lnTo>
                    <a:lnTo>
                      <a:pt x="1504" y="1510"/>
                    </a:lnTo>
                    <a:lnTo>
                      <a:pt x="1504" y="1502"/>
                    </a:lnTo>
                    <a:lnTo>
                      <a:pt x="1510" y="1506"/>
                    </a:lnTo>
                    <a:lnTo>
                      <a:pt x="1516" y="1502"/>
                    </a:lnTo>
                    <a:lnTo>
                      <a:pt x="1514" y="1492"/>
                    </a:lnTo>
                    <a:lnTo>
                      <a:pt x="1518" y="1476"/>
                    </a:lnTo>
                    <a:lnTo>
                      <a:pt x="1518" y="1490"/>
                    </a:lnTo>
                    <a:lnTo>
                      <a:pt x="1524" y="1490"/>
                    </a:lnTo>
                    <a:lnTo>
                      <a:pt x="1522" y="1496"/>
                    </a:lnTo>
                    <a:lnTo>
                      <a:pt x="1530" y="1514"/>
                    </a:lnTo>
                    <a:lnTo>
                      <a:pt x="1532" y="1530"/>
                    </a:lnTo>
                    <a:lnTo>
                      <a:pt x="1526" y="1538"/>
                    </a:lnTo>
                    <a:lnTo>
                      <a:pt x="1526" y="1544"/>
                    </a:lnTo>
                    <a:lnTo>
                      <a:pt x="1520" y="1528"/>
                    </a:lnTo>
                    <a:lnTo>
                      <a:pt x="1514" y="1534"/>
                    </a:lnTo>
                    <a:lnTo>
                      <a:pt x="1518" y="1550"/>
                    </a:lnTo>
                    <a:lnTo>
                      <a:pt x="1512" y="1558"/>
                    </a:lnTo>
                    <a:lnTo>
                      <a:pt x="1510" y="1552"/>
                    </a:lnTo>
                    <a:lnTo>
                      <a:pt x="1496" y="1546"/>
                    </a:lnTo>
                    <a:lnTo>
                      <a:pt x="1494" y="1542"/>
                    </a:lnTo>
                    <a:close/>
                    <a:moveTo>
                      <a:pt x="1424" y="1466"/>
                    </a:moveTo>
                    <a:lnTo>
                      <a:pt x="1428" y="1466"/>
                    </a:lnTo>
                    <a:lnTo>
                      <a:pt x="1430" y="1454"/>
                    </a:lnTo>
                    <a:lnTo>
                      <a:pt x="1436" y="1458"/>
                    </a:lnTo>
                    <a:lnTo>
                      <a:pt x="1426" y="1468"/>
                    </a:lnTo>
                    <a:lnTo>
                      <a:pt x="1428" y="1480"/>
                    </a:lnTo>
                    <a:lnTo>
                      <a:pt x="1414" y="1492"/>
                    </a:lnTo>
                    <a:lnTo>
                      <a:pt x="1406" y="1500"/>
                    </a:lnTo>
                    <a:lnTo>
                      <a:pt x="1390" y="1512"/>
                    </a:lnTo>
                    <a:lnTo>
                      <a:pt x="1396" y="1502"/>
                    </a:lnTo>
                    <a:lnTo>
                      <a:pt x="1402" y="1500"/>
                    </a:lnTo>
                    <a:lnTo>
                      <a:pt x="1414" y="1486"/>
                    </a:lnTo>
                    <a:lnTo>
                      <a:pt x="1420" y="1480"/>
                    </a:lnTo>
                    <a:lnTo>
                      <a:pt x="1420" y="1474"/>
                    </a:lnTo>
                    <a:lnTo>
                      <a:pt x="1424" y="1466"/>
                    </a:lnTo>
                    <a:close/>
                    <a:moveTo>
                      <a:pt x="1492" y="1432"/>
                    </a:moveTo>
                    <a:lnTo>
                      <a:pt x="1494" y="1426"/>
                    </a:lnTo>
                    <a:lnTo>
                      <a:pt x="1498" y="1428"/>
                    </a:lnTo>
                    <a:lnTo>
                      <a:pt x="1490" y="1440"/>
                    </a:lnTo>
                    <a:lnTo>
                      <a:pt x="1490" y="1454"/>
                    </a:lnTo>
                    <a:lnTo>
                      <a:pt x="1494" y="1456"/>
                    </a:lnTo>
                    <a:lnTo>
                      <a:pt x="1494" y="1462"/>
                    </a:lnTo>
                    <a:lnTo>
                      <a:pt x="1484" y="1454"/>
                    </a:lnTo>
                    <a:lnTo>
                      <a:pt x="1480" y="1458"/>
                    </a:lnTo>
                    <a:lnTo>
                      <a:pt x="1482" y="1442"/>
                    </a:lnTo>
                    <a:lnTo>
                      <a:pt x="1480" y="1434"/>
                    </a:lnTo>
                    <a:lnTo>
                      <a:pt x="1470" y="1428"/>
                    </a:lnTo>
                    <a:lnTo>
                      <a:pt x="1470" y="1440"/>
                    </a:lnTo>
                    <a:lnTo>
                      <a:pt x="1466" y="1434"/>
                    </a:lnTo>
                    <a:lnTo>
                      <a:pt x="1462" y="1438"/>
                    </a:lnTo>
                    <a:lnTo>
                      <a:pt x="1464" y="1430"/>
                    </a:lnTo>
                    <a:lnTo>
                      <a:pt x="1458" y="1426"/>
                    </a:lnTo>
                    <a:lnTo>
                      <a:pt x="1448" y="1434"/>
                    </a:lnTo>
                    <a:lnTo>
                      <a:pt x="1440" y="1424"/>
                    </a:lnTo>
                    <a:lnTo>
                      <a:pt x="1446" y="1418"/>
                    </a:lnTo>
                    <a:lnTo>
                      <a:pt x="1440" y="1414"/>
                    </a:lnTo>
                    <a:lnTo>
                      <a:pt x="1440" y="1418"/>
                    </a:lnTo>
                    <a:lnTo>
                      <a:pt x="1432" y="1414"/>
                    </a:lnTo>
                    <a:lnTo>
                      <a:pt x="1428" y="1398"/>
                    </a:lnTo>
                    <a:lnTo>
                      <a:pt x="1428" y="1390"/>
                    </a:lnTo>
                    <a:lnTo>
                      <a:pt x="1436" y="1396"/>
                    </a:lnTo>
                    <a:lnTo>
                      <a:pt x="1436" y="1372"/>
                    </a:lnTo>
                    <a:lnTo>
                      <a:pt x="1440" y="1356"/>
                    </a:lnTo>
                    <a:lnTo>
                      <a:pt x="1450" y="1350"/>
                    </a:lnTo>
                    <a:lnTo>
                      <a:pt x="1452" y="1344"/>
                    </a:lnTo>
                    <a:lnTo>
                      <a:pt x="1460" y="1340"/>
                    </a:lnTo>
                    <a:lnTo>
                      <a:pt x="1460" y="1352"/>
                    </a:lnTo>
                    <a:lnTo>
                      <a:pt x="1448" y="1354"/>
                    </a:lnTo>
                    <a:lnTo>
                      <a:pt x="1462" y="1360"/>
                    </a:lnTo>
                    <a:lnTo>
                      <a:pt x="1466" y="1356"/>
                    </a:lnTo>
                    <a:lnTo>
                      <a:pt x="1464" y="1370"/>
                    </a:lnTo>
                    <a:lnTo>
                      <a:pt x="1470" y="1378"/>
                    </a:lnTo>
                    <a:lnTo>
                      <a:pt x="1466" y="1390"/>
                    </a:lnTo>
                    <a:lnTo>
                      <a:pt x="1456" y="1398"/>
                    </a:lnTo>
                    <a:lnTo>
                      <a:pt x="1452" y="1406"/>
                    </a:lnTo>
                    <a:lnTo>
                      <a:pt x="1458" y="1416"/>
                    </a:lnTo>
                    <a:lnTo>
                      <a:pt x="1460" y="1410"/>
                    </a:lnTo>
                    <a:lnTo>
                      <a:pt x="1468" y="1416"/>
                    </a:lnTo>
                    <a:lnTo>
                      <a:pt x="1470" y="1422"/>
                    </a:lnTo>
                    <a:lnTo>
                      <a:pt x="1478" y="1426"/>
                    </a:lnTo>
                    <a:lnTo>
                      <a:pt x="1488" y="1428"/>
                    </a:lnTo>
                    <a:lnTo>
                      <a:pt x="1492" y="1432"/>
                    </a:lnTo>
                    <a:close/>
                    <a:moveTo>
                      <a:pt x="1786" y="757"/>
                    </a:moveTo>
                    <a:lnTo>
                      <a:pt x="1782" y="775"/>
                    </a:lnTo>
                    <a:lnTo>
                      <a:pt x="1790" y="787"/>
                    </a:lnTo>
                    <a:lnTo>
                      <a:pt x="1792" y="807"/>
                    </a:lnTo>
                    <a:lnTo>
                      <a:pt x="1800" y="827"/>
                    </a:lnTo>
                    <a:lnTo>
                      <a:pt x="1784" y="825"/>
                    </a:lnTo>
                    <a:lnTo>
                      <a:pt x="1774" y="851"/>
                    </a:lnTo>
                    <a:lnTo>
                      <a:pt x="1774" y="857"/>
                    </a:lnTo>
                    <a:lnTo>
                      <a:pt x="1782" y="865"/>
                    </a:lnTo>
                    <a:lnTo>
                      <a:pt x="1786" y="879"/>
                    </a:lnTo>
                    <a:lnTo>
                      <a:pt x="1772" y="877"/>
                    </a:lnTo>
                    <a:lnTo>
                      <a:pt x="1766" y="891"/>
                    </a:lnTo>
                    <a:lnTo>
                      <a:pt x="1762" y="879"/>
                    </a:lnTo>
                    <a:lnTo>
                      <a:pt x="1766" y="869"/>
                    </a:lnTo>
                    <a:lnTo>
                      <a:pt x="1766" y="859"/>
                    </a:lnTo>
                    <a:lnTo>
                      <a:pt x="1768" y="845"/>
                    </a:lnTo>
                    <a:lnTo>
                      <a:pt x="1764" y="837"/>
                    </a:lnTo>
                    <a:lnTo>
                      <a:pt x="1768" y="819"/>
                    </a:lnTo>
                    <a:lnTo>
                      <a:pt x="1766" y="801"/>
                    </a:lnTo>
                    <a:lnTo>
                      <a:pt x="1770" y="791"/>
                    </a:lnTo>
                    <a:lnTo>
                      <a:pt x="1760" y="777"/>
                    </a:lnTo>
                    <a:lnTo>
                      <a:pt x="1760" y="765"/>
                    </a:lnTo>
                    <a:lnTo>
                      <a:pt x="1764" y="751"/>
                    </a:lnTo>
                    <a:lnTo>
                      <a:pt x="1762" y="745"/>
                    </a:lnTo>
                    <a:lnTo>
                      <a:pt x="1770" y="745"/>
                    </a:lnTo>
                    <a:lnTo>
                      <a:pt x="1778" y="737"/>
                    </a:lnTo>
                    <a:lnTo>
                      <a:pt x="1770" y="725"/>
                    </a:lnTo>
                    <a:lnTo>
                      <a:pt x="1776" y="723"/>
                    </a:lnTo>
                    <a:lnTo>
                      <a:pt x="1780" y="729"/>
                    </a:lnTo>
                    <a:lnTo>
                      <a:pt x="1778" y="735"/>
                    </a:lnTo>
                    <a:lnTo>
                      <a:pt x="1786" y="749"/>
                    </a:lnTo>
                    <a:lnTo>
                      <a:pt x="1786" y="757"/>
                    </a:lnTo>
                    <a:close/>
                    <a:moveTo>
                      <a:pt x="1816" y="192"/>
                    </a:moveTo>
                    <a:lnTo>
                      <a:pt x="1802" y="206"/>
                    </a:lnTo>
                    <a:lnTo>
                      <a:pt x="1778" y="204"/>
                    </a:lnTo>
                    <a:lnTo>
                      <a:pt x="1774" y="196"/>
                    </a:lnTo>
                    <a:lnTo>
                      <a:pt x="1780" y="186"/>
                    </a:lnTo>
                    <a:lnTo>
                      <a:pt x="1770" y="186"/>
                    </a:lnTo>
                    <a:lnTo>
                      <a:pt x="1766" y="192"/>
                    </a:lnTo>
                    <a:lnTo>
                      <a:pt x="1774" y="206"/>
                    </a:lnTo>
                    <a:lnTo>
                      <a:pt x="1792" y="210"/>
                    </a:lnTo>
                    <a:lnTo>
                      <a:pt x="1770" y="214"/>
                    </a:lnTo>
                    <a:lnTo>
                      <a:pt x="1762" y="208"/>
                    </a:lnTo>
                    <a:lnTo>
                      <a:pt x="1736" y="214"/>
                    </a:lnTo>
                    <a:lnTo>
                      <a:pt x="1728" y="210"/>
                    </a:lnTo>
                    <a:lnTo>
                      <a:pt x="1720" y="218"/>
                    </a:lnTo>
                    <a:lnTo>
                      <a:pt x="1702" y="212"/>
                    </a:lnTo>
                    <a:lnTo>
                      <a:pt x="1688" y="196"/>
                    </a:lnTo>
                    <a:lnTo>
                      <a:pt x="1696" y="198"/>
                    </a:lnTo>
                    <a:lnTo>
                      <a:pt x="1692" y="188"/>
                    </a:lnTo>
                    <a:lnTo>
                      <a:pt x="1700" y="184"/>
                    </a:lnTo>
                    <a:lnTo>
                      <a:pt x="1696" y="178"/>
                    </a:lnTo>
                    <a:lnTo>
                      <a:pt x="1718" y="170"/>
                    </a:lnTo>
                    <a:lnTo>
                      <a:pt x="1732" y="180"/>
                    </a:lnTo>
                    <a:lnTo>
                      <a:pt x="1750" y="188"/>
                    </a:lnTo>
                    <a:lnTo>
                      <a:pt x="1750" y="176"/>
                    </a:lnTo>
                    <a:lnTo>
                      <a:pt x="1756" y="172"/>
                    </a:lnTo>
                    <a:lnTo>
                      <a:pt x="1774" y="182"/>
                    </a:lnTo>
                    <a:lnTo>
                      <a:pt x="1794" y="182"/>
                    </a:lnTo>
                    <a:lnTo>
                      <a:pt x="1816" y="192"/>
                    </a:lnTo>
                    <a:close/>
                    <a:moveTo>
                      <a:pt x="1162" y="64"/>
                    </a:moveTo>
                    <a:lnTo>
                      <a:pt x="1172" y="70"/>
                    </a:lnTo>
                    <a:lnTo>
                      <a:pt x="1172" y="78"/>
                    </a:lnTo>
                    <a:lnTo>
                      <a:pt x="1186" y="74"/>
                    </a:lnTo>
                    <a:lnTo>
                      <a:pt x="1196" y="84"/>
                    </a:lnTo>
                    <a:lnTo>
                      <a:pt x="1206" y="86"/>
                    </a:lnTo>
                    <a:lnTo>
                      <a:pt x="1210" y="96"/>
                    </a:lnTo>
                    <a:lnTo>
                      <a:pt x="1200" y="102"/>
                    </a:lnTo>
                    <a:lnTo>
                      <a:pt x="1184" y="104"/>
                    </a:lnTo>
                    <a:lnTo>
                      <a:pt x="1146" y="108"/>
                    </a:lnTo>
                    <a:lnTo>
                      <a:pt x="1128" y="114"/>
                    </a:lnTo>
                    <a:lnTo>
                      <a:pt x="1115" y="112"/>
                    </a:lnTo>
                    <a:lnTo>
                      <a:pt x="1144" y="76"/>
                    </a:lnTo>
                    <a:lnTo>
                      <a:pt x="1162" y="64"/>
                    </a:lnTo>
                    <a:close/>
                    <a:moveTo>
                      <a:pt x="1009" y="68"/>
                    </a:moveTo>
                    <a:lnTo>
                      <a:pt x="1039" y="54"/>
                    </a:lnTo>
                    <a:lnTo>
                      <a:pt x="1051" y="42"/>
                    </a:lnTo>
                    <a:lnTo>
                      <a:pt x="1091" y="40"/>
                    </a:lnTo>
                    <a:lnTo>
                      <a:pt x="1103" y="50"/>
                    </a:lnTo>
                    <a:lnTo>
                      <a:pt x="1105" y="44"/>
                    </a:lnTo>
                    <a:lnTo>
                      <a:pt x="1115" y="44"/>
                    </a:lnTo>
                    <a:lnTo>
                      <a:pt x="1130" y="56"/>
                    </a:lnTo>
                    <a:lnTo>
                      <a:pt x="1121" y="70"/>
                    </a:lnTo>
                    <a:lnTo>
                      <a:pt x="1113" y="70"/>
                    </a:lnTo>
                    <a:lnTo>
                      <a:pt x="1126" y="80"/>
                    </a:lnTo>
                    <a:lnTo>
                      <a:pt x="1117" y="86"/>
                    </a:lnTo>
                    <a:lnTo>
                      <a:pt x="1093" y="86"/>
                    </a:lnTo>
                    <a:lnTo>
                      <a:pt x="1079" y="80"/>
                    </a:lnTo>
                    <a:lnTo>
                      <a:pt x="1051" y="78"/>
                    </a:lnTo>
                    <a:lnTo>
                      <a:pt x="1041" y="72"/>
                    </a:lnTo>
                    <a:lnTo>
                      <a:pt x="1033" y="60"/>
                    </a:lnTo>
                    <a:lnTo>
                      <a:pt x="1017" y="68"/>
                    </a:lnTo>
                    <a:lnTo>
                      <a:pt x="1015" y="76"/>
                    </a:lnTo>
                    <a:lnTo>
                      <a:pt x="1009" y="68"/>
                    </a:lnTo>
                    <a:close/>
                    <a:moveTo>
                      <a:pt x="1081" y="14"/>
                    </a:moveTo>
                    <a:lnTo>
                      <a:pt x="1095" y="20"/>
                    </a:lnTo>
                    <a:lnTo>
                      <a:pt x="1085" y="24"/>
                    </a:lnTo>
                    <a:lnTo>
                      <a:pt x="1085" y="38"/>
                    </a:lnTo>
                    <a:lnTo>
                      <a:pt x="1045" y="40"/>
                    </a:lnTo>
                    <a:lnTo>
                      <a:pt x="1039" y="44"/>
                    </a:lnTo>
                    <a:lnTo>
                      <a:pt x="1031" y="46"/>
                    </a:lnTo>
                    <a:lnTo>
                      <a:pt x="999" y="36"/>
                    </a:lnTo>
                    <a:lnTo>
                      <a:pt x="1005" y="28"/>
                    </a:lnTo>
                    <a:lnTo>
                      <a:pt x="1017" y="28"/>
                    </a:lnTo>
                    <a:lnTo>
                      <a:pt x="1025" y="18"/>
                    </a:lnTo>
                    <a:lnTo>
                      <a:pt x="1013" y="18"/>
                    </a:lnTo>
                    <a:lnTo>
                      <a:pt x="1021" y="10"/>
                    </a:lnTo>
                    <a:lnTo>
                      <a:pt x="1049" y="4"/>
                    </a:lnTo>
                    <a:lnTo>
                      <a:pt x="1063" y="0"/>
                    </a:lnTo>
                    <a:lnTo>
                      <a:pt x="1081" y="14"/>
                    </a:lnTo>
                    <a:close/>
                    <a:moveTo>
                      <a:pt x="1522" y="1768"/>
                    </a:moveTo>
                    <a:lnTo>
                      <a:pt x="1530" y="1768"/>
                    </a:lnTo>
                    <a:lnTo>
                      <a:pt x="1542" y="1762"/>
                    </a:lnTo>
                    <a:lnTo>
                      <a:pt x="1548" y="1762"/>
                    </a:lnTo>
                    <a:lnTo>
                      <a:pt x="1538" y="1770"/>
                    </a:lnTo>
                    <a:lnTo>
                      <a:pt x="1516" y="1778"/>
                    </a:lnTo>
                    <a:lnTo>
                      <a:pt x="1508" y="1782"/>
                    </a:lnTo>
                    <a:lnTo>
                      <a:pt x="1498" y="1794"/>
                    </a:lnTo>
                    <a:lnTo>
                      <a:pt x="1484" y="1796"/>
                    </a:lnTo>
                    <a:lnTo>
                      <a:pt x="1484" y="1800"/>
                    </a:lnTo>
                    <a:lnTo>
                      <a:pt x="1474" y="1804"/>
                    </a:lnTo>
                    <a:lnTo>
                      <a:pt x="1482" y="1798"/>
                    </a:lnTo>
                    <a:lnTo>
                      <a:pt x="1488" y="1784"/>
                    </a:lnTo>
                    <a:lnTo>
                      <a:pt x="1506" y="1774"/>
                    </a:lnTo>
                    <a:lnTo>
                      <a:pt x="1518" y="1762"/>
                    </a:lnTo>
                    <a:lnTo>
                      <a:pt x="1522" y="1768"/>
                    </a:lnTo>
                    <a:close/>
                    <a:moveTo>
                      <a:pt x="1766" y="1009"/>
                    </a:moveTo>
                    <a:lnTo>
                      <a:pt x="1762" y="1017"/>
                    </a:lnTo>
                    <a:lnTo>
                      <a:pt x="1758" y="1023"/>
                    </a:lnTo>
                    <a:lnTo>
                      <a:pt x="1758" y="1031"/>
                    </a:lnTo>
                    <a:lnTo>
                      <a:pt x="1752" y="1029"/>
                    </a:lnTo>
                    <a:lnTo>
                      <a:pt x="1750" y="1037"/>
                    </a:lnTo>
                    <a:lnTo>
                      <a:pt x="1750" y="1047"/>
                    </a:lnTo>
                    <a:lnTo>
                      <a:pt x="1744" y="1065"/>
                    </a:lnTo>
                    <a:lnTo>
                      <a:pt x="1748" y="1075"/>
                    </a:lnTo>
                    <a:lnTo>
                      <a:pt x="1742" y="1077"/>
                    </a:lnTo>
                    <a:lnTo>
                      <a:pt x="1742" y="1085"/>
                    </a:lnTo>
                    <a:lnTo>
                      <a:pt x="1734" y="1089"/>
                    </a:lnTo>
                    <a:lnTo>
                      <a:pt x="1732" y="1077"/>
                    </a:lnTo>
                    <a:lnTo>
                      <a:pt x="1726" y="1091"/>
                    </a:lnTo>
                    <a:lnTo>
                      <a:pt x="1718" y="1095"/>
                    </a:lnTo>
                    <a:lnTo>
                      <a:pt x="1718" y="1085"/>
                    </a:lnTo>
                    <a:lnTo>
                      <a:pt x="1708" y="1093"/>
                    </a:lnTo>
                    <a:lnTo>
                      <a:pt x="1688" y="1095"/>
                    </a:lnTo>
                    <a:lnTo>
                      <a:pt x="1688" y="1099"/>
                    </a:lnTo>
                    <a:lnTo>
                      <a:pt x="1678" y="1103"/>
                    </a:lnTo>
                    <a:lnTo>
                      <a:pt x="1674" y="1111"/>
                    </a:lnTo>
                    <a:lnTo>
                      <a:pt x="1666" y="1113"/>
                    </a:lnTo>
                    <a:lnTo>
                      <a:pt x="1660" y="1107"/>
                    </a:lnTo>
                    <a:lnTo>
                      <a:pt x="1662" y="1093"/>
                    </a:lnTo>
                    <a:lnTo>
                      <a:pt x="1650" y="1093"/>
                    </a:lnTo>
                    <a:lnTo>
                      <a:pt x="1632" y="1099"/>
                    </a:lnTo>
                    <a:lnTo>
                      <a:pt x="1622" y="1101"/>
                    </a:lnTo>
                    <a:lnTo>
                      <a:pt x="1618" y="1109"/>
                    </a:lnTo>
                    <a:lnTo>
                      <a:pt x="1610" y="1103"/>
                    </a:lnTo>
                    <a:lnTo>
                      <a:pt x="1602" y="1105"/>
                    </a:lnTo>
                    <a:lnTo>
                      <a:pt x="1596" y="1103"/>
                    </a:lnTo>
                    <a:lnTo>
                      <a:pt x="1598" y="1097"/>
                    </a:lnTo>
                    <a:lnTo>
                      <a:pt x="1604" y="1097"/>
                    </a:lnTo>
                    <a:lnTo>
                      <a:pt x="1630" y="1077"/>
                    </a:lnTo>
                    <a:lnTo>
                      <a:pt x="1634" y="1079"/>
                    </a:lnTo>
                    <a:lnTo>
                      <a:pt x="1652" y="1077"/>
                    </a:lnTo>
                    <a:lnTo>
                      <a:pt x="1672" y="1079"/>
                    </a:lnTo>
                    <a:lnTo>
                      <a:pt x="1674" y="1071"/>
                    </a:lnTo>
                    <a:lnTo>
                      <a:pt x="1686" y="1055"/>
                    </a:lnTo>
                    <a:lnTo>
                      <a:pt x="1686" y="1047"/>
                    </a:lnTo>
                    <a:lnTo>
                      <a:pt x="1694" y="1043"/>
                    </a:lnTo>
                    <a:lnTo>
                      <a:pt x="1690" y="1055"/>
                    </a:lnTo>
                    <a:lnTo>
                      <a:pt x="1708" y="1049"/>
                    </a:lnTo>
                    <a:lnTo>
                      <a:pt x="1716" y="1041"/>
                    </a:lnTo>
                    <a:lnTo>
                      <a:pt x="1712" y="1037"/>
                    </a:lnTo>
                    <a:lnTo>
                      <a:pt x="1712" y="1029"/>
                    </a:lnTo>
                    <a:lnTo>
                      <a:pt x="1718" y="1039"/>
                    </a:lnTo>
                    <a:lnTo>
                      <a:pt x="1726" y="1033"/>
                    </a:lnTo>
                    <a:lnTo>
                      <a:pt x="1736" y="1009"/>
                    </a:lnTo>
                    <a:lnTo>
                      <a:pt x="1732" y="1003"/>
                    </a:lnTo>
                    <a:lnTo>
                      <a:pt x="1736" y="993"/>
                    </a:lnTo>
                    <a:lnTo>
                      <a:pt x="1734" y="989"/>
                    </a:lnTo>
                    <a:lnTo>
                      <a:pt x="1740" y="985"/>
                    </a:lnTo>
                    <a:lnTo>
                      <a:pt x="1740" y="977"/>
                    </a:lnTo>
                    <a:lnTo>
                      <a:pt x="1746" y="985"/>
                    </a:lnTo>
                    <a:lnTo>
                      <a:pt x="1752" y="985"/>
                    </a:lnTo>
                    <a:lnTo>
                      <a:pt x="1752" y="977"/>
                    </a:lnTo>
                    <a:lnTo>
                      <a:pt x="1748" y="979"/>
                    </a:lnTo>
                    <a:lnTo>
                      <a:pt x="1750" y="973"/>
                    </a:lnTo>
                    <a:lnTo>
                      <a:pt x="1754" y="975"/>
                    </a:lnTo>
                    <a:lnTo>
                      <a:pt x="1758" y="989"/>
                    </a:lnTo>
                    <a:lnTo>
                      <a:pt x="1762" y="993"/>
                    </a:lnTo>
                    <a:lnTo>
                      <a:pt x="1766" y="1009"/>
                    </a:lnTo>
                    <a:close/>
                    <a:moveTo>
                      <a:pt x="1588" y="1145"/>
                    </a:moveTo>
                    <a:lnTo>
                      <a:pt x="1580" y="1141"/>
                    </a:lnTo>
                    <a:lnTo>
                      <a:pt x="1586" y="1125"/>
                    </a:lnTo>
                    <a:lnTo>
                      <a:pt x="1574" y="1115"/>
                    </a:lnTo>
                    <a:lnTo>
                      <a:pt x="1578" y="1109"/>
                    </a:lnTo>
                    <a:lnTo>
                      <a:pt x="1570" y="1103"/>
                    </a:lnTo>
                    <a:lnTo>
                      <a:pt x="1580" y="1107"/>
                    </a:lnTo>
                    <a:lnTo>
                      <a:pt x="1584" y="1113"/>
                    </a:lnTo>
                    <a:lnTo>
                      <a:pt x="1590" y="1107"/>
                    </a:lnTo>
                    <a:lnTo>
                      <a:pt x="1598" y="1105"/>
                    </a:lnTo>
                    <a:lnTo>
                      <a:pt x="1600" y="1111"/>
                    </a:lnTo>
                    <a:lnTo>
                      <a:pt x="1610" y="1111"/>
                    </a:lnTo>
                    <a:lnTo>
                      <a:pt x="1606" y="1117"/>
                    </a:lnTo>
                    <a:lnTo>
                      <a:pt x="1612" y="1117"/>
                    </a:lnTo>
                    <a:lnTo>
                      <a:pt x="1614" y="1123"/>
                    </a:lnTo>
                    <a:lnTo>
                      <a:pt x="1610" y="1129"/>
                    </a:lnTo>
                    <a:lnTo>
                      <a:pt x="1604" y="1149"/>
                    </a:lnTo>
                    <a:lnTo>
                      <a:pt x="1598" y="1153"/>
                    </a:lnTo>
                    <a:lnTo>
                      <a:pt x="1598" y="1165"/>
                    </a:lnTo>
                    <a:lnTo>
                      <a:pt x="1590" y="1167"/>
                    </a:lnTo>
                    <a:lnTo>
                      <a:pt x="1596" y="1149"/>
                    </a:lnTo>
                    <a:lnTo>
                      <a:pt x="1586" y="1151"/>
                    </a:lnTo>
                    <a:lnTo>
                      <a:pt x="1588" y="1145"/>
                    </a:lnTo>
                    <a:close/>
                    <a:moveTo>
                      <a:pt x="1866" y="899"/>
                    </a:moveTo>
                    <a:lnTo>
                      <a:pt x="1870" y="903"/>
                    </a:lnTo>
                    <a:lnTo>
                      <a:pt x="1852" y="909"/>
                    </a:lnTo>
                    <a:lnTo>
                      <a:pt x="1840" y="919"/>
                    </a:lnTo>
                    <a:lnTo>
                      <a:pt x="1840" y="929"/>
                    </a:lnTo>
                    <a:lnTo>
                      <a:pt x="1818" y="943"/>
                    </a:lnTo>
                    <a:lnTo>
                      <a:pt x="1806" y="947"/>
                    </a:lnTo>
                    <a:lnTo>
                      <a:pt x="1798" y="945"/>
                    </a:lnTo>
                    <a:lnTo>
                      <a:pt x="1790" y="953"/>
                    </a:lnTo>
                    <a:lnTo>
                      <a:pt x="1784" y="965"/>
                    </a:lnTo>
                    <a:lnTo>
                      <a:pt x="1762" y="953"/>
                    </a:lnTo>
                    <a:lnTo>
                      <a:pt x="1750" y="957"/>
                    </a:lnTo>
                    <a:lnTo>
                      <a:pt x="1746" y="953"/>
                    </a:lnTo>
                    <a:lnTo>
                      <a:pt x="1740" y="959"/>
                    </a:lnTo>
                    <a:lnTo>
                      <a:pt x="1754" y="967"/>
                    </a:lnTo>
                    <a:lnTo>
                      <a:pt x="1746" y="967"/>
                    </a:lnTo>
                    <a:lnTo>
                      <a:pt x="1738" y="975"/>
                    </a:lnTo>
                    <a:lnTo>
                      <a:pt x="1726" y="973"/>
                    </a:lnTo>
                    <a:lnTo>
                      <a:pt x="1726" y="963"/>
                    </a:lnTo>
                    <a:lnTo>
                      <a:pt x="1732" y="959"/>
                    </a:lnTo>
                    <a:lnTo>
                      <a:pt x="1734" y="953"/>
                    </a:lnTo>
                    <a:lnTo>
                      <a:pt x="1742" y="945"/>
                    </a:lnTo>
                    <a:lnTo>
                      <a:pt x="1742" y="939"/>
                    </a:lnTo>
                    <a:lnTo>
                      <a:pt x="1754" y="943"/>
                    </a:lnTo>
                    <a:lnTo>
                      <a:pt x="1758" y="939"/>
                    </a:lnTo>
                    <a:lnTo>
                      <a:pt x="1756" y="933"/>
                    </a:lnTo>
                    <a:lnTo>
                      <a:pt x="1760" y="929"/>
                    </a:lnTo>
                    <a:lnTo>
                      <a:pt x="1762" y="909"/>
                    </a:lnTo>
                    <a:lnTo>
                      <a:pt x="1754" y="907"/>
                    </a:lnTo>
                    <a:lnTo>
                      <a:pt x="1766" y="899"/>
                    </a:lnTo>
                    <a:lnTo>
                      <a:pt x="1780" y="917"/>
                    </a:lnTo>
                    <a:lnTo>
                      <a:pt x="1786" y="921"/>
                    </a:lnTo>
                    <a:lnTo>
                      <a:pt x="1808" y="929"/>
                    </a:lnTo>
                    <a:lnTo>
                      <a:pt x="1816" y="921"/>
                    </a:lnTo>
                    <a:lnTo>
                      <a:pt x="1812" y="933"/>
                    </a:lnTo>
                    <a:lnTo>
                      <a:pt x="1818" y="931"/>
                    </a:lnTo>
                    <a:lnTo>
                      <a:pt x="1816" y="941"/>
                    </a:lnTo>
                    <a:lnTo>
                      <a:pt x="1820" y="941"/>
                    </a:lnTo>
                    <a:lnTo>
                      <a:pt x="1836" y="931"/>
                    </a:lnTo>
                    <a:lnTo>
                      <a:pt x="1840" y="917"/>
                    </a:lnTo>
                    <a:lnTo>
                      <a:pt x="1854" y="905"/>
                    </a:lnTo>
                    <a:lnTo>
                      <a:pt x="1866" y="899"/>
                    </a:lnTo>
                    <a:close/>
                    <a:moveTo>
                      <a:pt x="1194" y="1632"/>
                    </a:moveTo>
                    <a:lnTo>
                      <a:pt x="1192" y="1626"/>
                    </a:lnTo>
                    <a:lnTo>
                      <a:pt x="1186" y="1624"/>
                    </a:lnTo>
                    <a:lnTo>
                      <a:pt x="1198" y="1622"/>
                    </a:lnTo>
                    <a:lnTo>
                      <a:pt x="1202" y="1624"/>
                    </a:lnTo>
                    <a:lnTo>
                      <a:pt x="1192" y="1626"/>
                    </a:lnTo>
                    <a:lnTo>
                      <a:pt x="1194" y="1632"/>
                    </a:lnTo>
                    <a:close/>
                    <a:moveTo>
                      <a:pt x="1196" y="1636"/>
                    </a:moveTo>
                    <a:lnTo>
                      <a:pt x="1204" y="1644"/>
                    </a:lnTo>
                    <a:lnTo>
                      <a:pt x="1196" y="1644"/>
                    </a:lnTo>
                    <a:lnTo>
                      <a:pt x="1198" y="1638"/>
                    </a:lnTo>
                    <a:lnTo>
                      <a:pt x="1196" y="1636"/>
                    </a:lnTo>
                    <a:lnTo>
                      <a:pt x="1196" y="163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175" cmpd="sng">
                <a:solidFill>
                  <a:srgbClr val="FFFFFF"/>
                </a:solidFill>
                <a:prstDash val="solid"/>
                <a:rou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0" name="Freeform 10"/>
              <p:cNvSpPr>
                <a:spLocks noEditPoints="1"/>
              </p:cNvSpPr>
              <p:nvPr/>
            </p:nvSpPr>
            <p:spPr bwMode="auto">
              <a:xfrm>
                <a:off x="142876" y="925091"/>
                <a:ext cx="3411687" cy="2329231"/>
              </a:xfrm>
              <a:custGeom>
                <a:avLst/>
                <a:gdLst/>
                <a:ahLst/>
                <a:cxnLst>
                  <a:cxn ang="0">
                    <a:pos x="2138" y="539"/>
                  </a:cxn>
                  <a:cxn ang="0">
                    <a:pos x="1912" y="555"/>
                  </a:cxn>
                  <a:cxn ang="0">
                    <a:pos x="1914" y="399"/>
                  </a:cxn>
                  <a:cxn ang="0">
                    <a:pos x="1612" y="184"/>
                  </a:cxn>
                  <a:cxn ang="0">
                    <a:pos x="2034" y="58"/>
                  </a:cxn>
                  <a:cxn ang="0">
                    <a:pos x="2342" y="28"/>
                  </a:cxn>
                  <a:cxn ang="0">
                    <a:pos x="2431" y="126"/>
                  </a:cxn>
                  <a:cxn ang="0">
                    <a:pos x="2411" y="258"/>
                  </a:cxn>
                  <a:cxn ang="0">
                    <a:pos x="2322" y="397"/>
                  </a:cxn>
                  <a:cxn ang="0">
                    <a:pos x="1922" y="455"/>
                  </a:cxn>
                  <a:cxn ang="0">
                    <a:pos x="715" y="793"/>
                  </a:cxn>
                  <a:cxn ang="0">
                    <a:pos x="386" y="731"/>
                  </a:cxn>
                  <a:cxn ang="0">
                    <a:pos x="1468" y="839"/>
                  </a:cxn>
                  <a:cxn ang="0">
                    <a:pos x="1518" y="469"/>
                  </a:cxn>
                  <a:cxn ang="0">
                    <a:pos x="1123" y="230"/>
                  </a:cxn>
                  <a:cxn ang="0">
                    <a:pos x="1808" y="977"/>
                  </a:cxn>
                  <a:cxn ang="0">
                    <a:pos x="993" y="188"/>
                  </a:cxn>
                  <a:cxn ang="0">
                    <a:pos x="1528" y="1350"/>
                  </a:cxn>
                  <a:cxn ang="0">
                    <a:pos x="1440" y="1596"/>
                  </a:cxn>
                  <a:cxn ang="0">
                    <a:pos x="1073" y="1348"/>
                  </a:cxn>
                  <a:cxn ang="0">
                    <a:pos x="975" y="1298"/>
                  </a:cxn>
                  <a:cxn ang="0">
                    <a:pos x="849" y="937"/>
                  </a:cxn>
                  <a:cxn ang="0">
                    <a:pos x="669" y="729"/>
                  </a:cxn>
                  <a:cxn ang="0">
                    <a:pos x="384" y="705"/>
                  </a:cxn>
                  <a:cxn ang="0">
                    <a:pos x="300" y="717"/>
                  </a:cxn>
                  <a:cxn ang="0">
                    <a:pos x="228" y="543"/>
                  </a:cxn>
                  <a:cxn ang="0">
                    <a:pos x="537" y="437"/>
                  </a:cxn>
                  <a:cxn ang="0">
                    <a:pos x="823" y="457"/>
                  </a:cxn>
                  <a:cxn ang="0">
                    <a:pos x="1219" y="499"/>
                  </a:cxn>
                  <a:cxn ang="0">
                    <a:pos x="1343" y="328"/>
                  </a:cxn>
                  <a:cxn ang="0">
                    <a:pos x="1466" y="461"/>
                  </a:cxn>
                  <a:cxn ang="0">
                    <a:pos x="1283" y="715"/>
                  </a:cxn>
                  <a:cxn ang="0">
                    <a:pos x="1526" y="669"/>
                  </a:cxn>
                  <a:cxn ang="0">
                    <a:pos x="1792" y="797"/>
                  </a:cxn>
                  <a:cxn ang="0">
                    <a:pos x="1742" y="977"/>
                  </a:cxn>
                  <a:cxn ang="0">
                    <a:pos x="1578" y="1107"/>
                  </a:cxn>
                  <a:cxn ang="0">
                    <a:pos x="1367" y="1253"/>
                  </a:cxn>
                  <a:cxn ang="0">
                    <a:pos x="1381" y="1442"/>
                  </a:cxn>
                  <a:cxn ang="0">
                    <a:pos x="691" y="821"/>
                  </a:cxn>
                  <a:cxn ang="0">
                    <a:pos x="1476" y="1396"/>
                  </a:cxn>
                  <a:cxn ang="0">
                    <a:pos x="1676" y="479"/>
                  </a:cxn>
                  <a:cxn ang="0">
                    <a:pos x="1726" y="605"/>
                  </a:cxn>
                  <a:cxn ang="0">
                    <a:pos x="1570" y="577"/>
                  </a:cxn>
                  <a:cxn ang="0">
                    <a:pos x="1510" y="449"/>
                  </a:cxn>
                  <a:cxn ang="0">
                    <a:pos x="1408" y="385"/>
                  </a:cxn>
                  <a:cxn ang="0">
                    <a:pos x="1906" y="939"/>
                  </a:cxn>
                  <a:cxn ang="0">
                    <a:pos x="1896" y="929"/>
                  </a:cxn>
                  <a:cxn ang="0">
                    <a:pos x="955" y="397"/>
                  </a:cxn>
                  <a:cxn ang="0">
                    <a:pos x="1444" y="601"/>
                  </a:cxn>
                  <a:cxn ang="0">
                    <a:pos x="1233" y="481"/>
                  </a:cxn>
                  <a:cxn ang="0">
                    <a:pos x="901" y="375"/>
                  </a:cxn>
                  <a:cxn ang="0">
                    <a:pos x="1073" y="256"/>
                  </a:cxn>
                  <a:cxn ang="0">
                    <a:pos x="1059" y="280"/>
                  </a:cxn>
                  <a:cxn ang="0">
                    <a:pos x="1373" y="282"/>
                  </a:cxn>
                  <a:cxn ang="0">
                    <a:pos x="1039" y="218"/>
                  </a:cxn>
                  <a:cxn ang="0">
                    <a:pos x="1139" y="156"/>
                  </a:cxn>
                  <a:cxn ang="0">
                    <a:pos x="1273" y="96"/>
                  </a:cxn>
                  <a:cxn ang="0">
                    <a:pos x="1446" y="222"/>
                  </a:cxn>
                  <a:cxn ang="0">
                    <a:pos x="1526" y="88"/>
                  </a:cxn>
                  <a:cxn ang="0">
                    <a:pos x="1454" y="52"/>
                  </a:cxn>
                  <a:cxn ang="0">
                    <a:pos x="1600" y="142"/>
                  </a:cxn>
                  <a:cxn ang="0">
                    <a:pos x="1550" y="1400"/>
                  </a:cxn>
                  <a:cxn ang="0">
                    <a:pos x="1574" y="1370"/>
                  </a:cxn>
                </a:cxnLst>
                <a:rect l="0" t="0" r="r" b="b"/>
                <a:pathLst>
                  <a:path w="2541" h="1618">
                    <a:moveTo>
                      <a:pt x="2308" y="399"/>
                    </a:moveTo>
                    <a:lnTo>
                      <a:pt x="2324" y="401"/>
                    </a:lnTo>
                    <a:lnTo>
                      <a:pt x="2326" y="409"/>
                    </a:lnTo>
                    <a:lnTo>
                      <a:pt x="2308" y="415"/>
                    </a:lnTo>
                    <a:lnTo>
                      <a:pt x="2324" y="411"/>
                    </a:lnTo>
                    <a:lnTo>
                      <a:pt x="2330" y="423"/>
                    </a:lnTo>
                    <a:lnTo>
                      <a:pt x="2318" y="427"/>
                    </a:lnTo>
                    <a:lnTo>
                      <a:pt x="2288" y="429"/>
                    </a:lnTo>
                    <a:lnTo>
                      <a:pt x="2302" y="417"/>
                    </a:lnTo>
                    <a:lnTo>
                      <a:pt x="2294" y="421"/>
                    </a:lnTo>
                    <a:lnTo>
                      <a:pt x="2290" y="417"/>
                    </a:lnTo>
                    <a:lnTo>
                      <a:pt x="2286" y="431"/>
                    </a:lnTo>
                    <a:lnTo>
                      <a:pt x="2308" y="427"/>
                    </a:lnTo>
                    <a:lnTo>
                      <a:pt x="2290" y="439"/>
                    </a:lnTo>
                    <a:lnTo>
                      <a:pt x="2300" y="441"/>
                    </a:lnTo>
                    <a:lnTo>
                      <a:pt x="2306" y="433"/>
                    </a:lnTo>
                    <a:lnTo>
                      <a:pt x="2314" y="435"/>
                    </a:lnTo>
                    <a:lnTo>
                      <a:pt x="2330" y="429"/>
                    </a:lnTo>
                    <a:lnTo>
                      <a:pt x="2357" y="437"/>
                    </a:lnTo>
                    <a:lnTo>
                      <a:pt x="2375" y="437"/>
                    </a:lnTo>
                    <a:lnTo>
                      <a:pt x="2363" y="451"/>
                    </a:lnTo>
                    <a:lnTo>
                      <a:pt x="2349" y="453"/>
                    </a:lnTo>
                    <a:lnTo>
                      <a:pt x="2340" y="461"/>
                    </a:lnTo>
                    <a:lnTo>
                      <a:pt x="2314" y="477"/>
                    </a:lnTo>
                    <a:lnTo>
                      <a:pt x="2300" y="481"/>
                    </a:lnTo>
                    <a:lnTo>
                      <a:pt x="2288" y="479"/>
                    </a:lnTo>
                    <a:lnTo>
                      <a:pt x="2268" y="489"/>
                    </a:lnTo>
                    <a:lnTo>
                      <a:pt x="2242" y="493"/>
                    </a:lnTo>
                    <a:lnTo>
                      <a:pt x="2232" y="491"/>
                    </a:lnTo>
                    <a:lnTo>
                      <a:pt x="2222" y="477"/>
                    </a:lnTo>
                    <a:lnTo>
                      <a:pt x="2228" y="493"/>
                    </a:lnTo>
                    <a:lnTo>
                      <a:pt x="2210" y="507"/>
                    </a:lnTo>
                    <a:lnTo>
                      <a:pt x="2206" y="517"/>
                    </a:lnTo>
                    <a:lnTo>
                      <a:pt x="2188" y="537"/>
                    </a:lnTo>
                    <a:lnTo>
                      <a:pt x="2174" y="541"/>
                    </a:lnTo>
                    <a:lnTo>
                      <a:pt x="2150" y="557"/>
                    </a:lnTo>
                    <a:lnTo>
                      <a:pt x="2138" y="553"/>
                    </a:lnTo>
                    <a:lnTo>
                      <a:pt x="2140" y="545"/>
                    </a:lnTo>
                    <a:lnTo>
                      <a:pt x="2150" y="537"/>
                    </a:lnTo>
                    <a:lnTo>
                      <a:pt x="2138" y="539"/>
                    </a:lnTo>
                    <a:lnTo>
                      <a:pt x="2138" y="547"/>
                    </a:lnTo>
                    <a:lnTo>
                      <a:pt x="2130" y="553"/>
                    </a:lnTo>
                    <a:lnTo>
                      <a:pt x="2104" y="559"/>
                    </a:lnTo>
                    <a:lnTo>
                      <a:pt x="2114" y="563"/>
                    </a:lnTo>
                    <a:lnTo>
                      <a:pt x="2102" y="571"/>
                    </a:lnTo>
                    <a:lnTo>
                      <a:pt x="2096" y="567"/>
                    </a:lnTo>
                    <a:lnTo>
                      <a:pt x="2096" y="589"/>
                    </a:lnTo>
                    <a:lnTo>
                      <a:pt x="2098" y="601"/>
                    </a:lnTo>
                    <a:lnTo>
                      <a:pt x="2088" y="609"/>
                    </a:lnTo>
                    <a:lnTo>
                      <a:pt x="2090" y="613"/>
                    </a:lnTo>
                    <a:lnTo>
                      <a:pt x="2070" y="629"/>
                    </a:lnTo>
                    <a:lnTo>
                      <a:pt x="2074" y="647"/>
                    </a:lnTo>
                    <a:lnTo>
                      <a:pt x="2068" y="649"/>
                    </a:lnTo>
                    <a:lnTo>
                      <a:pt x="2068" y="661"/>
                    </a:lnTo>
                    <a:lnTo>
                      <a:pt x="2058" y="661"/>
                    </a:lnTo>
                    <a:lnTo>
                      <a:pt x="2066" y="669"/>
                    </a:lnTo>
                    <a:lnTo>
                      <a:pt x="2064" y="675"/>
                    </a:lnTo>
                    <a:lnTo>
                      <a:pt x="2054" y="677"/>
                    </a:lnTo>
                    <a:lnTo>
                      <a:pt x="2058" y="689"/>
                    </a:lnTo>
                    <a:lnTo>
                      <a:pt x="2046" y="693"/>
                    </a:lnTo>
                    <a:lnTo>
                      <a:pt x="2042" y="687"/>
                    </a:lnTo>
                    <a:lnTo>
                      <a:pt x="2030" y="689"/>
                    </a:lnTo>
                    <a:lnTo>
                      <a:pt x="2024" y="685"/>
                    </a:lnTo>
                    <a:lnTo>
                      <a:pt x="2026" y="679"/>
                    </a:lnTo>
                    <a:lnTo>
                      <a:pt x="2012" y="673"/>
                    </a:lnTo>
                    <a:lnTo>
                      <a:pt x="1990" y="673"/>
                    </a:lnTo>
                    <a:lnTo>
                      <a:pt x="1982" y="669"/>
                    </a:lnTo>
                    <a:lnTo>
                      <a:pt x="1982" y="661"/>
                    </a:lnTo>
                    <a:lnTo>
                      <a:pt x="1972" y="661"/>
                    </a:lnTo>
                    <a:lnTo>
                      <a:pt x="1964" y="649"/>
                    </a:lnTo>
                    <a:lnTo>
                      <a:pt x="1966" y="639"/>
                    </a:lnTo>
                    <a:lnTo>
                      <a:pt x="1950" y="631"/>
                    </a:lnTo>
                    <a:lnTo>
                      <a:pt x="1952" y="621"/>
                    </a:lnTo>
                    <a:lnTo>
                      <a:pt x="1940" y="615"/>
                    </a:lnTo>
                    <a:lnTo>
                      <a:pt x="1932" y="603"/>
                    </a:lnTo>
                    <a:lnTo>
                      <a:pt x="1934" y="593"/>
                    </a:lnTo>
                    <a:lnTo>
                      <a:pt x="1922" y="593"/>
                    </a:lnTo>
                    <a:lnTo>
                      <a:pt x="1922" y="575"/>
                    </a:lnTo>
                    <a:lnTo>
                      <a:pt x="1924" y="571"/>
                    </a:lnTo>
                    <a:lnTo>
                      <a:pt x="1912" y="555"/>
                    </a:lnTo>
                    <a:lnTo>
                      <a:pt x="1900" y="543"/>
                    </a:lnTo>
                    <a:lnTo>
                      <a:pt x="1900" y="533"/>
                    </a:lnTo>
                    <a:lnTo>
                      <a:pt x="1906" y="527"/>
                    </a:lnTo>
                    <a:lnTo>
                      <a:pt x="1920" y="521"/>
                    </a:lnTo>
                    <a:lnTo>
                      <a:pt x="1900" y="523"/>
                    </a:lnTo>
                    <a:lnTo>
                      <a:pt x="1894" y="519"/>
                    </a:lnTo>
                    <a:lnTo>
                      <a:pt x="1922" y="511"/>
                    </a:lnTo>
                    <a:lnTo>
                      <a:pt x="1896" y="515"/>
                    </a:lnTo>
                    <a:lnTo>
                      <a:pt x="1898" y="499"/>
                    </a:lnTo>
                    <a:lnTo>
                      <a:pt x="1906" y="497"/>
                    </a:lnTo>
                    <a:lnTo>
                      <a:pt x="1906" y="489"/>
                    </a:lnTo>
                    <a:lnTo>
                      <a:pt x="1926" y="493"/>
                    </a:lnTo>
                    <a:lnTo>
                      <a:pt x="1934" y="489"/>
                    </a:lnTo>
                    <a:lnTo>
                      <a:pt x="1918" y="489"/>
                    </a:lnTo>
                    <a:lnTo>
                      <a:pt x="1916" y="485"/>
                    </a:lnTo>
                    <a:lnTo>
                      <a:pt x="1904" y="487"/>
                    </a:lnTo>
                    <a:lnTo>
                      <a:pt x="1910" y="477"/>
                    </a:lnTo>
                    <a:lnTo>
                      <a:pt x="1922" y="477"/>
                    </a:lnTo>
                    <a:lnTo>
                      <a:pt x="1926" y="481"/>
                    </a:lnTo>
                    <a:lnTo>
                      <a:pt x="1938" y="479"/>
                    </a:lnTo>
                    <a:lnTo>
                      <a:pt x="1938" y="465"/>
                    </a:lnTo>
                    <a:lnTo>
                      <a:pt x="1952" y="467"/>
                    </a:lnTo>
                    <a:lnTo>
                      <a:pt x="1948" y="461"/>
                    </a:lnTo>
                    <a:lnTo>
                      <a:pt x="1942" y="463"/>
                    </a:lnTo>
                    <a:lnTo>
                      <a:pt x="1942" y="451"/>
                    </a:lnTo>
                    <a:lnTo>
                      <a:pt x="1934" y="449"/>
                    </a:lnTo>
                    <a:lnTo>
                      <a:pt x="1940" y="441"/>
                    </a:lnTo>
                    <a:lnTo>
                      <a:pt x="1920" y="439"/>
                    </a:lnTo>
                    <a:lnTo>
                      <a:pt x="1906" y="431"/>
                    </a:lnTo>
                    <a:lnTo>
                      <a:pt x="1896" y="431"/>
                    </a:lnTo>
                    <a:lnTo>
                      <a:pt x="1886" y="421"/>
                    </a:lnTo>
                    <a:lnTo>
                      <a:pt x="1894" y="419"/>
                    </a:lnTo>
                    <a:lnTo>
                      <a:pt x="1900" y="405"/>
                    </a:lnTo>
                    <a:lnTo>
                      <a:pt x="1902" y="421"/>
                    </a:lnTo>
                    <a:lnTo>
                      <a:pt x="1918" y="421"/>
                    </a:lnTo>
                    <a:lnTo>
                      <a:pt x="1932" y="429"/>
                    </a:lnTo>
                    <a:lnTo>
                      <a:pt x="1926" y="411"/>
                    </a:lnTo>
                    <a:lnTo>
                      <a:pt x="1910" y="409"/>
                    </a:lnTo>
                    <a:lnTo>
                      <a:pt x="1906" y="405"/>
                    </a:lnTo>
                    <a:lnTo>
                      <a:pt x="1914" y="399"/>
                    </a:lnTo>
                    <a:lnTo>
                      <a:pt x="1928" y="397"/>
                    </a:lnTo>
                    <a:lnTo>
                      <a:pt x="1914" y="395"/>
                    </a:lnTo>
                    <a:lnTo>
                      <a:pt x="1908" y="399"/>
                    </a:lnTo>
                    <a:lnTo>
                      <a:pt x="1892" y="393"/>
                    </a:lnTo>
                    <a:lnTo>
                      <a:pt x="1894" y="401"/>
                    </a:lnTo>
                    <a:lnTo>
                      <a:pt x="1874" y="403"/>
                    </a:lnTo>
                    <a:lnTo>
                      <a:pt x="1866" y="395"/>
                    </a:lnTo>
                    <a:lnTo>
                      <a:pt x="1872" y="391"/>
                    </a:lnTo>
                    <a:lnTo>
                      <a:pt x="1870" y="367"/>
                    </a:lnTo>
                    <a:lnTo>
                      <a:pt x="1860" y="365"/>
                    </a:lnTo>
                    <a:lnTo>
                      <a:pt x="1882" y="357"/>
                    </a:lnTo>
                    <a:lnTo>
                      <a:pt x="1868" y="357"/>
                    </a:lnTo>
                    <a:lnTo>
                      <a:pt x="1876" y="349"/>
                    </a:lnTo>
                    <a:lnTo>
                      <a:pt x="1862" y="337"/>
                    </a:lnTo>
                    <a:lnTo>
                      <a:pt x="1862" y="318"/>
                    </a:lnTo>
                    <a:lnTo>
                      <a:pt x="1854" y="316"/>
                    </a:lnTo>
                    <a:lnTo>
                      <a:pt x="1848" y="298"/>
                    </a:lnTo>
                    <a:lnTo>
                      <a:pt x="1830" y="294"/>
                    </a:lnTo>
                    <a:lnTo>
                      <a:pt x="1824" y="284"/>
                    </a:lnTo>
                    <a:lnTo>
                      <a:pt x="1830" y="284"/>
                    </a:lnTo>
                    <a:lnTo>
                      <a:pt x="1826" y="274"/>
                    </a:lnTo>
                    <a:lnTo>
                      <a:pt x="1790" y="260"/>
                    </a:lnTo>
                    <a:lnTo>
                      <a:pt x="1750" y="254"/>
                    </a:lnTo>
                    <a:lnTo>
                      <a:pt x="1742" y="260"/>
                    </a:lnTo>
                    <a:lnTo>
                      <a:pt x="1708" y="256"/>
                    </a:lnTo>
                    <a:lnTo>
                      <a:pt x="1706" y="262"/>
                    </a:lnTo>
                    <a:lnTo>
                      <a:pt x="1692" y="260"/>
                    </a:lnTo>
                    <a:lnTo>
                      <a:pt x="1704" y="268"/>
                    </a:lnTo>
                    <a:lnTo>
                      <a:pt x="1674" y="264"/>
                    </a:lnTo>
                    <a:lnTo>
                      <a:pt x="1656" y="254"/>
                    </a:lnTo>
                    <a:lnTo>
                      <a:pt x="1650" y="240"/>
                    </a:lnTo>
                    <a:lnTo>
                      <a:pt x="1630" y="234"/>
                    </a:lnTo>
                    <a:lnTo>
                      <a:pt x="1638" y="228"/>
                    </a:lnTo>
                    <a:lnTo>
                      <a:pt x="1638" y="218"/>
                    </a:lnTo>
                    <a:lnTo>
                      <a:pt x="1658" y="212"/>
                    </a:lnTo>
                    <a:lnTo>
                      <a:pt x="1642" y="210"/>
                    </a:lnTo>
                    <a:lnTo>
                      <a:pt x="1650" y="206"/>
                    </a:lnTo>
                    <a:lnTo>
                      <a:pt x="1632" y="208"/>
                    </a:lnTo>
                    <a:lnTo>
                      <a:pt x="1606" y="196"/>
                    </a:lnTo>
                    <a:lnTo>
                      <a:pt x="1612" y="184"/>
                    </a:lnTo>
                    <a:lnTo>
                      <a:pt x="1662" y="174"/>
                    </a:lnTo>
                    <a:lnTo>
                      <a:pt x="1666" y="168"/>
                    </a:lnTo>
                    <a:lnTo>
                      <a:pt x="1682" y="166"/>
                    </a:lnTo>
                    <a:lnTo>
                      <a:pt x="1712" y="164"/>
                    </a:lnTo>
                    <a:lnTo>
                      <a:pt x="1730" y="150"/>
                    </a:lnTo>
                    <a:lnTo>
                      <a:pt x="1726" y="132"/>
                    </a:lnTo>
                    <a:lnTo>
                      <a:pt x="1706" y="130"/>
                    </a:lnTo>
                    <a:lnTo>
                      <a:pt x="1696" y="132"/>
                    </a:lnTo>
                    <a:lnTo>
                      <a:pt x="1690" y="122"/>
                    </a:lnTo>
                    <a:lnTo>
                      <a:pt x="1700" y="118"/>
                    </a:lnTo>
                    <a:lnTo>
                      <a:pt x="1708" y="104"/>
                    </a:lnTo>
                    <a:lnTo>
                      <a:pt x="1710" y="110"/>
                    </a:lnTo>
                    <a:lnTo>
                      <a:pt x="1726" y="106"/>
                    </a:lnTo>
                    <a:lnTo>
                      <a:pt x="1730" y="98"/>
                    </a:lnTo>
                    <a:lnTo>
                      <a:pt x="1758" y="90"/>
                    </a:lnTo>
                    <a:lnTo>
                      <a:pt x="1780" y="96"/>
                    </a:lnTo>
                    <a:lnTo>
                      <a:pt x="1788" y="92"/>
                    </a:lnTo>
                    <a:lnTo>
                      <a:pt x="1784" y="84"/>
                    </a:lnTo>
                    <a:lnTo>
                      <a:pt x="1790" y="80"/>
                    </a:lnTo>
                    <a:lnTo>
                      <a:pt x="1782" y="72"/>
                    </a:lnTo>
                    <a:lnTo>
                      <a:pt x="1802" y="64"/>
                    </a:lnTo>
                    <a:lnTo>
                      <a:pt x="1826" y="66"/>
                    </a:lnTo>
                    <a:lnTo>
                      <a:pt x="1810" y="62"/>
                    </a:lnTo>
                    <a:lnTo>
                      <a:pt x="1824" y="58"/>
                    </a:lnTo>
                    <a:lnTo>
                      <a:pt x="1888" y="48"/>
                    </a:lnTo>
                    <a:lnTo>
                      <a:pt x="1900" y="58"/>
                    </a:lnTo>
                    <a:lnTo>
                      <a:pt x="1898" y="78"/>
                    </a:lnTo>
                    <a:lnTo>
                      <a:pt x="1910" y="68"/>
                    </a:lnTo>
                    <a:lnTo>
                      <a:pt x="1904" y="52"/>
                    </a:lnTo>
                    <a:lnTo>
                      <a:pt x="1958" y="66"/>
                    </a:lnTo>
                    <a:lnTo>
                      <a:pt x="1962" y="64"/>
                    </a:lnTo>
                    <a:lnTo>
                      <a:pt x="1946" y="56"/>
                    </a:lnTo>
                    <a:lnTo>
                      <a:pt x="1938" y="44"/>
                    </a:lnTo>
                    <a:lnTo>
                      <a:pt x="1970" y="44"/>
                    </a:lnTo>
                    <a:lnTo>
                      <a:pt x="1974" y="48"/>
                    </a:lnTo>
                    <a:lnTo>
                      <a:pt x="2016" y="60"/>
                    </a:lnTo>
                    <a:lnTo>
                      <a:pt x="2028" y="70"/>
                    </a:lnTo>
                    <a:lnTo>
                      <a:pt x="2042" y="68"/>
                    </a:lnTo>
                    <a:lnTo>
                      <a:pt x="2032" y="60"/>
                    </a:lnTo>
                    <a:lnTo>
                      <a:pt x="2034" y="58"/>
                    </a:lnTo>
                    <a:lnTo>
                      <a:pt x="2002" y="48"/>
                    </a:lnTo>
                    <a:lnTo>
                      <a:pt x="1990" y="38"/>
                    </a:lnTo>
                    <a:lnTo>
                      <a:pt x="1992" y="32"/>
                    </a:lnTo>
                    <a:lnTo>
                      <a:pt x="2026" y="40"/>
                    </a:lnTo>
                    <a:lnTo>
                      <a:pt x="2040" y="48"/>
                    </a:lnTo>
                    <a:lnTo>
                      <a:pt x="2030" y="54"/>
                    </a:lnTo>
                    <a:lnTo>
                      <a:pt x="2034" y="58"/>
                    </a:lnTo>
                    <a:lnTo>
                      <a:pt x="2050" y="48"/>
                    </a:lnTo>
                    <a:lnTo>
                      <a:pt x="2020" y="32"/>
                    </a:lnTo>
                    <a:lnTo>
                      <a:pt x="2076" y="34"/>
                    </a:lnTo>
                    <a:lnTo>
                      <a:pt x="2080" y="44"/>
                    </a:lnTo>
                    <a:lnTo>
                      <a:pt x="2082" y="34"/>
                    </a:lnTo>
                    <a:lnTo>
                      <a:pt x="2102" y="40"/>
                    </a:lnTo>
                    <a:lnTo>
                      <a:pt x="2108" y="36"/>
                    </a:lnTo>
                    <a:lnTo>
                      <a:pt x="2092" y="32"/>
                    </a:lnTo>
                    <a:lnTo>
                      <a:pt x="2022" y="28"/>
                    </a:lnTo>
                    <a:lnTo>
                      <a:pt x="2002" y="26"/>
                    </a:lnTo>
                    <a:lnTo>
                      <a:pt x="2014" y="20"/>
                    </a:lnTo>
                    <a:lnTo>
                      <a:pt x="2030" y="24"/>
                    </a:lnTo>
                    <a:lnTo>
                      <a:pt x="2036" y="18"/>
                    </a:lnTo>
                    <a:lnTo>
                      <a:pt x="2074" y="16"/>
                    </a:lnTo>
                    <a:lnTo>
                      <a:pt x="2096" y="24"/>
                    </a:lnTo>
                    <a:lnTo>
                      <a:pt x="2086" y="18"/>
                    </a:lnTo>
                    <a:lnTo>
                      <a:pt x="2106" y="18"/>
                    </a:lnTo>
                    <a:lnTo>
                      <a:pt x="2098" y="10"/>
                    </a:lnTo>
                    <a:lnTo>
                      <a:pt x="2126" y="20"/>
                    </a:lnTo>
                    <a:lnTo>
                      <a:pt x="2126" y="8"/>
                    </a:lnTo>
                    <a:lnTo>
                      <a:pt x="2156" y="4"/>
                    </a:lnTo>
                    <a:lnTo>
                      <a:pt x="2178" y="4"/>
                    </a:lnTo>
                    <a:lnTo>
                      <a:pt x="2220" y="0"/>
                    </a:lnTo>
                    <a:lnTo>
                      <a:pt x="2248" y="2"/>
                    </a:lnTo>
                    <a:lnTo>
                      <a:pt x="2324" y="12"/>
                    </a:lnTo>
                    <a:lnTo>
                      <a:pt x="2318" y="16"/>
                    </a:lnTo>
                    <a:lnTo>
                      <a:pt x="2246" y="20"/>
                    </a:lnTo>
                    <a:lnTo>
                      <a:pt x="2184" y="28"/>
                    </a:lnTo>
                    <a:lnTo>
                      <a:pt x="2230" y="24"/>
                    </a:lnTo>
                    <a:lnTo>
                      <a:pt x="2258" y="20"/>
                    </a:lnTo>
                    <a:lnTo>
                      <a:pt x="2298" y="22"/>
                    </a:lnTo>
                    <a:lnTo>
                      <a:pt x="2330" y="18"/>
                    </a:lnTo>
                    <a:lnTo>
                      <a:pt x="2342" y="28"/>
                    </a:lnTo>
                    <a:lnTo>
                      <a:pt x="2371" y="32"/>
                    </a:lnTo>
                    <a:lnTo>
                      <a:pt x="2391" y="38"/>
                    </a:lnTo>
                    <a:lnTo>
                      <a:pt x="2375" y="50"/>
                    </a:lnTo>
                    <a:lnTo>
                      <a:pt x="2351" y="52"/>
                    </a:lnTo>
                    <a:lnTo>
                      <a:pt x="2260" y="56"/>
                    </a:lnTo>
                    <a:lnTo>
                      <a:pt x="2216" y="68"/>
                    </a:lnTo>
                    <a:lnTo>
                      <a:pt x="2226" y="74"/>
                    </a:lnTo>
                    <a:lnTo>
                      <a:pt x="2234" y="68"/>
                    </a:lnTo>
                    <a:lnTo>
                      <a:pt x="2292" y="60"/>
                    </a:lnTo>
                    <a:lnTo>
                      <a:pt x="2340" y="62"/>
                    </a:lnTo>
                    <a:lnTo>
                      <a:pt x="2338" y="70"/>
                    </a:lnTo>
                    <a:lnTo>
                      <a:pt x="2314" y="76"/>
                    </a:lnTo>
                    <a:lnTo>
                      <a:pt x="2314" y="84"/>
                    </a:lnTo>
                    <a:lnTo>
                      <a:pt x="2355" y="72"/>
                    </a:lnTo>
                    <a:lnTo>
                      <a:pt x="2363" y="60"/>
                    </a:lnTo>
                    <a:lnTo>
                      <a:pt x="2391" y="60"/>
                    </a:lnTo>
                    <a:lnTo>
                      <a:pt x="2395" y="70"/>
                    </a:lnTo>
                    <a:lnTo>
                      <a:pt x="2391" y="80"/>
                    </a:lnTo>
                    <a:lnTo>
                      <a:pt x="2363" y="100"/>
                    </a:lnTo>
                    <a:lnTo>
                      <a:pt x="2381" y="98"/>
                    </a:lnTo>
                    <a:lnTo>
                      <a:pt x="2431" y="68"/>
                    </a:lnTo>
                    <a:lnTo>
                      <a:pt x="2431" y="80"/>
                    </a:lnTo>
                    <a:lnTo>
                      <a:pt x="2445" y="84"/>
                    </a:lnTo>
                    <a:lnTo>
                      <a:pt x="2445" y="72"/>
                    </a:lnTo>
                    <a:lnTo>
                      <a:pt x="2453" y="80"/>
                    </a:lnTo>
                    <a:lnTo>
                      <a:pt x="2475" y="68"/>
                    </a:lnTo>
                    <a:lnTo>
                      <a:pt x="2503" y="68"/>
                    </a:lnTo>
                    <a:lnTo>
                      <a:pt x="2533" y="76"/>
                    </a:lnTo>
                    <a:lnTo>
                      <a:pt x="2541" y="82"/>
                    </a:lnTo>
                    <a:lnTo>
                      <a:pt x="2511" y="98"/>
                    </a:lnTo>
                    <a:lnTo>
                      <a:pt x="2495" y="98"/>
                    </a:lnTo>
                    <a:lnTo>
                      <a:pt x="2497" y="106"/>
                    </a:lnTo>
                    <a:lnTo>
                      <a:pt x="2481" y="112"/>
                    </a:lnTo>
                    <a:lnTo>
                      <a:pt x="2455" y="110"/>
                    </a:lnTo>
                    <a:lnTo>
                      <a:pt x="2433" y="114"/>
                    </a:lnTo>
                    <a:lnTo>
                      <a:pt x="2441" y="116"/>
                    </a:lnTo>
                    <a:lnTo>
                      <a:pt x="2459" y="112"/>
                    </a:lnTo>
                    <a:lnTo>
                      <a:pt x="2475" y="120"/>
                    </a:lnTo>
                    <a:lnTo>
                      <a:pt x="2465" y="126"/>
                    </a:lnTo>
                    <a:lnTo>
                      <a:pt x="2431" y="126"/>
                    </a:lnTo>
                    <a:lnTo>
                      <a:pt x="2417" y="132"/>
                    </a:lnTo>
                    <a:lnTo>
                      <a:pt x="2419" y="124"/>
                    </a:lnTo>
                    <a:lnTo>
                      <a:pt x="2407" y="138"/>
                    </a:lnTo>
                    <a:lnTo>
                      <a:pt x="2411" y="144"/>
                    </a:lnTo>
                    <a:lnTo>
                      <a:pt x="2423" y="144"/>
                    </a:lnTo>
                    <a:lnTo>
                      <a:pt x="2417" y="154"/>
                    </a:lnTo>
                    <a:lnTo>
                      <a:pt x="2427" y="160"/>
                    </a:lnTo>
                    <a:lnTo>
                      <a:pt x="2423" y="176"/>
                    </a:lnTo>
                    <a:lnTo>
                      <a:pt x="2397" y="176"/>
                    </a:lnTo>
                    <a:lnTo>
                      <a:pt x="2397" y="180"/>
                    </a:lnTo>
                    <a:lnTo>
                      <a:pt x="2381" y="212"/>
                    </a:lnTo>
                    <a:lnTo>
                      <a:pt x="2391" y="212"/>
                    </a:lnTo>
                    <a:lnTo>
                      <a:pt x="2391" y="204"/>
                    </a:lnTo>
                    <a:lnTo>
                      <a:pt x="2399" y="202"/>
                    </a:lnTo>
                    <a:lnTo>
                      <a:pt x="2421" y="204"/>
                    </a:lnTo>
                    <a:lnTo>
                      <a:pt x="2421" y="190"/>
                    </a:lnTo>
                    <a:lnTo>
                      <a:pt x="2435" y="180"/>
                    </a:lnTo>
                    <a:lnTo>
                      <a:pt x="2427" y="190"/>
                    </a:lnTo>
                    <a:lnTo>
                      <a:pt x="2427" y="200"/>
                    </a:lnTo>
                    <a:lnTo>
                      <a:pt x="2421" y="216"/>
                    </a:lnTo>
                    <a:lnTo>
                      <a:pt x="2411" y="212"/>
                    </a:lnTo>
                    <a:lnTo>
                      <a:pt x="2399" y="212"/>
                    </a:lnTo>
                    <a:lnTo>
                      <a:pt x="2403" y="222"/>
                    </a:lnTo>
                    <a:lnTo>
                      <a:pt x="2425" y="228"/>
                    </a:lnTo>
                    <a:lnTo>
                      <a:pt x="2433" y="224"/>
                    </a:lnTo>
                    <a:lnTo>
                      <a:pt x="2443" y="206"/>
                    </a:lnTo>
                    <a:lnTo>
                      <a:pt x="2447" y="208"/>
                    </a:lnTo>
                    <a:lnTo>
                      <a:pt x="2437" y="228"/>
                    </a:lnTo>
                    <a:lnTo>
                      <a:pt x="2437" y="236"/>
                    </a:lnTo>
                    <a:lnTo>
                      <a:pt x="2431" y="250"/>
                    </a:lnTo>
                    <a:lnTo>
                      <a:pt x="2433" y="268"/>
                    </a:lnTo>
                    <a:lnTo>
                      <a:pt x="2425" y="250"/>
                    </a:lnTo>
                    <a:lnTo>
                      <a:pt x="2425" y="240"/>
                    </a:lnTo>
                    <a:lnTo>
                      <a:pt x="2403" y="236"/>
                    </a:lnTo>
                    <a:lnTo>
                      <a:pt x="2385" y="244"/>
                    </a:lnTo>
                    <a:lnTo>
                      <a:pt x="2377" y="238"/>
                    </a:lnTo>
                    <a:lnTo>
                      <a:pt x="2369" y="244"/>
                    </a:lnTo>
                    <a:lnTo>
                      <a:pt x="2385" y="248"/>
                    </a:lnTo>
                    <a:lnTo>
                      <a:pt x="2385" y="258"/>
                    </a:lnTo>
                    <a:lnTo>
                      <a:pt x="2411" y="258"/>
                    </a:lnTo>
                    <a:lnTo>
                      <a:pt x="2407" y="266"/>
                    </a:lnTo>
                    <a:lnTo>
                      <a:pt x="2421" y="274"/>
                    </a:lnTo>
                    <a:lnTo>
                      <a:pt x="2419" y="290"/>
                    </a:lnTo>
                    <a:lnTo>
                      <a:pt x="2401" y="288"/>
                    </a:lnTo>
                    <a:lnTo>
                      <a:pt x="2387" y="278"/>
                    </a:lnTo>
                    <a:lnTo>
                      <a:pt x="2391" y="284"/>
                    </a:lnTo>
                    <a:lnTo>
                      <a:pt x="2415" y="300"/>
                    </a:lnTo>
                    <a:lnTo>
                      <a:pt x="2407" y="306"/>
                    </a:lnTo>
                    <a:lnTo>
                      <a:pt x="2427" y="306"/>
                    </a:lnTo>
                    <a:lnTo>
                      <a:pt x="2429" y="288"/>
                    </a:lnTo>
                    <a:lnTo>
                      <a:pt x="2439" y="284"/>
                    </a:lnTo>
                    <a:lnTo>
                      <a:pt x="2439" y="288"/>
                    </a:lnTo>
                    <a:lnTo>
                      <a:pt x="2451" y="296"/>
                    </a:lnTo>
                    <a:lnTo>
                      <a:pt x="2435" y="296"/>
                    </a:lnTo>
                    <a:lnTo>
                      <a:pt x="2433" y="304"/>
                    </a:lnTo>
                    <a:lnTo>
                      <a:pt x="2421" y="318"/>
                    </a:lnTo>
                    <a:lnTo>
                      <a:pt x="2407" y="318"/>
                    </a:lnTo>
                    <a:lnTo>
                      <a:pt x="2405" y="312"/>
                    </a:lnTo>
                    <a:lnTo>
                      <a:pt x="2385" y="312"/>
                    </a:lnTo>
                    <a:lnTo>
                      <a:pt x="2377" y="324"/>
                    </a:lnTo>
                    <a:lnTo>
                      <a:pt x="2401" y="330"/>
                    </a:lnTo>
                    <a:lnTo>
                      <a:pt x="2403" y="343"/>
                    </a:lnTo>
                    <a:lnTo>
                      <a:pt x="2391" y="343"/>
                    </a:lnTo>
                    <a:lnTo>
                      <a:pt x="2375" y="349"/>
                    </a:lnTo>
                    <a:lnTo>
                      <a:pt x="2351" y="339"/>
                    </a:lnTo>
                    <a:lnTo>
                      <a:pt x="2330" y="343"/>
                    </a:lnTo>
                    <a:lnTo>
                      <a:pt x="2318" y="349"/>
                    </a:lnTo>
                    <a:lnTo>
                      <a:pt x="2334" y="355"/>
                    </a:lnTo>
                    <a:lnTo>
                      <a:pt x="2342" y="373"/>
                    </a:lnTo>
                    <a:lnTo>
                      <a:pt x="2373" y="389"/>
                    </a:lnTo>
                    <a:lnTo>
                      <a:pt x="2365" y="393"/>
                    </a:lnTo>
                    <a:lnTo>
                      <a:pt x="2383" y="393"/>
                    </a:lnTo>
                    <a:lnTo>
                      <a:pt x="2375" y="397"/>
                    </a:lnTo>
                    <a:lnTo>
                      <a:pt x="2375" y="405"/>
                    </a:lnTo>
                    <a:lnTo>
                      <a:pt x="2383" y="405"/>
                    </a:lnTo>
                    <a:lnTo>
                      <a:pt x="2389" y="425"/>
                    </a:lnTo>
                    <a:lnTo>
                      <a:pt x="2361" y="429"/>
                    </a:lnTo>
                    <a:lnTo>
                      <a:pt x="2351" y="425"/>
                    </a:lnTo>
                    <a:lnTo>
                      <a:pt x="2347" y="411"/>
                    </a:lnTo>
                    <a:lnTo>
                      <a:pt x="2322" y="397"/>
                    </a:lnTo>
                    <a:lnTo>
                      <a:pt x="2308" y="399"/>
                    </a:lnTo>
                    <a:close/>
                    <a:moveTo>
                      <a:pt x="2308" y="399"/>
                    </a:moveTo>
                    <a:lnTo>
                      <a:pt x="2306" y="397"/>
                    </a:lnTo>
                    <a:lnTo>
                      <a:pt x="2306" y="397"/>
                    </a:lnTo>
                    <a:lnTo>
                      <a:pt x="2306" y="397"/>
                    </a:lnTo>
                    <a:lnTo>
                      <a:pt x="2306" y="397"/>
                    </a:lnTo>
                    <a:lnTo>
                      <a:pt x="2290" y="385"/>
                    </a:lnTo>
                    <a:lnTo>
                      <a:pt x="2282" y="387"/>
                    </a:lnTo>
                    <a:lnTo>
                      <a:pt x="2298" y="393"/>
                    </a:lnTo>
                    <a:lnTo>
                      <a:pt x="2294" y="397"/>
                    </a:lnTo>
                    <a:lnTo>
                      <a:pt x="2306" y="397"/>
                    </a:lnTo>
                    <a:lnTo>
                      <a:pt x="2306" y="397"/>
                    </a:lnTo>
                    <a:lnTo>
                      <a:pt x="2306" y="397"/>
                    </a:lnTo>
                    <a:lnTo>
                      <a:pt x="2306" y="397"/>
                    </a:lnTo>
                    <a:lnTo>
                      <a:pt x="2306" y="399"/>
                    </a:lnTo>
                    <a:lnTo>
                      <a:pt x="2308" y="399"/>
                    </a:lnTo>
                    <a:close/>
                    <a:moveTo>
                      <a:pt x="2363" y="355"/>
                    </a:moveTo>
                    <a:lnTo>
                      <a:pt x="2383" y="359"/>
                    </a:lnTo>
                    <a:lnTo>
                      <a:pt x="2383" y="365"/>
                    </a:lnTo>
                    <a:lnTo>
                      <a:pt x="2371" y="365"/>
                    </a:lnTo>
                    <a:lnTo>
                      <a:pt x="2363" y="361"/>
                    </a:lnTo>
                    <a:lnTo>
                      <a:pt x="2342" y="359"/>
                    </a:lnTo>
                    <a:lnTo>
                      <a:pt x="2342" y="357"/>
                    </a:lnTo>
                    <a:lnTo>
                      <a:pt x="2363" y="355"/>
                    </a:lnTo>
                    <a:close/>
                    <a:moveTo>
                      <a:pt x="2397" y="314"/>
                    </a:moveTo>
                    <a:lnTo>
                      <a:pt x="2409" y="322"/>
                    </a:lnTo>
                    <a:lnTo>
                      <a:pt x="2391" y="324"/>
                    </a:lnTo>
                    <a:lnTo>
                      <a:pt x="2383" y="316"/>
                    </a:lnTo>
                    <a:lnTo>
                      <a:pt x="2397" y="314"/>
                    </a:lnTo>
                    <a:close/>
                    <a:moveTo>
                      <a:pt x="2451" y="134"/>
                    </a:moveTo>
                    <a:lnTo>
                      <a:pt x="2443" y="142"/>
                    </a:lnTo>
                    <a:lnTo>
                      <a:pt x="2435" y="144"/>
                    </a:lnTo>
                    <a:lnTo>
                      <a:pt x="2421" y="138"/>
                    </a:lnTo>
                    <a:lnTo>
                      <a:pt x="2445" y="130"/>
                    </a:lnTo>
                    <a:lnTo>
                      <a:pt x="2451" y="134"/>
                    </a:lnTo>
                    <a:close/>
                    <a:moveTo>
                      <a:pt x="1880" y="431"/>
                    </a:moveTo>
                    <a:lnTo>
                      <a:pt x="1906" y="435"/>
                    </a:lnTo>
                    <a:lnTo>
                      <a:pt x="1914" y="443"/>
                    </a:lnTo>
                    <a:lnTo>
                      <a:pt x="1924" y="447"/>
                    </a:lnTo>
                    <a:lnTo>
                      <a:pt x="1922" y="455"/>
                    </a:lnTo>
                    <a:lnTo>
                      <a:pt x="1900" y="461"/>
                    </a:lnTo>
                    <a:lnTo>
                      <a:pt x="1890" y="457"/>
                    </a:lnTo>
                    <a:lnTo>
                      <a:pt x="1902" y="457"/>
                    </a:lnTo>
                    <a:lnTo>
                      <a:pt x="1878" y="449"/>
                    </a:lnTo>
                    <a:lnTo>
                      <a:pt x="1882" y="441"/>
                    </a:lnTo>
                    <a:lnTo>
                      <a:pt x="1880" y="431"/>
                    </a:lnTo>
                    <a:close/>
                    <a:moveTo>
                      <a:pt x="2351" y="373"/>
                    </a:moveTo>
                    <a:lnTo>
                      <a:pt x="2342" y="361"/>
                    </a:lnTo>
                    <a:lnTo>
                      <a:pt x="2363" y="361"/>
                    </a:lnTo>
                    <a:lnTo>
                      <a:pt x="2381" y="375"/>
                    </a:lnTo>
                    <a:lnTo>
                      <a:pt x="2377" y="381"/>
                    </a:lnTo>
                    <a:lnTo>
                      <a:pt x="2351" y="373"/>
                    </a:lnTo>
                    <a:close/>
                    <a:moveTo>
                      <a:pt x="2361" y="351"/>
                    </a:moveTo>
                    <a:lnTo>
                      <a:pt x="2334" y="347"/>
                    </a:lnTo>
                    <a:lnTo>
                      <a:pt x="2367" y="353"/>
                    </a:lnTo>
                    <a:lnTo>
                      <a:pt x="2342" y="355"/>
                    </a:lnTo>
                    <a:lnTo>
                      <a:pt x="2324" y="351"/>
                    </a:lnTo>
                    <a:lnTo>
                      <a:pt x="2330" y="345"/>
                    </a:lnTo>
                    <a:lnTo>
                      <a:pt x="2342" y="345"/>
                    </a:lnTo>
                    <a:lnTo>
                      <a:pt x="2361" y="351"/>
                    </a:lnTo>
                    <a:close/>
                    <a:moveTo>
                      <a:pt x="1728" y="1446"/>
                    </a:moveTo>
                    <a:lnTo>
                      <a:pt x="1722" y="1448"/>
                    </a:lnTo>
                    <a:lnTo>
                      <a:pt x="1730" y="1458"/>
                    </a:lnTo>
                    <a:lnTo>
                      <a:pt x="1718" y="1450"/>
                    </a:lnTo>
                    <a:lnTo>
                      <a:pt x="1714" y="1452"/>
                    </a:lnTo>
                    <a:lnTo>
                      <a:pt x="1694" y="1454"/>
                    </a:lnTo>
                    <a:lnTo>
                      <a:pt x="1692" y="1446"/>
                    </a:lnTo>
                    <a:lnTo>
                      <a:pt x="1696" y="1446"/>
                    </a:lnTo>
                    <a:lnTo>
                      <a:pt x="1728" y="1446"/>
                    </a:lnTo>
                    <a:close/>
                    <a:moveTo>
                      <a:pt x="38" y="861"/>
                    </a:moveTo>
                    <a:lnTo>
                      <a:pt x="40" y="863"/>
                    </a:lnTo>
                    <a:lnTo>
                      <a:pt x="26" y="869"/>
                    </a:lnTo>
                    <a:lnTo>
                      <a:pt x="22" y="865"/>
                    </a:lnTo>
                    <a:lnTo>
                      <a:pt x="8" y="867"/>
                    </a:lnTo>
                    <a:lnTo>
                      <a:pt x="0" y="865"/>
                    </a:lnTo>
                    <a:lnTo>
                      <a:pt x="0" y="865"/>
                    </a:lnTo>
                    <a:lnTo>
                      <a:pt x="10" y="861"/>
                    </a:lnTo>
                    <a:lnTo>
                      <a:pt x="28" y="865"/>
                    </a:lnTo>
                    <a:lnTo>
                      <a:pt x="38" y="861"/>
                    </a:lnTo>
                    <a:close/>
                    <a:moveTo>
                      <a:pt x="715" y="793"/>
                    </a:moveTo>
                    <a:lnTo>
                      <a:pt x="713" y="781"/>
                    </a:lnTo>
                    <a:lnTo>
                      <a:pt x="721" y="777"/>
                    </a:lnTo>
                    <a:lnTo>
                      <a:pt x="725" y="783"/>
                    </a:lnTo>
                    <a:lnTo>
                      <a:pt x="721" y="801"/>
                    </a:lnTo>
                    <a:lnTo>
                      <a:pt x="715" y="797"/>
                    </a:lnTo>
                    <a:lnTo>
                      <a:pt x="715" y="793"/>
                    </a:lnTo>
                    <a:close/>
                    <a:moveTo>
                      <a:pt x="683" y="765"/>
                    </a:moveTo>
                    <a:lnTo>
                      <a:pt x="675" y="781"/>
                    </a:lnTo>
                    <a:lnTo>
                      <a:pt x="675" y="757"/>
                    </a:lnTo>
                    <a:lnTo>
                      <a:pt x="679" y="753"/>
                    </a:lnTo>
                    <a:lnTo>
                      <a:pt x="693" y="755"/>
                    </a:lnTo>
                    <a:lnTo>
                      <a:pt x="701" y="765"/>
                    </a:lnTo>
                    <a:lnTo>
                      <a:pt x="683" y="767"/>
                    </a:lnTo>
                    <a:lnTo>
                      <a:pt x="683" y="765"/>
                    </a:lnTo>
                    <a:close/>
                    <a:moveTo>
                      <a:pt x="190" y="681"/>
                    </a:moveTo>
                    <a:lnTo>
                      <a:pt x="196" y="681"/>
                    </a:lnTo>
                    <a:lnTo>
                      <a:pt x="198" y="691"/>
                    </a:lnTo>
                    <a:lnTo>
                      <a:pt x="182" y="693"/>
                    </a:lnTo>
                    <a:lnTo>
                      <a:pt x="170" y="685"/>
                    </a:lnTo>
                    <a:lnTo>
                      <a:pt x="190" y="681"/>
                    </a:lnTo>
                    <a:close/>
                    <a:moveTo>
                      <a:pt x="190" y="817"/>
                    </a:moveTo>
                    <a:lnTo>
                      <a:pt x="188" y="825"/>
                    </a:lnTo>
                    <a:lnTo>
                      <a:pt x="170" y="833"/>
                    </a:lnTo>
                    <a:lnTo>
                      <a:pt x="164" y="833"/>
                    </a:lnTo>
                    <a:lnTo>
                      <a:pt x="146" y="843"/>
                    </a:lnTo>
                    <a:lnTo>
                      <a:pt x="156" y="831"/>
                    </a:lnTo>
                    <a:lnTo>
                      <a:pt x="174" y="829"/>
                    </a:lnTo>
                    <a:lnTo>
                      <a:pt x="176" y="821"/>
                    </a:lnTo>
                    <a:lnTo>
                      <a:pt x="190" y="817"/>
                    </a:lnTo>
                    <a:close/>
                    <a:moveTo>
                      <a:pt x="394" y="721"/>
                    </a:moveTo>
                    <a:lnTo>
                      <a:pt x="406" y="729"/>
                    </a:lnTo>
                    <a:lnTo>
                      <a:pt x="394" y="733"/>
                    </a:lnTo>
                    <a:lnTo>
                      <a:pt x="400" y="735"/>
                    </a:lnTo>
                    <a:lnTo>
                      <a:pt x="400" y="747"/>
                    </a:lnTo>
                    <a:lnTo>
                      <a:pt x="388" y="749"/>
                    </a:lnTo>
                    <a:lnTo>
                      <a:pt x="374" y="761"/>
                    </a:lnTo>
                    <a:lnTo>
                      <a:pt x="376" y="753"/>
                    </a:lnTo>
                    <a:lnTo>
                      <a:pt x="370" y="757"/>
                    </a:lnTo>
                    <a:lnTo>
                      <a:pt x="364" y="745"/>
                    </a:lnTo>
                    <a:lnTo>
                      <a:pt x="386" y="731"/>
                    </a:lnTo>
                    <a:lnTo>
                      <a:pt x="394" y="721"/>
                    </a:lnTo>
                    <a:close/>
                    <a:moveTo>
                      <a:pt x="647" y="729"/>
                    </a:moveTo>
                    <a:lnTo>
                      <a:pt x="665" y="733"/>
                    </a:lnTo>
                    <a:lnTo>
                      <a:pt x="665" y="745"/>
                    </a:lnTo>
                    <a:lnTo>
                      <a:pt x="651" y="739"/>
                    </a:lnTo>
                    <a:lnTo>
                      <a:pt x="655" y="745"/>
                    </a:lnTo>
                    <a:lnTo>
                      <a:pt x="665" y="749"/>
                    </a:lnTo>
                    <a:lnTo>
                      <a:pt x="669" y="761"/>
                    </a:lnTo>
                    <a:lnTo>
                      <a:pt x="669" y="773"/>
                    </a:lnTo>
                    <a:lnTo>
                      <a:pt x="657" y="759"/>
                    </a:lnTo>
                    <a:lnTo>
                      <a:pt x="661" y="755"/>
                    </a:lnTo>
                    <a:lnTo>
                      <a:pt x="655" y="751"/>
                    </a:lnTo>
                    <a:lnTo>
                      <a:pt x="651" y="755"/>
                    </a:lnTo>
                    <a:lnTo>
                      <a:pt x="649" y="741"/>
                    </a:lnTo>
                    <a:lnTo>
                      <a:pt x="639" y="733"/>
                    </a:lnTo>
                    <a:lnTo>
                      <a:pt x="647" y="729"/>
                    </a:lnTo>
                    <a:close/>
                    <a:moveTo>
                      <a:pt x="685" y="779"/>
                    </a:moveTo>
                    <a:lnTo>
                      <a:pt x="681" y="781"/>
                    </a:lnTo>
                    <a:lnTo>
                      <a:pt x="685" y="769"/>
                    </a:lnTo>
                    <a:lnTo>
                      <a:pt x="691" y="769"/>
                    </a:lnTo>
                    <a:lnTo>
                      <a:pt x="707" y="793"/>
                    </a:lnTo>
                    <a:lnTo>
                      <a:pt x="709" y="803"/>
                    </a:lnTo>
                    <a:lnTo>
                      <a:pt x="703" y="797"/>
                    </a:lnTo>
                    <a:lnTo>
                      <a:pt x="697" y="805"/>
                    </a:lnTo>
                    <a:lnTo>
                      <a:pt x="689" y="793"/>
                    </a:lnTo>
                    <a:lnTo>
                      <a:pt x="685" y="803"/>
                    </a:lnTo>
                    <a:lnTo>
                      <a:pt x="689" y="785"/>
                    </a:lnTo>
                    <a:lnTo>
                      <a:pt x="685" y="779"/>
                    </a:lnTo>
                    <a:close/>
                    <a:moveTo>
                      <a:pt x="1740" y="901"/>
                    </a:moveTo>
                    <a:lnTo>
                      <a:pt x="1752" y="903"/>
                    </a:lnTo>
                    <a:lnTo>
                      <a:pt x="1774" y="913"/>
                    </a:lnTo>
                    <a:lnTo>
                      <a:pt x="1778" y="917"/>
                    </a:lnTo>
                    <a:lnTo>
                      <a:pt x="1770" y="919"/>
                    </a:lnTo>
                    <a:lnTo>
                      <a:pt x="1748" y="913"/>
                    </a:lnTo>
                    <a:lnTo>
                      <a:pt x="1736" y="905"/>
                    </a:lnTo>
                    <a:lnTo>
                      <a:pt x="1740" y="901"/>
                    </a:lnTo>
                    <a:close/>
                    <a:moveTo>
                      <a:pt x="1478" y="835"/>
                    </a:moveTo>
                    <a:lnTo>
                      <a:pt x="1482" y="835"/>
                    </a:lnTo>
                    <a:lnTo>
                      <a:pt x="1488" y="845"/>
                    </a:lnTo>
                    <a:lnTo>
                      <a:pt x="1468" y="839"/>
                    </a:lnTo>
                    <a:lnTo>
                      <a:pt x="1478" y="835"/>
                    </a:lnTo>
                    <a:close/>
                    <a:moveTo>
                      <a:pt x="727" y="811"/>
                    </a:moveTo>
                    <a:lnTo>
                      <a:pt x="749" y="833"/>
                    </a:lnTo>
                    <a:lnTo>
                      <a:pt x="741" y="829"/>
                    </a:lnTo>
                    <a:lnTo>
                      <a:pt x="741" y="837"/>
                    </a:lnTo>
                    <a:lnTo>
                      <a:pt x="731" y="829"/>
                    </a:lnTo>
                    <a:lnTo>
                      <a:pt x="733" y="825"/>
                    </a:lnTo>
                    <a:lnTo>
                      <a:pt x="727" y="811"/>
                    </a:lnTo>
                    <a:close/>
                    <a:moveTo>
                      <a:pt x="1508" y="633"/>
                    </a:moveTo>
                    <a:lnTo>
                      <a:pt x="1510" y="643"/>
                    </a:lnTo>
                    <a:lnTo>
                      <a:pt x="1502" y="653"/>
                    </a:lnTo>
                    <a:lnTo>
                      <a:pt x="1496" y="649"/>
                    </a:lnTo>
                    <a:lnTo>
                      <a:pt x="1496" y="639"/>
                    </a:lnTo>
                    <a:lnTo>
                      <a:pt x="1502" y="633"/>
                    </a:lnTo>
                    <a:lnTo>
                      <a:pt x="1508" y="633"/>
                    </a:lnTo>
                    <a:close/>
                    <a:moveTo>
                      <a:pt x="1468" y="621"/>
                    </a:moveTo>
                    <a:lnTo>
                      <a:pt x="1470" y="625"/>
                    </a:lnTo>
                    <a:lnTo>
                      <a:pt x="1452" y="639"/>
                    </a:lnTo>
                    <a:lnTo>
                      <a:pt x="1444" y="639"/>
                    </a:lnTo>
                    <a:lnTo>
                      <a:pt x="1440" y="631"/>
                    </a:lnTo>
                    <a:lnTo>
                      <a:pt x="1450" y="621"/>
                    </a:lnTo>
                    <a:lnTo>
                      <a:pt x="1468" y="621"/>
                    </a:lnTo>
                    <a:close/>
                    <a:moveTo>
                      <a:pt x="1538" y="613"/>
                    </a:moveTo>
                    <a:lnTo>
                      <a:pt x="1530" y="617"/>
                    </a:lnTo>
                    <a:lnTo>
                      <a:pt x="1522" y="609"/>
                    </a:lnTo>
                    <a:lnTo>
                      <a:pt x="1534" y="609"/>
                    </a:lnTo>
                    <a:lnTo>
                      <a:pt x="1538" y="603"/>
                    </a:lnTo>
                    <a:lnTo>
                      <a:pt x="1550" y="605"/>
                    </a:lnTo>
                    <a:lnTo>
                      <a:pt x="1538" y="613"/>
                    </a:lnTo>
                    <a:close/>
                    <a:moveTo>
                      <a:pt x="1566" y="485"/>
                    </a:moveTo>
                    <a:lnTo>
                      <a:pt x="1574" y="489"/>
                    </a:lnTo>
                    <a:lnTo>
                      <a:pt x="1574" y="505"/>
                    </a:lnTo>
                    <a:lnTo>
                      <a:pt x="1562" y="513"/>
                    </a:lnTo>
                    <a:lnTo>
                      <a:pt x="1546" y="513"/>
                    </a:lnTo>
                    <a:lnTo>
                      <a:pt x="1540" y="501"/>
                    </a:lnTo>
                    <a:lnTo>
                      <a:pt x="1550" y="487"/>
                    </a:lnTo>
                    <a:lnTo>
                      <a:pt x="1566" y="485"/>
                    </a:lnTo>
                    <a:close/>
                    <a:moveTo>
                      <a:pt x="1516" y="455"/>
                    </a:moveTo>
                    <a:lnTo>
                      <a:pt x="1526" y="461"/>
                    </a:lnTo>
                    <a:lnTo>
                      <a:pt x="1518" y="469"/>
                    </a:lnTo>
                    <a:lnTo>
                      <a:pt x="1518" y="487"/>
                    </a:lnTo>
                    <a:lnTo>
                      <a:pt x="1508" y="469"/>
                    </a:lnTo>
                    <a:lnTo>
                      <a:pt x="1518" y="459"/>
                    </a:lnTo>
                    <a:lnTo>
                      <a:pt x="1516" y="455"/>
                    </a:lnTo>
                    <a:close/>
                    <a:moveTo>
                      <a:pt x="1125" y="347"/>
                    </a:moveTo>
                    <a:lnTo>
                      <a:pt x="1115" y="361"/>
                    </a:lnTo>
                    <a:lnTo>
                      <a:pt x="1097" y="345"/>
                    </a:lnTo>
                    <a:lnTo>
                      <a:pt x="1089" y="343"/>
                    </a:lnTo>
                    <a:lnTo>
                      <a:pt x="1095" y="337"/>
                    </a:lnTo>
                    <a:lnTo>
                      <a:pt x="1117" y="335"/>
                    </a:lnTo>
                    <a:lnTo>
                      <a:pt x="1127" y="341"/>
                    </a:lnTo>
                    <a:lnTo>
                      <a:pt x="1125" y="347"/>
                    </a:lnTo>
                    <a:close/>
                    <a:moveTo>
                      <a:pt x="1129" y="256"/>
                    </a:moveTo>
                    <a:lnTo>
                      <a:pt x="1125" y="246"/>
                    </a:lnTo>
                    <a:lnTo>
                      <a:pt x="1133" y="244"/>
                    </a:lnTo>
                    <a:lnTo>
                      <a:pt x="1153" y="256"/>
                    </a:lnTo>
                    <a:lnTo>
                      <a:pt x="1159" y="264"/>
                    </a:lnTo>
                    <a:lnTo>
                      <a:pt x="1139" y="268"/>
                    </a:lnTo>
                    <a:lnTo>
                      <a:pt x="1137" y="284"/>
                    </a:lnTo>
                    <a:lnTo>
                      <a:pt x="1141" y="290"/>
                    </a:lnTo>
                    <a:lnTo>
                      <a:pt x="1131" y="296"/>
                    </a:lnTo>
                    <a:lnTo>
                      <a:pt x="1121" y="292"/>
                    </a:lnTo>
                    <a:lnTo>
                      <a:pt x="1133" y="284"/>
                    </a:lnTo>
                    <a:lnTo>
                      <a:pt x="1135" y="268"/>
                    </a:lnTo>
                    <a:lnTo>
                      <a:pt x="1129" y="256"/>
                    </a:lnTo>
                    <a:close/>
                    <a:moveTo>
                      <a:pt x="927" y="262"/>
                    </a:moveTo>
                    <a:lnTo>
                      <a:pt x="923" y="274"/>
                    </a:lnTo>
                    <a:lnTo>
                      <a:pt x="913" y="280"/>
                    </a:lnTo>
                    <a:lnTo>
                      <a:pt x="901" y="278"/>
                    </a:lnTo>
                    <a:lnTo>
                      <a:pt x="913" y="268"/>
                    </a:lnTo>
                    <a:lnTo>
                      <a:pt x="927" y="262"/>
                    </a:lnTo>
                    <a:close/>
                    <a:moveTo>
                      <a:pt x="1341" y="214"/>
                    </a:moveTo>
                    <a:lnTo>
                      <a:pt x="1351" y="220"/>
                    </a:lnTo>
                    <a:lnTo>
                      <a:pt x="1345" y="228"/>
                    </a:lnTo>
                    <a:lnTo>
                      <a:pt x="1329" y="220"/>
                    </a:lnTo>
                    <a:lnTo>
                      <a:pt x="1329" y="214"/>
                    </a:lnTo>
                    <a:lnTo>
                      <a:pt x="1341" y="214"/>
                    </a:lnTo>
                    <a:close/>
                    <a:moveTo>
                      <a:pt x="1119" y="220"/>
                    </a:moveTo>
                    <a:lnTo>
                      <a:pt x="1127" y="224"/>
                    </a:lnTo>
                    <a:lnTo>
                      <a:pt x="1123" y="230"/>
                    </a:lnTo>
                    <a:lnTo>
                      <a:pt x="1111" y="224"/>
                    </a:lnTo>
                    <a:lnTo>
                      <a:pt x="1103" y="210"/>
                    </a:lnTo>
                    <a:lnTo>
                      <a:pt x="1111" y="210"/>
                    </a:lnTo>
                    <a:lnTo>
                      <a:pt x="1119" y="220"/>
                    </a:lnTo>
                    <a:close/>
                    <a:moveTo>
                      <a:pt x="1265" y="208"/>
                    </a:moveTo>
                    <a:lnTo>
                      <a:pt x="1297" y="210"/>
                    </a:lnTo>
                    <a:lnTo>
                      <a:pt x="1293" y="218"/>
                    </a:lnTo>
                    <a:lnTo>
                      <a:pt x="1255" y="218"/>
                    </a:lnTo>
                    <a:lnTo>
                      <a:pt x="1253" y="212"/>
                    </a:lnTo>
                    <a:lnTo>
                      <a:pt x="1265" y="208"/>
                    </a:lnTo>
                    <a:close/>
                    <a:moveTo>
                      <a:pt x="1203" y="130"/>
                    </a:moveTo>
                    <a:lnTo>
                      <a:pt x="1215" y="134"/>
                    </a:lnTo>
                    <a:lnTo>
                      <a:pt x="1213" y="144"/>
                    </a:lnTo>
                    <a:lnTo>
                      <a:pt x="1191" y="132"/>
                    </a:lnTo>
                    <a:lnTo>
                      <a:pt x="1203" y="130"/>
                    </a:lnTo>
                    <a:close/>
                    <a:moveTo>
                      <a:pt x="1502" y="743"/>
                    </a:moveTo>
                    <a:lnTo>
                      <a:pt x="1502" y="757"/>
                    </a:lnTo>
                    <a:lnTo>
                      <a:pt x="1514" y="767"/>
                    </a:lnTo>
                    <a:lnTo>
                      <a:pt x="1518" y="763"/>
                    </a:lnTo>
                    <a:lnTo>
                      <a:pt x="1520" y="773"/>
                    </a:lnTo>
                    <a:lnTo>
                      <a:pt x="1512" y="773"/>
                    </a:lnTo>
                    <a:lnTo>
                      <a:pt x="1508" y="779"/>
                    </a:lnTo>
                    <a:lnTo>
                      <a:pt x="1498" y="771"/>
                    </a:lnTo>
                    <a:lnTo>
                      <a:pt x="1504" y="769"/>
                    </a:lnTo>
                    <a:lnTo>
                      <a:pt x="1502" y="759"/>
                    </a:lnTo>
                    <a:lnTo>
                      <a:pt x="1502" y="743"/>
                    </a:lnTo>
                    <a:close/>
                    <a:moveTo>
                      <a:pt x="753" y="837"/>
                    </a:moveTo>
                    <a:lnTo>
                      <a:pt x="761" y="837"/>
                    </a:lnTo>
                    <a:lnTo>
                      <a:pt x="761" y="851"/>
                    </a:lnTo>
                    <a:lnTo>
                      <a:pt x="755" y="851"/>
                    </a:lnTo>
                    <a:lnTo>
                      <a:pt x="753" y="837"/>
                    </a:lnTo>
                    <a:close/>
                    <a:moveTo>
                      <a:pt x="1808" y="977"/>
                    </a:moveTo>
                    <a:lnTo>
                      <a:pt x="1798" y="985"/>
                    </a:lnTo>
                    <a:lnTo>
                      <a:pt x="1782" y="985"/>
                    </a:lnTo>
                    <a:lnTo>
                      <a:pt x="1780" y="977"/>
                    </a:lnTo>
                    <a:lnTo>
                      <a:pt x="1794" y="957"/>
                    </a:lnTo>
                    <a:lnTo>
                      <a:pt x="1798" y="965"/>
                    </a:lnTo>
                    <a:lnTo>
                      <a:pt x="1790" y="981"/>
                    </a:lnTo>
                    <a:lnTo>
                      <a:pt x="1798" y="971"/>
                    </a:lnTo>
                    <a:lnTo>
                      <a:pt x="1808" y="977"/>
                    </a:lnTo>
                    <a:close/>
                    <a:moveTo>
                      <a:pt x="1774" y="969"/>
                    </a:moveTo>
                    <a:lnTo>
                      <a:pt x="1760" y="975"/>
                    </a:lnTo>
                    <a:lnTo>
                      <a:pt x="1748" y="973"/>
                    </a:lnTo>
                    <a:lnTo>
                      <a:pt x="1736" y="965"/>
                    </a:lnTo>
                    <a:lnTo>
                      <a:pt x="1742" y="963"/>
                    </a:lnTo>
                    <a:lnTo>
                      <a:pt x="1746" y="969"/>
                    </a:lnTo>
                    <a:lnTo>
                      <a:pt x="1774" y="969"/>
                    </a:lnTo>
                    <a:close/>
                    <a:moveTo>
                      <a:pt x="1498" y="349"/>
                    </a:moveTo>
                    <a:lnTo>
                      <a:pt x="1488" y="349"/>
                    </a:lnTo>
                    <a:lnTo>
                      <a:pt x="1486" y="335"/>
                    </a:lnTo>
                    <a:lnTo>
                      <a:pt x="1508" y="337"/>
                    </a:lnTo>
                    <a:lnTo>
                      <a:pt x="1528" y="337"/>
                    </a:lnTo>
                    <a:lnTo>
                      <a:pt x="1542" y="341"/>
                    </a:lnTo>
                    <a:lnTo>
                      <a:pt x="1556" y="353"/>
                    </a:lnTo>
                    <a:lnTo>
                      <a:pt x="1556" y="361"/>
                    </a:lnTo>
                    <a:lnTo>
                      <a:pt x="1526" y="359"/>
                    </a:lnTo>
                    <a:lnTo>
                      <a:pt x="1512" y="363"/>
                    </a:lnTo>
                    <a:lnTo>
                      <a:pt x="1500" y="361"/>
                    </a:lnTo>
                    <a:lnTo>
                      <a:pt x="1498" y="349"/>
                    </a:lnTo>
                    <a:close/>
                    <a:moveTo>
                      <a:pt x="1273" y="272"/>
                    </a:moveTo>
                    <a:lnTo>
                      <a:pt x="1277" y="266"/>
                    </a:lnTo>
                    <a:lnTo>
                      <a:pt x="1281" y="278"/>
                    </a:lnTo>
                    <a:lnTo>
                      <a:pt x="1293" y="288"/>
                    </a:lnTo>
                    <a:lnTo>
                      <a:pt x="1291" y="306"/>
                    </a:lnTo>
                    <a:lnTo>
                      <a:pt x="1275" y="308"/>
                    </a:lnTo>
                    <a:lnTo>
                      <a:pt x="1265" y="302"/>
                    </a:lnTo>
                    <a:lnTo>
                      <a:pt x="1265" y="312"/>
                    </a:lnTo>
                    <a:lnTo>
                      <a:pt x="1257" y="308"/>
                    </a:lnTo>
                    <a:lnTo>
                      <a:pt x="1257" y="302"/>
                    </a:lnTo>
                    <a:lnTo>
                      <a:pt x="1245" y="296"/>
                    </a:lnTo>
                    <a:lnTo>
                      <a:pt x="1253" y="282"/>
                    </a:lnTo>
                    <a:lnTo>
                      <a:pt x="1239" y="280"/>
                    </a:lnTo>
                    <a:lnTo>
                      <a:pt x="1251" y="276"/>
                    </a:lnTo>
                    <a:lnTo>
                      <a:pt x="1259" y="280"/>
                    </a:lnTo>
                    <a:lnTo>
                      <a:pt x="1273" y="276"/>
                    </a:lnTo>
                    <a:lnTo>
                      <a:pt x="1273" y="272"/>
                    </a:lnTo>
                    <a:close/>
                    <a:moveTo>
                      <a:pt x="1021" y="192"/>
                    </a:moveTo>
                    <a:lnTo>
                      <a:pt x="1009" y="188"/>
                    </a:lnTo>
                    <a:lnTo>
                      <a:pt x="995" y="192"/>
                    </a:lnTo>
                    <a:lnTo>
                      <a:pt x="993" y="188"/>
                    </a:lnTo>
                    <a:lnTo>
                      <a:pt x="1037" y="176"/>
                    </a:lnTo>
                    <a:lnTo>
                      <a:pt x="1051" y="182"/>
                    </a:lnTo>
                    <a:lnTo>
                      <a:pt x="1051" y="192"/>
                    </a:lnTo>
                    <a:lnTo>
                      <a:pt x="1025" y="188"/>
                    </a:lnTo>
                    <a:lnTo>
                      <a:pt x="1021" y="192"/>
                    </a:lnTo>
                    <a:close/>
                    <a:moveTo>
                      <a:pt x="1243" y="196"/>
                    </a:moveTo>
                    <a:lnTo>
                      <a:pt x="1227" y="194"/>
                    </a:lnTo>
                    <a:lnTo>
                      <a:pt x="1219" y="184"/>
                    </a:lnTo>
                    <a:lnTo>
                      <a:pt x="1223" y="174"/>
                    </a:lnTo>
                    <a:lnTo>
                      <a:pt x="1253" y="180"/>
                    </a:lnTo>
                    <a:lnTo>
                      <a:pt x="1273" y="190"/>
                    </a:lnTo>
                    <a:lnTo>
                      <a:pt x="1265" y="192"/>
                    </a:lnTo>
                    <a:lnTo>
                      <a:pt x="1269" y="202"/>
                    </a:lnTo>
                    <a:lnTo>
                      <a:pt x="1245" y="206"/>
                    </a:lnTo>
                    <a:lnTo>
                      <a:pt x="1229" y="200"/>
                    </a:lnTo>
                    <a:lnTo>
                      <a:pt x="1243" y="196"/>
                    </a:lnTo>
                    <a:close/>
                    <a:moveTo>
                      <a:pt x="1770" y="1474"/>
                    </a:moveTo>
                    <a:lnTo>
                      <a:pt x="1774" y="1468"/>
                    </a:lnTo>
                    <a:lnTo>
                      <a:pt x="1776" y="1458"/>
                    </a:lnTo>
                    <a:lnTo>
                      <a:pt x="1778" y="1468"/>
                    </a:lnTo>
                    <a:lnTo>
                      <a:pt x="1786" y="1480"/>
                    </a:lnTo>
                    <a:lnTo>
                      <a:pt x="1784" y="1494"/>
                    </a:lnTo>
                    <a:lnTo>
                      <a:pt x="1790" y="1508"/>
                    </a:lnTo>
                    <a:lnTo>
                      <a:pt x="1788" y="1514"/>
                    </a:lnTo>
                    <a:lnTo>
                      <a:pt x="1776" y="1478"/>
                    </a:lnTo>
                    <a:lnTo>
                      <a:pt x="1770" y="1474"/>
                    </a:lnTo>
                    <a:close/>
                    <a:moveTo>
                      <a:pt x="1538" y="1446"/>
                    </a:moveTo>
                    <a:lnTo>
                      <a:pt x="1546" y="1446"/>
                    </a:lnTo>
                    <a:lnTo>
                      <a:pt x="1558" y="1454"/>
                    </a:lnTo>
                    <a:lnTo>
                      <a:pt x="1546" y="1454"/>
                    </a:lnTo>
                    <a:lnTo>
                      <a:pt x="1542" y="1458"/>
                    </a:lnTo>
                    <a:lnTo>
                      <a:pt x="1534" y="1454"/>
                    </a:lnTo>
                    <a:lnTo>
                      <a:pt x="1524" y="1448"/>
                    </a:lnTo>
                    <a:lnTo>
                      <a:pt x="1530" y="1444"/>
                    </a:lnTo>
                    <a:lnTo>
                      <a:pt x="1538" y="1446"/>
                    </a:lnTo>
                    <a:close/>
                    <a:moveTo>
                      <a:pt x="1532" y="1330"/>
                    </a:moveTo>
                    <a:lnTo>
                      <a:pt x="1530" y="1342"/>
                    </a:lnTo>
                    <a:lnTo>
                      <a:pt x="1534" y="1346"/>
                    </a:lnTo>
                    <a:lnTo>
                      <a:pt x="1536" y="1362"/>
                    </a:lnTo>
                    <a:lnTo>
                      <a:pt x="1528" y="1350"/>
                    </a:lnTo>
                    <a:lnTo>
                      <a:pt x="1522" y="1348"/>
                    </a:lnTo>
                    <a:lnTo>
                      <a:pt x="1530" y="1340"/>
                    </a:lnTo>
                    <a:lnTo>
                      <a:pt x="1532" y="1330"/>
                    </a:lnTo>
                    <a:close/>
                    <a:moveTo>
                      <a:pt x="1532" y="1316"/>
                    </a:moveTo>
                    <a:lnTo>
                      <a:pt x="1518" y="1316"/>
                    </a:lnTo>
                    <a:lnTo>
                      <a:pt x="1522" y="1314"/>
                    </a:lnTo>
                    <a:lnTo>
                      <a:pt x="1538" y="1312"/>
                    </a:lnTo>
                    <a:lnTo>
                      <a:pt x="1544" y="1318"/>
                    </a:lnTo>
                    <a:lnTo>
                      <a:pt x="1536" y="1322"/>
                    </a:lnTo>
                    <a:lnTo>
                      <a:pt x="1532" y="1316"/>
                    </a:lnTo>
                    <a:close/>
                    <a:moveTo>
                      <a:pt x="114" y="605"/>
                    </a:moveTo>
                    <a:lnTo>
                      <a:pt x="126" y="603"/>
                    </a:lnTo>
                    <a:lnTo>
                      <a:pt x="130" y="607"/>
                    </a:lnTo>
                    <a:lnTo>
                      <a:pt x="150" y="611"/>
                    </a:lnTo>
                    <a:lnTo>
                      <a:pt x="134" y="621"/>
                    </a:lnTo>
                    <a:lnTo>
                      <a:pt x="118" y="609"/>
                    </a:lnTo>
                    <a:lnTo>
                      <a:pt x="110" y="611"/>
                    </a:lnTo>
                    <a:lnTo>
                      <a:pt x="104" y="607"/>
                    </a:lnTo>
                    <a:lnTo>
                      <a:pt x="104" y="601"/>
                    </a:lnTo>
                    <a:lnTo>
                      <a:pt x="114" y="605"/>
                    </a:lnTo>
                    <a:close/>
                    <a:moveTo>
                      <a:pt x="1538" y="1596"/>
                    </a:moveTo>
                    <a:lnTo>
                      <a:pt x="1542" y="1608"/>
                    </a:lnTo>
                    <a:lnTo>
                      <a:pt x="1532" y="1618"/>
                    </a:lnTo>
                    <a:lnTo>
                      <a:pt x="1522" y="1606"/>
                    </a:lnTo>
                    <a:lnTo>
                      <a:pt x="1528" y="1598"/>
                    </a:lnTo>
                    <a:lnTo>
                      <a:pt x="1512" y="1602"/>
                    </a:lnTo>
                    <a:lnTo>
                      <a:pt x="1520" y="1596"/>
                    </a:lnTo>
                    <a:lnTo>
                      <a:pt x="1514" y="1590"/>
                    </a:lnTo>
                    <a:lnTo>
                      <a:pt x="1504" y="1594"/>
                    </a:lnTo>
                    <a:lnTo>
                      <a:pt x="1502" y="1598"/>
                    </a:lnTo>
                    <a:lnTo>
                      <a:pt x="1492" y="1602"/>
                    </a:lnTo>
                    <a:lnTo>
                      <a:pt x="1500" y="1614"/>
                    </a:lnTo>
                    <a:lnTo>
                      <a:pt x="1486" y="1618"/>
                    </a:lnTo>
                    <a:lnTo>
                      <a:pt x="1486" y="1614"/>
                    </a:lnTo>
                    <a:lnTo>
                      <a:pt x="1472" y="1618"/>
                    </a:lnTo>
                    <a:lnTo>
                      <a:pt x="1476" y="1610"/>
                    </a:lnTo>
                    <a:lnTo>
                      <a:pt x="1474" y="1606"/>
                    </a:lnTo>
                    <a:lnTo>
                      <a:pt x="1466" y="1602"/>
                    </a:lnTo>
                    <a:lnTo>
                      <a:pt x="1454" y="1602"/>
                    </a:lnTo>
                    <a:lnTo>
                      <a:pt x="1440" y="1596"/>
                    </a:lnTo>
                    <a:lnTo>
                      <a:pt x="1444" y="1590"/>
                    </a:lnTo>
                    <a:lnTo>
                      <a:pt x="1428" y="1582"/>
                    </a:lnTo>
                    <a:lnTo>
                      <a:pt x="1428" y="1576"/>
                    </a:lnTo>
                    <a:lnTo>
                      <a:pt x="1422" y="1582"/>
                    </a:lnTo>
                    <a:lnTo>
                      <a:pt x="1414" y="1578"/>
                    </a:lnTo>
                    <a:lnTo>
                      <a:pt x="1410" y="1570"/>
                    </a:lnTo>
                    <a:lnTo>
                      <a:pt x="1412" y="1560"/>
                    </a:lnTo>
                    <a:lnTo>
                      <a:pt x="1399" y="1550"/>
                    </a:lnTo>
                    <a:lnTo>
                      <a:pt x="1395" y="1542"/>
                    </a:lnTo>
                    <a:lnTo>
                      <a:pt x="1383" y="1532"/>
                    </a:lnTo>
                    <a:lnTo>
                      <a:pt x="1387" y="1530"/>
                    </a:lnTo>
                    <a:lnTo>
                      <a:pt x="1381" y="1524"/>
                    </a:lnTo>
                    <a:lnTo>
                      <a:pt x="1377" y="1528"/>
                    </a:lnTo>
                    <a:lnTo>
                      <a:pt x="1365" y="1526"/>
                    </a:lnTo>
                    <a:lnTo>
                      <a:pt x="1349" y="1522"/>
                    </a:lnTo>
                    <a:lnTo>
                      <a:pt x="1335" y="1516"/>
                    </a:lnTo>
                    <a:lnTo>
                      <a:pt x="1327" y="1516"/>
                    </a:lnTo>
                    <a:lnTo>
                      <a:pt x="1313" y="1506"/>
                    </a:lnTo>
                    <a:lnTo>
                      <a:pt x="1303" y="1496"/>
                    </a:lnTo>
                    <a:lnTo>
                      <a:pt x="1287" y="1482"/>
                    </a:lnTo>
                    <a:lnTo>
                      <a:pt x="1275" y="1480"/>
                    </a:lnTo>
                    <a:lnTo>
                      <a:pt x="1273" y="1478"/>
                    </a:lnTo>
                    <a:lnTo>
                      <a:pt x="1265" y="1484"/>
                    </a:lnTo>
                    <a:lnTo>
                      <a:pt x="1247" y="1490"/>
                    </a:lnTo>
                    <a:lnTo>
                      <a:pt x="1229" y="1484"/>
                    </a:lnTo>
                    <a:lnTo>
                      <a:pt x="1213" y="1476"/>
                    </a:lnTo>
                    <a:lnTo>
                      <a:pt x="1199" y="1472"/>
                    </a:lnTo>
                    <a:lnTo>
                      <a:pt x="1179" y="1464"/>
                    </a:lnTo>
                    <a:lnTo>
                      <a:pt x="1167" y="1454"/>
                    </a:lnTo>
                    <a:lnTo>
                      <a:pt x="1141" y="1448"/>
                    </a:lnTo>
                    <a:lnTo>
                      <a:pt x="1135" y="1438"/>
                    </a:lnTo>
                    <a:lnTo>
                      <a:pt x="1119" y="1432"/>
                    </a:lnTo>
                    <a:lnTo>
                      <a:pt x="1109" y="1414"/>
                    </a:lnTo>
                    <a:lnTo>
                      <a:pt x="1115" y="1412"/>
                    </a:lnTo>
                    <a:lnTo>
                      <a:pt x="1113" y="1408"/>
                    </a:lnTo>
                    <a:lnTo>
                      <a:pt x="1115" y="1398"/>
                    </a:lnTo>
                    <a:lnTo>
                      <a:pt x="1109" y="1390"/>
                    </a:lnTo>
                    <a:lnTo>
                      <a:pt x="1107" y="1380"/>
                    </a:lnTo>
                    <a:lnTo>
                      <a:pt x="1089" y="1358"/>
                    </a:lnTo>
                    <a:lnTo>
                      <a:pt x="1073" y="1348"/>
                    </a:lnTo>
                    <a:lnTo>
                      <a:pt x="1069" y="1340"/>
                    </a:lnTo>
                    <a:lnTo>
                      <a:pt x="1051" y="1330"/>
                    </a:lnTo>
                    <a:lnTo>
                      <a:pt x="1055" y="1320"/>
                    </a:lnTo>
                    <a:lnTo>
                      <a:pt x="1049" y="1314"/>
                    </a:lnTo>
                    <a:lnTo>
                      <a:pt x="1033" y="1304"/>
                    </a:lnTo>
                    <a:lnTo>
                      <a:pt x="1033" y="1295"/>
                    </a:lnTo>
                    <a:lnTo>
                      <a:pt x="1025" y="1291"/>
                    </a:lnTo>
                    <a:lnTo>
                      <a:pt x="1009" y="1275"/>
                    </a:lnTo>
                    <a:lnTo>
                      <a:pt x="995" y="1245"/>
                    </a:lnTo>
                    <a:lnTo>
                      <a:pt x="997" y="1241"/>
                    </a:lnTo>
                    <a:lnTo>
                      <a:pt x="983" y="1233"/>
                    </a:lnTo>
                    <a:lnTo>
                      <a:pt x="973" y="1231"/>
                    </a:lnTo>
                    <a:lnTo>
                      <a:pt x="969" y="1241"/>
                    </a:lnTo>
                    <a:lnTo>
                      <a:pt x="973" y="1257"/>
                    </a:lnTo>
                    <a:lnTo>
                      <a:pt x="989" y="1273"/>
                    </a:lnTo>
                    <a:lnTo>
                      <a:pt x="995" y="1271"/>
                    </a:lnTo>
                    <a:lnTo>
                      <a:pt x="995" y="1285"/>
                    </a:lnTo>
                    <a:lnTo>
                      <a:pt x="999" y="1281"/>
                    </a:lnTo>
                    <a:lnTo>
                      <a:pt x="1001" y="1295"/>
                    </a:lnTo>
                    <a:lnTo>
                      <a:pt x="1013" y="1310"/>
                    </a:lnTo>
                    <a:lnTo>
                      <a:pt x="1019" y="1314"/>
                    </a:lnTo>
                    <a:lnTo>
                      <a:pt x="1029" y="1340"/>
                    </a:lnTo>
                    <a:lnTo>
                      <a:pt x="1035" y="1344"/>
                    </a:lnTo>
                    <a:lnTo>
                      <a:pt x="1031" y="1350"/>
                    </a:lnTo>
                    <a:lnTo>
                      <a:pt x="1045" y="1354"/>
                    </a:lnTo>
                    <a:lnTo>
                      <a:pt x="1051" y="1366"/>
                    </a:lnTo>
                    <a:lnTo>
                      <a:pt x="1049" y="1372"/>
                    </a:lnTo>
                    <a:lnTo>
                      <a:pt x="1045" y="1376"/>
                    </a:lnTo>
                    <a:lnTo>
                      <a:pt x="1039" y="1366"/>
                    </a:lnTo>
                    <a:lnTo>
                      <a:pt x="1021" y="1352"/>
                    </a:lnTo>
                    <a:lnTo>
                      <a:pt x="1017" y="1354"/>
                    </a:lnTo>
                    <a:lnTo>
                      <a:pt x="1011" y="1344"/>
                    </a:lnTo>
                    <a:lnTo>
                      <a:pt x="1011" y="1332"/>
                    </a:lnTo>
                    <a:lnTo>
                      <a:pt x="1009" y="1326"/>
                    </a:lnTo>
                    <a:lnTo>
                      <a:pt x="993" y="1314"/>
                    </a:lnTo>
                    <a:lnTo>
                      <a:pt x="975" y="1306"/>
                    </a:lnTo>
                    <a:lnTo>
                      <a:pt x="975" y="1302"/>
                    </a:lnTo>
                    <a:lnTo>
                      <a:pt x="967" y="1295"/>
                    </a:lnTo>
                    <a:lnTo>
                      <a:pt x="967" y="1295"/>
                    </a:lnTo>
                    <a:lnTo>
                      <a:pt x="975" y="1298"/>
                    </a:lnTo>
                    <a:lnTo>
                      <a:pt x="979" y="1293"/>
                    </a:lnTo>
                    <a:lnTo>
                      <a:pt x="981" y="1285"/>
                    </a:lnTo>
                    <a:lnTo>
                      <a:pt x="967" y="1269"/>
                    </a:lnTo>
                    <a:lnTo>
                      <a:pt x="957" y="1263"/>
                    </a:lnTo>
                    <a:lnTo>
                      <a:pt x="951" y="1245"/>
                    </a:lnTo>
                    <a:lnTo>
                      <a:pt x="941" y="1233"/>
                    </a:lnTo>
                    <a:lnTo>
                      <a:pt x="943" y="1229"/>
                    </a:lnTo>
                    <a:lnTo>
                      <a:pt x="933" y="1219"/>
                    </a:lnTo>
                    <a:lnTo>
                      <a:pt x="931" y="1207"/>
                    </a:lnTo>
                    <a:lnTo>
                      <a:pt x="921" y="1197"/>
                    </a:lnTo>
                    <a:lnTo>
                      <a:pt x="917" y="1203"/>
                    </a:lnTo>
                    <a:lnTo>
                      <a:pt x="917" y="1213"/>
                    </a:lnTo>
                    <a:lnTo>
                      <a:pt x="913" y="1209"/>
                    </a:lnTo>
                    <a:lnTo>
                      <a:pt x="915" y="1195"/>
                    </a:lnTo>
                    <a:lnTo>
                      <a:pt x="903" y="1189"/>
                    </a:lnTo>
                    <a:lnTo>
                      <a:pt x="889" y="1195"/>
                    </a:lnTo>
                    <a:lnTo>
                      <a:pt x="893" y="1185"/>
                    </a:lnTo>
                    <a:lnTo>
                      <a:pt x="881" y="1183"/>
                    </a:lnTo>
                    <a:lnTo>
                      <a:pt x="881" y="1173"/>
                    </a:lnTo>
                    <a:lnTo>
                      <a:pt x="871" y="1165"/>
                    </a:lnTo>
                    <a:lnTo>
                      <a:pt x="861" y="1149"/>
                    </a:lnTo>
                    <a:lnTo>
                      <a:pt x="865" y="1145"/>
                    </a:lnTo>
                    <a:lnTo>
                      <a:pt x="855" y="1137"/>
                    </a:lnTo>
                    <a:lnTo>
                      <a:pt x="853" y="1127"/>
                    </a:lnTo>
                    <a:lnTo>
                      <a:pt x="861" y="1133"/>
                    </a:lnTo>
                    <a:lnTo>
                      <a:pt x="853" y="1121"/>
                    </a:lnTo>
                    <a:lnTo>
                      <a:pt x="853" y="1127"/>
                    </a:lnTo>
                    <a:lnTo>
                      <a:pt x="835" y="1107"/>
                    </a:lnTo>
                    <a:lnTo>
                      <a:pt x="833" y="1091"/>
                    </a:lnTo>
                    <a:lnTo>
                      <a:pt x="825" y="1081"/>
                    </a:lnTo>
                    <a:lnTo>
                      <a:pt x="829" y="1061"/>
                    </a:lnTo>
                    <a:lnTo>
                      <a:pt x="821" y="1037"/>
                    </a:lnTo>
                    <a:lnTo>
                      <a:pt x="829" y="1017"/>
                    </a:lnTo>
                    <a:lnTo>
                      <a:pt x="833" y="985"/>
                    </a:lnTo>
                    <a:lnTo>
                      <a:pt x="829" y="961"/>
                    </a:lnTo>
                    <a:lnTo>
                      <a:pt x="825" y="945"/>
                    </a:lnTo>
                    <a:lnTo>
                      <a:pt x="819" y="937"/>
                    </a:lnTo>
                    <a:lnTo>
                      <a:pt x="821" y="933"/>
                    </a:lnTo>
                    <a:lnTo>
                      <a:pt x="829" y="937"/>
                    </a:lnTo>
                    <a:lnTo>
                      <a:pt x="849" y="937"/>
                    </a:lnTo>
                    <a:lnTo>
                      <a:pt x="853" y="929"/>
                    </a:lnTo>
                    <a:lnTo>
                      <a:pt x="843" y="917"/>
                    </a:lnTo>
                    <a:lnTo>
                      <a:pt x="821" y="905"/>
                    </a:lnTo>
                    <a:lnTo>
                      <a:pt x="821" y="895"/>
                    </a:lnTo>
                    <a:lnTo>
                      <a:pt x="815" y="891"/>
                    </a:lnTo>
                    <a:lnTo>
                      <a:pt x="791" y="889"/>
                    </a:lnTo>
                    <a:lnTo>
                      <a:pt x="789" y="885"/>
                    </a:lnTo>
                    <a:lnTo>
                      <a:pt x="773" y="875"/>
                    </a:lnTo>
                    <a:lnTo>
                      <a:pt x="771" y="859"/>
                    </a:lnTo>
                    <a:lnTo>
                      <a:pt x="785" y="853"/>
                    </a:lnTo>
                    <a:lnTo>
                      <a:pt x="781" y="851"/>
                    </a:lnTo>
                    <a:lnTo>
                      <a:pt x="771" y="857"/>
                    </a:lnTo>
                    <a:lnTo>
                      <a:pt x="769" y="871"/>
                    </a:lnTo>
                    <a:lnTo>
                      <a:pt x="765" y="857"/>
                    </a:lnTo>
                    <a:lnTo>
                      <a:pt x="767" y="851"/>
                    </a:lnTo>
                    <a:lnTo>
                      <a:pt x="761" y="837"/>
                    </a:lnTo>
                    <a:lnTo>
                      <a:pt x="749" y="831"/>
                    </a:lnTo>
                    <a:lnTo>
                      <a:pt x="733" y="813"/>
                    </a:lnTo>
                    <a:lnTo>
                      <a:pt x="733" y="805"/>
                    </a:lnTo>
                    <a:lnTo>
                      <a:pt x="725" y="803"/>
                    </a:lnTo>
                    <a:lnTo>
                      <a:pt x="723" y="793"/>
                    </a:lnTo>
                    <a:lnTo>
                      <a:pt x="725" y="783"/>
                    </a:lnTo>
                    <a:lnTo>
                      <a:pt x="721" y="777"/>
                    </a:lnTo>
                    <a:lnTo>
                      <a:pt x="713" y="779"/>
                    </a:lnTo>
                    <a:lnTo>
                      <a:pt x="709" y="787"/>
                    </a:lnTo>
                    <a:lnTo>
                      <a:pt x="709" y="773"/>
                    </a:lnTo>
                    <a:lnTo>
                      <a:pt x="705" y="779"/>
                    </a:lnTo>
                    <a:lnTo>
                      <a:pt x="699" y="775"/>
                    </a:lnTo>
                    <a:lnTo>
                      <a:pt x="705" y="763"/>
                    </a:lnTo>
                    <a:lnTo>
                      <a:pt x="691" y="751"/>
                    </a:lnTo>
                    <a:lnTo>
                      <a:pt x="677" y="733"/>
                    </a:lnTo>
                    <a:lnTo>
                      <a:pt x="675" y="731"/>
                    </a:lnTo>
                    <a:lnTo>
                      <a:pt x="681" y="737"/>
                    </a:lnTo>
                    <a:lnTo>
                      <a:pt x="679" y="749"/>
                    </a:lnTo>
                    <a:lnTo>
                      <a:pt x="675" y="751"/>
                    </a:lnTo>
                    <a:lnTo>
                      <a:pt x="669" y="755"/>
                    </a:lnTo>
                    <a:lnTo>
                      <a:pt x="671" y="747"/>
                    </a:lnTo>
                    <a:lnTo>
                      <a:pt x="667" y="731"/>
                    </a:lnTo>
                    <a:lnTo>
                      <a:pt x="675" y="731"/>
                    </a:lnTo>
                    <a:lnTo>
                      <a:pt x="669" y="729"/>
                    </a:lnTo>
                    <a:lnTo>
                      <a:pt x="657" y="705"/>
                    </a:lnTo>
                    <a:lnTo>
                      <a:pt x="663" y="725"/>
                    </a:lnTo>
                    <a:lnTo>
                      <a:pt x="653" y="727"/>
                    </a:lnTo>
                    <a:lnTo>
                      <a:pt x="647" y="713"/>
                    </a:lnTo>
                    <a:lnTo>
                      <a:pt x="639" y="715"/>
                    </a:lnTo>
                    <a:lnTo>
                      <a:pt x="647" y="725"/>
                    </a:lnTo>
                    <a:lnTo>
                      <a:pt x="637" y="729"/>
                    </a:lnTo>
                    <a:lnTo>
                      <a:pt x="623" y="719"/>
                    </a:lnTo>
                    <a:lnTo>
                      <a:pt x="613" y="709"/>
                    </a:lnTo>
                    <a:lnTo>
                      <a:pt x="589" y="699"/>
                    </a:lnTo>
                    <a:lnTo>
                      <a:pt x="593" y="691"/>
                    </a:lnTo>
                    <a:lnTo>
                      <a:pt x="583" y="695"/>
                    </a:lnTo>
                    <a:lnTo>
                      <a:pt x="545" y="687"/>
                    </a:lnTo>
                    <a:lnTo>
                      <a:pt x="521" y="689"/>
                    </a:lnTo>
                    <a:lnTo>
                      <a:pt x="515" y="681"/>
                    </a:lnTo>
                    <a:lnTo>
                      <a:pt x="497" y="679"/>
                    </a:lnTo>
                    <a:lnTo>
                      <a:pt x="487" y="683"/>
                    </a:lnTo>
                    <a:lnTo>
                      <a:pt x="493" y="673"/>
                    </a:lnTo>
                    <a:lnTo>
                      <a:pt x="485" y="669"/>
                    </a:lnTo>
                    <a:lnTo>
                      <a:pt x="487" y="663"/>
                    </a:lnTo>
                    <a:lnTo>
                      <a:pt x="473" y="675"/>
                    </a:lnTo>
                    <a:lnTo>
                      <a:pt x="477" y="669"/>
                    </a:lnTo>
                    <a:lnTo>
                      <a:pt x="465" y="671"/>
                    </a:lnTo>
                    <a:lnTo>
                      <a:pt x="471" y="689"/>
                    </a:lnTo>
                    <a:lnTo>
                      <a:pt x="440" y="691"/>
                    </a:lnTo>
                    <a:lnTo>
                      <a:pt x="424" y="705"/>
                    </a:lnTo>
                    <a:lnTo>
                      <a:pt x="412" y="709"/>
                    </a:lnTo>
                    <a:lnTo>
                      <a:pt x="404" y="705"/>
                    </a:lnTo>
                    <a:lnTo>
                      <a:pt x="412" y="701"/>
                    </a:lnTo>
                    <a:lnTo>
                      <a:pt x="406" y="693"/>
                    </a:lnTo>
                    <a:lnTo>
                      <a:pt x="416" y="677"/>
                    </a:lnTo>
                    <a:lnTo>
                      <a:pt x="412" y="673"/>
                    </a:lnTo>
                    <a:lnTo>
                      <a:pt x="434" y="663"/>
                    </a:lnTo>
                    <a:lnTo>
                      <a:pt x="426" y="657"/>
                    </a:lnTo>
                    <a:lnTo>
                      <a:pt x="406" y="671"/>
                    </a:lnTo>
                    <a:lnTo>
                      <a:pt x="404" y="681"/>
                    </a:lnTo>
                    <a:lnTo>
                      <a:pt x="396" y="683"/>
                    </a:lnTo>
                    <a:lnTo>
                      <a:pt x="392" y="691"/>
                    </a:lnTo>
                    <a:lnTo>
                      <a:pt x="384" y="697"/>
                    </a:lnTo>
                    <a:lnTo>
                      <a:pt x="384" y="705"/>
                    </a:lnTo>
                    <a:lnTo>
                      <a:pt x="372" y="703"/>
                    </a:lnTo>
                    <a:lnTo>
                      <a:pt x="372" y="711"/>
                    </a:lnTo>
                    <a:lnTo>
                      <a:pt x="384" y="715"/>
                    </a:lnTo>
                    <a:lnTo>
                      <a:pt x="372" y="723"/>
                    </a:lnTo>
                    <a:lnTo>
                      <a:pt x="364" y="733"/>
                    </a:lnTo>
                    <a:lnTo>
                      <a:pt x="358" y="733"/>
                    </a:lnTo>
                    <a:lnTo>
                      <a:pt x="348" y="743"/>
                    </a:lnTo>
                    <a:lnTo>
                      <a:pt x="344" y="743"/>
                    </a:lnTo>
                    <a:lnTo>
                      <a:pt x="336" y="757"/>
                    </a:lnTo>
                    <a:lnTo>
                      <a:pt x="326" y="761"/>
                    </a:lnTo>
                    <a:lnTo>
                      <a:pt x="332" y="773"/>
                    </a:lnTo>
                    <a:lnTo>
                      <a:pt x="316" y="763"/>
                    </a:lnTo>
                    <a:lnTo>
                      <a:pt x="306" y="769"/>
                    </a:lnTo>
                    <a:lnTo>
                      <a:pt x="304" y="777"/>
                    </a:lnTo>
                    <a:lnTo>
                      <a:pt x="286" y="781"/>
                    </a:lnTo>
                    <a:lnTo>
                      <a:pt x="270" y="795"/>
                    </a:lnTo>
                    <a:lnTo>
                      <a:pt x="272" y="789"/>
                    </a:lnTo>
                    <a:lnTo>
                      <a:pt x="264" y="791"/>
                    </a:lnTo>
                    <a:lnTo>
                      <a:pt x="258" y="785"/>
                    </a:lnTo>
                    <a:lnTo>
                      <a:pt x="256" y="797"/>
                    </a:lnTo>
                    <a:lnTo>
                      <a:pt x="234" y="801"/>
                    </a:lnTo>
                    <a:lnTo>
                      <a:pt x="244" y="809"/>
                    </a:lnTo>
                    <a:lnTo>
                      <a:pt x="232" y="803"/>
                    </a:lnTo>
                    <a:lnTo>
                      <a:pt x="216" y="809"/>
                    </a:lnTo>
                    <a:lnTo>
                      <a:pt x="208" y="807"/>
                    </a:lnTo>
                    <a:lnTo>
                      <a:pt x="214" y="801"/>
                    </a:lnTo>
                    <a:lnTo>
                      <a:pt x="228" y="797"/>
                    </a:lnTo>
                    <a:lnTo>
                      <a:pt x="232" y="801"/>
                    </a:lnTo>
                    <a:lnTo>
                      <a:pt x="234" y="789"/>
                    </a:lnTo>
                    <a:lnTo>
                      <a:pt x="242" y="791"/>
                    </a:lnTo>
                    <a:lnTo>
                      <a:pt x="256" y="779"/>
                    </a:lnTo>
                    <a:lnTo>
                      <a:pt x="274" y="777"/>
                    </a:lnTo>
                    <a:lnTo>
                      <a:pt x="278" y="771"/>
                    </a:lnTo>
                    <a:lnTo>
                      <a:pt x="300" y="759"/>
                    </a:lnTo>
                    <a:lnTo>
                      <a:pt x="308" y="749"/>
                    </a:lnTo>
                    <a:lnTo>
                      <a:pt x="318" y="743"/>
                    </a:lnTo>
                    <a:lnTo>
                      <a:pt x="320" y="723"/>
                    </a:lnTo>
                    <a:lnTo>
                      <a:pt x="328" y="713"/>
                    </a:lnTo>
                    <a:lnTo>
                      <a:pt x="312" y="721"/>
                    </a:lnTo>
                    <a:lnTo>
                      <a:pt x="300" y="717"/>
                    </a:lnTo>
                    <a:lnTo>
                      <a:pt x="298" y="725"/>
                    </a:lnTo>
                    <a:lnTo>
                      <a:pt x="288" y="713"/>
                    </a:lnTo>
                    <a:lnTo>
                      <a:pt x="278" y="719"/>
                    </a:lnTo>
                    <a:lnTo>
                      <a:pt x="278" y="709"/>
                    </a:lnTo>
                    <a:lnTo>
                      <a:pt x="266" y="721"/>
                    </a:lnTo>
                    <a:lnTo>
                      <a:pt x="256" y="717"/>
                    </a:lnTo>
                    <a:lnTo>
                      <a:pt x="252" y="705"/>
                    </a:lnTo>
                    <a:lnTo>
                      <a:pt x="256" y="701"/>
                    </a:lnTo>
                    <a:lnTo>
                      <a:pt x="248" y="687"/>
                    </a:lnTo>
                    <a:lnTo>
                      <a:pt x="228" y="693"/>
                    </a:lnTo>
                    <a:lnTo>
                      <a:pt x="200" y="677"/>
                    </a:lnTo>
                    <a:lnTo>
                      <a:pt x="212" y="669"/>
                    </a:lnTo>
                    <a:lnTo>
                      <a:pt x="204" y="667"/>
                    </a:lnTo>
                    <a:lnTo>
                      <a:pt x="188" y="653"/>
                    </a:lnTo>
                    <a:lnTo>
                      <a:pt x="190" y="647"/>
                    </a:lnTo>
                    <a:lnTo>
                      <a:pt x="204" y="631"/>
                    </a:lnTo>
                    <a:lnTo>
                      <a:pt x="212" y="617"/>
                    </a:lnTo>
                    <a:lnTo>
                      <a:pt x="220" y="613"/>
                    </a:lnTo>
                    <a:lnTo>
                      <a:pt x="232" y="619"/>
                    </a:lnTo>
                    <a:lnTo>
                      <a:pt x="244" y="613"/>
                    </a:lnTo>
                    <a:lnTo>
                      <a:pt x="242" y="605"/>
                    </a:lnTo>
                    <a:lnTo>
                      <a:pt x="264" y="607"/>
                    </a:lnTo>
                    <a:lnTo>
                      <a:pt x="272" y="601"/>
                    </a:lnTo>
                    <a:lnTo>
                      <a:pt x="268" y="589"/>
                    </a:lnTo>
                    <a:lnTo>
                      <a:pt x="260" y="585"/>
                    </a:lnTo>
                    <a:lnTo>
                      <a:pt x="270" y="579"/>
                    </a:lnTo>
                    <a:lnTo>
                      <a:pt x="264" y="573"/>
                    </a:lnTo>
                    <a:lnTo>
                      <a:pt x="236" y="585"/>
                    </a:lnTo>
                    <a:lnTo>
                      <a:pt x="228" y="581"/>
                    </a:lnTo>
                    <a:lnTo>
                      <a:pt x="206" y="585"/>
                    </a:lnTo>
                    <a:lnTo>
                      <a:pt x="188" y="581"/>
                    </a:lnTo>
                    <a:lnTo>
                      <a:pt x="176" y="567"/>
                    </a:lnTo>
                    <a:lnTo>
                      <a:pt x="190" y="563"/>
                    </a:lnTo>
                    <a:lnTo>
                      <a:pt x="170" y="561"/>
                    </a:lnTo>
                    <a:lnTo>
                      <a:pt x="160" y="571"/>
                    </a:lnTo>
                    <a:lnTo>
                      <a:pt x="160" y="557"/>
                    </a:lnTo>
                    <a:lnTo>
                      <a:pt x="188" y="541"/>
                    </a:lnTo>
                    <a:lnTo>
                      <a:pt x="212" y="531"/>
                    </a:lnTo>
                    <a:lnTo>
                      <a:pt x="226" y="531"/>
                    </a:lnTo>
                    <a:lnTo>
                      <a:pt x="228" y="543"/>
                    </a:lnTo>
                    <a:lnTo>
                      <a:pt x="250" y="543"/>
                    </a:lnTo>
                    <a:lnTo>
                      <a:pt x="268" y="539"/>
                    </a:lnTo>
                    <a:lnTo>
                      <a:pt x="254" y="533"/>
                    </a:lnTo>
                    <a:lnTo>
                      <a:pt x="244" y="523"/>
                    </a:lnTo>
                    <a:lnTo>
                      <a:pt x="248" y="521"/>
                    </a:lnTo>
                    <a:lnTo>
                      <a:pt x="258" y="533"/>
                    </a:lnTo>
                    <a:lnTo>
                      <a:pt x="272" y="537"/>
                    </a:lnTo>
                    <a:lnTo>
                      <a:pt x="280" y="533"/>
                    </a:lnTo>
                    <a:lnTo>
                      <a:pt x="270" y="529"/>
                    </a:lnTo>
                    <a:lnTo>
                      <a:pt x="260" y="533"/>
                    </a:lnTo>
                    <a:lnTo>
                      <a:pt x="254" y="527"/>
                    </a:lnTo>
                    <a:lnTo>
                      <a:pt x="256" y="519"/>
                    </a:lnTo>
                    <a:lnTo>
                      <a:pt x="246" y="521"/>
                    </a:lnTo>
                    <a:lnTo>
                      <a:pt x="228" y="517"/>
                    </a:lnTo>
                    <a:lnTo>
                      <a:pt x="220" y="505"/>
                    </a:lnTo>
                    <a:lnTo>
                      <a:pt x="184" y="485"/>
                    </a:lnTo>
                    <a:lnTo>
                      <a:pt x="188" y="471"/>
                    </a:lnTo>
                    <a:lnTo>
                      <a:pt x="216" y="469"/>
                    </a:lnTo>
                    <a:lnTo>
                      <a:pt x="236" y="457"/>
                    </a:lnTo>
                    <a:lnTo>
                      <a:pt x="238" y="445"/>
                    </a:lnTo>
                    <a:lnTo>
                      <a:pt x="254" y="433"/>
                    </a:lnTo>
                    <a:lnTo>
                      <a:pt x="270" y="431"/>
                    </a:lnTo>
                    <a:lnTo>
                      <a:pt x="288" y="419"/>
                    </a:lnTo>
                    <a:lnTo>
                      <a:pt x="312" y="417"/>
                    </a:lnTo>
                    <a:lnTo>
                      <a:pt x="332" y="405"/>
                    </a:lnTo>
                    <a:lnTo>
                      <a:pt x="350" y="409"/>
                    </a:lnTo>
                    <a:lnTo>
                      <a:pt x="342" y="415"/>
                    </a:lnTo>
                    <a:lnTo>
                      <a:pt x="350" y="417"/>
                    </a:lnTo>
                    <a:lnTo>
                      <a:pt x="356" y="409"/>
                    </a:lnTo>
                    <a:lnTo>
                      <a:pt x="372" y="419"/>
                    </a:lnTo>
                    <a:lnTo>
                      <a:pt x="384" y="415"/>
                    </a:lnTo>
                    <a:lnTo>
                      <a:pt x="400" y="419"/>
                    </a:lnTo>
                    <a:lnTo>
                      <a:pt x="394" y="425"/>
                    </a:lnTo>
                    <a:lnTo>
                      <a:pt x="404" y="429"/>
                    </a:lnTo>
                    <a:lnTo>
                      <a:pt x="446" y="425"/>
                    </a:lnTo>
                    <a:lnTo>
                      <a:pt x="461" y="433"/>
                    </a:lnTo>
                    <a:lnTo>
                      <a:pt x="479" y="437"/>
                    </a:lnTo>
                    <a:lnTo>
                      <a:pt x="499" y="437"/>
                    </a:lnTo>
                    <a:lnTo>
                      <a:pt x="517" y="441"/>
                    </a:lnTo>
                    <a:lnTo>
                      <a:pt x="537" y="437"/>
                    </a:lnTo>
                    <a:lnTo>
                      <a:pt x="549" y="441"/>
                    </a:lnTo>
                    <a:lnTo>
                      <a:pt x="565" y="451"/>
                    </a:lnTo>
                    <a:lnTo>
                      <a:pt x="589" y="451"/>
                    </a:lnTo>
                    <a:lnTo>
                      <a:pt x="601" y="453"/>
                    </a:lnTo>
                    <a:lnTo>
                      <a:pt x="617" y="465"/>
                    </a:lnTo>
                    <a:lnTo>
                      <a:pt x="637" y="471"/>
                    </a:lnTo>
                    <a:lnTo>
                      <a:pt x="647" y="471"/>
                    </a:lnTo>
                    <a:lnTo>
                      <a:pt x="651" y="459"/>
                    </a:lnTo>
                    <a:lnTo>
                      <a:pt x="667" y="455"/>
                    </a:lnTo>
                    <a:lnTo>
                      <a:pt x="673" y="449"/>
                    </a:lnTo>
                    <a:lnTo>
                      <a:pt x="681" y="455"/>
                    </a:lnTo>
                    <a:lnTo>
                      <a:pt x="675" y="461"/>
                    </a:lnTo>
                    <a:lnTo>
                      <a:pt x="691" y="457"/>
                    </a:lnTo>
                    <a:lnTo>
                      <a:pt x="695" y="451"/>
                    </a:lnTo>
                    <a:lnTo>
                      <a:pt x="721" y="445"/>
                    </a:lnTo>
                    <a:lnTo>
                      <a:pt x="729" y="437"/>
                    </a:lnTo>
                    <a:lnTo>
                      <a:pt x="745" y="441"/>
                    </a:lnTo>
                    <a:lnTo>
                      <a:pt x="723" y="451"/>
                    </a:lnTo>
                    <a:lnTo>
                      <a:pt x="709" y="453"/>
                    </a:lnTo>
                    <a:lnTo>
                      <a:pt x="689" y="473"/>
                    </a:lnTo>
                    <a:lnTo>
                      <a:pt x="697" y="473"/>
                    </a:lnTo>
                    <a:lnTo>
                      <a:pt x="695" y="467"/>
                    </a:lnTo>
                    <a:lnTo>
                      <a:pt x="711" y="461"/>
                    </a:lnTo>
                    <a:lnTo>
                      <a:pt x="715" y="455"/>
                    </a:lnTo>
                    <a:lnTo>
                      <a:pt x="725" y="461"/>
                    </a:lnTo>
                    <a:lnTo>
                      <a:pt x="733" y="449"/>
                    </a:lnTo>
                    <a:lnTo>
                      <a:pt x="753" y="445"/>
                    </a:lnTo>
                    <a:lnTo>
                      <a:pt x="755" y="449"/>
                    </a:lnTo>
                    <a:lnTo>
                      <a:pt x="769" y="437"/>
                    </a:lnTo>
                    <a:lnTo>
                      <a:pt x="765" y="423"/>
                    </a:lnTo>
                    <a:lnTo>
                      <a:pt x="783" y="433"/>
                    </a:lnTo>
                    <a:lnTo>
                      <a:pt x="789" y="447"/>
                    </a:lnTo>
                    <a:lnTo>
                      <a:pt x="801" y="457"/>
                    </a:lnTo>
                    <a:lnTo>
                      <a:pt x="809" y="453"/>
                    </a:lnTo>
                    <a:lnTo>
                      <a:pt x="817" y="443"/>
                    </a:lnTo>
                    <a:lnTo>
                      <a:pt x="813" y="437"/>
                    </a:lnTo>
                    <a:lnTo>
                      <a:pt x="825" y="437"/>
                    </a:lnTo>
                    <a:lnTo>
                      <a:pt x="823" y="449"/>
                    </a:lnTo>
                    <a:lnTo>
                      <a:pt x="829" y="449"/>
                    </a:lnTo>
                    <a:lnTo>
                      <a:pt x="823" y="457"/>
                    </a:lnTo>
                    <a:lnTo>
                      <a:pt x="843" y="455"/>
                    </a:lnTo>
                    <a:lnTo>
                      <a:pt x="847" y="445"/>
                    </a:lnTo>
                    <a:lnTo>
                      <a:pt x="869" y="447"/>
                    </a:lnTo>
                    <a:lnTo>
                      <a:pt x="887" y="457"/>
                    </a:lnTo>
                    <a:lnTo>
                      <a:pt x="911" y="461"/>
                    </a:lnTo>
                    <a:lnTo>
                      <a:pt x="921" y="467"/>
                    </a:lnTo>
                    <a:lnTo>
                      <a:pt x="953" y="473"/>
                    </a:lnTo>
                    <a:lnTo>
                      <a:pt x="953" y="469"/>
                    </a:lnTo>
                    <a:lnTo>
                      <a:pt x="983" y="479"/>
                    </a:lnTo>
                    <a:lnTo>
                      <a:pt x="981" y="487"/>
                    </a:lnTo>
                    <a:lnTo>
                      <a:pt x="967" y="487"/>
                    </a:lnTo>
                    <a:lnTo>
                      <a:pt x="959" y="497"/>
                    </a:lnTo>
                    <a:lnTo>
                      <a:pt x="977" y="501"/>
                    </a:lnTo>
                    <a:lnTo>
                      <a:pt x="993" y="501"/>
                    </a:lnTo>
                    <a:lnTo>
                      <a:pt x="999" y="489"/>
                    </a:lnTo>
                    <a:lnTo>
                      <a:pt x="997" y="503"/>
                    </a:lnTo>
                    <a:lnTo>
                      <a:pt x="1031" y="499"/>
                    </a:lnTo>
                    <a:lnTo>
                      <a:pt x="1049" y="489"/>
                    </a:lnTo>
                    <a:lnTo>
                      <a:pt x="1061" y="505"/>
                    </a:lnTo>
                    <a:lnTo>
                      <a:pt x="1073" y="513"/>
                    </a:lnTo>
                    <a:lnTo>
                      <a:pt x="1071" y="505"/>
                    </a:lnTo>
                    <a:lnTo>
                      <a:pt x="1075" y="493"/>
                    </a:lnTo>
                    <a:lnTo>
                      <a:pt x="1093" y="491"/>
                    </a:lnTo>
                    <a:lnTo>
                      <a:pt x="1097" y="485"/>
                    </a:lnTo>
                    <a:lnTo>
                      <a:pt x="1107" y="483"/>
                    </a:lnTo>
                    <a:lnTo>
                      <a:pt x="1109" y="477"/>
                    </a:lnTo>
                    <a:lnTo>
                      <a:pt x="1095" y="481"/>
                    </a:lnTo>
                    <a:lnTo>
                      <a:pt x="1079" y="489"/>
                    </a:lnTo>
                    <a:lnTo>
                      <a:pt x="1061" y="487"/>
                    </a:lnTo>
                    <a:lnTo>
                      <a:pt x="1069" y="477"/>
                    </a:lnTo>
                    <a:lnTo>
                      <a:pt x="1099" y="471"/>
                    </a:lnTo>
                    <a:lnTo>
                      <a:pt x="1111" y="475"/>
                    </a:lnTo>
                    <a:lnTo>
                      <a:pt x="1111" y="483"/>
                    </a:lnTo>
                    <a:lnTo>
                      <a:pt x="1127" y="481"/>
                    </a:lnTo>
                    <a:lnTo>
                      <a:pt x="1127" y="493"/>
                    </a:lnTo>
                    <a:lnTo>
                      <a:pt x="1141" y="493"/>
                    </a:lnTo>
                    <a:lnTo>
                      <a:pt x="1159" y="501"/>
                    </a:lnTo>
                    <a:lnTo>
                      <a:pt x="1171" y="503"/>
                    </a:lnTo>
                    <a:lnTo>
                      <a:pt x="1185" y="499"/>
                    </a:lnTo>
                    <a:lnTo>
                      <a:pt x="1219" y="499"/>
                    </a:lnTo>
                    <a:lnTo>
                      <a:pt x="1209" y="493"/>
                    </a:lnTo>
                    <a:lnTo>
                      <a:pt x="1217" y="493"/>
                    </a:lnTo>
                    <a:lnTo>
                      <a:pt x="1231" y="505"/>
                    </a:lnTo>
                    <a:lnTo>
                      <a:pt x="1239" y="501"/>
                    </a:lnTo>
                    <a:lnTo>
                      <a:pt x="1229" y="493"/>
                    </a:lnTo>
                    <a:lnTo>
                      <a:pt x="1225" y="497"/>
                    </a:lnTo>
                    <a:lnTo>
                      <a:pt x="1213" y="485"/>
                    </a:lnTo>
                    <a:lnTo>
                      <a:pt x="1237" y="481"/>
                    </a:lnTo>
                    <a:lnTo>
                      <a:pt x="1239" y="487"/>
                    </a:lnTo>
                    <a:lnTo>
                      <a:pt x="1257" y="487"/>
                    </a:lnTo>
                    <a:lnTo>
                      <a:pt x="1249" y="509"/>
                    </a:lnTo>
                    <a:lnTo>
                      <a:pt x="1259" y="511"/>
                    </a:lnTo>
                    <a:lnTo>
                      <a:pt x="1265" y="523"/>
                    </a:lnTo>
                    <a:lnTo>
                      <a:pt x="1269" y="513"/>
                    </a:lnTo>
                    <a:lnTo>
                      <a:pt x="1261" y="501"/>
                    </a:lnTo>
                    <a:lnTo>
                      <a:pt x="1263" y="493"/>
                    </a:lnTo>
                    <a:lnTo>
                      <a:pt x="1273" y="493"/>
                    </a:lnTo>
                    <a:lnTo>
                      <a:pt x="1289" y="479"/>
                    </a:lnTo>
                    <a:lnTo>
                      <a:pt x="1277" y="475"/>
                    </a:lnTo>
                    <a:lnTo>
                      <a:pt x="1283" y="467"/>
                    </a:lnTo>
                    <a:lnTo>
                      <a:pt x="1281" y="457"/>
                    </a:lnTo>
                    <a:lnTo>
                      <a:pt x="1253" y="445"/>
                    </a:lnTo>
                    <a:lnTo>
                      <a:pt x="1247" y="433"/>
                    </a:lnTo>
                    <a:lnTo>
                      <a:pt x="1253" y="425"/>
                    </a:lnTo>
                    <a:lnTo>
                      <a:pt x="1245" y="419"/>
                    </a:lnTo>
                    <a:lnTo>
                      <a:pt x="1249" y="405"/>
                    </a:lnTo>
                    <a:lnTo>
                      <a:pt x="1263" y="401"/>
                    </a:lnTo>
                    <a:lnTo>
                      <a:pt x="1257" y="397"/>
                    </a:lnTo>
                    <a:lnTo>
                      <a:pt x="1267" y="387"/>
                    </a:lnTo>
                    <a:lnTo>
                      <a:pt x="1277" y="385"/>
                    </a:lnTo>
                    <a:lnTo>
                      <a:pt x="1269" y="387"/>
                    </a:lnTo>
                    <a:lnTo>
                      <a:pt x="1267" y="371"/>
                    </a:lnTo>
                    <a:lnTo>
                      <a:pt x="1261" y="361"/>
                    </a:lnTo>
                    <a:lnTo>
                      <a:pt x="1259" y="337"/>
                    </a:lnTo>
                    <a:lnTo>
                      <a:pt x="1267" y="335"/>
                    </a:lnTo>
                    <a:lnTo>
                      <a:pt x="1267" y="326"/>
                    </a:lnTo>
                    <a:lnTo>
                      <a:pt x="1291" y="320"/>
                    </a:lnTo>
                    <a:lnTo>
                      <a:pt x="1313" y="326"/>
                    </a:lnTo>
                    <a:lnTo>
                      <a:pt x="1323" y="326"/>
                    </a:lnTo>
                    <a:lnTo>
                      <a:pt x="1343" y="328"/>
                    </a:lnTo>
                    <a:lnTo>
                      <a:pt x="1319" y="361"/>
                    </a:lnTo>
                    <a:lnTo>
                      <a:pt x="1311" y="365"/>
                    </a:lnTo>
                    <a:lnTo>
                      <a:pt x="1283" y="363"/>
                    </a:lnTo>
                    <a:lnTo>
                      <a:pt x="1293" y="373"/>
                    </a:lnTo>
                    <a:lnTo>
                      <a:pt x="1285" y="385"/>
                    </a:lnTo>
                    <a:lnTo>
                      <a:pt x="1277" y="385"/>
                    </a:lnTo>
                    <a:lnTo>
                      <a:pt x="1301" y="403"/>
                    </a:lnTo>
                    <a:lnTo>
                      <a:pt x="1301" y="419"/>
                    </a:lnTo>
                    <a:lnTo>
                      <a:pt x="1309" y="423"/>
                    </a:lnTo>
                    <a:lnTo>
                      <a:pt x="1317" y="433"/>
                    </a:lnTo>
                    <a:lnTo>
                      <a:pt x="1317" y="445"/>
                    </a:lnTo>
                    <a:lnTo>
                      <a:pt x="1325" y="445"/>
                    </a:lnTo>
                    <a:lnTo>
                      <a:pt x="1329" y="455"/>
                    </a:lnTo>
                    <a:lnTo>
                      <a:pt x="1343" y="457"/>
                    </a:lnTo>
                    <a:lnTo>
                      <a:pt x="1335" y="465"/>
                    </a:lnTo>
                    <a:lnTo>
                      <a:pt x="1341" y="471"/>
                    </a:lnTo>
                    <a:lnTo>
                      <a:pt x="1337" y="483"/>
                    </a:lnTo>
                    <a:lnTo>
                      <a:pt x="1343" y="489"/>
                    </a:lnTo>
                    <a:lnTo>
                      <a:pt x="1351" y="477"/>
                    </a:lnTo>
                    <a:lnTo>
                      <a:pt x="1351" y="467"/>
                    </a:lnTo>
                    <a:lnTo>
                      <a:pt x="1363" y="461"/>
                    </a:lnTo>
                    <a:lnTo>
                      <a:pt x="1377" y="473"/>
                    </a:lnTo>
                    <a:lnTo>
                      <a:pt x="1381" y="485"/>
                    </a:lnTo>
                    <a:lnTo>
                      <a:pt x="1371" y="487"/>
                    </a:lnTo>
                    <a:lnTo>
                      <a:pt x="1373" y="501"/>
                    </a:lnTo>
                    <a:lnTo>
                      <a:pt x="1387" y="513"/>
                    </a:lnTo>
                    <a:lnTo>
                      <a:pt x="1399" y="511"/>
                    </a:lnTo>
                    <a:lnTo>
                      <a:pt x="1402" y="505"/>
                    </a:lnTo>
                    <a:lnTo>
                      <a:pt x="1393" y="493"/>
                    </a:lnTo>
                    <a:lnTo>
                      <a:pt x="1397" y="487"/>
                    </a:lnTo>
                    <a:lnTo>
                      <a:pt x="1402" y="497"/>
                    </a:lnTo>
                    <a:lnTo>
                      <a:pt x="1410" y="493"/>
                    </a:lnTo>
                    <a:lnTo>
                      <a:pt x="1414" y="475"/>
                    </a:lnTo>
                    <a:lnTo>
                      <a:pt x="1430" y="467"/>
                    </a:lnTo>
                    <a:lnTo>
                      <a:pt x="1418" y="463"/>
                    </a:lnTo>
                    <a:lnTo>
                      <a:pt x="1414" y="451"/>
                    </a:lnTo>
                    <a:lnTo>
                      <a:pt x="1418" y="445"/>
                    </a:lnTo>
                    <a:lnTo>
                      <a:pt x="1440" y="445"/>
                    </a:lnTo>
                    <a:lnTo>
                      <a:pt x="1460" y="451"/>
                    </a:lnTo>
                    <a:lnTo>
                      <a:pt x="1466" y="461"/>
                    </a:lnTo>
                    <a:lnTo>
                      <a:pt x="1476" y="457"/>
                    </a:lnTo>
                    <a:lnTo>
                      <a:pt x="1480" y="465"/>
                    </a:lnTo>
                    <a:lnTo>
                      <a:pt x="1472" y="471"/>
                    </a:lnTo>
                    <a:lnTo>
                      <a:pt x="1480" y="473"/>
                    </a:lnTo>
                    <a:lnTo>
                      <a:pt x="1464" y="489"/>
                    </a:lnTo>
                    <a:lnTo>
                      <a:pt x="1480" y="509"/>
                    </a:lnTo>
                    <a:lnTo>
                      <a:pt x="1476" y="521"/>
                    </a:lnTo>
                    <a:lnTo>
                      <a:pt x="1470" y="521"/>
                    </a:lnTo>
                    <a:lnTo>
                      <a:pt x="1452" y="537"/>
                    </a:lnTo>
                    <a:lnTo>
                      <a:pt x="1446" y="537"/>
                    </a:lnTo>
                    <a:lnTo>
                      <a:pt x="1444" y="547"/>
                    </a:lnTo>
                    <a:lnTo>
                      <a:pt x="1448" y="555"/>
                    </a:lnTo>
                    <a:lnTo>
                      <a:pt x="1436" y="551"/>
                    </a:lnTo>
                    <a:lnTo>
                      <a:pt x="1434" y="541"/>
                    </a:lnTo>
                    <a:lnTo>
                      <a:pt x="1420" y="539"/>
                    </a:lnTo>
                    <a:lnTo>
                      <a:pt x="1418" y="531"/>
                    </a:lnTo>
                    <a:lnTo>
                      <a:pt x="1395" y="535"/>
                    </a:lnTo>
                    <a:lnTo>
                      <a:pt x="1410" y="541"/>
                    </a:lnTo>
                    <a:lnTo>
                      <a:pt x="1402" y="553"/>
                    </a:lnTo>
                    <a:lnTo>
                      <a:pt x="1387" y="563"/>
                    </a:lnTo>
                    <a:lnTo>
                      <a:pt x="1377" y="563"/>
                    </a:lnTo>
                    <a:lnTo>
                      <a:pt x="1361" y="553"/>
                    </a:lnTo>
                    <a:lnTo>
                      <a:pt x="1361" y="563"/>
                    </a:lnTo>
                    <a:lnTo>
                      <a:pt x="1391" y="565"/>
                    </a:lnTo>
                    <a:lnTo>
                      <a:pt x="1393" y="567"/>
                    </a:lnTo>
                    <a:lnTo>
                      <a:pt x="1377" y="591"/>
                    </a:lnTo>
                    <a:lnTo>
                      <a:pt x="1361" y="597"/>
                    </a:lnTo>
                    <a:lnTo>
                      <a:pt x="1349" y="589"/>
                    </a:lnTo>
                    <a:lnTo>
                      <a:pt x="1343" y="605"/>
                    </a:lnTo>
                    <a:lnTo>
                      <a:pt x="1331" y="605"/>
                    </a:lnTo>
                    <a:lnTo>
                      <a:pt x="1337" y="617"/>
                    </a:lnTo>
                    <a:lnTo>
                      <a:pt x="1331" y="627"/>
                    </a:lnTo>
                    <a:lnTo>
                      <a:pt x="1305" y="633"/>
                    </a:lnTo>
                    <a:lnTo>
                      <a:pt x="1303" y="645"/>
                    </a:lnTo>
                    <a:lnTo>
                      <a:pt x="1285" y="655"/>
                    </a:lnTo>
                    <a:lnTo>
                      <a:pt x="1289" y="659"/>
                    </a:lnTo>
                    <a:lnTo>
                      <a:pt x="1281" y="669"/>
                    </a:lnTo>
                    <a:lnTo>
                      <a:pt x="1273" y="689"/>
                    </a:lnTo>
                    <a:lnTo>
                      <a:pt x="1273" y="711"/>
                    </a:lnTo>
                    <a:lnTo>
                      <a:pt x="1283" y="715"/>
                    </a:lnTo>
                    <a:lnTo>
                      <a:pt x="1299" y="717"/>
                    </a:lnTo>
                    <a:lnTo>
                      <a:pt x="1309" y="747"/>
                    </a:lnTo>
                    <a:lnTo>
                      <a:pt x="1305" y="757"/>
                    </a:lnTo>
                    <a:lnTo>
                      <a:pt x="1331" y="749"/>
                    </a:lnTo>
                    <a:lnTo>
                      <a:pt x="1349" y="757"/>
                    </a:lnTo>
                    <a:lnTo>
                      <a:pt x="1363" y="759"/>
                    </a:lnTo>
                    <a:lnTo>
                      <a:pt x="1377" y="767"/>
                    </a:lnTo>
                    <a:lnTo>
                      <a:pt x="1383" y="777"/>
                    </a:lnTo>
                    <a:lnTo>
                      <a:pt x="1414" y="785"/>
                    </a:lnTo>
                    <a:lnTo>
                      <a:pt x="1430" y="793"/>
                    </a:lnTo>
                    <a:lnTo>
                      <a:pt x="1440" y="791"/>
                    </a:lnTo>
                    <a:lnTo>
                      <a:pt x="1466" y="795"/>
                    </a:lnTo>
                    <a:lnTo>
                      <a:pt x="1462" y="815"/>
                    </a:lnTo>
                    <a:lnTo>
                      <a:pt x="1466" y="823"/>
                    </a:lnTo>
                    <a:lnTo>
                      <a:pt x="1464" y="841"/>
                    </a:lnTo>
                    <a:lnTo>
                      <a:pt x="1476" y="851"/>
                    </a:lnTo>
                    <a:lnTo>
                      <a:pt x="1478" y="857"/>
                    </a:lnTo>
                    <a:lnTo>
                      <a:pt x="1490" y="865"/>
                    </a:lnTo>
                    <a:lnTo>
                      <a:pt x="1494" y="873"/>
                    </a:lnTo>
                    <a:lnTo>
                      <a:pt x="1504" y="877"/>
                    </a:lnTo>
                    <a:lnTo>
                      <a:pt x="1510" y="867"/>
                    </a:lnTo>
                    <a:lnTo>
                      <a:pt x="1502" y="837"/>
                    </a:lnTo>
                    <a:lnTo>
                      <a:pt x="1498" y="833"/>
                    </a:lnTo>
                    <a:lnTo>
                      <a:pt x="1502" y="829"/>
                    </a:lnTo>
                    <a:lnTo>
                      <a:pt x="1500" y="821"/>
                    </a:lnTo>
                    <a:lnTo>
                      <a:pt x="1508" y="815"/>
                    </a:lnTo>
                    <a:lnTo>
                      <a:pt x="1502" y="805"/>
                    </a:lnTo>
                    <a:lnTo>
                      <a:pt x="1504" y="801"/>
                    </a:lnTo>
                    <a:lnTo>
                      <a:pt x="1514" y="801"/>
                    </a:lnTo>
                    <a:lnTo>
                      <a:pt x="1534" y="793"/>
                    </a:lnTo>
                    <a:lnTo>
                      <a:pt x="1550" y="775"/>
                    </a:lnTo>
                    <a:lnTo>
                      <a:pt x="1552" y="761"/>
                    </a:lnTo>
                    <a:lnTo>
                      <a:pt x="1544" y="735"/>
                    </a:lnTo>
                    <a:lnTo>
                      <a:pt x="1518" y="717"/>
                    </a:lnTo>
                    <a:lnTo>
                      <a:pt x="1532" y="705"/>
                    </a:lnTo>
                    <a:lnTo>
                      <a:pt x="1532" y="697"/>
                    </a:lnTo>
                    <a:lnTo>
                      <a:pt x="1542" y="689"/>
                    </a:lnTo>
                    <a:lnTo>
                      <a:pt x="1534" y="679"/>
                    </a:lnTo>
                    <a:lnTo>
                      <a:pt x="1536" y="671"/>
                    </a:lnTo>
                    <a:lnTo>
                      <a:pt x="1526" y="669"/>
                    </a:lnTo>
                    <a:lnTo>
                      <a:pt x="1536" y="655"/>
                    </a:lnTo>
                    <a:lnTo>
                      <a:pt x="1528" y="645"/>
                    </a:lnTo>
                    <a:lnTo>
                      <a:pt x="1528" y="629"/>
                    </a:lnTo>
                    <a:lnTo>
                      <a:pt x="1546" y="629"/>
                    </a:lnTo>
                    <a:lnTo>
                      <a:pt x="1578" y="639"/>
                    </a:lnTo>
                    <a:lnTo>
                      <a:pt x="1584" y="637"/>
                    </a:lnTo>
                    <a:lnTo>
                      <a:pt x="1584" y="627"/>
                    </a:lnTo>
                    <a:lnTo>
                      <a:pt x="1590" y="627"/>
                    </a:lnTo>
                    <a:lnTo>
                      <a:pt x="1604" y="639"/>
                    </a:lnTo>
                    <a:lnTo>
                      <a:pt x="1612" y="641"/>
                    </a:lnTo>
                    <a:lnTo>
                      <a:pt x="1626" y="651"/>
                    </a:lnTo>
                    <a:lnTo>
                      <a:pt x="1630" y="663"/>
                    </a:lnTo>
                    <a:lnTo>
                      <a:pt x="1650" y="665"/>
                    </a:lnTo>
                    <a:lnTo>
                      <a:pt x="1652" y="669"/>
                    </a:lnTo>
                    <a:lnTo>
                      <a:pt x="1658" y="665"/>
                    </a:lnTo>
                    <a:lnTo>
                      <a:pt x="1660" y="671"/>
                    </a:lnTo>
                    <a:lnTo>
                      <a:pt x="1654" y="677"/>
                    </a:lnTo>
                    <a:lnTo>
                      <a:pt x="1658" y="683"/>
                    </a:lnTo>
                    <a:lnTo>
                      <a:pt x="1656" y="699"/>
                    </a:lnTo>
                    <a:lnTo>
                      <a:pt x="1666" y="711"/>
                    </a:lnTo>
                    <a:lnTo>
                      <a:pt x="1690" y="727"/>
                    </a:lnTo>
                    <a:lnTo>
                      <a:pt x="1710" y="717"/>
                    </a:lnTo>
                    <a:lnTo>
                      <a:pt x="1722" y="705"/>
                    </a:lnTo>
                    <a:lnTo>
                      <a:pt x="1718" y="695"/>
                    </a:lnTo>
                    <a:lnTo>
                      <a:pt x="1726" y="689"/>
                    </a:lnTo>
                    <a:lnTo>
                      <a:pt x="1734" y="673"/>
                    </a:lnTo>
                    <a:lnTo>
                      <a:pt x="1738" y="687"/>
                    </a:lnTo>
                    <a:lnTo>
                      <a:pt x="1760" y="719"/>
                    </a:lnTo>
                    <a:lnTo>
                      <a:pt x="1762" y="729"/>
                    </a:lnTo>
                    <a:lnTo>
                      <a:pt x="1778" y="739"/>
                    </a:lnTo>
                    <a:lnTo>
                      <a:pt x="1772" y="749"/>
                    </a:lnTo>
                    <a:lnTo>
                      <a:pt x="1782" y="753"/>
                    </a:lnTo>
                    <a:lnTo>
                      <a:pt x="1780" y="761"/>
                    </a:lnTo>
                    <a:lnTo>
                      <a:pt x="1784" y="767"/>
                    </a:lnTo>
                    <a:lnTo>
                      <a:pt x="1774" y="773"/>
                    </a:lnTo>
                    <a:lnTo>
                      <a:pt x="1786" y="773"/>
                    </a:lnTo>
                    <a:lnTo>
                      <a:pt x="1786" y="781"/>
                    </a:lnTo>
                    <a:lnTo>
                      <a:pt x="1798" y="781"/>
                    </a:lnTo>
                    <a:lnTo>
                      <a:pt x="1800" y="789"/>
                    </a:lnTo>
                    <a:lnTo>
                      <a:pt x="1792" y="797"/>
                    </a:lnTo>
                    <a:lnTo>
                      <a:pt x="1806" y="791"/>
                    </a:lnTo>
                    <a:lnTo>
                      <a:pt x="1806" y="797"/>
                    </a:lnTo>
                    <a:lnTo>
                      <a:pt x="1818" y="795"/>
                    </a:lnTo>
                    <a:lnTo>
                      <a:pt x="1820" y="801"/>
                    </a:lnTo>
                    <a:lnTo>
                      <a:pt x="1844" y="807"/>
                    </a:lnTo>
                    <a:lnTo>
                      <a:pt x="1842" y="815"/>
                    </a:lnTo>
                    <a:lnTo>
                      <a:pt x="1846" y="825"/>
                    </a:lnTo>
                    <a:lnTo>
                      <a:pt x="1868" y="829"/>
                    </a:lnTo>
                    <a:lnTo>
                      <a:pt x="1868" y="857"/>
                    </a:lnTo>
                    <a:lnTo>
                      <a:pt x="1850" y="873"/>
                    </a:lnTo>
                    <a:lnTo>
                      <a:pt x="1838" y="871"/>
                    </a:lnTo>
                    <a:lnTo>
                      <a:pt x="1818" y="881"/>
                    </a:lnTo>
                    <a:lnTo>
                      <a:pt x="1812" y="889"/>
                    </a:lnTo>
                    <a:lnTo>
                      <a:pt x="1802" y="897"/>
                    </a:lnTo>
                    <a:lnTo>
                      <a:pt x="1790" y="895"/>
                    </a:lnTo>
                    <a:lnTo>
                      <a:pt x="1778" y="899"/>
                    </a:lnTo>
                    <a:lnTo>
                      <a:pt x="1774" y="897"/>
                    </a:lnTo>
                    <a:lnTo>
                      <a:pt x="1754" y="895"/>
                    </a:lnTo>
                    <a:lnTo>
                      <a:pt x="1744" y="897"/>
                    </a:lnTo>
                    <a:lnTo>
                      <a:pt x="1722" y="893"/>
                    </a:lnTo>
                    <a:lnTo>
                      <a:pt x="1706" y="895"/>
                    </a:lnTo>
                    <a:lnTo>
                      <a:pt x="1694" y="903"/>
                    </a:lnTo>
                    <a:lnTo>
                      <a:pt x="1690" y="913"/>
                    </a:lnTo>
                    <a:lnTo>
                      <a:pt x="1680" y="915"/>
                    </a:lnTo>
                    <a:lnTo>
                      <a:pt x="1666" y="925"/>
                    </a:lnTo>
                    <a:lnTo>
                      <a:pt x="1668" y="931"/>
                    </a:lnTo>
                    <a:lnTo>
                      <a:pt x="1702" y="917"/>
                    </a:lnTo>
                    <a:lnTo>
                      <a:pt x="1718" y="915"/>
                    </a:lnTo>
                    <a:lnTo>
                      <a:pt x="1734" y="917"/>
                    </a:lnTo>
                    <a:lnTo>
                      <a:pt x="1740" y="925"/>
                    </a:lnTo>
                    <a:lnTo>
                      <a:pt x="1736" y="931"/>
                    </a:lnTo>
                    <a:lnTo>
                      <a:pt x="1720" y="939"/>
                    </a:lnTo>
                    <a:lnTo>
                      <a:pt x="1714" y="935"/>
                    </a:lnTo>
                    <a:lnTo>
                      <a:pt x="1704" y="937"/>
                    </a:lnTo>
                    <a:lnTo>
                      <a:pt x="1718" y="945"/>
                    </a:lnTo>
                    <a:lnTo>
                      <a:pt x="1734" y="941"/>
                    </a:lnTo>
                    <a:lnTo>
                      <a:pt x="1722" y="957"/>
                    </a:lnTo>
                    <a:lnTo>
                      <a:pt x="1728" y="961"/>
                    </a:lnTo>
                    <a:lnTo>
                      <a:pt x="1734" y="973"/>
                    </a:lnTo>
                    <a:lnTo>
                      <a:pt x="1742" y="977"/>
                    </a:lnTo>
                    <a:lnTo>
                      <a:pt x="1766" y="985"/>
                    </a:lnTo>
                    <a:lnTo>
                      <a:pt x="1774" y="981"/>
                    </a:lnTo>
                    <a:lnTo>
                      <a:pt x="1788" y="991"/>
                    </a:lnTo>
                    <a:lnTo>
                      <a:pt x="1750" y="1007"/>
                    </a:lnTo>
                    <a:lnTo>
                      <a:pt x="1738" y="1005"/>
                    </a:lnTo>
                    <a:lnTo>
                      <a:pt x="1730" y="1019"/>
                    </a:lnTo>
                    <a:lnTo>
                      <a:pt x="1716" y="1025"/>
                    </a:lnTo>
                    <a:lnTo>
                      <a:pt x="1710" y="1021"/>
                    </a:lnTo>
                    <a:lnTo>
                      <a:pt x="1708" y="1009"/>
                    </a:lnTo>
                    <a:lnTo>
                      <a:pt x="1712" y="1005"/>
                    </a:lnTo>
                    <a:lnTo>
                      <a:pt x="1738" y="991"/>
                    </a:lnTo>
                    <a:lnTo>
                      <a:pt x="1736" y="995"/>
                    </a:lnTo>
                    <a:lnTo>
                      <a:pt x="1748" y="989"/>
                    </a:lnTo>
                    <a:lnTo>
                      <a:pt x="1728" y="989"/>
                    </a:lnTo>
                    <a:lnTo>
                      <a:pt x="1734" y="983"/>
                    </a:lnTo>
                    <a:lnTo>
                      <a:pt x="1714" y="993"/>
                    </a:lnTo>
                    <a:lnTo>
                      <a:pt x="1698" y="995"/>
                    </a:lnTo>
                    <a:lnTo>
                      <a:pt x="1692" y="1005"/>
                    </a:lnTo>
                    <a:lnTo>
                      <a:pt x="1684" y="1005"/>
                    </a:lnTo>
                    <a:lnTo>
                      <a:pt x="1672" y="1015"/>
                    </a:lnTo>
                    <a:lnTo>
                      <a:pt x="1668" y="1009"/>
                    </a:lnTo>
                    <a:lnTo>
                      <a:pt x="1662" y="1017"/>
                    </a:lnTo>
                    <a:lnTo>
                      <a:pt x="1652" y="1017"/>
                    </a:lnTo>
                    <a:lnTo>
                      <a:pt x="1642" y="1029"/>
                    </a:lnTo>
                    <a:lnTo>
                      <a:pt x="1640" y="1041"/>
                    </a:lnTo>
                    <a:lnTo>
                      <a:pt x="1636" y="1047"/>
                    </a:lnTo>
                    <a:lnTo>
                      <a:pt x="1648" y="1057"/>
                    </a:lnTo>
                    <a:lnTo>
                      <a:pt x="1630" y="1061"/>
                    </a:lnTo>
                    <a:lnTo>
                      <a:pt x="1626" y="1067"/>
                    </a:lnTo>
                    <a:lnTo>
                      <a:pt x="1622" y="1065"/>
                    </a:lnTo>
                    <a:lnTo>
                      <a:pt x="1608" y="1065"/>
                    </a:lnTo>
                    <a:lnTo>
                      <a:pt x="1596" y="1069"/>
                    </a:lnTo>
                    <a:lnTo>
                      <a:pt x="1602" y="1071"/>
                    </a:lnTo>
                    <a:lnTo>
                      <a:pt x="1616" y="1067"/>
                    </a:lnTo>
                    <a:lnTo>
                      <a:pt x="1618" y="1069"/>
                    </a:lnTo>
                    <a:lnTo>
                      <a:pt x="1604" y="1077"/>
                    </a:lnTo>
                    <a:lnTo>
                      <a:pt x="1586" y="1079"/>
                    </a:lnTo>
                    <a:lnTo>
                      <a:pt x="1590" y="1081"/>
                    </a:lnTo>
                    <a:lnTo>
                      <a:pt x="1590" y="1093"/>
                    </a:lnTo>
                    <a:lnTo>
                      <a:pt x="1578" y="1107"/>
                    </a:lnTo>
                    <a:lnTo>
                      <a:pt x="1566" y="1097"/>
                    </a:lnTo>
                    <a:lnTo>
                      <a:pt x="1574" y="1109"/>
                    </a:lnTo>
                    <a:lnTo>
                      <a:pt x="1572" y="1121"/>
                    </a:lnTo>
                    <a:lnTo>
                      <a:pt x="1562" y="1135"/>
                    </a:lnTo>
                    <a:lnTo>
                      <a:pt x="1566" y="1125"/>
                    </a:lnTo>
                    <a:lnTo>
                      <a:pt x="1556" y="1125"/>
                    </a:lnTo>
                    <a:lnTo>
                      <a:pt x="1556" y="1141"/>
                    </a:lnTo>
                    <a:lnTo>
                      <a:pt x="1560" y="1143"/>
                    </a:lnTo>
                    <a:lnTo>
                      <a:pt x="1566" y="1161"/>
                    </a:lnTo>
                    <a:lnTo>
                      <a:pt x="1558" y="1169"/>
                    </a:lnTo>
                    <a:lnTo>
                      <a:pt x="1560" y="1173"/>
                    </a:lnTo>
                    <a:lnTo>
                      <a:pt x="1552" y="1181"/>
                    </a:lnTo>
                    <a:lnTo>
                      <a:pt x="1542" y="1181"/>
                    </a:lnTo>
                    <a:lnTo>
                      <a:pt x="1534" y="1185"/>
                    </a:lnTo>
                    <a:lnTo>
                      <a:pt x="1530" y="1195"/>
                    </a:lnTo>
                    <a:lnTo>
                      <a:pt x="1518" y="1197"/>
                    </a:lnTo>
                    <a:lnTo>
                      <a:pt x="1510" y="1209"/>
                    </a:lnTo>
                    <a:lnTo>
                      <a:pt x="1486" y="1225"/>
                    </a:lnTo>
                    <a:lnTo>
                      <a:pt x="1476" y="1245"/>
                    </a:lnTo>
                    <a:lnTo>
                      <a:pt x="1480" y="1265"/>
                    </a:lnTo>
                    <a:lnTo>
                      <a:pt x="1490" y="1283"/>
                    </a:lnTo>
                    <a:lnTo>
                      <a:pt x="1490" y="1289"/>
                    </a:lnTo>
                    <a:lnTo>
                      <a:pt x="1498" y="1310"/>
                    </a:lnTo>
                    <a:lnTo>
                      <a:pt x="1496" y="1334"/>
                    </a:lnTo>
                    <a:lnTo>
                      <a:pt x="1494" y="1338"/>
                    </a:lnTo>
                    <a:lnTo>
                      <a:pt x="1482" y="1340"/>
                    </a:lnTo>
                    <a:lnTo>
                      <a:pt x="1480" y="1330"/>
                    </a:lnTo>
                    <a:lnTo>
                      <a:pt x="1474" y="1328"/>
                    </a:lnTo>
                    <a:lnTo>
                      <a:pt x="1458" y="1302"/>
                    </a:lnTo>
                    <a:lnTo>
                      <a:pt x="1462" y="1295"/>
                    </a:lnTo>
                    <a:lnTo>
                      <a:pt x="1456" y="1295"/>
                    </a:lnTo>
                    <a:lnTo>
                      <a:pt x="1460" y="1277"/>
                    </a:lnTo>
                    <a:lnTo>
                      <a:pt x="1444" y="1261"/>
                    </a:lnTo>
                    <a:lnTo>
                      <a:pt x="1438" y="1257"/>
                    </a:lnTo>
                    <a:lnTo>
                      <a:pt x="1424" y="1265"/>
                    </a:lnTo>
                    <a:lnTo>
                      <a:pt x="1406" y="1251"/>
                    </a:lnTo>
                    <a:lnTo>
                      <a:pt x="1381" y="1255"/>
                    </a:lnTo>
                    <a:lnTo>
                      <a:pt x="1377" y="1247"/>
                    </a:lnTo>
                    <a:lnTo>
                      <a:pt x="1375" y="1255"/>
                    </a:lnTo>
                    <a:lnTo>
                      <a:pt x="1367" y="1253"/>
                    </a:lnTo>
                    <a:lnTo>
                      <a:pt x="1357" y="1255"/>
                    </a:lnTo>
                    <a:lnTo>
                      <a:pt x="1357" y="1263"/>
                    </a:lnTo>
                    <a:lnTo>
                      <a:pt x="1351" y="1265"/>
                    </a:lnTo>
                    <a:lnTo>
                      <a:pt x="1359" y="1275"/>
                    </a:lnTo>
                    <a:lnTo>
                      <a:pt x="1349" y="1271"/>
                    </a:lnTo>
                    <a:lnTo>
                      <a:pt x="1343" y="1275"/>
                    </a:lnTo>
                    <a:lnTo>
                      <a:pt x="1333" y="1275"/>
                    </a:lnTo>
                    <a:lnTo>
                      <a:pt x="1321" y="1263"/>
                    </a:lnTo>
                    <a:lnTo>
                      <a:pt x="1313" y="1267"/>
                    </a:lnTo>
                    <a:lnTo>
                      <a:pt x="1297" y="1263"/>
                    </a:lnTo>
                    <a:lnTo>
                      <a:pt x="1285" y="1265"/>
                    </a:lnTo>
                    <a:lnTo>
                      <a:pt x="1261" y="1281"/>
                    </a:lnTo>
                    <a:lnTo>
                      <a:pt x="1245" y="1283"/>
                    </a:lnTo>
                    <a:lnTo>
                      <a:pt x="1249" y="1285"/>
                    </a:lnTo>
                    <a:lnTo>
                      <a:pt x="1241" y="1295"/>
                    </a:lnTo>
                    <a:lnTo>
                      <a:pt x="1233" y="1306"/>
                    </a:lnTo>
                    <a:lnTo>
                      <a:pt x="1237" y="1330"/>
                    </a:lnTo>
                    <a:lnTo>
                      <a:pt x="1231" y="1350"/>
                    </a:lnTo>
                    <a:lnTo>
                      <a:pt x="1227" y="1380"/>
                    </a:lnTo>
                    <a:lnTo>
                      <a:pt x="1231" y="1396"/>
                    </a:lnTo>
                    <a:lnTo>
                      <a:pt x="1237" y="1412"/>
                    </a:lnTo>
                    <a:lnTo>
                      <a:pt x="1249" y="1424"/>
                    </a:lnTo>
                    <a:lnTo>
                      <a:pt x="1251" y="1432"/>
                    </a:lnTo>
                    <a:lnTo>
                      <a:pt x="1259" y="1442"/>
                    </a:lnTo>
                    <a:lnTo>
                      <a:pt x="1267" y="1442"/>
                    </a:lnTo>
                    <a:lnTo>
                      <a:pt x="1279" y="1450"/>
                    </a:lnTo>
                    <a:lnTo>
                      <a:pt x="1305" y="1442"/>
                    </a:lnTo>
                    <a:lnTo>
                      <a:pt x="1319" y="1442"/>
                    </a:lnTo>
                    <a:lnTo>
                      <a:pt x="1333" y="1434"/>
                    </a:lnTo>
                    <a:lnTo>
                      <a:pt x="1339" y="1422"/>
                    </a:lnTo>
                    <a:lnTo>
                      <a:pt x="1341" y="1406"/>
                    </a:lnTo>
                    <a:lnTo>
                      <a:pt x="1349" y="1402"/>
                    </a:lnTo>
                    <a:lnTo>
                      <a:pt x="1375" y="1396"/>
                    </a:lnTo>
                    <a:lnTo>
                      <a:pt x="1397" y="1402"/>
                    </a:lnTo>
                    <a:lnTo>
                      <a:pt x="1397" y="1412"/>
                    </a:lnTo>
                    <a:lnTo>
                      <a:pt x="1393" y="1418"/>
                    </a:lnTo>
                    <a:lnTo>
                      <a:pt x="1389" y="1414"/>
                    </a:lnTo>
                    <a:lnTo>
                      <a:pt x="1381" y="1428"/>
                    </a:lnTo>
                    <a:lnTo>
                      <a:pt x="1385" y="1430"/>
                    </a:lnTo>
                    <a:lnTo>
                      <a:pt x="1381" y="1442"/>
                    </a:lnTo>
                    <a:lnTo>
                      <a:pt x="1387" y="1446"/>
                    </a:lnTo>
                    <a:lnTo>
                      <a:pt x="1375" y="1450"/>
                    </a:lnTo>
                    <a:lnTo>
                      <a:pt x="1379" y="1462"/>
                    </a:lnTo>
                    <a:lnTo>
                      <a:pt x="1373" y="1460"/>
                    </a:lnTo>
                    <a:lnTo>
                      <a:pt x="1373" y="1470"/>
                    </a:lnTo>
                    <a:lnTo>
                      <a:pt x="1369" y="1480"/>
                    </a:lnTo>
                    <a:lnTo>
                      <a:pt x="1363" y="1484"/>
                    </a:lnTo>
                    <a:lnTo>
                      <a:pt x="1375" y="1488"/>
                    </a:lnTo>
                    <a:lnTo>
                      <a:pt x="1385" y="1486"/>
                    </a:lnTo>
                    <a:lnTo>
                      <a:pt x="1404" y="1478"/>
                    </a:lnTo>
                    <a:lnTo>
                      <a:pt x="1410" y="1478"/>
                    </a:lnTo>
                    <a:lnTo>
                      <a:pt x="1410" y="1484"/>
                    </a:lnTo>
                    <a:lnTo>
                      <a:pt x="1424" y="1484"/>
                    </a:lnTo>
                    <a:lnTo>
                      <a:pt x="1434" y="1486"/>
                    </a:lnTo>
                    <a:lnTo>
                      <a:pt x="1438" y="1494"/>
                    </a:lnTo>
                    <a:lnTo>
                      <a:pt x="1448" y="1496"/>
                    </a:lnTo>
                    <a:lnTo>
                      <a:pt x="1452" y="1500"/>
                    </a:lnTo>
                    <a:lnTo>
                      <a:pt x="1450" y="1508"/>
                    </a:lnTo>
                    <a:lnTo>
                      <a:pt x="1446" y="1526"/>
                    </a:lnTo>
                    <a:lnTo>
                      <a:pt x="1446" y="1538"/>
                    </a:lnTo>
                    <a:lnTo>
                      <a:pt x="1440" y="1554"/>
                    </a:lnTo>
                    <a:lnTo>
                      <a:pt x="1446" y="1568"/>
                    </a:lnTo>
                    <a:lnTo>
                      <a:pt x="1458" y="1582"/>
                    </a:lnTo>
                    <a:lnTo>
                      <a:pt x="1468" y="1586"/>
                    </a:lnTo>
                    <a:lnTo>
                      <a:pt x="1468" y="1592"/>
                    </a:lnTo>
                    <a:lnTo>
                      <a:pt x="1476" y="1590"/>
                    </a:lnTo>
                    <a:lnTo>
                      <a:pt x="1476" y="1594"/>
                    </a:lnTo>
                    <a:lnTo>
                      <a:pt x="1486" y="1592"/>
                    </a:lnTo>
                    <a:lnTo>
                      <a:pt x="1506" y="1582"/>
                    </a:lnTo>
                    <a:lnTo>
                      <a:pt x="1530" y="1588"/>
                    </a:lnTo>
                    <a:lnTo>
                      <a:pt x="1538" y="1596"/>
                    </a:lnTo>
                    <a:close/>
                    <a:moveTo>
                      <a:pt x="965" y="1293"/>
                    </a:moveTo>
                    <a:lnTo>
                      <a:pt x="967" y="1295"/>
                    </a:lnTo>
                    <a:lnTo>
                      <a:pt x="967" y="1295"/>
                    </a:lnTo>
                    <a:lnTo>
                      <a:pt x="965" y="1295"/>
                    </a:lnTo>
                    <a:lnTo>
                      <a:pt x="965" y="1293"/>
                    </a:lnTo>
                    <a:lnTo>
                      <a:pt x="965" y="1293"/>
                    </a:lnTo>
                    <a:close/>
                    <a:moveTo>
                      <a:pt x="705" y="837"/>
                    </a:moveTo>
                    <a:lnTo>
                      <a:pt x="697" y="835"/>
                    </a:lnTo>
                    <a:lnTo>
                      <a:pt x="691" y="821"/>
                    </a:lnTo>
                    <a:lnTo>
                      <a:pt x="693" y="815"/>
                    </a:lnTo>
                    <a:lnTo>
                      <a:pt x="707" y="819"/>
                    </a:lnTo>
                    <a:lnTo>
                      <a:pt x="713" y="817"/>
                    </a:lnTo>
                    <a:lnTo>
                      <a:pt x="709" y="833"/>
                    </a:lnTo>
                    <a:lnTo>
                      <a:pt x="707" y="835"/>
                    </a:lnTo>
                    <a:lnTo>
                      <a:pt x="713" y="835"/>
                    </a:lnTo>
                    <a:lnTo>
                      <a:pt x="721" y="857"/>
                    </a:lnTo>
                    <a:lnTo>
                      <a:pt x="705" y="841"/>
                    </a:lnTo>
                    <a:lnTo>
                      <a:pt x="701" y="837"/>
                    </a:lnTo>
                    <a:lnTo>
                      <a:pt x="705" y="837"/>
                    </a:lnTo>
                    <a:close/>
                    <a:moveTo>
                      <a:pt x="1476" y="1390"/>
                    </a:moveTo>
                    <a:lnTo>
                      <a:pt x="1474" y="1388"/>
                    </a:lnTo>
                    <a:lnTo>
                      <a:pt x="1474" y="1388"/>
                    </a:lnTo>
                    <a:lnTo>
                      <a:pt x="1474" y="1388"/>
                    </a:lnTo>
                    <a:lnTo>
                      <a:pt x="1476" y="1390"/>
                    </a:lnTo>
                    <a:lnTo>
                      <a:pt x="1476" y="1390"/>
                    </a:lnTo>
                    <a:close/>
                    <a:moveTo>
                      <a:pt x="1576" y="1372"/>
                    </a:moveTo>
                    <a:lnTo>
                      <a:pt x="1574" y="1372"/>
                    </a:lnTo>
                    <a:lnTo>
                      <a:pt x="1574" y="1370"/>
                    </a:lnTo>
                    <a:lnTo>
                      <a:pt x="1574" y="1370"/>
                    </a:lnTo>
                    <a:lnTo>
                      <a:pt x="1576" y="1372"/>
                    </a:lnTo>
                    <a:lnTo>
                      <a:pt x="1576" y="1372"/>
                    </a:lnTo>
                    <a:close/>
                    <a:moveTo>
                      <a:pt x="1576" y="1372"/>
                    </a:moveTo>
                    <a:lnTo>
                      <a:pt x="1586" y="1378"/>
                    </a:lnTo>
                    <a:lnTo>
                      <a:pt x="1598" y="1380"/>
                    </a:lnTo>
                    <a:lnTo>
                      <a:pt x="1586" y="1382"/>
                    </a:lnTo>
                    <a:lnTo>
                      <a:pt x="1578" y="1376"/>
                    </a:lnTo>
                    <a:lnTo>
                      <a:pt x="1576" y="1372"/>
                    </a:lnTo>
                    <a:lnTo>
                      <a:pt x="1576" y="1372"/>
                    </a:lnTo>
                    <a:close/>
                    <a:moveTo>
                      <a:pt x="1788" y="1562"/>
                    </a:moveTo>
                    <a:lnTo>
                      <a:pt x="1788" y="1566"/>
                    </a:lnTo>
                    <a:lnTo>
                      <a:pt x="1788" y="1574"/>
                    </a:lnTo>
                    <a:lnTo>
                      <a:pt x="1774" y="1574"/>
                    </a:lnTo>
                    <a:lnTo>
                      <a:pt x="1782" y="1572"/>
                    </a:lnTo>
                    <a:lnTo>
                      <a:pt x="1778" y="1566"/>
                    </a:lnTo>
                    <a:lnTo>
                      <a:pt x="1788" y="1562"/>
                    </a:lnTo>
                    <a:lnTo>
                      <a:pt x="1788" y="1562"/>
                    </a:lnTo>
                    <a:close/>
                    <a:moveTo>
                      <a:pt x="1476" y="1396"/>
                    </a:moveTo>
                    <a:lnTo>
                      <a:pt x="1476" y="1396"/>
                    </a:lnTo>
                    <a:lnTo>
                      <a:pt x="1476" y="1396"/>
                    </a:lnTo>
                    <a:lnTo>
                      <a:pt x="1476" y="1396"/>
                    </a:lnTo>
                    <a:lnTo>
                      <a:pt x="1476" y="1396"/>
                    </a:lnTo>
                    <a:lnTo>
                      <a:pt x="1476" y="1396"/>
                    </a:lnTo>
                    <a:close/>
                    <a:moveTo>
                      <a:pt x="1476" y="1396"/>
                    </a:moveTo>
                    <a:lnTo>
                      <a:pt x="1452" y="1398"/>
                    </a:lnTo>
                    <a:lnTo>
                      <a:pt x="1452" y="1392"/>
                    </a:lnTo>
                    <a:lnTo>
                      <a:pt x="1458" y="1390"/>
                    </a:lnTo>
                    <a:lnTo>
                      <a:pt x="1470" y="1396"/>
                    </a:lnTo>
                    <a:lnTo>
                      <a:pt x="1476" y="1396"/>
                    </a:lnTo>
                    <a:close/>
                    <a:moveTo>
                      <a:pt x="1476" y="1396"/>
                    </a:moveTo>
                    <a:lnTo>
                      <a:pt x="1476" y="1390"/>
                    </a:lnTo>
                    <a:lnTo>
                      <a:pt x="1476" y="1390"/>
                    </a:lnTo>
                    <a:lnTo>
                      <a:pt x="1478" y="1394"/>
                    </a:lnTo>
                    <a:lnTo>
                      <a:pt x="1476" y="1396"/>
                    </a:lnTo>
                    <a:lnTo>
                      <a:pt x="1476" y="1396"/>
                    </a:lnTo>
                    <a:close/>
                    <a:moveTo>
                      <a:pt x="797" y="915"/>
                    </a:moveTo>
                    <a:lnTo>
                      <a:pt x="761" y="885"/>
                    </a:lnTo>
                    <a:lnTo>
                      <a:pt x="771" y="883"/>
                    </a:lnTo>
                    <a:lnTo>
                      <a:pt x="781" y="889"/>
                    </a:lnTo>
                    <a:lnTo>
                      <a:pt x="803" y="893"/>
                    </a:lnTo>
                    <a:lnTo>
                      <a:pt x="809" y="891"/>
                    </a:lnTo>
                    <a:lnTo>
                      <a:pt x="813" y="901"/>
                    </a:lnTo>
                    <a:lnTo>
                      <a:pt x="821" y="913"/>
                    </a:lnTo>
                    <a:lnTo>
                      <a:pt x="835" y="917"/>
                    </a:lnTo>
                    <a:lnTo>
                      <a:pt x="841" y="923"/>
                    </a:lnTo>
                    <a:lnTo>
                      <a:pt x="837" y="933"/>
                    </a:lnTo>
                    <a:lnTo>
                      <a:pt x="821" y="929"/>
                    </a:lnTo>
                    <a:lnTo>
                      <a:pt x="797" y="915"/>
                    </a:lnTo>
                    <a:close/>
                    <a:moveTo>
                      <a:pt x="1672" y="437"/>
                    </a:moveTo>
                    <a:lnTo>
                      <a:pt x="1658" y="445"/>
                    </a:lnTo>
                    <a:lnTo>
                      <a:pt x="1678" y="437"/>
                    </a:lnTo>
                    <a:lnTo>
                      <a:pt x="1680" y="433"/>
                    </a:lnTo>
                    <a:lnTo>
                      <a:pt x="1694" y="443"/>
                    </a:lnTo>
                    <a:lnTo>
                      <a:pt x="1688" y="451"/>
                    </a:lnTo>
                    <a:lnTo>
                      <a:pt x="1702" y="463"/>
                    </a:lnTo>
                    <a:lnTo>
                      <a:pt x="1686" y="463"/>
                    </a:lnTo>
                    <a:lnTo>
                      <a:pt x="1666" y="459"/>
                    </a:lnTo>
                    <a:lnTo>
                      <a:pt x="1686" y="467"/>
                    </a:lnTo>
                    <a:lnTo>
                      <a:pt x="1682" y="475"/>
                    </a:lnTo>
                    <a:lnTo>
                      <a:pt x="1676" y="479"/>
                    </a:lnTo>
                    <a:lnTo>
                      <a:pt x="1698" y="483"/>
                    </a:lnTo>
                    <a:lnTo>
                      <a:pt x="1712" y="493"/>
                    </a:lnTo>
                    <a:lnTo>
                      <a:pt x="1732" y="495"/>
                    </a:lnTo>
                    <a:lnTo>
                      <a:pt x="1726" y="499"/>
                    </a:lnTo>
                    <a:lnTo>
                      <a:pt x="1736" y="501"/>
                    </a:lnTo>
                    <a:lnTo>
                      <a:pt x="1748" y="511"/>
                    </a:lnTo>
                    <a:lnTo>
                      <a:pt x="1758" y="515"/>
                    </a:lnTo>
                    <a:lnTo>
                      <a:pt x="1768" y="527"/>
                    </a:lnTo>
                    <a:lnTo>
                      <a:pt x="1768" y="519"/>
                    </a:lnTo>
                    <a:lnTo>
                      <a:pt x="1782" y="529"/>
                    </a:lnTo>
                    <a:lnTo>
                      <a:pt x="1780" y="537"/>
                    </a:lnTo>
                    <a:lnTo>
                      <a:pt x="1764" y="541"/>
                    </a:lnTo>
                    <a:lnTo>
                      <a:pt x="1774" y="545"/>
                    </a:lnTo>
                    <a:lnTo>
                      <a:pt x="1766" y="545"/>
                    </a:lnTo>
                    <a:lnTo>
                      <a:pt x="1770" y="553"/>
                    </a:lnTo>
                    <a:lnTo>
                      <a:pt x="1754" y="555"/>
                    </a:lnTo>
                    <a:lnTo>
                      <a:pt x="1748" y="559"/>
                    </a:lnTo>
                    <a:lnTo>
                      <a:pt x="1752" y="565"/>
                    </a:lnTo>
                    <a:lnTo>
                      <a:pt x="1750" y="573"/>
                    </a:lnTo>
                    <a:lnTo>
                      <a:pt x="1746" y="567"/>
                    </a:lnTo>
                    <a:lnTo>
                      <a:pt x="1734" y="569"/>
                    </a:lnTo>
                    <a:lnTo>
                      <a:pt x="1716" y="551"/>
                    </a:lnTo>
                    <a:lnTo>
                      <a:pt x="1712" y="543"/>
                    </a:lnTo>
                    <a:lnTo>
                      <a:pt x="1698" y="533"/>
                    </a:lnTo>
                    <a:lnTo>
                      <a:pt x="1690" y="531"/>
                    </a:lnTo>
                    <a:lnTo>
                      <a:pt x="1694" y="537"/>
                    </a:lnTo>
                    <a:lnTo>
                      <a:pt x="1684" y="533"/>
                    </a:lnTo>
                    <a:lnTo>
                      <a:pt x="1696" y="545"/>
                    </a:lnTo>
                    <a:lnTo>
                      <a:pt x="1682" y="549"/>
                    </a:lnTo>
                    <a:lnTo>
                      <a:pt x="1674" y="541"/>
                    </a:lnTo>
                    <a:lnTo>
                      <a:pt x="1684" y="555"/>
                    </a:lnTo>
                    <a:lnTo>
                      <a:pt x="1690" y="553"/>
                    </a:lnTo>
                    <a:lnTo>
                      <a:pt x="1702" y="569"/>
                    </a:lnTo>
                    <a:lnTo>
                      <a:pt x="1724" y="579"/>
                    </a:lnTo>
                    <a:lnTo>
                      <a:pt x="1728" y="589"/>
                    </a:lnTo>
                    <a:lnTo>
                      <a:pt x="1724" y="595"/>
                    </a:lnTo>
                    <a:lnTo>
                      <a:pt x="1732" y="595"/>
                    </a:lnTo>
                    <a:lnTo>
                      <a:pt x="1742" y="607"/>
                    </a:lnTo>
                    <a:lnTo>
                      <a:pt x="1734" y="613"/>
                    </a:lnTo>
                    <a:lnTo>
                      <a:pt x="1726" y="605"/>
                    </a:lnTo>
                    <a:lnTo>
                      <a:pt x="1732" y="621"/>
                    </a:lnTo>
                    <a:lnTo>
                      <a:pt x="1722" y="619"/>
                    </a:lnTo>
                    <a:lnTo>
                      <a:pt x="1724" y="625"/>
                    </a:lnTo>
                    <a:lnTo>
                      <a:pt x="1700" y="617"/>
                    </a:lnTo>
                    <a:lnTo>
                      <a:pt x="1684" y="603"/>
                    </a:lnTo>
                    <a:lnTo>
                      <a:pt x="1686" y="611"/>
                    </a:lnTo>
                    <a:lnTo>
                      <a:pt x="1670" y="601"/>
                    </a:lnTo>
                    <a:lnTo>
                      <a:pt x="1668" y="605"/>
                    </a:lnTo>
                    <a:lnTo>
                      <a:pt x="1688" y="617"/>
                    </a:lnTo>
                    <a:lnTo>
                      <a:pt x="1714" y="637"/>
                    </a:lnTo>
                    <a:lnTo>
                      <a:pt x="1720" y="651"/>
                    </a:lnTo>
                    <a:lnTo>
                      <a:pt x="1732" y="653"/>
                    </a:lnTo>
                    <a:lnTo>
                      <a:pt x="1730" y="659"/>
                    </a:lnTo>
                    <a:lnTo>
                      <a:pt x="1712" y="645"/>
                    </a:lnTo>
                    <a:lnTo>
                      <a:pt x="1708" y="645"/>
                    </a:lnTo>
                    <a:lnTo>
                      <a:pt x="1692" y="639"/>
                    </a:lnTo>
                    <a:lnTo>
                      <a:pt x="1674" y="637"/>
                    </a:lnTo>
                    <a:lnTo>
                      <a:pt x="1658" y="627"/>
                    </a:lnTo>
                    <a:lnTo>
                      <a:pt x="1644" y="625"/>
                    </a:lnTo>
                    <a:lnTo>
                      <a:pt x="1640" y="629"/>
                    </a:lnTo>
                    <a:lnTo>
                      <a:pt x="1634" y="619"/>
                    </a:lnTo>
                    <a:lnTo>
                      <a:pt x="1626" y="615"/>
                    </a:lnTo>
                    <a:lnTo>
                      <a:pt x="1632" y="605"/>
                    </a:lnTo>
                    <a:lnTo>
                      <a:pt x="1620" y="603"/>
                    </a:lnTo>
                    <a:lnTo>
                      <a:pt x="1618" y="597"/>
                    </a:lnTo>
                    <a:lnTo>
                      <a:pt x="1610" y="603"/>
                    </a:lnTo>
                    <a:lnTo>
                      <a:pt x="1606" y="591"/>
                    </a:lnTo>
                    <a:lnTo>
                      <a:pt x="1590" y="577"/>
                    </a:lnTo>
                    <a:lnTo>
                      <a:pt x="1580" y="585"/>
                    </a:lnTo>
                    <a:lnTo>
                      <a:pt x="1562" y="581"/>
                    </a:lnTo>
                    <a:lnTo>
                      <a:pt x="1558" y="587"/>
                    </a:lnTo>
                    <a:lnTo>
                      <a:pt x="1542" y="587"/>
                    </a:lnTo>
                    <a:lnTo>
                      <a:pt x="1530" y="597"/>
                    </a:lnTo>
                    <a:lnTo>
                      <a:pt x="1532" y="585"/>
                    </a:lnTo>
                    <a:lnTo>
                      <a:pt x="1526" y="579"/>
                    </a:lnTo>
                    <a:lnTo>
                      <a:pt x="1528" y="571"/>
                    </a:lnTo>
                    <a:lnTo>
                      <a:pt x="1540" y="565"/>
                    </a:lnTo>
                    <a:lnTo>
                      <a:pt x="1538" y="559"/>
                    </a:lnTo>
                    <a:lnTo>
                      <a:pt x="1564" y="565"/>
                    </a:lnTo>
                    <a:lnTo>
                      <a:pt x="1570" y="577"/>
                    </a:lnTo>
                    <a:lnTo>
                      <a:pt x="1570" y="571"/>
                    </a:lnTo>
                    <a:lnTo>
                      <a:pt x="1562" y="563"/>
                    </a:lnTo>
                    <a:lnTo>
                      <a:pt x="1572" y="565"/>
                    </a:lnTo>
                    <a:lnTo>
                      <a:pt x="1590" y="557"/>
                    </a:lnTo>
                    <a:lnTo>
                      <a:pt x="1598" y="559"/>
                    </a:lnTo>
                    <a:lnTo>
                      <a:pt x="1596" y="553"/>
                    </a:lnTo>
                    <a:lnTo>
                      <a:pt x="1584" y="541"/>
                    </a:lnTo>
                    <a:lnTo>
                      <a:pt x="1616" y="517"/>
                    </a:lnTo>
                    <a:lnTo>
                      <a:pt x="1612" y="499"/>
                    </a:lnTo>
                    <a:lnTo>
                      <a:pt x="1606" y="489"/>
                    </a:lnTo>
                    <a:lnTo>
                      <a:pt x="1592" y="483"/>
                    </a:lnTo>
                    <a:lnTo>
                      <a:pt x="1586" y="493"/>
                    </a:lnTo>
                    <a:lnTo>
                      <a:pt x="1600" y="495"/>
                    </a:lnTo>
                    <a:lnTo>
                      <a:pt x="1600" y="501"/>
                    </a:lnTo>
                    <a:lnTo>
                      <a:pt x="1584" y="501"/>
                    </a:lnTo>
                    <a:lnTo>
                      <a:pt x="1578" y="493"/>
                    </a:lnTo>
                    <a:lnTo>
                      <a:pt x="1588" y="489"/>
                    </a:lnTo>
                    <a:lnTo>
                      <a:pt x="1586" y="481"/>
                    </a:lnTo>
                    <a:lnTo>
                      <a:pt x="1578" y="479"/>
                    </a:lnTo>
                    <a:lnTo>
                      <a:pt x="1578" y="485"/>
                    </a:lnTo>
                    <a:lnTo>
                      <a:pt x="1570" y="481"/>
                    </a:lnTo>
                    <a:lnTo>
                      <a:pt x="1580" y="471"/>
                    </a:lnTo>
                    <a:lnTo>
                      <a:pt x="1568" y="467"/>
                    </a:lnTo>
                    <a:lnTo>
                      <a:pt x="1550" y="477"/>
                    </a:lnTo>
                    <a:lnTo>
                      <a:pt x="1550" y="467"/>
                    </a:lnTo>
                    <a:lnTo>
                      <a:pt x="1566" y="465"/>
                    </a:lnTo>
                    <a:lnTo>
                      <a:pt x="1564" y="461"/>
                    </a:lnTo>
                    <a:lnTo>
                      <a:pt x="1550" y="453"/>
                    </a:lnTo>
                    <a:lnTo>
                      <a:pt x="1546" y="465"/>
                    </a:lnTo>
                    <a:lnTo>
                      <a:pt x="1538" y="461"/>
                    </a:lnTo>
                    <a:lnTo>
                      <a:pt x="1546" y="447"/>
                    </a:lnTo>
                    <a:lnTo>
                      <a:pt x="1534" y="445"/>
                    </a:lnTo>
                    <a:lnTo>
                      <a:pt x="1534" y="437"/>
                    </a:lnTo>
                    <a:lnTo>
                      <a:pt x="1524" y="435"/>
                    </a:lnTo>
                    <a:lnTo>
                      <a:pt x="1514" y="427"/>
                    </a:lnTo>
                    <a:lnTo>
                      <a:pt x="1506" y="431"/>
                    </a:lnTo>
                    <a:lnTo>
                      <a:pt x="1514" y="433"/>
                    </a:lnTo>
                    <a:lnTo>
                      <a:pt x="1520" y="441"/>
                    </a:lnTo>
                    <a:lnTo>
                      <a:pt x="1504" y="445"/>
                    </a:lnTo>
                    <a:lnTo>
                      <a:pt x="1510" y="449"/>
                    </a:lnTo>
                    <a:lnTo>
                      <a:pt x="1500" y="451"/>
                    </a:lnTo>
                    <a:lnTo>
                      <a:pt x="1498" y="457"/>
                    </a:lnTo>
                    <a:lnTo>
                      <a:pt x="1492" y="449"/>
                    </a:lnTo>
                    <a:lnTo>
                      <a:pt x="1474" y="441"/>
                    </a:lnTo>
                    <a:lnTo>
                      <a:pt x="1456" y="447"/>
                    </a:lnTo>
                    <a:lnTo>
                      <a:pt x="1454" y="441"/>
                    </a:lnTo>
                    <a:lnTo>
                      <a:pt x="1444" y="443"/>
                    </a:lnTo>
                    <a:lnTo>
                      <a:pt x="1412" y="439"/>
                    </a:lnTo>
                    <a:lnTo>
                      <a:pt x="1399" y="435"/>
                    </a:lnTo>
                    <a:lnTo>
                      <a:pt x="1402" y="441"/>
                    </a:lnTo>
                    <a:lnTo>
                      <a:pt x="1391" y="441"/>
                    </a:lnTo>
                    <a:lnTo>
                      <a:pt x="1393" y="433"/>
                    </a:lnTo>
                    <a:lnTo>
                      <a:pt x="1367" y="429"/>
                    </a:lnTo>
                    <a:lnTo>
                      <a:pt x="1353" y="411"/>
                    </a:lnTo>
                    <a:lnTo>
                      <a:pt x="1373" y="415"/>
                    </a:lnTo>
                    <a:lnTo>
                      <a:pt x="1387" y="413"/>
                    </a:lnTo>
                    <a:lnTo>
                      <a:pt x="1377" y="407"/>
                    </a:lnTo>
                    <a:lnTo>
                      <a:pt x="1349" y="405"/>
                    </a:lnTo>
                    <a:lnTo>
                      <a:pt x="1349" y="393"/>
                    </a:lnTo>
                    <a:lnTo>
                      <a:pt x="1345" y="387"/>
                    </a:lnTo>
                    <a:lnTo>
                      <a:pt x="1353" y="381"/>
                    </a:lnTo>
                    <a:lnTo>
                      <a:pt x="1347" y="377"/>
                    </a:lnTo>
                    <a:lnTo>
                      <a:pt x="1353" y="363"/>
                    </a:lnTo>
                    <a:lnTo>
                      <a:pt x="1357" y="365"/>
                    </a:lnTo>
                    <a:lnTo>
                      <a:pt x="1361" y="349"/>
                    </a:lnTo>
                    <a:lnTo>
                      <a:pt x="1381" y="335"/>
                    </a:lnTo>
                    <a:lnTo>
                      <a:pt x="1397" y="333"/>
                    </a:lnTo>
                    <a:lnTo>
                      <a:pt x="1422" y="333"/>
                    </a:lnTo>
                    <a:lnTo>
                      <a:pt x="1424" y="337"/>
                    </a:lnTo>
                    <a:lnTo>
                      <a:pt x="1408" y="349"/>
                    </a:lnTo>
                    <a:lnTo>
                      <a:pt x="1397" y="361"/>
                    </a:lnTo>
                    <a:lnTo>
                      <a:pt x="1404" y="373"/>
                    </a:lnTo>
                    <a:lnTo>
                      <a:pt x="1402" y="379"/>
                    </a:lnTo>
                    <a:lnTo>
                      <a:pt x="1406" y="391"/>
                    </a:lnTo>
                    <a:lnTo>
                      <a:pt x="1426" y="405"/>
                    </a:lnTo>
                    <a:lnTo>
                      <a:pt x="1408" y="409"/>
                    </a:lnTo>
                    <a:lnTo>
                      <a:pt x="1426" y="409"/>
                    </a:lnTo>
                    <a:lnTo>
                      <a:pt x="1430" y="401"/>
                    </a:lnTo>
                    <a:lnTo>
                      <a:pt x="1420" y="395"/>
                    </a:lnTo>
                    <a:lnTo>
                      <a:pt x="1408" y="385"/>
                    </a:lnTo>
                    <a:lnTo>
                      <a:pt x="1422" y="377"/>
                    </a:lnTo>
                    <a:lnTo>
                      <a:pt x="1412" y="367"/>
                    </a:lnTo>
                    <a:lnTo>
                      <a:pt x="1414" y="357"/>
                    </a:lnTo>
                    <a:lnTo>
                      <a:pt x="1428" y="345"/>
                    </a:lnTo>
                    <a:lnTo>
                      <a:pt x="1456" y="335"/>
                    </a:lnTo>
                    <a:lnTo>
                      <a:pt x="1476" y="335"/>
                    </a:lnTo>
                    <a:lnTo>
                      <a:pt x="1482" y="349"/>
                    </a:lnTo>
                    <a:lnTo>
                      <a:pt x="1490" y="351"/>
                    </a:lnTo>
                    <a:lnTo>
                      <a:pt x="1496" y="365"/>
                    </a:lnTo>
                    <a:lnTo>
                      <a:pt x="1492" y="381"/>
                    </a:lnTo>
                    <a:lnTo>
                      <a:pt x="1502" y="371"/>
                    </a:lnTo>
                    <a:lnTo>
                      <a:pt x="1516" y="377"/>
                    </a:lnTo>
                    <a:lnTo>
                      <a:pt x="1510" y="385"/>
                    </a:lnTo>
                    <a:lnTo>
                      <a:pt x="1518" y="387"/>
                    </a:lnTo>
                    <a:lnTo>
                      <a:pt x="1516" y="379"/>
                    </a:lnTo>
                    <a:lnTo>
                      <a:pt x="1522" y="369"/>
                    </a:lnTo>
                    <a:lnTo>
                      <a:pt x="1536" y="363"/>
                    </a:lnTo>
                    <a:lnTo>
                      <a:pt x="1572" y="371"/>
                    </a:lnTo>
                    <a:lnTo>
                      <a:pt x="1574" y="381"/>
                    </a:lnTo>
                    <a:lnTo>
                      <a:pt x="1586" y="383"/>
                    </a:lnTo>
                    <a:lnTo>
                      <a:pt x="1580" y="395"/>
                    </a:lnTo>
                    <a:lnTo>
                      <a:pt x="1596" y="393"/>
                    </a:lnTo>
                    <a:lnTo>
                      <a:pt x="1590" y="401"/>
                    </a:lnTo>
                    <a:lnTo>
                      <a:pt x="1606" y="405"/>
                    </a:lnTo>
                    <a:lnTo>
                      <a:pt x="1606" y="401"/>
                    </a:lnTo>
                    <a:lnTo>
                      <a:pt x="1600" y="399"/>
                    </a:lnTo>
                    <a:lnTo>
                      <a:pt x="1614" y="395"/>
                    </a:lnTo>
                    <a:lnTo>
                      <a:pt x="1626" y="399"/>
                    </a:lnTo>
                    <a:lnTo>
                      <a:pt x="1634" y="405"/>
                    </a:lnTo>
                    <a:lnTo>
                      <a:pt x="1630" y="417"/>
                    </a:lnTo>
                    <a:lnTo>
                      <a:pt x="1638" y="411"/>
                    </a:lnTo>
                    <a:lnTo>
                      <a:pt x="1644" y="415"/>
                    </a:lnTo>
                    <a:lnTo>
                      <a:pt x="1636" y="423"/>
                    </a:lnTo>
                    <a:lnTo>
                      <a:pt x="1652" y="417"/>
                    </a:lnTo>
                    <a:lnTo>
                      <a:pt x="1676" y="425"/>
                    </a:lnTo>
                    <a:lnTo>
                      <a:pt x="1674" y="431"/>
                    </a:lnTo>
                    <a:lnTo>
                      <a:pt x="1656" y="437"/>
                    </a:lnTo>
                    <a:lnTo>
                      <a:pt x="1672" y="437"/>
                    </a:lnTo>
                    <a:close/>
                    <a:moveTo>
                      <a:pt x="1902" y="949"/>
                    </a:moveTo>
                    <a:lnTo>
                      <a:pt x="1906" y="939"/>
                    </a:lnTo>
                    <a:lnTo>
                      <a:pt x="1910" y="937"/>
                    </a:lnTo>
                    <a:lnTo>
                      <a:pt x="1906" y="947"/>
                    </a:lnTo>
                    <a:lnTo>
                      <a:pt x="1912" y="943"/>
                    </a:lnTo>
                    <a:lnTo>
                      <a:pt x="1914" y="949"/>
                    </a:lnTo>
                    <a:lnTo>
                      <a:pt x="1910" y="963"/>
                    </a:lnTo>
                    <a:lnTo>
                      <a:pt x="1900" y="965"/>
                    </a:lnTo>
                    <a:lnTo>
                      <a:pt x="1900" y="955"/>
                    </a:lnTo>
                    <a:lnTo>
                      <a:pt x="1890" y="961"/>
                    </a:lnTo>
                    <a:lnTo>
                      <a:pt x="1896" y="951"/>
                    </a:lnTo>
                    <a:lnTo>
                      <a:pt x="1894" y="943"/>
                    </a:lnTo>
                    <a:lnTo>
                      <a:pt x="1892" y="953"/>
                    </a:lnTo>
                    <a:lnTo>
                      <a:pt x="1882" y="951"/>
                    </a:lnTo>
                    <a:lnTo>
                      <a:pt x="1874" y="961"/>
                    </a:lnTo>
                    <a:lnTo>
                      <a:pt x="1864" y="961"/>
                    </a:lnTo>
                    <a:lnTo>
                      <a:pt x="1866" y="949"/>
                    </a:lnTo>
                    <a:lnTo>
                      <a:pt x="1862" y="947"/>
                    </a:lnTo>
                    <a:lnTo>
                      <a:pt x="1850" y="949"/>
                    </a:lnTo>
                    <a:lnTo>
                      <a:pt x="1832" y="945"/>
                    </a:lnTo>
                    <a:lnTo>
                      <a:pt x="1816" y="949"/>
                    </a:lnTo>
                    <a:lnTo>
                      <a:pt x="1812" y="941"/>
                    </a:lnTo>
                    <a:lnTo>
                      <a:pt x="1826" y="929"/>
                    </a:lnTo>
                    <a:lnTo>
                      <a:pt x="1822" y="929"/>
                    </a:lnTo>
                    <a:lnTo>
                      <a:pt x="1828" y="917"/>
                    </a:lnTo>
                    <a:lnTo>
                      <a:pt x="1832" y="921"/>
                    </a:lnTo>
                    <a:lnTo>
                      <a:pt x="1830" y="911"/>
                    </a:lnTo>
                    <a:lnTo>
                      <a:pt x="1844" y="883"/>
                    </a:lnTo>
                    <a:lnTo>
                      <a:pt x="1852" y="873"/>
                    </a:lnTo>
                    <a:lnTo>
                      <a:pt x="1866" y="869"/>
                    </a:lnTo>
                    <a:lnTo>
                      <a:pt x="1874" y="861"/>
                    </a:lnTo>
                    <a:lnTo>
                      <a:pt x="1868" y="879"/>
                    </a:lnTo>
                    <a:lnTo>
                      <a:pt x="1852" y="901"/>
                    </a:lnTo>
                    <a:lnTo>
                      <a:pt x="1850" y="909"/>
                    </a:lnTo>
                    <a:lnTo>
                      <a:pt x="1862" y="897"/>
                    </a:lnTo>
                    <a:lnTo>
                      <a:pt x="1868" y="897"/>
                    </a:lnTo>
                    <a:lnTo>
                      <a:pt x="1870" y="907"/>
                    </a:lnTo>
                    <a:lnTo>
                      <a:pt x="1882" y="915"/>
                    </a:lnTo>
                    <a:lnTo>
                      <a:pt x="1886" y="907"/>
                    </a:lnTo>
                    <a:lnTo>
                      <a:pt x="1902" y="915"/>
                    </a:lnTo>
                    <a:lnTo>
                      <a:pt x="1896" y="921"/>
                    </a:lnTo>
                    <a:lnTo>
                      <a:pt x="1896" y="929"/>
                    </a:lnTo>
                    <a:lnTo>
                      <a:pt x="1904" y="933"/>
                    </a:lnTo>
                    <a:lnTo>
                      <a:pt x="1896" y="945"/>
                    </a:lnTo>
                    <a:lnTo>
                      <a:pt x="1902" y="949"/>
                    </a:lnTo>
                    <a:close/>
                    <a:moveTo>
                      <a:pt x="1181" y="455"/>
                    </a:moveTo>
                    <a:lnTo>
                      <a:pt x="1173" y="445"/>
                    </a:lnTo>
                    <a:lnTo>
                      <a:pt x="1169" y="451"/>
                    </a:lnTo>
                    <a:lnTo>
                      <a:pt x="1155" y="449"/>
                    </a:lnTo>
                    <a:lnTo>
                      <a:pt x="1151" y="457"/>
                    </a:lnTo>
                    <a:lnTo>
                      <a:pt x="1161" y="459"/>
                    </a:lnTo>
                    <a:lnTo>
                      <a:pt x="1169" y="465"/>
                    </a:lnTo>
                    <a:lnTo>
                      <a:pt x="1167" y="479"/>
                    </a:lnTo>
                    <a:lnTo>
                      <a:pt x="1157" y="471"/>
                    </a:lnTo>
                    <a:lnTo>
                      <a:pt x="1143" y="473"/>
                    </a:lnTo>
                    <a:lnTo>
                      <a:pt x="1121" y="467"/>
                    </a:lnTo>
                    <a:lnTo>
                      <a:pt x="1097" y="463"/>
                    </a:lnTo>
                    <a:lnTo>
                      <a:pt x="1095" y="455"/>
                    </a:lnTo>
                    <a:lnTo>
                      <a:pt x="1083" y="467"/>
                    </a:lnTo>
                    <a:lnTo>
                      <a:pt x="1065" y="469"/>
                    </a:lnTo>
                    <a:lnTo>
                      <a:pt x="1059" y="475"/>
                    </a:lnTo>
                    <a:lnTo>
                      <a:pt x="1039" y="477"/>
                    </a:lnTo>
                    <a:lnTo>
                      <a:pt x="1019" y="485"/>
                    </a:lnTo>
                    <a:lnTo>
                      <a:pt x="1019" y="481"/>
                    </a:lnTo>
                    <a:lnTo>
                      <a:pt x="1001" y="483"/>
                    </a:lnTo>
                    <a:lnTo>
                      <a:pt x="987" y="473"/>
                    </a:lnTo>
                    <a:lnTo>
                      <a:pt x="987" y="463"/>
                    </a:lnTo>
                    <a:lnTo>
                      <a:pt x="977" y="461"/>
                    </a:lnTo>
                    <a:lnTo>
                      <a:pt x="953" y="461"/>
                    </a:lnTo>
                    <a:lnTo>
                      <a:pt x="943" y="455"/>
                    </a:lnTo>
                    <a:lnTo>
                      <a:pt x="929" y="441"/>
                    </a:lnTo>
                    <a:lnTo>
                      <a:pt x="937" y="437"/>
                    </a:lnTo>
                    <a:lnTo>
                      <a:pt x="979" y="433"/>
                    </a:lnTo>
                    <a:lnTo>
                      <a:pt x="997" y="433"/>
                    </a:lnTo>
                    <a:lnTo>
                      <a:pt x="999" y="425"/>
                    </a:lnTo>
                    <a:lnTo>
                      <a:pt x="989" y="423"/>
                    </a:lnTo>
                    <a:lnTo>
                      <a:pt x="955" y="425"/>
                    </a:lnTo>
                    <a:lnTo>
                      <a:pt x="941" y="429"/>
                    </a:lnTo>
                    <a:lnTo>
                      <a:pt x="927" y="425"/>
                    </a:lnTo>
                    <a:lnTo>
                      <a:pt x="915" y="413"/>
                    </a:lnTo>
                    <a:lnTo>
                      <a:pt x="951" y="403"/>
                    </a:lnTo>
                    <a:lnTo>
                      <a:pt x="955" y="397"/>
                    </a:lnTo>
                    <a:lnTo>
                      <a:pt x="929" y="403"/>
                    </a:lnTo>
                    <a:lnTo>
                      <a:pt x="917" y="401"/>
                    </a:lnTo>
                    <a:lnTo>
                      <a:pt x="921" y="395"/>
                    </a:lnTo>
                    <a:lnTo>
                      <a:pt x="905" y="397"/>
                    </a:lnTo>
                    <a:lnTo>
                      <a:pt x="905" y="387"/>
                    </a:lnTo>
                    <a:lnTo>
                      <a:pt x="919" y="379"/>
                    </a:lnTo>
                    <a:lnTo>
                      <a:pt x="913" y="373"/>
                    </a:lnTo>
                    <a:lnTo>
                      <a:pt x="931" y="359"/>
                    </a:lnTo>
                    <a:lnTo>
                      <a:pt x="973" y="345"/>
                    </a:lnTo>
                    <a:lnTo>
                      <a:pt x="983" y="353"/>
                    </a:lnTo>
                    <a:lnTo>
                      <a:pt x="981" y="363"/>
                    </a:lnTo>
                    <a:lnTo>
                      <a:pt x="973" y="369"/>
                    </a:lnTo>
                    <a:lnTo>
                      <a:pt x="987" y="369"/>
                    </a:lnTo>
                    <a:lnTo>
                      <a:pt x="997" y="357"/>
                    </a:lnTo>
                    <a:lnTo>
                      <a:pt x="1025" y="365"/>
                    </a:lnTo>
                    <a:lnTo>
                      <a:pt x="1015" y="375"/>
                    </a:lnTo>
                    <a:lnTo>
                      <a:pt x="1017" y="377"/>
                    </a:lnTo>
                    <a:lnTo>
                      <a:pt x="1033" y="369"/>
                    </a:lnTo>
                    <a:lnTo>
                      <a:pt x="1045" y="371"/>
                    </a:lnTo>
                    <a:lnTo>
                      <a:pt x="1033" y="357"/>
                    </a:lnTo>
                    <a:lnTo>
                      <a:pt x="1041" y="357"/>
                    </a:lnTo>
                    <a:lnTo>
                      <a:pt x="1063" y="369"/>
                    </a:lnTo>
                    <a:lnTo>
                      <a:pt x="1063" y="375"/>
                    </a:lnTo>
                    <a:lnTo>
                      <a:pt x="1077" y="395"/>
                    </a:lnTo>
                    <a:lnTo>
                      <a:pt x="1085" y="389"/>
                    </a:lnTo>
                    <a:lnTo>
                      <a:pt x="1077" y="381"/>
                    </a:lnTo>
                    <a:lnTo>
                      <a:pt x="1071" y="347"/>
                    </a:lnTo>
                    <a:lnTo>
                      <a:pt x="1073" y="341"/>
                    </a:lnTo>
                    <a:lnTo>
                      <a:pt x="1085" y="351"/>
                    </a:lnTo>
                    <a:lnTo>
                      <a:pt x="1091" y="347"/>
                    </a:lnTo>
                    <a:lnTo>
                      <a:pt x="1113" y="363"/>
                    </a:lnTo>
                    <a:lnTo>
                      <a:pt x="1119" y="381"/>
                    </a:lnTo>
                    <a:lnTo>
                      <a:pt x="1129" y="403"/>
                    </a:lnTo>
                    <a:lnTo>
                      <a:pt x="1125" y="409"/>
                    </a:lnTo>
                    <a:lnTo>
                      <a:pt x="1135" y="421"/>
                    </a:lnTo>
                    <a:lnTo>
                      <a:pt x="1151" y="427"/>
                    </a:lnTo>
                    <a:lnTo>
                      <a:pt x="1171" y="437"/>
                    </a:lnTo>
                    <a:lnTo>
                      <a:pt x="1181" y="433"/>
                    </a:lnTo>
                    <a:lnTo>
                      <a:pt x="1181" y="455"/>
                    </a:lnTo>
                    <a:close/>
                    <a:moveTo>
                      <a:pt x="1444" y="601"/>
                    </a:moveTo>
                    <a:lnTo>
                      <a:pt x="1432" y="605"/>
                    </a:lnTo>
                    <a:lnTo>
                      <a:pt x="1430" y="611"/>
                    </a:lnTo>
                    <a:lnTo>
                      <a:pt x="1420" y="617"/>
                    </a:lnTo>
                    <a:lnTo>
                      <a:pt x="1414" y="613"/>
                    </a:lnTo>
                    <a:lnTo>
                      <a:pt x="1412" y="601"/>
                    </a:lnTo>
                    <a:lnTo>
                      <a:pt x="1389" y="605"/>
                    </a:lnTo>
                    <a:lnTo>
                      <a:pt x="1393" y="597"/>
                    </a:lnTo>
                    <a:lnTo>
                      <a:pt x="1406" y="593"/>
                    </a:lnTo>
                    <a:lnTo>
                      <a:pt x="1402" y="581"/>
                    </a:lnTo>
                    <a:lnTo>
                      <a:pt x="1406" y="573"/>
                    </a:lnTo>
                    <a:lnTo>
                      <a:pt x="1410" y="551"/>
                    </a:lnTo>
                    <a:lnTo>
                      <a:pt x="1422" y="545"/>
                    </a:lnTo>
                    <a:lnTo>
                      <a:pt x="1430" y="559"/>
                    </a:lnTo>
                    <a:lnTo>
                      <a:pt x="1438" y="565"/>
                    </a:lnTo>
                    <a:lnTo>
                      <a:pt x="1448" y="567"/>
                    </a:lnTo>
                    <a:lnTo>
                      <a:pt x="1450" y="573"/>
                    </a:lnTo>
                    <a:lnTo>
                      <a:pt x="1472" y="583"/>
                    </a:lnTo>
                    <a:lnTo>
                      <a:pt x="1474" y="593"/>
                    </a:lnTo>
                    <a:lnTo>
                      <a:pt x="1492" y="595"/>
                    </a:lnTo>
                    <a:lnTo>
                      <a:pt x="1496" y="599"/>
                    </a:lnTo>
                    <a:lnTo>
                      <a:pt x="1484" y="609"/>
                    </a:lnTo>
                    <a:lnTo>
                      <a:pt x="1462" y="603"/>
                    </a:lnTo>
                    <a:lnTo>
                      <a:pt x="1462" y="595"/>
                    </a:lnTo>
                    <a:lnTo>
                      <a:pt x="1454" y="597"/>
                    </a:lnTo>
                    <a:lnTo>
                      <a:pt x="1454" y="591"/>
                    </a:lnTo>
                    <a:lnTo>
                      <a:pt x="1444" y="595"/>
                    </a:lnTo>
                    <a:lnTo>
                      <a:pt x="1444" y="601"/>
                    </a:lnTo>
                    <a:close/>
                    <a:moveTo>
                      <a:pt x="1185" y="469"/>
                    </a:moveTo>
                    <a:lnTo>
                      <a:pt x="1201" y="467"/>
                    </a:lnTo>
                    <a:lnTo>
                      <a:pt x="1219" y="459"/>
                    </a:lnTo>
                    <a:lnTo>
                      <a:pt x="1217" y="457"/>
                    </a:lnTo>
                    <a:lnTo>
                      <a:pt x="1227" y="445"/>
                    </a:lnTo>
                    <a:lnTo>
                      <a:pt x="1233" y="443"/>
                    </a:lnTo>
                    <a:lnTo>
                      <a:pt x="1241" y="455"/>
                    </a:lnTo>
                    <a:lnTo>
                      <a:pt x="1261" y="451"/>
                    </a:lnTo>
                    <a:lnTo>
                      <a:pt x="1255" y="461"/>
                    </a:lnTo>
                    <a:lnTo>
                      <a:pt x="1257" y="471"/>
                    </a:lnTo>
                    <a:lnTo>
                      <a:pt x="1267" y="473"/>
                    </a:lnTo>
                    <a:lnTo>
                      <a:pt x="1247" y="483"/>
                    </a:lnTo>
                    <a:lnTo>
                      <a:pt x="1233" y="481"/>
                    </a:lnTo>
                    <a:lnTo>
                      <a:pt x="1195" y="469"/>
                    </a:lnTo>
                    <a:lnTo>
                      <a:pt x="1193" y="485"/>
                    </a:lnTo>
                    <a:lnTo>
                      <a:pt x="1185" y="469"/>
                    </a:lnTo>
                    <a:close/>
                    <a:moveTo>
                      <a:pt x="1207" y="403"/>
                    </a:moveTo>
                    <a:lnTo>
                      <a:pt x="1197" y="389"/>
                    </a:lnTo>
                    <a:lnTo>
                      <a:pt x="1177" y="377"/>
                    </a:lnTo>
                    <a:lnTo>
                      <a:pt x="1167" y="377"/>
                    </a:lnTo>
                    <a:lnTo>
                      <a:pt x="1155" y="367"/>
                    </a:lnTo>
                    <a:lnTo>
                      <a:pt x="1157" y="355"/>
                    </a:lnTo>
                    <a:lnTo>
                      <a:pt x="1163" y="355"/>
                    </a:lnTo>
                    <a:lnTo>
                      <a:pt x="1175" y="365"/>
                    </a:lnTo>
                    <a:lnTo>
                      <a:pt x="1189" y="365"/>
                    </a:lnTo>
                    <a:lnTo>
                      <a:pt x="1193" y="357"/>
                    </a:lnTo>
                    <a:lnTo>
                      <a:pt x="1169" y="343"/>
                    </a:lnTo>
                    <a:lnTo>
                      <a:pt x="1181" y="339"/>
                    </a:lnTo>
                    <a:lnTo>
                      <a:pt x="1181" y="333"/>
                    </a:lnTo>
                    <a:lnTo>
                      <a:pt x="1195" y="335"/>
                    </a:lnTo>
                    <a:lnTo>
                      <a:pt x="1191" y="328"/>
                    </a:lnTo>
                    <a:lnTo>
                      <a:pt x="1203" y="328"/>
                    </a:lnTo>
                    <a:lnTo>
                      <a:pt x="1229" y="322"/>
                    </a:lnTo>
                    <a:lnTo>
                      <a:pt x="1229" y="312"/>
                    </a:lnTo>
                    <a:lnTo>
                      <a:pt x="1237" y="308"/>
                    </a:lnTo>
                    <a:lnTo>
                      <a:pt x="1227" y="328"/>
                    </a:lnTo>
                    <a:lnTo>
                      <a:pt x="1237" y="330"/>
                    </a:lnTo>
                    <a:lnTo>
                      <a:pt x="1237" y="345"/>
                    </a:lnTo>
                    <a:lnTo>
                      <a:pt x="1219" y="355"/>
                    </a:lnTo>
                    <a:lnTo>
                      <a:pt x="1237" y="357"/>
                    </a:lnTo>
                    <a:lnTo>
                      <a:pt x="1243" y="351"/>
                    </a:lnTo>
                    <a:lnTo>
                      <a:pt x="1251" y="373"/>
                    </a:lnTo>
                    <a:lnTo>
                      <a:pt x="1247" y="389"/>
                    </a:lnTo>
                    <a:lnTo>
                      <a:pt x="1225" y="399"/>
                    </a:lnTo>
                    <a:lnTo>
                      <a:pt x="1213" y="405"/>
                    </a:lnTo>
                    <a:lnTo>
                      <a:pt x="1207" y="403"/>
                    </a:lnTo>
                    <a:close/>
                    <a:moveTo>
                      <a:pt x="905" y="320"/>
                    </a:moveTo>
                    <a:lnTo>
                      <a:pt x="921" y="318"/>
                    </a:lnTo>
                    <a:lnTo>
                      <a:pt x="939" y="324"/>
                    </a:lnTo>
                    <a:lnTo>
                      <a:pt x="961" y="343"/>
                    </a:lnTo>
                    <a:lnTo>
                      <a:pt x="945" y="349"/>
                    </a:lnTo>
                    <a:lnTo>
                      <a:pt x="903" y="367"/>
                    </a:lnTo>
                    <a:lnTo>
                      <a:pt x="901" y="375"/>
                    </a:lnTo>
                    <a:lnTo>
                      <a:pt x="887" y="379"/>
                    </a:lnTo>
                    <a:lnTo>
                      <a:pt x="883" y="399"/>
                    </a:lnTo>
                    <a:lnTo>
                      <a:pt x="845" y="411"/>
                    </a:lnTo>
                    <a:lnTo>
                      <a:pt x="829" y="393"/>
                    </a:lnTo>
                    <a:lnTo>
                      <a:pt x="811" y="387"/>
                    </a:lnTo>
                    <a:lnTo>
                      <a:pt x="801" y="387"/>
                    </a:lnTo>
                    <a:lnTo>
                      <a:pt x="811" y="371"/>
                    </a:lnTo>
                    <a:lnTo>
                      <a:pt x="813" y="361"/>
                    </a:lnTo>
                    <a:lnTo>
                      <a:pt x="833" y="335"/>
                    </a:lnTo>
                    <a:lnTo>
                      <a:pt x="829" y="330"/>
                    </a:lnTo>
                    <a:lnTo>
                      <a:pt x="819" y="316"/>
                    </a:lnTo>
                    <a:lnTo>
                      <a:pt x="867" y="310"/>
                    </a:lnTo>
                    <a:lnTo>
                      <a:pt x="889" y="318"/>
                    </a:lnTo>
                    <a:lnTo>
                      <a:pt x="905" y="320"/>
                    </a:lnTo>
                    <a:close/>
                    <a:moveTo>
                      <a:pt x="1193" y="282"/>
                    </a:moveTo>
                    <a:lnTo>
                      <a:pt x="1197" y="276"/>
                    </a:lnTo>
                    <a:lnTo>
                      <a:pt x="1173" y="278"/>
                    </a:lnTo>
                    <a:lnTo>
                      <a:pt x="1155" y="280"/>
                    </a:lnTo>
                    <a:lnTo>
                      <a:pt x="1149" y="268"/>
                    </a:lnTo>
                    <a:lnTo>
                      <a:pt x="1161" y="266"/>
                    </a:lnTo>
                    <a:lnTo>
                      <a:pt x="1173" y="272"/>
                    </a:lnTo>
                    <a:lnTo>
                      <a:pt x="1163" y="258"/>
                    </a:lnTo>
                    <a:lnTo>
                      <a:pt x="1175" y="248"/>
                    </a:lnTo>
                    <a:lnTo>
                      <a:pt x="1185" y="242"/>
                    </a:lnTo>
                    <a:lnTo>
                      <a:pt x="1201" y="246"/>
                    </a:lnTo>
                    <a:lnTo>
                      <a:pt x="1207" y="252"/>
                    </a:lnTo>
                    <a:lnTo>
                      <a:pt x="1211" y="246"/>
                    </a:lnTo>
                    <a:lnTo>
                      <a:pt x="1229" y="250"/>
                    </a:lnTo>
                    <a:lnTo>
                      <a:pt x="1235" y="276"/>
                    </a:lnTo>
                    <a:lnTo>
                      <a:pt x="1223" y="286"/>
                    </a:lnTo>
                    <a:lnTo>
                      <a:pt x="1231" y="292"/>
                    </a:lnTo>
                    <a:lnTo>
                      <a:pt x="1225" y="296"/>
                    </a:lnTo>
                    <a:lnTo>
                      <a:pt x="1189" y="296"/>
                    </a:lnTo>
                    <a:lnTo>
                      <a:pt x="1183" y="286"/>
                    </a:lnTo>
                    <a:lnTo>
                      <a:pt x="1193" y="282"/>
                    </a:lnTo>
                    <a:close/>
                    <a:moveTo>
                      <a:pt x="1037" y="256"/>
                    </a:moveTo>
                    <a:lnTo>
                      <a:pt x="1051" y="242"/>
                    </a:lnTo>
                    <a:lnTo>
                      <a:pt x="1061" y="238"/>
                    </a:lnTo>
                    <a:lnTo>
                      <a:pt x="1061" y="244"/>
                    </a:lnTo>
                    <a:lnTo>
                      <a:pt x="1073" y="256"/>
                    </a:lnTo>
                    <a:lnTo>
                      <a:pt x="1065" y="264"/>
                    </a:lnTo>
                    <a:lnTo>
                      <a:pt x="1087" y="268"/>
                    </a:lnTo>
                    <a:lnTo>
                      <a:pt x="1095" y="264"/>
                    </a:lnTo>
                    <a:lnTo>
                      <a:pt x="1107" y="266"/>
                    </a:lnTo>
                    <a:lnTo>
                      <a:pt x="1113" y="276"/>
                    </a:lnTo>
                    <a:lnTo>
                      <a:pt x="1103" y="294"/>
                    </a:lnTo>
                    <a:lnTo>
                      <a:pt x="1067" y="298"/>
                    </a:lnTo>
                    <a:lnTo>
                      <a:pt x="1061" y="294"/>
                    </a:lnTo>
                    <a:lnTo>
                      <a:pt x="1049" y="300"/>
                    </a:lnTo>
                    <a:lnTo>
                      <a:pt x="1017" y="312"/>
                    </a:lnTo>
                    <a:lnTo>
                      <a:pt x="997" y="314"/>
                    </a:lnTo>
                    <a:lnTo>
                      <a:pt x="987" y="312"/>
                    </a:lnTo>
                    <a:lnTo>
                      <a:pt x="975" y="306"/>
                    </a:lnTo>
                    <a:lnTo>
                      <a:pt x="1001" y="296"/>
                    </a:lnTo>
                    <a:lnTo>
                      <a:pt x="1019" y="296"/>
                    </a:lnTo>
                    <a:lnTo>
                      <a:pt x="1029" y="288"/>
                    </a:lnTo>
                    <a:lnTo>
                      <a:pt x="1007" y="292"/>
                    </a:lnTo>
                    <a:lnTo>
                      <a:pt x="983" y="294"/>
                    </a:lnTo>
                    <a:lnTo>
                      <a:pt x="981" y="284"/>
                    </a:lnTo>
                    <a:lnTo>
                      <a:pt x="975" y="294"/>
                    </a:lnTo>
                    <a:lnTo>
                      <a:pt x="967" y="296"/>
                    </a:lnTo>
                    <a:lnTo>
                      <a:pt x="963" y="292"/>
                    </a:lnTo>
                    <a:lnTo>
                      <a:pt x="957" y="296"/>
                    </a:lnTo>
                    <a:lnTo>
                      <a:pt x="929" y="290"/>
                    </a:lnTo>
                    <a:lnTo>
                      <a:pt x="939" y="272"/>
                    </a:lnTo>
                    <a:lnTo>
                      <a:pt x="969" y="270"/>
                    </a:lnTo>
                    <a:lnTo>
                      <a:pt x="941" y="268"/>
                    </a:lnTo>
                    <a:lnTo>
                      <a:pt x="941" y="264"/>
                    </a:lnTo>
                    <a:lnTo>
                      <a:pt x="955" y="258"/>
                    </a:lnTo>
                    <a:lnTo>
                      <a:pt x="959" y="252"/>
                    </a:lnTo>
                    <a:lnTo>
                      <a:pt x="975" y="250"/>
                    </a:lnTo>
                    <a:lnTo>
                      <a:pt x="975" y="242"/>
                    </a:lnTo>
                    <a:lnTo>
                      <a:pt x="975" y="238"/>
                    </a:lnTo>
                    <a:lnTo>
                      <a:pt x="991" y="240"/>
                    </a:lnTo>
                    <a:lnTo>
                      <a:pt x="993" y="256"/>
                    </a:lnTo>
                    <a:lnTo>
                      <a:pt x="1005" y="260"/>
                    </a:lnTo>
                    <a:lnTo>
                      <a:pt x="1021" y="270"/>
                    </a:lnTo>
                    <a:lnTo>
                      <a:pt x="1025" y="280"/>
                    </a:lnTo>
                    <a:lnTo>
                      <a:pt x="1035" y="278"/>
                    </a:lnTo>
                    <a:lnTo>
                      <a:pt x="1059" y="280"/>
                    </a:lnTo>
                    <a:lnTo>
                      <a:pt x="1057" y="272"/>
                    </a:lnTo>
                    <a:lnTo>
                      <a:pt x="1041" y="268"/>
                    </a:lnTo>
                    <a:lnTo>
                      <a:pt x="1053" y="262"/>
                    </a:lnTo>
                    <a:lnTo>
                      <a:pt x="1037" y="256"/>
                    </a:lnTo>
                    <a:close/>
                    <a:moveTo>
                      <a:pt x="1508" y="300"/>
                    </a:moveTo>
                    <a:lnTo>
                      <a:pt x="1496" y="304"/>
                    </a:lnTo>
                    <a:lnTo>
                      <a:pt x="1498" y="308"/>
                    </a:lnTo>
                    <a:lnTo>
                      <a:pt x="1472" y="312"/>
                    </a:lnTo>
                    <a:lnTo>
                      <a:pt x="1454" y="310"/>
                    </a:lnTo>
                    <a:lnTo>
                      <a:pt x="1452" y="302"/>
                    </a:lnTo>
                    <a:lnTo>
                      <a:pt x="1446" y="308"/>
                    </a:lnTo>
                    <a:lnTo>
                      <a:pt x="1434" y="312"/>
                    </a:lnTo>
                    <a:lnTo>
                      <a:pt x="1397" y="312"/>
                    </a:lnTo>
                    <a:lnTo>
                      <a:pt x="1369" y="312"/>
                    </a:lnTo>
                    <a:lnTo>
                      <a:pt x="1369" y="300"/>
                    </a:lnTo>
                    <a:lnTo>
                      <a:pt x="1363" y="306"/>
                    </a:lnTo>
                    <a:lnTo>
                      <a:pt x="1347" y="310"/>
                    </a:lnTo>
                    <a:lnTo>
                      <a:pt x="1317" y="304"/>
                    </a:lnTo>
                    <a:lnTo>
                      <a:pt x="1315" y="292"/>
                    </a:lnTo>
                    <a:lnTo>
                      <a:pt x="1309" y="290"/>
                    </a:lnTo>
                    <a:lnTo>
                      <a:pt x="1317" y="278"/>
                    </a:lnTo>
                    <a:lnTo>
                      <a:pt x="1313" y="268"/>
                    </a:lnTo>
                    <a:lnTo>
                      <a:pt x="1299" y="254"/>
                    </a:lnTo>
                    <a:lnTo>
                      <a:pt x="1285" y="258"/>
                    </a:lnTo>
                    <a:lnTo>
                      <a:pt x="1257" y="252"/>
                    </a:lnTo>
                    <a:lnTo>
                      <a:pt x="1243" y="234"/>
                    </a:lnTo>
                    <a:lnTo>
                      <a:pt x="1259" y="232"/>
                    </a:lnTo>
                    <a:lnTo>
                      <a:pt x="1291" y="236"/>
                    </a:lnTo>
                    <a:lnTo>
                      <a:pt x="1299" y="246"/>
                    </a:lnTo>
                    <a:lnTo>
                      <a:pt x="1325" y="244"/>
                    </a:lnTo>
                    <a:lnTo>
                      <a:pt x="1337" y="248"/>
                    </a:lnTo>
                    <a:lnTo>
                      <a:pt x="1339" y="252"/>
                    </a:lnTo>
                    <a:lnTo>
                      <a:pt x="1357" y="256"/>
                    </a:lnTo>
                    <a:lnTo>
                      <a:pt x="1357" y="260"/>
                    </a:lnTo>
                    <a:lnTo>
                      <a:pt x="1327" y="260"/>
                    </a:lnTo>
                    <a:lnTo>
                      <a:pt x="1343" y="264"/>
                    </a:lnTo>
                    <a:lnTo>
                      <a:pt x="1359" y="272"/>
                    </a:lnTo>
                    <a:lnTo>
                      <a:pt x="1363" y="284"/>
                    </a:lnTo>
                    <a:lnTo>
                      <a:pt x="1369" y="276"/>
                    </a:lnTo>
                    <a:lnTo>
                      <a:pt x="1373" y="282"/>
                    </a:lnTo>
                    <a:lnTo>
                      <a:pt x="1381" y="278"/>
                    </a:lnTo>
                    <a:lnTo>
                      <a:pt x="1402" y="284"/>
                    </a:lnTo>
                    <a:lnTo>
                      <a:pt x="1422" y="276"/>
                    </a:lnTo>
                    <a:lnTo>
                      <a:pt x="1430" y="276"/>
                    </a:lnTo>
                    <a:lnTo>
                      <a:pt x="1442" y="270"/>
                    </a:lnTo>
                    <a:lnTo>
                      <a:pt x="1452" y="274"/>
                    </a:lnTo>
                    <a:lnTo>
                      <a:pt x="1464" y="270"/>
                    </a:lnTo>
                    <a:lnTo>
                      <a:pt x="1482" y="272"/>
                    </a:lnTo>
                    <a:lnTo>
                      <a:pt x="1504" y="282"/>
                    </a:lnTo>
                    <a:lnTo>
                      <a:pt x="1506" y="290"/>
                    </a:lnTo>
                    <a:lnTo>
                      <a:pt x="1492" y="296"/>
                    </a:lnTo>
                    <a:lnTo>
                      <a:pt x="1506" y="296"/>
                    </a:lnTo>
                    <a:lnTo>
                      <a:pt x="1508" y="300"/>
                    </a:lnTo>
                    <a:close/>
                    <a:moveTo>
                      <a:pt x="961" y="224"/>
                    </a:moveTo>
                    <a:lnTo>
                      <a:pt x="945" y="230"/>
                    </a:lnTo>
                    <a:lnTo>
                      <a:pt x="955" y="236"/>
                    </a:lnTo>
                    <a:lnTo>
                      <a:pt x="953" y="244"/>
                    </a:lnTo>
                    <a:lnTo>
                      <a:pt x="935" y="248"/>
                    </a:lnTo>
                    <a:lnTo>
                      <a:pt x="931" y="256"/>
                    </a:lnTo>
                    <a:lnTo>
                      <a:pt x="921" y="252"/>
                    </a:lnTo>
                    <a:lnTo>
                      <a:pt x="925" y="240"/>
                    </a:lnTo>
                    <a:lnTo>
                      <a:pt x="913" y="242"/>
                    </a:lnTo>
                    <a:lnTo>
                      <a:pt x="917" y="248"/>
                    </a:lnTo>
                    <a:lnTo>
                      <a:pt x="907" y="250"/>
                    </a:lnTo>
                    <a:lnTo>
                      <a:pt x="913" y="254"/>
                    </a:lnTo>
                    <a:lnTo>
                      <a:pt x="893" y="270"/>
                    </a:lnTo>
                    <a:lnTo>
                      <a:pt x="877" y="268"/>
                    </a:lnTo>
                    <a:lnTo>
                      <a:pt x="863" y="264"/>
                    </a:lnTo>
                    <a:lnTo>
                      <a:pt x="855" y="268"/>
                    </a:lnTo>
                    <a:lnTo>
                      <a:pt x="849" y="258"/>
                    </a:lnTo>
                    <a:lnTo>
                      <a:pt x="855" y="252"/>
                    </a:lnTo>
                    <a:lnTo>
                      <a:pt x="867" y="252"/>
                    </a:lnTo>
                    <a:lnTo>
                      <a:pt x="875" y="244"/>
                    </a:lnTo>
                    <a:lnTo>
                      <a:pt x="909" y="222"/>
                    </a:lnTo>
                    <a:lnTo>
                      <a:pt x="923" y="220"/>
                    </a:lnTo>
                    <a:lnTo>
                      <a:pt x="933" y="224"/>
                    </a:lnTo>
                    <a:lnTo>
                      <a:pt x="935" y="220"/>
                    </a:lnTo>
                    <a:lnTo>
                      <a:pt x="945" y="216"/>
                    </a:lnTo>
                    <a:lnTo>
                      <a:pt x="961" y="224"/>
                    </a:lnTo>
                    <a:close/>
                    <a:moveTo>
                      <a:pt x="1039" y="218"/>
                    </a:moveTo>
                    <a:lnTo>
                      <a:pt x="1011" y="224"/>
                    </a:lnTo>
                    <a:lnTo>
                      <a:pt x="995" y="216"/>
                    </a:lnTo>
                    <a:lnTo>
                      <a:pt x="989" y="208"/>
                    </a:lnTo>
                    <a:lnTo>
                      <a:pt x="979" y="212"/>
                    </a:lnTo>
                    <a:lnTo>
                      <a:pt x="965" y="202"/>
                    </a:lnTo>
                    <a:lnTo>
                      <a:pt x="977" y="198"/>
                    </a:lnTo>
                    <a:lnTo>
                      <a:pt x="985" y="204"/>
                    </a:lnTo>
                    <a:lnTo>
                      <a:pt x="1033" y="198"/>
                    </a:lnTo>
                    <a:lnTo>
                      <a:pt x="1047" y="198"/>
                    </a:lnTo>
                    <a:lnTo>
                      <a:pt x="1047" y="202"/>
                    </a:lnTo>
                    <a:lnTo>
                      <a:pt x="1029" y="206"/>
                    </a:lnTo>
                    <a:lnTo>
                      <a:pt x="1041" y="208"/>
                    </a:lnTo>
                    <a:lnTo>
                      <a:pt x="1039" y="218"/>
                    </a:lnTo>
                    <a:close/>
                    <a:moveTo>
                      <a:pt x="1139" y="156"/>
                    </a:moveTo>
                    <a:lnTo>
                      <a:pt x="1151" y="160"/>
                    </a:lnTo>
                    <a:lnTo>
                      <a:pt x="1157" y="168"/>
                    </a:lnTo>
                    <a:lnTo>
                      <a:pt x="1169" y="164"/>
                    </a:lnTo>
                    <a:lnTo>
                      <a:pt x="1201" y="182"/>
                    </a:lnTo>
                    <a:lnTo>
                      <a:pt x="1197" y="186"/>
                    </a:lnTo>
                    <a:lnTo>
                      <a:pt x="1209" y="198"/>
                    </a:lnTo>
                    <a:lnTo>
                      <a:pt x="1209" y="204"/>
                    </a:lnTo>
                    <a:lnTo>
                      <a:pt x="1195" y="208"/>
                    </a:lnTo>
                    <a:lnTo>
                      <a:pt x="1185" y="206"/>
                    </a:lnTo>
                    <a:lnTo>
                      <a:pt x="1167" y="212"/>
                    </a:lnTo>
                    <a:lnTo>
                      <a:pt x="1157" y="210"/>
                    </a:lnTo>
                    <a:lnTo>
                      <a:pt x="1157" y="194"/>
                    </a:lnTo>
                    <a:lnTo>
                      <a:pt x="1153" y="194"/>
                    </a:lnTo>
                    <a:lnTo>
                      <a:pt x="1153" y="188"/>
                    </a:lnTo>
                    <a:lnTo>
                      <a:pt x="1127" y="192"/>
                    </a:lnTo>
                    <a:lnTo>
                      <a:pt x="1117" y="184"/>
                    </a:lnTo>
                    <a:lnTo>
                      <a:pt x="1125" y="182"/>
                    </a:lnTo>
                    <a:lnTo>
                      <a:pt x="1141" y="184"/>
                    </a:lnTo>
                    <a:lnTo>
                      <a:pt x="1141" y="176"/>
                    </a:lnTo>
                    <a:lnTo>
                      <a:pt x="1131" y="176"/>
                    </a:lnTo>
                    <a:lnTo>
                      <a:pt x="1133" y="168"/>
                    </a:lnTo>
                    <a:lnTo>
                      <a:pt x="1119" y="174"/>
                    </a:lnTo>
                    <a:lnTo>
                      <a:pt x="1123" y="168"/>
                    </a:lnTo>
                    <a:lnTo>
                      <a:pt x="1111" y="168"/>
                    </a:lnTo>
                    <a:lnTo>
                      <a:pt x="1113" y="156"/>
                    </a:lnTo>
                    <a:lnTo>
                      <a:pt x="1139" y="156"/>
                    </a:lnTo>
                    <a:close/>
                    <a:moveTo>
                      <a:pt x="1361" y="128"/>
                    </a:moveTo>
                    <a:lnTo>
                      <a:pt x="1375" y="130"/>
                    </a:lnTo>
                    <a:lnTo>
                      <a:pt x="1365" y="124"/>
                    </a:lnTo>
                    <a:lnTo>
                      <a:pt x="1369" y="118"/>
                    </a:lnTo>
                    <a:lnTo>
                      <a:pt x="1381" y="120"/>
                    </a:lnTo>
                    <a:lnTo>
                      <a:pt x="1393" y="136"/>
                    </a:lnTo>
                    <a:lnTo>
                      <a:pt x="1389" y="148"/>
                    </a:lnTo>
                    <a:lnTo>
                      <a:pt x="1397" y="146"/>
                    </a:lnTo>
                    <a:lnTo>
                      <a:pt x="1414" y="148"/>
                    </a:lnTo>
                    <a:lnTo>
                      <a:pt x="1424" y="158"/>
                    </a:lnTo>
                    <a:lnTo>
                      <a:pt x="1399" y="166"/>
                    </a:lnTo>
                    <a:lnTo>
                      <a:pt x="1385" y="180"/>
                    </a:lnTo>
                    <a:lnTo>
                      <a:pt x="1373" y="170"/>
                    </a:lnTo>
                    <a:lnTo>
                      <a:pt x="1373" y="186"/>
                    </a:lnTo>
                    <a:lnTo>
                      <a:pt x="1361" y="196"/>
                    </a:lnTo>
                    <a:lnTo>
                      <a:pt x="1347" y="180"/>
                    </a:lnTo>
                    <a:lnTo>
                      <a:pt x="1355" y="196"/>
                    </a:lnTo>
                    <a:lnTo>
                      <a:pt x="1345" y="190"/>
                    </a:lnTo>
                    <a:lnTo>
                      <a:pt x="1341" y="196"/>
                    </a:lnTo>
                    <a:lnTo>
                      <a:pt x="1317" y="194"/>
                    </a:lnTo>
                    <a:lnTo>
                      <a:pt x="1281" y="168"/>
                    </a:lnTo>
                    <a:lnTo>
                      <a:pt x="1297" y="162"/>
                    </a:lnTo>
                    <a:lnTo>
                      <a:pt x="1317" y="162"/>
                    </a:lnTo>
                    <a:lnTo>
                      <a:pt x="1307" y="152"/>
                    </a:lnTo>
                    <a:lnTo>
                      <a:pt x="1287" y="160"/>
                    </a:lnTo>
                    <a:lnTo>
                      <a:pt x="1259" y="154"/>
                    </a:lnTo>
                    <a:lnTo>
                      <a:pt x="1261" y="148"/>
                    </a:lnTo>
                    <a:lnTo>
                      <a:pt x="1281" y="142"/>
                    </a:lnTo>
                    <a:lnTo>
                      <a:pt x="1257" y="146"/>
                    </a:lnTo>
                    <a:lnTo>
                      <a:pt x="1245" y="138"/>
                    </a:lnTo>
                    <a:lnTo>
                      <a:pt x="1245" y="128"/>
                    </a:lnTo>
                    <a:lnTo>
                      <a:pt x="1273" y="132"/>
                    </a:lnTo>
                    <a:lnTo>
                      <a:pt x="1285" y="128"/>
                    </a:lnTo>
                    <a:lnTo>
                      <a:pt x="1265" y="128"/>
                    </a:lnTo>
                    <a:lnTo>
                      <a:pt x="1247" y="124"/>
                    </a:lnTo>
                    <a:lnTo>
                      <a:pt x="1257" y="120"/>
                    </a:lnTo>
                    <a:lnTo>
                      <a:pt x="1255" y="112"/>
                    </a:lnTo>
                    <a:lnTo>
                      <a:pt x="1269" y="110"/>
                    </a:lnTo>
                    <a:lnTo>
                      <a:pt x="1263" y="102"/>
                    </a:lnTo>
                    <a:lnTo>
                      <a:pt x="1273" y="96"/>
                    </a:lnTo>
                    <a:lnTo>
                      <a:pt x="1299" y="94"/>
                    </a:lnTo>
                    <a:lnTo>
                      <a:pt x="1297" y="90"/>
                    </a:lnTo>
                    <a:lnTo>
                      <a:pt x="1279" y="88"/>
                    </a:lnTo>
                    <a:lnTo>
                      <a:pt x="1297" y="84"/>
                    </a:lnTo>
                    <a:lnTo>
                      <a:pt x="1319" y="92"/>
                    </a:lnTo>
                    <a:lnTo>
                      <a:pt x="1335" y="114"/>
                    </a:lnTo>
                    <a:lnTo>
                      <a:pt x="1357" y="114"/>
                    </a:lnTo>
                    <a:lnTo>
                      <a:pt x="1361" y="128"/>
                    </a:lnTo>
                    <a:close/>
                    <a:moveTo>
                      <a:pt x="1488" y="224"/>
                    </a:moveTo>
                    <a:lnTo>
                      <a:pt x="1514" y="230"/>
                    </a:lnTo>
                    <a:lnTo>
                      <a:pt x="1510" y="236"/>
                    </a:lnTo>
                    <a:lnTo>
                      <a:pt x="1530" y="234"/>
                    </a:lnTo>
                    <a:lnTo>
                      <a:pt x="1534" y="244"/>
                    </a:lnTo>
                    <a:lnTo>
                      <a:pt x="1514" y="252"/>
                    </a:lnTo>
                    <a:lnTo>
                      <a:pt x="1512" y="266"/>
                    </a:lnTo>
                    <a:lnTo>
                      <a:pt x="1504" y="270"/>
                    </a:lnTo>
                    <a:lnTo>
                      <a:pt x="1506" y="256"/>
                    </a:lnTo>
                    <a:lnTo>
                      <a:pt x="1490" y="260"/>
                    </a:lnTo>
                    <a:lnTo>
                      <a:pt x="1478" y="260"/>
                    </a:lnTo>
                    <a:lnTo>
                      <a:pt x="1484" y="250"/>
                    </a:lnTo>
                    <a:lnTo>
                      <a:pt x="1458" y="252"/>
                    </a:lnTo>
                    <a:lnTo>
                      <a:pt x="1440" y="250"/>
                    </a:lnTo>
                    <a:lnTo>
                      <a:pt x="1424" y="252"/>
                    </a:lnTo>
                    <a:lnTo>
                      <a:pt x="1432" y="256"/>
                    </a:lnTo>
                    <a:lnTo>
                      <a:pt x="1385" y="252"/>
                    </a:lnTo>
                    <a:lnTo>
                      <a:pt x="1371" y="252"/>
                    </a:lnTo>
                    <a:lnTo>
                      <a:pt x="1369" y="240"/>
                    </a:lnTo>
                    <a:lnTo>
                      <a:pt x="1363" y="252"/>
                    </a:lnTo>
                    <a:lnTo>
                      <a:pt x="1355" y="248"/>
                    </a:lnTo>
                    <a:lnTo>
                      <a:pt x="1345" y="250"/>
                    </a:lnTo>
                    <a:lnTo>
                      <a:pt x="1337" y="242"/>
                    </a:lnTo>
                    <a:lnTo>
                      <a:pt x="1373" y="230"/>
                    </a:lnTo>
                    <a:lnTo>
                      <a:pt x="1383" y="230"/>
                    </a:lnTo>
                    <a:lnTo>
                      <a:pt x="1393" y="224"/>
                    </a:lnTo>
                    <a:lnTo>
                      <a:pt x="1381" y="222"/>
                    </a:lnTo>
                    <a:lnTo>
                      <a:pt x="1373" y="208"/>
                    </a:lnTo>
                    <a:lnTo>
                      <a:pt x="1389" y="204"/>
                    </a:lnTo>
                    <a:lnTo>
                      <a:pt x="1406" y="208"/>
                    </a:lnTo>
                    <a:lnTo>
                      <a:pt x="1412" y="218"/>
                    </a:lnTo>
                    <a:lnTo>
                      <a:pt x="1446" y="222"/>
                    </a:lnTo>
                    <a:lnTo>
                      <a:pt x="1448" y="218"/>
                    </a:lnTo>
                    <a:lnTo>
                      <a:pt x="1462" y="202"/>
                    </a:lnTo>
                    <a:lnTo>
                      <a:pt x="1458" y="200"/>
                    </a:lnTo>
                    <a:lnTo>
                      <a:pt x="1448" y="214"/>
                    </a:lnTo>
                    <a:lnTo>
                      <a:pt x="1440" y="218"/>
                    </a:lnTo>
                    <a:lnTo>
                      <a:pt x="1414" y="216"/>
                    </a:lnTo>
                    <a:lnTo>
                      <a:pt x="1422" y="208"/>
                    </a:lnTo>
                    <a:lnTo>
                      <a:pt x="1414" y="204"/>
                    </a:lnTo>
                    <a:lnTo>
                      <a:pt x="1422" y="200"/>
                    </a:lnTo>
                    <a:lnTo>
                      <a:pt x="1426" y="190"/>
                    </a:lnTo>
                    <a:lnTo>
                      <a:pt x="1416" y="198"/>
                    </a:lnTo>
                    <a:lnTo>
                      <a:pt x="1404" y="200"/>
                    </a:lnTo>
                    <a:lnTo>
                      <a:pt x="1385" y="196"/>
                    </a:lnTo>
                    <a:lnTo>
                      <a:pt x="1385" y="186"/>
                    </a:lnTo>
                    <a:lnTo>
                      <a:pt x="1397" y="174"/>
                    </a:lnTo>
                    <a:lnTo>
                      <a:pt x="1420" y="170"/>
                    </a:lnTo>
                    <a:lnTo>
                      <a:pt x="1442" y="174"/>
                    </a:lnTo>
                    <a:lnTo>
                      <a:pt x="1472" y="172"/>
                    </a:lnTo>
                    <a:lnTo>
                      <a:pt x="1478" y="166"/>
                    </a:lnTo>
                    <a:lnTo>
                      <a:pt x="1462" y="172"/>
                    </a:lnTo>
                    <a:lnTo>
                      <a:pt x="1434" y="170"/>
                    </a:lnTo>
                    <a:lnTo>
                      <a:pt x="1434" y="162"/>
                    </a:lnTo>
                    <a:lnTo>
                      <a:pt x="1422" y="148"/>
                    </a:lnTo>
                    <a:lnTo>
                      <a:pt x="1402" y="142"/>
                    </a:lnTo>
                    <a:lnTo>
                      <a:pt x="1402" y="122"/>
                    </a:lnTo>
                    <a:lnTo>
                      <a:pt x="1442" y="124"/>
                    </a:lnTo>
                    <a:lnTo>
                      <a:pt x="1466" y="138"/>
                    </a:lnTo>
                    <a:lnTo>
                      <a:pt x="1474" y="148"/>
                    </a:lnTo>
                    <a:lnTo>
                      <a:pt x="1490" y="148"/>
                    </a:lnTo>
                    <a:lnTo>
                      <a:pt x="1476" y="144"/>
                    </a:lnTo>
                    <a:lnTo>
                      <a:pt x="1474" y="136"/>
                    </a:lnTo>
                    <a:lnTo>
                      <a:pt x="1450" y="122"/>
                    </a:lnTo>
                    <a:lnTo>
                      <a:pt x="1530" y="112"/>
                    </a:lnTo>
                    <a:lnTo>
                      <a:pt x="1500" y="112"/>
                    </a:lnTo>
                    <a:lnTo>
                      <a:pt x="1522" y="106"/>
                    </a:lnTo>
                    <a:lnTo>
                      <a:pt x="1550" y="102"/>
                    </a:lnTo>
                    <a:lnTo>
                      <a:pt x="1518" y="104"/>
                    </a:lnTo>
                    <a:lnTo>
                      <a:pt x="1516" y="98"/>
                    </a:lnTo>
                    <a:lnTo>
                      <a:pt x="1536" y="86"/>
                    </a:lnTo>
                    <a:lnTo>
                      <a:pt x="1526" y="88"/>
                    </a:lnTo>
                    <a:lnTo>
                      <a:pt x="1510" y="98"/>
                    </a:lnTo>
                    <a:lnTo>
                      <a:pt x="1506" y="104"/>
                    </a:lnTo>
                    <a:lnTo>
                      <a:pt x="1482" y="112"/>
                    </a:lnTo>
                    <a:lnTo>
                      <a:pt x="1454" y="114"/>
                    </a:lnTo>
                    <a:lnTo>
                      <a:pt x="1450" y="108"/>
                    </a:lnTo>
                    <a:lnTo>
                      <a:pt x="1432" y="116"/>
                    </a:lnTo>
                    <a:lnTo>
                      <a:pt x="1397" y="112"/>
                    </a:lnTo>
                    <a:lnTo>
                      <a:pt x="1412" y="100"/>
                    </a:lnTo>
                    <a:lnTo>
                      <a:pt x="1406" y="98"/>
                    </a:lnTo>
                    <a:lnTo>
                      <a:pt x="1389" y="112"/>
                    </a:lnTo>
                    <a:lnTo>
                      <a:pt x="1357" y="102"/>
                    </a:lnTo>
                    <a:lnTo>
                      <a:pt x="1371" y="98"/>
                    </a:lnTo>
                    <a:lnTo>
                      <a:pt x="1397" y="98"/>
                    </a:lnTo>
                    <a:lnTo>
                      <a:pt x="1428" y="88"/>
                    </a:lnTo>
                    <a:lnTo>
                      <a:pt x="1399" y="94"/>
                    </a:lnTo>
                    <a:lnTo>
                      <a:pt x="1349" y="98"/>
                    </a:lnTo>
                    <a:lnTo>
                      <a:pt x="1341" y="92"/>
                    </a:lnTo>
                    <a:lnTo>
                      <a:pt x="1357" y="90"/>
                    </a:lnTo>
                    <a:lnTo>
                      <a:pt x="1347" y="86"/>
                    </a:lnTo>
                    <a:lnTo>
                      <a:pt x="1371" y="76"/>
                    </a:lnTo>
                    <a:lnTo>
                      <a:pt x="1339" y="84"/>
                    </a:lnTo>
                    <a:lnTo>
                      <a:pt x="1333" y="82"/>
                    </a:lnTo>
                    <a:lnTo>
                      <a:pt x="1353" y="76"/>
                    </a:lnTo>
                    <a:lnTo>
                      <a:pt x="1337" y="74"/>
                    </a:lnTo>
                    <a:lnTo>
                      <a:pt x="1325" y="78"/>
                    </a:lnTo>
                    <a:lnTo>
                      <a:pt x="1317" y="76"/>
                    </a:lnTo>
                    <a:lnTo>
                      <a:pt x="1331" y="68"/>
                    </a:lnTo>
                    <a:lnTo>
                      <a:pt x="1349" y="64"/>
                    </a:lnTo>
                    <a:lnTo>
                      <a:pt x="1357" y="68"/>
                    </a:lnTo>
                    <a:lnTo>
                      <a:pt x="1367" y="60"/>
                    </a:lnTo>
                    <a:lnTo>
                      <a:pt x="1377" y="58"/>
                    </a:lnTo>
                    <a:lnTo>
                      <a:pt x="1412" y="62"/>
                    </a:lnTo>
                    <a:lnTo>
                      <a:pt x="1426" y="62"/>
                    </a:lnTo>
                    <a:lnTo>
                      <a:pt x="1397" y="56"/>
                    </a:lnTo>
                    <a:lnTo>
                      <a:pt x="1395" y="54"/>
                    </a:lnTo>
                    <a:lnTo>
                      <a:pt x="1418" y="52"/>
                    </a:lnTo>
                    <a:lnTo>
                      <a:pt x="1412" y="44"/>
                    </a:lnTo>
                    <a:lnTo>
                      <a:pt x="1444" y="48"/>
                    </a:lnTo>
                    <a:lnTo>
                      <a:pt x="1460" y="58"/>
                    </a:lnTo>
                    <a:lnTo>
                      <a:pt x="1454" y="52"/>
                    </a:lnTo>
                    <a:lnTo>
                      <a:pt x="1498" y="64"/>
                    </a:lnTo>
                    <a:lnTo>
                      <a:pt x="1458" y="48"/>
                    </a:lnTo>
                    <a:lnTo>
                      <a:pt x="1468" y="36"/>
                    </a:lnTo>
                    <a:lnTo>
                      <a:pt x="1490" y="40"/>
                    </a:lnTo>
                    <a:lnTo>
                      <a:pt x="1476" y="32"/>
                    </a:lnTo>
                    <a:lnTo>
                      <a:pt x="1502" y="34"/>
                    </a:lnTo>
                    <a:lnTo>
                      <a:pt x="1498" y="26"/>
                    </a:lnTo>
                    <a:lnTo>
                      <a:pt x="1542" y="30"/>
                    </a:lnTo>
                    <a:lnTo>
                      <a:pt x="1562" y="40"/>
                    </a:lnTo>
                    <a:lnTo>
                      <a:pt x="1550" y="28"/>
                    </a:lnTo>
                    <a:lnTo>
                      <a:pt x="1538" y="24"/>
                    </a:lnTo>
                    <a:lnTo>
                      <a:pt x="1558" y="22"/>
                    </a:lnTo>
                    <a:lnTo>
                      <a:pt x="1588" y="24"/>
                    </a:lnTo>
                    <a:lnTo>
                      <a:pt x="1594" y="30"/>
                    </a:lnTo>
                    <a:lnTo>
                      <a:pt x="1606" y="22"/>
                    </a:lnTo>
                    <a:lnTo>
                      <a:pt x="1656" y="20"/>
                    </a:lnTo>
                    <a:lnTo>
                      <a:pt x="1658" y="24"/>
                    </a:lnTo>
                    <a:lnTo>
                      <a:pt x="1678" y="24"/>
                    </a:lnTo>
                    <a:lnTo>
                      <a:pt x="1706" y="28"/>
                    </a:lnTo>
                    <a:lnTo>
                      <a:pt x="1672" y="38"/>
                    </a:lnTo>
                    <a:lnTo>
                      <a:pt x="1690" y="38"/>
                    </a:lnTo>
                    <a:lnTo>
                      <a:pt x="1732" y="28"/>
                    </a:lnTo>
                    <a:lnTo>
                      <a:pt x="1760" y="42"/>
                    </a:lnTo>
                    <a:lnTo>
                      <a:pt x="1778" y="44"/>
                    </a:lnTo>
                    <a:lnTo>
                      <a:pt x="1782" y="54"/>
                    </a:lnTo>
                    <a:lnTo>
                      <a:pt x="1736" y="72"/>
                    </a:lnTo>
                    <a:lnTo>
                      <a:pt x="1678" y="78"/>
                    </a:lnTo>
                    <a:lnTo>
                      <a:pt x="1702" y="80"/>
                    </a:lnTo>
                    <a:lnTo>
                      <a:pt x="1650" y="92"/>
                    </a:lnTo>
                    <a:lnTo>
                      <a:pt x="1716" y="80"/>
                    </a:lnTo>
                    <a:lnTo>
                      <a:pt x="1734" y="78"/>
                    </a:lnTo>
                    <a:lnTo>
                      <a:pt x="1732" y="84"/>
                    </a:lnTo>
                    <a:lnTo>
                      <a:pt x="1712" y="90"/>
                    </a:lnTo>
                    <a:lnTo>
                      <a:pt x="1678" y="108"/>
                    </a:lnTo>
                    <a:lnTo>
                      <a:pt x="1652" y="124"/>
                    </a:lnTo>
                    <a:lnTo>
                      <a:pt x="1618" y="132"/>
                    </a:lnTo>
                    <a:lnTo>
                      <a:pt x="1642" y="128"/>
                    </a:lnTo>
                    <a:lnTo>
                      <a:pt x="1628" y="142"/>
                    </a:lnTo>
                    <a:lnTo>
                      <a:pt x="1618" y="146"/>
                    </a:lnTo>
                    <a:lnTo>
                      <a:pt x="1600" y="142"/>
                    </a:lnTo>
                    <a:lnTo>
                      <a:pt x="1602" y="150"/>
                    </a:lnTo>
                    <a:lnTo>
                      <a:pt x="1590" y="152"/>
                    </a:lnTo>
                    <a:lnTo>
                      <a:pt x="1574" y="152"/>
                    </a:lnTo>
                    <a:lnTo>
                      <a:pt x="1574" y="156"/>
                    </a:lnTo>
                    <a:lnTo>
                      <a:pt x="1558" y="152"/>
                    </a:lnTo>
                    <a:lnTo>
                      <a:pt x="1562" y="156"/>
                    </a:lnTo>
                    <a:lnTo>
                      <a:pt x="1538" y="152"/>
                    </a:lnTo>
                    <a:lnTo>
                      <a:pt x="1540" y="160"/>
                    </a:lnTo>
                    <a:lnTo>
                      <a:pt x="1584" y="160"/>
                    </a:lnTo>
                    <a:lnTo>
                      <a:pt x="1582" y="176"/>
                    </a:lnTo>
                    <a:lnTo>
                      <a:pt x="1578" y="182"/>
                    </a:lnTo>
                    <a:lnTo>
                      <a:pt x="1552" y="184"/>
                    </a:lnTo>
                    <a:lnTo>
                      <a:pt x="1574" y="188"/>
                    </a:lnTo>
                    <a:lnTo>
                      <a:pt x="1566" y="198"/>
                    </a:lnTo>
                    <a:lnTo>
                      <a:pt x="1546" y="204"/>
                    </a:lnTo>
                    <a:lnTo>
                      <a:pt x="1526" y="202"/>
                    </a:lnTo>
                    <a:lnTo>
                      <a:pt x="1534" y="214"/>
                    </a:lnTo>
                    <a:lnTo>
                      <a:pt x="1526" y="222"/>
                    </a:lnTo>
                    <a:lnTo>
                      <a:pt x="1512" y="224"/>
                    </a:lnTo>
                    <a:lnTo>
                      <a:pt x="1488" y="224"/>
                    </a:lnTo>
                    <a:close/>
                    <a:moveTo>
                      <a:pt x="1474" y="1388"/>
                    </a:moveTo>
                    <a:lnTo>
                      <a:pt x="1466" y="1382"/>
                    </a:lnTo>
                    <a:lnTo>
                      <a:pt x="1470" y="1378"/>
                    </a:lnTo>
                    <a:lnTo>
                      <a:pt x="1458" y="1378"/>
                    </a:lnTo>
                    <a:lnTo>
                      <a:pt x="1446" y="1390"/>
                    </a:lnTo>
                    <a:lnTo>
                      <a:pt x="1440" y="1386"/>
                    </a:lnTo>
                    <a:lnTo>
                      <a:pt x="1430" y="1394"/>
                    </a:lnTo>
                    <a:lnTo>
                      <a:pt x="1432" y="1386"/>
                    </a:lnTo>
                    <a:lnTo>
                      <a:pt x="1438" y="1380"/>
                    </a:lnTo>
                    <a:lnTo>
                      <a:pt x="1450" y="1374"/>
                    </a:lnTo>
                    <a:lnTo>
                      <a:pt x="1466" y="1370"/>
                    </a:lnTo>
                    <a:lnTo>
                      <a:pt x="1490" y="1370"/>
                    </a:lnTo>
                    <a:lnTo>
                      <a:pt x="1498" y="1374"/>
                    </a:lnTo>
                    <a:lnTo>
                      <a:pt x="1506" y="1378"/>
                    </a:lnTo>
                    <a:lnTo>
                      <a:pt x="1510" y="1384"/>
                    </a:lnTo>
                    <a:lnTo>
                      <a:pt x="1518" y="1384"/>
                    </a:lnTo>
                    <a:lnTo>
                      <a:pt x="1528" y="1388"/>
                    </a:lnTo>
                    <a:lnTo>
                      <a:pt x="1524" y="1382"/>
                    </a:lnTo>
                    <a:lnTo>
                      <a:pt x="1538" y="1392"/>
                    </a:lnTo>
                    <a:lnTo>
                      <a:pt x="1550" y="1400"/>
                    </a:lnTo>
                    <a:lnTo>
                      <a:pt x="1566" y="1406"/>
                    </a:lnTo>
                    <a:lnTo>
                      <a:pt x="1566" y="1410"/>
                    </a:lnTo>
                    <a:lnTo>
                      <a:pt x="1578" y="1412"/>
                    </a:lnTo>
                    <a:lnTo>
                      <a:pt x="1586" y="1416"/>
                    </a:lnTo>
                    <a:lnTo>
                      <a:pt x="1586" y="1420"/>
                    </a:lnTo>
                    <a:lnTo>
                      <a:pt x="1566" y="1422"/>
                    </a:lnTo>
                    <a:lnTo>
                      <a:pt x="1556" y="1422"/>
                    </a:lnTo>
                    <a:lnTo>
                      <a:pt x="1534" y="1424"/>
                    </a:lnTo>
                    <a:lnTo>
                      <a:pt x="1544" y="1414"/>
                    </a:lnTo>
                    <a:lnTo>
                      <a:pt x="1540" y="1410"/>
                    </a:lnTo>
                    <a:lnTo>
                      <a:pt x="1522" y="1410"/>
                    </a:lnTo>
                    <a:lnTo>
                      <a:pt x="1520" y="1398"/>
                    </a:lnTo>
                    <a:lnTo>
                      <a:pt x="1502" y="1394"/>
                    </a:lnTo>
                    <a:lnTo>
                      <a:pt x="1492" y="1388"/>
                    </a:lnTo>
                    <a:lnTo>
                      <a:pt x="1474" y="1386"/>
                    </a:lnTo>
                    <a:lnTo>
                      <a:pt x="1474" y="1388"/>
                    </a:lnTo>
                    <a:lnTo>
                      <a:pt x="1474" y="1388"/>
                    </a:lnTo>
                    <a:close/>
                    <a:moveTo>
                      <a:pt x="1630" y="1458"/>
                    </a:moveTo>
                    <a:lnTo>
                      <a:pt x="1620" y="1450"/>
                    </a:lnTo>
                    <a:lnTo>
                      <a:pt x="1608" y="1450"/>
                    </a:lnTo>
                    <a:lnTo>
                      <a:pt x="1596" y="1448"/>
                    </a:lnTo>
                    <a:lnTo>
                      <a:pt x="1592" y="1452"/>
                    </a:lnTo>
                    <a:lnTo>
                      <a:pt x="1582" y="1446"/>
                    </a:lnTo>
                    <a:lnTo>
                      <a:pt x="1588" y="1442"/>
                    </a:lnTo>
                    <a:lnTo>
                      <a:pt x="1610" y="1446"/>
                    </a:lnTo>
                    <a:lnTo>
                      <a:pt x="1610" y="1430"/>
                    </a:lnTo>
                    <a:lnTo>
                      <a:pt x="1600" y="1426"/>
                    </a:lnTo>
                    <a:lnTo>
                      <a:pt x="1606" y="1420"/>
                    </a:lnTo>
                    <a:lnTo>
                      <a:pt x="1620" y="1426"/>
                    </a:lnTo>
                    <a:lnTo>
                      <a:pt x="1636" y="1422"/>
                    </a:lnTo>
                    <a:lnTo>
                      <a:pt x="1652" y="1426"/>
                    </a:lnTo>
                    <a:lnTo>
                      <a:pt x="1658" y="1436"/>
                    </a:lnTo>
                    <a:lnTo>
                      <a:pt x="1670" y="1438"/>
                    </a:lnTo>
                    <a:lnTo>
                      <a:pt x="1684" y="1452"/>
                    </a:lnTo>
                    <a:lnTo>
                      <a:pt x="1672" y="1446"/>
                    </a:lnTo>
                    <a:lnTo>
                      <a:pt x="1654" y="1446"/>
                    </a:lnTo>
                    <a:lnTo>
                      <a:pt x="1642" y="1450"/>
                    </a:lnTo>
                    <a:lnTo>
                      <a:pt x="1640" y="1446"/>
                    </a:lnTo>
                    <a:lnTo>
                      <a:pt x="1630" y="1458"/>
                    </a:lnTo>
                    <a:close/>
                    <a:moveTo>
                      <a:pt x="1574" y="1370"/>
                    </a:moveTo>
                    <a:lnTo>
                      <a:pt x="1574" y="1368"/>
                    </a:lnTo>
                    <a:lnTo>
                      <a:pt x="1566" y="1366"/>
                    </a:lnTo>
                    <a:lnTo>
                      <a:pt x="1574" y="1362"/>
                    </a:lnTo>
                    <a:lnTo>
                      <a:pt x="1564" y="1348"/>
                    </a:lnTo>
                    <a:lnTo>
                      <a:pt x="1558" y="1348"/>
                    </a:lnTo>
                    <a:lnTo>
                      <a:pt x="1552" y="1354"/>
                    </a:lnTo>
                    <a:lnTo>
                      <a:pt x="1548" y="1350"/>
                    </a:lnTo>
                    <a:lnTo>
                      <a:pt x="1556" y="1346"/>
                    </a:lnTo>
                    <a:lnTo>
                      <a:pt x="1558" y="1340"/>
                    </a:lnTo>
                    <a:lnTo>
                      <a:pt x="1566" y="1348"/>
                    </a:lnTo>
                    <a:lnTo>
                      <a:pt x="1574" y="1360"/>
                    </a:lnTo>
                    <a:lnTo>
                      <a:pt x="1574" y="1370"/>
                    </a:lnTo>
                    <a:close/>
                    <a:moveTo>
                      <a:pt x="965" y="1293"/>
                    </a:moveTo>
                    <a:lnTo>
                      <a:pt x="957" y="1287"/>
                    </a:lnTo>
                    <a:lnTo>
                      <a:pt x="965" y="1289"/>
                    </a:lnTo>
                    <a:lnTo>
                      <a:pt x="965" y="1293"/>
                    </a:lnTo>
                    <a:lnTo>
                      <a:pt x="965" y="1293"/>
                    </a:lnTo>
                    <a:close/>
                    <a:moveTo>
                      <a:pt x="1788" y="1562"/>
                    </a:moveTo>
                    <a:lnTo>
                      <a:pt x="1790" y="1558"/>
                    </a:lnTo>
                    <a:lnTo>
                      <a:pt x="1790" y="1562"/>
                    </a:lnTo>
                    <a:lnTo>
                      <a:pt x="1788" y="1562"/>
                    </a:lnTo>
                    <a:lnTo>
                      <a:pt x="1788" y="156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 cmpd="sng">
                <a:solidFill>
                  <a:srgbClr val="FFFFFF"/>
                </a:solidFill>
                <a:prstDash val="solid"/>
                <a:rou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kern="0" dirty="0">
                  <a:solidFill>
                    <a:srgbClr val="62A3C2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1" name="Freeform 11"/>
              <p:cNvSpPr>
                <a:spLocks noEditPoints="1"/>
              </p:cNvSpPr>
              <p:nvPr/>
            </p:nvSpPr>
            <p:spPr bwMode="auto">
              <a:xfrm>
                <a:off x="1915314" y="3138379"/>
                <a:ext cx="1161135" cy="1637037"/>
              </a:xfrm>
              <a:custGeom>
                <a:avLst/>
                <a:gdLst/>
                <a:ahLst/>
                <a:cxnLst>
                  <a:cxn ang="0">
                    <a:pos x="251" y="977"/>
                  </a:cxn>
                  <a:cxn ang="0">
                    <a:pos x="285" y="1085"/>
                  </a:cxn>
                  <a:cxn ang="0">
                    <a:pos x="263" y="887"/>
                  </a:cxn>
                  <a:cxn ang="0">
                    <a:pos x="637" y="190"/>
                  </a:cxn>
                  <a:cxn ang="0">
                    <a:pos x="617" y="202"/>
                  </a:cxn>
                  <a:cxn ang="0">
                    <a:pos x="12" y="204"/>
                  </a:cxn>
                  <a:cxn ang="0">
                    <a:pos x="837" y="1099"/>
                  </a:cxn>
                  <a:cxn ang="0">
                    <a:pos x="493" y="1043"/>
                  </a:cxn>
                  <a:cxn ang="0">
                    <a:pos x="497" y="1041"/>
                  </a:cxn>
                  <a:cxn ang="0">
                    <a:pos x="487" y="1055"/>
                  </a:cxn>
                  <a:cxn ang="0">
                    <a:pos x="359" y="1123"/>
                  </a:cxn>
                  <a:cxn ang="0">
                    <a:pos x="235" y="52"/>
                  </a:cxn>
                  <a:cxn ang="0">
                    <a:pos x="297" y="4"/>
                  </a:cxn>
                  <a:cxn ang="0">
                    <a:pos x="313" y="48"/>
                  </a:cxn>
                  <a:cxn ang="0">
                    <a:pos x="355" y="20"/>
                  </a:cxn>
                  <a:cxn ang="0">
                    <a:pos x="441" y="26"/>
                  </a:cxn>
                  <a:cxn ang="0">
                    <a:pos x="495" y="68"/>
                  </a:cxn>
                  <a:cxn ang="0">
                    <a:pos x="573" y="100"/>
                  </a:cxn>
                  <a:cxn ang="0">
                    <a:pos x="635" y="172"/>
                  </a:cxn>
                  <a:cxn ang="0">
                    <a:pos x="619" y="206"/>
                  </a:cxn>
                  <a:cxn ang="0">
                    <a:pos x="705" y="216"/>
                  </a:cxn>
                  <a:cxn ang="0">
                    <a:pos x="765" y="232"/>
                  </a:cxn>
                  <a:cxn ang="0">
                    <a:pos x="865" y="308"/>
                  </a:cxn>
                  <a:cxn ang="0">
                    <a:pos x="803" y="430"/>
                  </a:cxn>
                  <a:cxn ang="0">
                    <a:pos x="771" y="526"/>
                  </a:cxn>
                  <a:cxn ang="0">
                    <a:pos x="655" y="588"/>
                  </a:cxn>
                  <a:cxn ang="0">
                    <a:pos x="623" y="668"/>
                  </a:cxn>
                  <a:cxn ang="0">
                    <a:pos x="583" y="718"/>
                  </a:cxn>
                  <a:cxn ang="0">
                    <a:pos x="507" y="708"/>
                  </a:cxn>
                  <a:cxn ang="0">
                    <a:pos x="519" y="791"/>
                  </a:cxn>
                  <a:cxn ang="0">
                    <a:pos x="425" y="849"/>
                  </a:cxn>
                  <a:cxn ang="0">
                    <a:pos x="415" y="873"/>
                  </a:cxn>
                  <a:cxn ang="0">
                    <a:pos x="377" y="925"/>
                  </a:cxn>
                  <a:cxn ang="0">
                    <a:pos x="367" y="997"/>
                  </a:cxn>
                  <a:cxn ang="0">
                    <a:pos x="315" y="1093"/>
                  </a:cxn>
                  <a:cxn ang="0">
                    <a:pos x="281" y="1081"/>
                  </a:cxn>
                  <a:cxn ang="0">
                    <a:pos x="269" y="1061"/>
                  </a:cxn>
                  <a:cxn ang="0">
                    <a:pos x="253" y="1029"/>
                  </a:cxn>
                  <a:cxn ang="0">
                    <a:pos x="247" y="1031"/>
                  </a:cxn>
                  <a:cxn ang="0">
                    <a:pos x="263" y="1005"/>
                  </a:cxn>
                  <a:cxn ang="0">
                    <a:pos x="253" y="937"/>
                  </a:cxn>
                  <a:cxn ang="0">
                    <a:pos x="267" y="899"/>
                  </a:cxn>
                  <a:cxn ang="0">
                    <a:pos x="273" y="859"/>
                  </a:cxn>
                  <a:cxn ang="0">
                    <a:pos x="281" y="777"/>
                  </a:cxn>
                  <a:cxn ang="0">
                    <a:pos x="311" y="654"/>
                  </a:cxn>
                  <a:cxn ang="0">
                    <a:pos x="329" y="518"/>
                  </a:cxn>
                  <a:cxn ang="0">
                    <a:pos x="273" y="436"/>
                  </a:cxn>
                  <a:cxn ang="0">
                    <a:pos x="193" y="314"/>
                  </a:cxn>
                  <a:cxn ang="0">
                    <a:pos x="167" y="244"/>
                  </a:cxn>
                  <a:cxn ang="0">
                    <a:pos x="169" y="202"/>
                  </a:cxn>
                  <a:cxn ang="0">
                    <a:pos x="203" y="148"/>
                  </a:cxn>
                  <a:cxn ang="0">
                    <a:pos x="217" y="96"/>
                  </a:cxn>
                  <a:cxn ang="0">
                    <a:pos x="299" y="1107"/>
                  </a:cxn>
                  <a:cxn ang="0">
                    <a:pos x="317" y="1093"/>
                  </a:cxn>
                  <a:cxn ang="0">
                    <a:pos x="327" y="1085"/>
                  </a:cxn>
                  <a:cxn ang="0">
                    <a:pos x="371" y="1097"/>
                  </a:cxn>
                  <a:cxn ang="0">
                    <a:pos x="357" y="1113"/>
                  </a:cxn>
                  <a:cxn ang="0">
                    <a:pos x="331" y="1119"/>
                  </a:cxn>
                </a:cxnLst>
                <a:rect l="0" t="0" r="r" b="b"/>
                <a:pathLst>
                  <a:path w="865" h="1137">
                    <a:moveTo>
                      <a:pt x="251" y="977"/>
                    </a:moveTo>
                    <a:lnTo>
                      <a:pt x="259" y="979"/>
                    </a:lnTo>
                    <a:lnTo>
                      <a:pt x="261" y="989"/>
                    </a:lnTo>
                    <a:lnTo>
                      <a:pt x="253" y="991"/>
                    </a:lnTo>
                    <a:lnTo>
                      <a:pt x="249" y="997"/>
                    </a:lnTo>
                    <a:lnTo>
                      <a:pt x="245" y="995"/>
                    </a:lnTo>
                    <a:lnTo>
                      <a:pt x="245" y="979"/>
                    </a:lnTo>
                    <a:lnTo>
                      <a:pt x="251" y="977"/>
                    </a:lnTo>
                    <a:close/>
                    <a:moveTo>
                      <a:pt x="257" y="913"/>
                    </a:moveTo>
                    <a:lnTo>
                      <a:pt x="265" y="917"/>
                    </a:lnTo>
                    <a:lnTo>
                      <a:pt x="275" y="911"/>
                    </a:lnTo>
                    <a:lnTo>
                      <a:pt x="271" y="927"/>
                    </a:lnTo>
                    <a:lnTo>
                      <a:pt x="257" y="913"/>
                    </a:lnTo>
                    <a:close/>
                    <a:moveTo>
                      <a:pt x="277" y="1089"/>
                    </a:moveTo>
                    <a:lnTo>
                      <a:pt x="271" y="1085"/>
                    </a:lnTo>
                    <a:lnTo>
                      <a:pt x="285" y="1085"/>
                    </a:lnTo>
                    <a:lnTo>
                      <a:pt x="297" y="1093"/>
                    </a:lnTo>
                    <a:lnTo>
                      <a:pt x="287" y="1099"/>
                    </a:lnTo>
                    <a:lnTo>
                      <a:pt x="277" y="1089"/>
                    </a:lnTo>
                    <a:close/>
                    <a:moveTo>
                      <a:pt x="283" y="869"/>
                    </a:moveTo>
                    <a:lnTo>
                      <a:pt x="275" y="873"/>
                    </a:lnTo>
                    <a:lnTo>
                      <a:pt x="279" y="881"/>
                    </a:lnTo>
                    <a:lnTo>
                      <a:pt x="273" y="889"/>
                    </a:lnTo>
                    <a:lnTo>
                      <a:pt x="263" y="887"/>
                    </a:lnTo>
                    <a:lnTo>
                      <a:pt x="267" y="877"/>
                    </a:lnTo>
                    <a:lnTo>
                      <a:pt x="269" y="861"/>
                    </a:lnTo>
                    <a:lnTo>
                      <a:pt x="277" y="861"/>
                    </a:lnTo>
                    <a:lnTo>
                      <a:pt x="283" y="869"/>
                    </a:lnTo>
                    <a:close/>
                    <a:moveTo>
                      <a:pt x="633" y="190"/>
                    </a:moveTo>
                    <a:lnTo>
                      <a:pt x="625" y="188"/>
                    </a:lnTo>
                    <a:lnTo>
                      <a:pt x="639" y="184"/>
                    </a:lnTo>
                    <a:lnTo>
                      <a:pt x="637" y="190"/>
                    </a:lnTo>
                    <a:lnTo>
                      <a:pt x="641" y="188"/>
                    </a:lnTo>
                    <a:lnTo>
                      <a:pt x="645" y="192"/>
                    </a:lnTo>
                    <a:lnTo>
                      <a:pt x="659" y="194"/>
                    </a:lnTo>
                    <a:lnTo>
                      <a:pt x="651" y="212"/>
                    </a:lnTo>
                    <a:lnTo>
                      <a:pt x="637" y="216"/>
                    </a:lnTo>
                    <a:lnTo>
                      <a:pt x="625" y="216"/>
                    </a:lnTo>
                    <a:lnTo>
                      <a:pt x="621" y="206"/>
                    </a:lnTo>
                    <a:lnTo>
                      <a:pt x="617" y="202"/>
                    </a:lnTo>
                    <a:lnTo>
                      <a:pt x="625" y="192"/>
                    </a:lnTo>
                    <a:lnTo>
                      <a:pt x="633" y="190"/>
                    </a:lnTo>
                    <a:close/>
                    <a:moveTo>
                      <a:pt x="18" y="184"/>
                    </a:moveTo>
                    <a:lnTo>
                      <a:pt x="16" y="194"/>
                    </a:lnTo>
                    <a:lnTo>
                      <a:pt x="22" y="196"/>
                    </a:lnTo>
                    <a:lnTo>
                      <a:pt x="18" y="208"/>
                    </a:lnTo>
                    <a:lnTo>
                      <a:pt x="18" y="200"/>
                    </a:lnTo>
                    <a:lnTo>
                      <a:pt x="12" y="204"/>
                    </a:lnTo>
                    <a:lnTo>
                      <a:pt x="4" y="204"/>
                    </a:lnTo>
                    <a:lnTo>
                      <a:pt x="8" y="198"/>
                    </a:lnTo>
                    <a:lnTo>
                      <a:pt x="0" y="188"/>
                    </a:lnTo>
                    <a:lnTo>
                      <a:pt x="4" y="186"/>
                    </a:lnTo>
                    <a:lnTo>
                      <a:pt x="12" y="196"/>
                    </a:lnTo>
                    <a:lnTo>
                      <a:pt x="18" y="184"/>
                    </a:lnTo>
                    <a:close/>
                    <a:moveTo>
                      <a:pt x="815" y="1097"/>
                    </a:moveTo>
                    <a:lnTo>
                      <a:pt x="837" y="1099"/>
                    </a:lnTo>
                    <a:lnTo>
                      <a:pt x="849" y="1113"/>
                    </a:lnTo>
                    <a:lnTo>
                      <a:pt x="845" y="1115"/>
                    </a:lnTo>
                    <a:lnTo>
                      <a:pt x="839" y="1109"/>
                    </a:lnTo>
                    <a:lnTo>
                      <a:pt x="821" y="1097"/>
                    </a:lnTo>
                    <a:lnTo>
                      <a:pt x="815" y="1097"/>
                    </a:lnTo>
                    <a:close/>
                    <a:moveTo>
                      <a:pt x="465" y="1037"/>
                    </a:moveTo>
                    <a:lnTo>
                      <a:pt x="477" y="1043"/>
                    </a:lnTo>
                    <a:lnTo>
                      <a:pt x="493" y="1043"/>
                    </a:lnTo>
                    <a:lnTo>
                      <a:pt x="485" y="1055"/>
                    </a:lnTo>
                    <a:lnTo>
                      <a:pt x="473" y="1061"/>
                    </a:lnTo>
                    <a:lnTo>
                      <a:pt x="467" y="1057"/>
                    </a:lnTo>
                    <a:lnTo>
                      <a:pt x="479" y="1049"/>
                    </a:lnTo>
                    <a:lnTo>
                      <a:pt x="465" y="1037"/>
                    </a:lnTo>
                    <a:close/>
                    <a:moveTo>
                      <a:pt x="487" y="1055"/>
                    </a:moveTo>
                    <a:lnTo>
                      <a:pt x="497" y="1049"/>
                    </a:lnTo>
                    <a:lnTo>
                      <a:pt x="497" y="1041"/>
                    </a:lnTo>
                    <a:lnTo>
                      <a:pt x="507" y="1045"/>
                    </a:lnTo>
                    <a:lnTo>
                      <a:pt x="513" y="1043"/>
                    </a:lnTo>
                    <a:lnTo>
                      <a:pt x="517" y="1049"/>
                    </a:lnTo>
                    <a:lnTo>
                      <a:pt x="505" y="1053"/>
                    </a:lnTo>
                    <a:lnTo>
                      <a:pt x="505" y="1057"/>
                    </a:lnTo>
                    <a:lnTo>
                      <a:pt x="493" y="1057"/>
                    </a:lnTo>
                    <a:lnTo>
                      <a:pt x="485" y="1063"/>
                    </a:lnTo>
                    <a:lnTo>
                      <a:pt x="487" y="1055"/>
                    </a:lnTo>
                    <a:close/>
                    <a:moveTo>
                      <a:pt x="375" y="1119"/>
                    </a:moveTo>
                    <a:lnTo>
                      <a:pt x="377" y="1125"/>
                    </a:lnTo>
                    <a:lnTo>
                      <a:pt x="369" y="1125"/>
                    </a:lnTo>
                    <a:lnTo>
                      <a:pt x="367" y="1129"/>
                    </a:lnTo>
                    <a:lnTo>
                      <a:pt x="371" y="1135"/>
                    </a:lnTo>
                    <a:lnTo>
                      <a:pt x="365" y="1137"/>
                    </a:lnTo>
                    <a:lnTo>
                      <a:pt x="365" y="1123"/>
                    </a:lnTo>
                    <a:lnTo>
                      <a:pt x="359" y="1123"/>
                    </a:lnTo>
                    <a:lnTo>
                      <a:pt x="355" y="1117"/>
                    </a:lnTo>
                    <a:lnTo>
                      <a:pt x="375" y="1119"/>
                    </a:lnTo>
                    <a:close/>
                    <a:moveTo>
                      <a:pt x="211" y="80"/>
                    </a:moveTo>
                    <a:lnTo>
                      <a:pt x="221" y="70"/>
                    </a:lnTo>
                    <a:lnTo>
                      <a:pt x="217" y="58"/>
                    </a:lnTo>
                    <a:lnTo>
                      <a:pt x="227" y="66"/>
                    </a:lnTo>
                    <a:lnTo>
                      <a:pt x="225" y="60"/>
                    </a:lnTo>
                    <a:lnTo>
                      <a:pt x="235" y="52"/>
                    </a:lnTo>
                    <a:lnTo>
                      <a:pt x="243" y="42"/>
                    </a:lnTo>
                    <a:lnTo>
                      <a:pt x="247" y="28"/>
                    </a:lnTo>
                    <a:lnTo>
                      <a:pt x="257" y="20"/>
                    </a:lnTo>
                    <a:lnTo>
                      <a:pt x="265" y="26"/>
                    </a:lnTo>
                    <a:lnTo>
                      <a:pt x="267" y="18"/>
                    </a:lnTo>
                    <a:lnTo>
                      <a:pt x="281" y="18"/>
                    </a:lnTo>
                    <a:lnTo>
                      <a:pt x="295" y="8"/>
                    </a:lnTo>
                    <a:lnTo>
                      <a:pt x="297" y="4"/>
                    </a:lnTo>
                    <a:lnTo>
                      <a:pt x="305" y="0"/>
                    </a:lnTo>
                    <a:lnTo>
                      <a:pt x="313" y="6"/>
                    </a:lnTo>
                    <a:lnTo>
                      <a:pt x="309" y="12"/>
                    </a:lnTo>
                    <a:lnTo>
                      <a:pt x="301" y="14"/>
                    </a:lnTo>
                    <a:lnTo>
                      <a:pt x="307" y="28"/>
                    </a:lnTo>
                    <a:lnTo>
                      <a:pt x="297" y="40"/>
                    </a:lnTo>
                    <a:lnTo>
                      <a:pt x="307" y="52"/>
                    </a:lnTo>
                    <a:lnTo>
                      <a:pt x="313" y="48"/>
                    </a:lnTo>
                    <a:lnTo>
                      <a:pt x="315" y="42"/>
                    </a:lnTo>
                    <a:lnTo>
                      <a:pt x="305" y="26"/>
                    </a:lnTo>
                    <a:lnTo>
                      <a:pt x="331" y="14"/>
                    </a:lnTo>
                    <a:lnTo>
                      <a:pt x="325" y="10"/>
                    </a:lnTo>
                    <a:lnTo>
                      <a:pt x="333" y="0"/>
                    </a:lnTo>
                    <a:lnTo>
                      <a:pt x="337" y="16"/>
                    </a:lnTo>
                    <a:lnTo>
                      <a:pt x="347" y="16"/>
                    </a:lnTo>
                    <a:lnTo>
                      <a:pt x="355" y="20"/>
                    </a:lnTo>
                    <a:lnTo>
                      <a:pt x="357" y="28"/>
                    </a:lnTo>
                    <a:lnTo>
                      <a:pt x="361" y="30"/>
                    </a:lnTo>
                    <a:lnTo>
                      <a:pt x="387" y="28"/>
                    </a:lnTo>
                    <a:lnTo>
                      <a:pt x="393" y="34"/>
                    </a:lnTo>
                    <a:lnTo>
                      <a:pt x="405" y="36"/>
                    </a:lnTo>
                    <a:lnTo>
                      <a:pt x="419" y="30"/>
                    </a:lnTo>
                    <a:lnTo>
                      <a:pt x="423" y="26"/>
                    </a:lnTo>
                    <a:lnTo>
                      <a:pt x="441" y="26"/>
                    </a:lnTo>
                    <a:lnTo>
                      <a:pt x="453" y="28"/>
                    </a:lnTo>
                    <a:lnTo>
                      <a:pt x="437" y="30"/>
                    </a:lnTo>
                    <a:lnTo>
                      <a:pt x="453" y="40"/>
                    </a:lnTo>
                    <a:lnTo>
                      <a:pt x="457" y="40"/>
                    </a:lnTo>
                    <a:lnTo>
                      <a:pt x="469" y="48"/>
                    </a:lnTo>
                    <a:lnTo>
                      <a:pt x="471" y="60"/>
                    </a:lnTo>
                    <a:lnTo>
                      <a:pt x="481" y="60"/>
                    </a:lnTo>
                    <a:lnTo>
                      <a:pt x="495" y="68"/>
                    </a:lnTo>
                    <a:lnTo>
                      <a:pt x="505" y="78"/>
                    </a:lnTo>
                    <a:lnTo>
                      <a:pt x="505" y="84"/>
                    </a:lnTo>
                    <a:lnTo>
                      <a:pt x="511" y="86"/>
                    </a:lnTo>
                    <a:lnTo>
                      <a:pt x="525" y="98"/>
                    </a:lnTo>
                    <a:lnTo>
                      <a:pt x="543" y="102"/>
                    </a:lnTo>
                    <a:lnTo>
                      <a:pt x="545" y="100"/>
                    </a:lnTo>
                    <a:lnTo>
                      <a:pt x="561" y="98"/>
                    </a:lnTo>
                    <a:lnTo>
                      <a:pt x="573" y="100"/>
                    </a:lnTo>
                    <a:lnTo>
                      <a:pt x="589" y="106"/>
                    </a:lnTo>
                    <a:lnTo>
                      <a:pt x="603" y="120"/>
                    </a:lnTo>
                    <a:lnTo>
                      <a:pt x="609" y="126"/>
                    </a:lnTo>
                    <a:lnTo>
                      <a:pt x="615" y="126"/>
                    </a:lnTo>
                    <a:lnTo>
                      <a:pt x="617" y="134"/>
                    </a:lnTo>
                    <a:lnTo>
                      <a:pt x="623" y="156"/>
                    </a:lnTo>
                    <a:lnTo>
                      <a:pt x="635" y="164"/>
                    </a:lnTo>
                    <a:lnTo>
                      <a:pt x="635" y="172"/>
                    </a:lnTo>
                    <a:lnTo>
                      <a:pt x="621" y="186"/>
                    </a:lnTo>
                    <a:lnTo>
                      <a:pt x="615" y="192"/>
                    </a:lnTo>
                    <a:lnTo>
                      <a:pt x="615" y="204"/>
                    </a:lnTo>
                    <a:lnTo>
                      <a:pt x="607" y="212"/>
                    </a:lnTo>
                    <a:lnTo>
                      <a:pt x="601" y="210"/>
                    </a:lnTo>
                    <a:lnTo>
                      <a:pt x="593" y="214"/>
                    </a:lnTo>
                    <a:lnTo>
                      <a:pt x="605" y="212"/>
                    </a:lnTo>
                    <a:lnTo>
                      <a:pt x="619" y="206"/>
                    </a:lnTo>
                    <a:lnTo>
                      <a:pt x="623" y="216"/>
                    </a:lnTo>
                    <a:lnTo>
                      <a:pt x="645" y="218"/>
                    </a:lnTo>
                    <a:lnTo>
                      <a:pt x="659" y="208"/>
                    </a:lnTo>
                    <a:lnTo>
                      <a:pt x="663" y="200"/>
                    </a:lnTo>
                    <a:lnTo>
                      <a:pt x="681" y="200"/>
                    </a:lnTo>
                    <a:lnTo>
                      <a:pt x="687" y="204"/>
                    </a:lnTo>
                    <a:lnTo>
                      <a:pt x="693" y="204"/>
                    </a:lnTo>
                    <a:lnTo>
                      <a:pt x="705" y="216"/>
                    </a:lnTo>
                    <a:lnTo>
                      <a:pt x="709" y="208"/>
                    </a:lnTo>
                    <a:lnTo>
                      <a:pt x="717" y="216"/>
                    </a:lnTo>
                    <a:lnTo>
                      <a:pt x="719" y="228"/>
                    </a:lnTo>
                    <a:lnTo>
                      <a:pt x="725" y="232"/>
                    </a:lnTo>
                    <a:lnTo>
                      <a:pt x="729" y="224"/>
                    </a:lnTo>
                    <a:lnTo>
                      <a:pt x="751" y="232"/>
                    </a:lnTo>
                    <a:lnTo>
                      <a:pt x="751" y="230"/>
                    </a:lnTo>
                    <a:lnTo>
                      <a:pt x="765" y="232"/>
                    </a:lnTo>
                    <a:lnTo>
                      <a:pt x="785" y="232"/>
                    </a:lnTo>
                    <a:lnTo>
                      <a:pt x="805" y="244"/>
                    </a:lnTo>
                    <a:lnTo>
                      <a:pt x="829" y="264"/>
                    </a:lnTo>
                    <a:lnTo>
                      <a:pt x="837" y="266"/>
                    </a:lnTo>
                    <a:lnTo>
                      <a:pt x="853" y="266"/>
                    </a:lnTo>
                    <a:lnTo>
                      <a:pt x="857" y="272"/>
                    </a:lnTo>
                    <a:lnTo>
                      <a:pt x="865" y="298"/>
                    </a:lnTo>
                    <a:lnTo>
                      <a:pt x="865" y="308"/>
                    </a:lnTo>
                    <a:lnTo>
                      <a:pt x="857" y="328"/>
                    </a:lnTo>
                    <a:lnTo>
                      <a:pt x="841" y="348"/>
                    </a:lnTo>
                    <a:lnTo>
                      <a:pt x="833" y="352"/>
                    </a:lnTo>
                    <a:lnTo>
                      <a:pt x="821" y="372"/>
                    </a:lnTo>
                    <a:lnTo>
                      <a:pt x="811" y="386"/>
                    </a:lnTo>
                    <a:lnTo>
                      <a:pt x="801" y="392"/>
                    </a:lnTo>
                    <a:lnTo>
                      <a:pt x="799" y="412"/>
                    </a:lnTo>
                    <a:lnTo>
                      <a:pt x="803" y="430"/>
                    </a:lnTo>
                    <a:lnTo>
                      <a:pt x="797" y="450"/>
                    </a:lnTo>
                    <a:lnTo>
                      <a:pt x="799" y="458"/>
                    </a:lnTo>
                    <a:lnTo>
                      <a:pt x="789" y="472"/>
                    </a:lnTo>
                    <a:lnTo>
                      <a:pt x="789" y="486"/>
                    </a:lnTo>
                    <a:lnTo>
                      <a:pt x="781" y="502"/>
                    </a:lnTo>
                    <a:lnTo>
                      <a:pt x="775" y="508"/>
                    </a:lnTo>
                    <a:lnTo>
                      <a:pt x="769" y="518"/>
                    </a:lnTo>
                    <a:lnTo>
                      <a:pt x="771" y="526"/>
                    </a:lnTo>
                    <a:lnTo>
                      <a:pt x="755" y="536"/>
                    </a:lnTo>
                    <a:lnTo>
                      <a:pt x="755" y="542"/>
                    </a:lnTo>
                    <a:lnTo>
                      <a:pt x="715" y="544"/>
                    </a:lnTo>
                    <a:lnTo>
                      <a:pt x="703" y="552"/>
                    </a:lnTo>
                    <a:lnTo>
                      <a:pt x="697" y="554"/>
                    </a:lnTo>
                    <a:lnTo>
                      <a:pt x="681" y="564"/>
                    </a:lnTo>
                    <a:lnTo>
                      <a:pt x="667" y="572"/>
                    </a:lnTo>
                    <a:lnTo>
                      <a:pt x="655" y="588"/>
                    </a:lnTo>
                    <a:lnTo>
                      <a:pt x="653" y="602"/>
                    </a:lnTo>
                    <a:lnTo>
                      <a:pt x="659" y="614"/>
                    </a:lnTo>
                    <a:lnTo>
                      <a:pt x="651" y="632"/>
                    </a:lnTo>
                    <a:lnTo>
                      <a:pt x="637" y="646"/>
                    </a:lnTo>
                    <a:lnTo>
                      <a:pt x="629" y="664"/>
                    </a:lnTo>
                    <a:lnTo>
                      <a:pt x="617" y="680"/>
                    </a:lnTo>
                    <a:lnTo>
                      <a:pt x="617" y="674"/>
                    </a:lnTo>
                    <a:lnTo>
                      <a:pt x="623" y="668"/>
                    </a:lnTo>
                    <a:lnTo>
                      <a:pt x="623" y="662"/>
                    </a:lnTo>
                    <a:lnTo>
                      <a:pt x="615" y="658"/>
                    </a:lnTo>
                    <a:lnTo>
                      <a:pt x="613" y="674"/>
                    </a:lnTo>
                    <a:lnTo>
                      <a:pt x="605" y="678"/>
                    </a:lnTo>
                    <a:lnTo>
                      <a:pt x="601" y="684"/>
                    </a:lnTo>
                    <a:lnTo>
                      <a:pt x="599" y="694"/>
                    </a:lnTo>
                    <a:lnTo>
                      <a:pt x="593" y="708"/>
                    </a:lnTo>
                    <a:lnTo>
                      <a:pt x="583" y="718"/>
                    </a:lnTo>
                    <a:lnTo>
                      <a:pt x="577" y="731"/>
                    </a:lnTo>
                    <a:lnTo>
                      <a:pt x="559" y="741"/>
                    </a:lnTo>
                    <a:lnTo>
                      <a:pt x="545" y="737"/>
                    </a:lnTo>
                    <a:lnTo>
                      <a:pt x="537" y="739"/>
                    </a:lnTo>
                    <a:lnTo>
                      <a:pt x="525" y="731"/>
                    </a:lnTo>
                    <a:lnTo>
                      <a:pt x="515" y="731"/>
                    </a:lnTo>
                    <a:lnTo>
                      <a:pt x="507" y="723"/>
                    </a:lnTo>
                    <a:lnTo>
                      <a:pt x="507" y="708"/>
                    </a:lnTo>
                    <a:lnTo>
                      <a:pt x="503" y="729"/>
                    </a:lnTo>
                    <a:lnTo>
                      <a:pt x="509" y="737"/>
                    </a:lnTo>
                    <a:lnTo>
                      <a:pt x="519" y="741"/>
                    </a:lnTo>
                    <a:lnTo>
                      <a:pt x="525" y="749"/>
                    </a:lnTo>
                    <a:lnTo>
                      <a:pt x="523" y="761"/>
                    </a:lnTo>
                    <a:lnTo>
                      <a:pt x="533" y="765"/>
                    </a:lnTo>
                    <a:lnTo>
                      <a:pt x="533" y="773"/>
                    </a:lnTo>
                    <a:lnTo>
                      <a:pt x="519" y="791"/>
                    </a:lnTo>
                    <a:lnTo>
                      <a:pt x="519" y="795"/>
                    </a:lnTo>
                    <a:lnTo>
                      <a:pt x="497" y="805"/>
                    </a:lnTo>
                    <a:lnTo>
                      <a:pt x="469" y="809"/>
                    </a:lnTo>
                    <a:lnTo>
                      <a:pt x="451" y="809"/>
                    </a:lnTo>
                    <a:lnTo>
                      <a:pt x="447" y="825"/>
                    </a:lnTo>
                    <a:lnTo>
                      <a:pt x="447" y="845"/>
                    </a:lnTo>
                    <a:lnTo>
                      <a:pt x="435" y="849"/>
                    </a:lnTo>
                    <a:lnTo>
                      <a:pt x="425" y="849"/>
                    </a:lnTo>
                    <a:lnTo>
                      <a:pt x="407" y="841"/>
                    </a:lnTo>
                    <a:lnTo>
                      <a:pt x="403" y="847"/>
                    </a:lnTo>
                    <a:lnTo>
                      <a:pt x="405" y="865"/>
                    </a:lnTo>
                    <a:lnTo>
                      <a:pt x="413" y="869"/>
                    </a:lnTo>
                    <a:lnTo>
                      <a:pt x="425" y="865"/>
                    </a:lnTo>
                    <a:lnTo>
                      <a:pt x="427" y="877"/>
                    </a:lnTo>
                    <a:lnTo>
                      <a:pt x="419" y="881"/>
                    </a:lnTo>
                    <a:lnTo>
                      <a:pt x="415" y="873"/>
                    </a:lnTo>
                    <a:lnTo>
                      <a:pt x="405" y="879"/>
                    </a:lnTo>
                    <a:lnTo>
                      <a:pt x="415" y="881"/>
                    </a:lnTo>
                    <a:lnTo>
                      <a:pt x="401" y="895"/>
                    </a:lnTo>
                    <a:lnTo>
                      <a:pt x="403" y="907"/>
                    </a:lnTo>
                    <a:lnTo>
                      <a:pt x="395" y="915"/>
                    </a:lnTo>
                    <a:lnTo>
                      <a:pt x="397" y="921"/>
                    </a:lnTo>
                    <a:lnTo>
                      <a:pt x="389" y="919"/>
                    </a:lnTo>
                    <a:lnTo>
                      <a:pt x="377" y="925"/>
                    </a:lnTo>
                    <a:lnTo>
                      <a:pt x="371" y="931"/>
                    </a:lnTo>
                    <a:lnTo>
                      <a:pt x="367" y="941"/>
                    </a:lnTo>
                    <a:lnTo>
                      <a:pt x="369" y="949"/>
                    </a:lnTo>
                    <a:lnTo>
                      <a:pt x="379" y="957"/>
                    </a:lnTo>
                    <a:lnTo>
                      <a:pt x="391" y="959"/>
                    </a:lnTo>
                    <a:lnTo>
                      <a:pt x="395" y="967"/>
                    </a:lnTo>
                    <a:lnTo>
                      <a:pt x="391" y="977"/>
                    </a:lnTo>
                    <a:lnTo>
                      <a:pt x="367" y="997"/>
                    </a:lnTo>
                    <a:lnTo>
                      <a:pt x="363" y="1015"/>
                    </a:lnTo>
                    <a:lnTo>
                      <a:pt x="347" y="1023"/>
                    </a:lnTo>
                    <a:lnTo>
                      <a:pt x="343" y="1035"/>
                    </a:lnTo>
                    <a:lnTo>
                      <a:pt x="347" y="1049"/>
                    </a:lnTo>
                    <a:lnTo>
                      <a:pt x="355" y="1061"/>
                    </a:lnTo>
                    <a:lnTo>
                      <a:pt x="339" y="1061"/>
                    </a:lnTo>
                    <a:lnTo>
                      <a:pt x="319" y="1071"/>
                    </a:lnTo>
                    <a:lnTo>
                      <a:pt x="315" y="1093"/>
                    </a:lnTo>
                    <a:lnTo>
                      <a:pt x="305" y="1093"/>
                    </a:lnTo>
                    <a:lnTo>
                      <a:pt x="295" y="1089"/>
                    </a:lnTo>
                    <a:lnTo>
                      <a:pt x="295" y="1081"/>
                    </a:lnTo>
                    <a:lnTo>
                      <a:pt x="309" y="1079"/>
                    </a:lnTo>
                    <a:lnTo>
                      <a:pt x="313" y="1073"/>
                    </a:lnTo>
                    <a:lnTo>
                      <a:pt x="293" y="1081"/>
                    </a:lnTo>
                    <a:lnTo>
                      <a:pt x="295" y="1087"/>
                    </a:lnTo>
                    <a:lnTo>
                      <a:pt x="281" y="1081"/>
                    </a:lnTo>
                    <a:lnTo>
                      <a:pt x="289" y="1073"/>
                    </a:lnTo>
                    <a:lnTo>
                      <a:pt x="307" y="1067"/>
                    </a:lnTo>
                    <a:lnTo>
                      <a:pt x="295" y="1067"/>
                    </a:lnTo>
                    <a:lnTo>
                      <a:pt x="277" y="1079"/>
                    </a:lnTo>
                    <a:lnTo>
                      <a:pt x="271" y="1077"/>
                    </a:lnTo>
                    <a:lnTo>
                      <a:pt x="275" y="1071"/>
                    </a:lnTo>
                    <a:lnTo>
                      <a:pt x="267" y="1071"/>
                    </a:lnTo>
                    <a:lnTo>
                      <a:pt x="269" y="1061"/>
                    </a:lnTo>
                    <a:lnTo>
                      <a:pt x="277" y="1063"/>
                    </a:lnTo>
                    <a:lnTo>
                      <a:pt x="263" y="1053"/>
                    </a:lnTo>
                    <a:lnTo>
                      <a:pt x="271" y="1049"/>
                    </a:lnTo>
                    <a:lnTo>
                      <a:pt x="271" y="1041"/>
                    </a:lnTo>
                    <a:lnTo>
                      <a:pt x="263" y="1041"/>
                    </a:lnTo>
                    <a:lnTo>
                      <a:pt x="249" y="1049"/>
                    </a:lnTo>
                    <a:lnTo>
                      <a:pt x="255" y="1037"/>
                    </a:lnTo>
                    <a:lnTo>
                      <a:pt x="253" y="1029"/>
                    </a:lnTo>
                    <a:lnTo>
                      <a:pt x="265" y="1033"/>
                    </a:lnTo>
                    <a:lnTo>
                      <a:pt x="257" y="1025"/>
                    </a:lnTo>
                    <a:lnTo>
                      <a:pt x="265" y="1025"/>
                    </a:lnTo>
                    <a:lnTo>
                      <a:pt x="259" y="1021"/>
                    </a:lnTo>
                    <a:lnTo>
                      <a:pt x="265" y="1017"/>
                    </a:lnTo>
                    <a:lnTo>
                      <a:pt x="263" y="1007"/>
                    </a:lnTo>
                    <a:lnTo>
                      <a:pt x="263" y="1013"/>
                    </a:lnTo>
                    <a:lnTo>
                      <a:pt x="247" y="1031"/>
                    </a:lnTo>
                    <a:lnTo>
                      <a:pt x="249" y="1019"/>
                    </a:lnTo>
                    <a:lnTo>
                      <a:pt x="253" y="1013"/>
                    </a:lnTo>
                    <a:lnTo>
                      <a:pt x="245" y="1009"/>
                    </a:lnTo>
                    <a:lnTo>
                      <a:pt x="249" y="1001"/>
                    </a:lnTo>
                    <a:lnTo>
                      <a:pt x="255" y="1001"/>
                    </a:lnTo>
                    <a:lnTo>
                      <a:pt x="253" y="993"/>
                    </a:lnTo>
                    <a:lnTo>
                      <a:pt x="261" y="991"/>
                    </a:lnTo>
                    <a:lnTo>
                      <a:pt x="263" y="1005"/>
                    </a:lnTo>
                    <a:lnTo>
                      <a:pt x="263" y="989"/>
                    </a:lnTo>
                    <a:lnTo>
                      <a:pt x="255" y="973"/>
                    </a:lnTo>
                    <a:lnTo>
                      <a:pt x="267" y="957"/>
                    </a:lnTo>
                    <a:lnTo>
                      <a:pt x="253" y="951"/>
                    </a:lnTo>
                    <a:lnTo>
                      <a:pt x="245" y="957"/>
                    </a:lnTo>
                    <a:lnTo>
                      <a:pt x="243" y="951"/>
                    </a:lnTo>
                    <a:lnTo>
                      <a:pt x="255" y="941"/>
                    </a:lnTo>
                    <a:lnTo>
                      <a:pt x="253" y="937"/>
                    </a:lnTo>
                    <a:lnTo>
                      <a:pt x="265" y="923"/>
                    </a:lnTo>
                    <a:lnTo>
                      <a:pt x="265" y="931"/>
                    </a:lnTo>
                    <a:lnTo>
                      <a:pt x="277" y="929"/>
                    </a:lnTo>
                    <a:lnTo>
                      <a:pt x="281" y="919"/>
                    </a:lnTo>
                    <a:lnTo>
                      <a:pt x="277" y="913"/>
                    </a:lnTo>
                    <a:lnTo>
                      <a:pt x="283" y="905"/>
                    </a:lnTo>
                    <a:lnTo>
                      <a:pt x="265" y="905"/>
                    </a:lnTo>
                    <a:lnTo>
                      <a:pt x="267" y="899"/>
                    </a:lnTo>
                    <a:lnTo>
                      <a:pt x="283" y="899"/>
                    </a:lnTo>
                    <a:lnTo>
                      <a:pt x="283" y="891"/>
                    </a:lnTo>
                    <a:lnTo>
                      <a:pt x="289" y="883"/>
                    </a:lnTo>
                    <a:lnTo>
                      <a:pt x="285" y="877"/>
                    </a:lnTo>
                    <a:lnTo>
                      <a:pt x="291" y="865"/>
                    </a:lnTo>
                    <a:lnTo>
                      <a:pt x="285" y="855"/>
                    </a:lnTo>
                    <a:lnTo>
                      <a:pt x="283" y="859"/>
                    </a:lnTo>
                    <a:lnTo>
                      <a:pt x="273" y="859"/>
                    </a:lnTo>
                    <a:lnTo>
                      <a:pt x="271" y="845"/>
                    </a:lnTo>
                    <a:lnTo>
                      <a:pt x="273" y="829"/>
                    </a:lnTo>
                    <a:lnTo>
                      <a:pt x="281" y="819"/>
                    </a:lnTo>
                    <a:lnTo>
                      <a:pt x="277" y="801"/>
                    </a:lnTo>
                    <a:lnTo>
                      <a:pt x="269" y="799"/>
                    </a:lnTo>
                    <a:lnTo>
                      <a:pt x="277" y="795"/>
                    </a:lnTo>
                    <a:lnTo>
                      <a:pt x="275" y="781"/>
                    </a:lnTo>
                    <a:lnTo>
                      <a:pt x="281" y="777"/>
                    </a:lnTo>
                    <a:lnTo>
                      <a:pt x="289" y="751"/>
                    </a:lnTo>
                    <a:lnTo>
                      <a:pt x="297" y="743"/>
                    </a:lnTo>
                    <a:lnTo>
                      <a:pt x="299" y="727"/>
                    </a:lnTo>
                    <a:lnTo>
                      <a:pt x="305" y="716"/>
                    </a:lnTo>
                    <a:lnTo>
                      <a:pt x="309" y="696"/>
                    </a:lnTo>
                    <a:lnTo>
                      <a:pt x="305" y="676"/>
                    </a:lnTo>
                    <a:lnTo>
                      <a:pt x="305" y="660"/>
                    </a:lnTo>
                    <a:lnTo>
                      <a:pt x="311" y="654"/>
                    </a:lnTo>
                    <a:lnTo>
                      <a:pt x="307" y="638"/>
                    </a:lnTo>
                    <a:lnTo>
                      <a:pt x="317" y="616"/>
                    </a:lnTo>
                    <a:lnTo>
                      <a:pt x="323" y="580"/>
                    </a:lnTo>
                    <a:lnTo>
                      <a:pt x="321" y="570"/>
                    </a:lnTo>
                    <a:lnTo>
                      <a:pt x="323" y="554"/>
                    </a:lnTo>
                    <a:lnTo>
                      <a:pt x="321" y="544"/>
                    </a:lnTo>
                    <a:lnTo>
                      <a:pt x="325" y="540"/>
                    </a:lnTo>
                    <a:lnTo>
                      <a:pt x="329" y="518"/>
                    </a:lnTo>
                    <a:lnTo>
                      <a:pt x="327" y="508"/>
                    </a:lnTo>
                    <a:lnTo>
                      <a:pt x="329" y="496"/>
                    </a:lnTo>
                    <a:lnTo>
                      <a:pt x="325" y="476"/>
                    </a:lnTo>
                    <a:lnTo>
                      <a:pt x="325" y="470"/>
                    </a:lnTo>
                    <a:lnTo>
                      <a:pt x="309" y="458"/>
                    </a:lnTo>
                    <a:lnTo>
                      <a:pt x="307" y="452"/>
                    </a:lnTo>
                    <a:lnTo>
                      <a:pt x="295" y="444"/>
                    </a:lnTo>
                    <a:lnTo>
                      <a:pt x="273" y="436"/>
                    </a:lnTo>
                    <a:lnTo>
                      <a:pt x="251" y="422"/>
                    </a:lnTo>
                    <a:lnTo>
                      <a:pt x="241" y="412"/>
                    </a:lnTo>
                    <a:lnTo>
                      <a:pt x="233" y="400"/>
                    </a:lnTo>
                    <a:lnTo>
                      <a:pt x="235" y="392"/>
                    </a:lnTo>
                    <a:lnTo>
                      <a:pt x="221" y="372"/>
                    </a:lnTo>
                    <a:lnTo>
                      <a:pt x="221" y="368"/>
                    </a:lnTo>
                    <a:lnTo>
                      <a:pt x="213" y="360"/>
                    </a:lnTo>
                    <a:lnTo>
                      <a:pt x="193" y="314"/>
                    </a:lnTo>
                    <a:lnTo>
                      <a:pt x="187" y="306"/>
                    </a:lnTo>
                    <a:lnTo>
                      <a:pt x="179" y="292"/>
                    </a:lnTo>
                    <a:lnTo>
                      <a:pt x="167" y="284"/>
                    </a:lnTo>
                    <a:lnTo>
                      <a:pt x="161" y="278"/>
                    </a:lnTo>
                    <a:lnTo>
                      <a:pt x="165" y="274"/>
                    </a:lnTo>
                    <a:lnTo>
                      <a:pt x="161" y="268"/>
                    </a:lnTo>
                    <a:lnTo>
                      <a:pt x="159" y="252"/>
                    </a:lnTo>
                    <a:lnTo>
                      <a:pt x="167" y="244"/>
                    </a:lnTo>
                    <a:lnTo>
                      <a:pt x="179" y="238"/>
                    </a:lnTo>
                    <a:lnTo>
                      <a:pt x="183" y="228"/>
                    </a:lnTo>
                    <a:lnTo>
                      <a:pt x="177" y="234"/>
                    </a:lnTo>
                    <a:lnTo>
                      <a:pt x="175" y="230"/>
                    </a:lnTo>
                    <a:lnTo>
                      <a:pt x="165" y="224"/>
                    </a:lnTo>
                    <a:lnTo>
                      <a:pt x="167" y="220"/>
                    </a:lnTo>
                    <a:lnTo>
                      <a:pt x="165" y="204"/>
                    </a:lnTo>
                    <a:lnTo>
                      <a:pt x="169" y="202"/>
                    </a:lnTo>
                    <a:lnTo>
                      <a:pt x="171" y="196"/>
                    </a:lnTo>
                    <a:lnTo>
                      <a:pt x="177" y="188"/>
                    </a:lnTo>
                    <a:lnTo>
                      <a:pt x="177" y="176"/>
                    </a:lnTo>
                    <a:lnTo>
                      <a:pt x="193" y="172"/>
                    </a:lnTo>
                    <a:lnTo>
                      <a:pt x="193" y="164"/>
                    </a:lnTo>
                    <a:lnTo>
                      <a:pt x="201" y="162"/>
                    </a:lnTo>
                    <a:lnTo>
                      <a:pt x="197" y="156"/>
                    </a:lnTo>
                    <a:lnTo>
                      <a:pt x="203" y="148"/>
                    </a:lnTo>
                    <a:lnTo>
                      <a:pt x="213" y="150"/>
                    </a:lnTo>
                    <a:lnTo>
                      <a:pt x="213" y="144"/>
                    </a:lnTo>
                    <a:lnTo>
                      <a:pt x="221" y="132"/>
                    </a:lnTo>
                    <a:lnTo>
                      <a:pt x="215" y="126"/>
                    </a:lnTo>
                    <a:lnTo>
                      <a:pt x="219" y="120"/>
                    </a:lnTo>
                    <a:lnTo>
                      <a:pt x="217" y="106"/>
                    </a:lnTo>
                    <a:lnTo>
                      <a:pt x="221" y="102"/>
                    </a:lnTo>
                    <a:lnTo>
                      <a:pt x="217" y="96"/>
                    </a:lnTo>
                    <a:lnTo>
                      <a:pt x="219" y="90"/>
                    </a:lnTo>
                    <a:lnTo>
                      <a:pt x="211" y="80"/>
                    </a:lnTo>
                    <a:close/>
                    <a:moveTo>
                      <a:pt x="333" y="1115"/>
                    </a:moveTo>
                    <a:lnTo>
                      <a:pt x="325" y="1115"/>
                    </a:lnTo>
                    <a:lnTo>
                      <a:pt x="317" y="1119"/>
                    </a:lnTo>
                    <a:lnTo>
                      <a:pt x="309" y="1111"/>
                    </a:lnTo>
                    <a:lnTo>
                      <a:pt x="301" y="1113"/>
                    </a:lnTo>
                    <a:lnTo>
                      <a:pt x="299" y="1107"/>
                    </a:lnTo>
                    <a:lnTo>
                      <a:pt x="315" y="1107"/>
                    </a:lnTo>
                    <a:lnTo>
                      <a:pt x="303" y="1097"/>
                    </a:lnTo>
                    <a:lnTo>
                      <a:pt x="301" y="1105"/>
                    </a:lnTo>
                    <a:lnTo>
                      <a:pt x="297" y="1095"/>
                    </a:lnTo>
                    <a:lnTo>
                      <a:pt x="301" y="1095"/>
                    </a:lnTo>
                    <a:lnTo>
                      <a:pt x="311" y="1101"/>
                    </a:lnTo>
                    <a:lnTo>
                      <a:pt x="317" y="1099"/>
                    </a:lnTo>
                    <a:lnTo>
                      <a:pt x="317" y="1093"/>
                    </a:lnTo>
                    <a:lnTo>
                      <a:pt x="323" y="1089"/>
                    </a:lnTo>
                    <a:lnTo>
                      <a:pt x="327" y="1101"/>
                    </a:lnTo>
                    <a:lnTo>
                      <a:pt x="345" y="1105"/>
                    </a:lnTo>
                    <a:lnTo>
                      <a:pt x="329" y="1099"/>
                    </a:lnTo>
                    <a:lnTo>
                      <a:pt x="327" y="1093"/>
                    </a:lnTo>
                    <a:lnTo>
                      <a:pt x="341" y="1087"/>
                    </a:lnTo>
                    <a:lnTo>
                      <a:pt x="341" y="1083"/>
                    </a:lnTo>
                    <a:lnTo>
                      <a:pt x="327" y="1085"/>
                    </a:lnTo>
                    <a:lnTo>
                      <a:pt x="323" y="1077"/>
                    </a:lnTo>
                    <a:lnTo>
                      <a:pt x="333" y="1071"/>
                    </a:lnTo>
                    <a:lnTo>
                      <a:pt x="339" y="1065"/>
                    </a:lnTo>
                    <a:lnTo>
                      <a:pt x="343" y="1069"/>
                    </a:lnTo>
                    <a:lnTo>
                      <a:pt x="349" y="1067"/>
                    </a:lnTo>
                    <a:lnTo>
                      <a:pt x="357" y="1075"/>
                    </a:lnTo>
                    <a:lnTo>
                      <a:pt x="353" y="1083"/>
                    </a:lnTo>
                    <a:lnTo>
                      <a:pt x="371" y="1097"/>
                    </a:lnTo>
                    <a:lnTo>
                      <a:pt x="393" y="1111"/>
                    </a:lnTo>
                    <a:lnTo>
                      <a:pt x="403" y="1111"/>
                    </a:lnTo>
                    <a:lnTo>
                      <a:pt x="411" y="1117"/>
                    </a:lnTo>
                    <a:lnTo>
                      <a:pt x="391" y="1117"/>
                    </a:lnTo>
                    <a:lnTo>
                      <a:pt x="381" y="1125"/>
                    </a:lnTo>
                    <a:lnTo>
                      <a:pt x="383" y="1119"/>
                    </a:lnTo>
                    <a:lnTo>
                      <a:pt x="375" y="1117"/>
                    </a:lnTo>
                    <a:lnTo>
                      <a:pt x="357" y="1113"/>
                    </a:lnTo>
                    <a:lnTo>
                      <a:pt x="347" y="1117"/>
                    </a:lnTo>
                    <a:lnTo>
                      <a:pt x="353" y="1117"/>
                    </a:lnTo>
                    <a:lnTo>
                      <a:pt x="351" y="1121"/>
                    </a:lnTo>
                    <a:lnTo>
                      <a:pt x="357" y="1129"/>
                    </a:lnTo>
                    <a:lnTo>
                      <a:pt x="345" y="1127"/>
                    </a:lnTo>
                    <a:lnTo>
                      <a:pt x="349" y="1121"/>
                    </a:lnTo>
                    <a:lnTo>
                      <a:pt x="333" y="1127"/>
                    </a:lnTo>
                    <a:lnTo>
                      <a:pt x="331" y="1119"/>
                    </a:lnTo>
                    <a:lnTo>
                      <a:pt x="333" y="1115"/>
                    </a:lnTo>
                    <a:close/>
                  </a:path>
                </a:pathLst>
              </a:custGeom>
              <a:solidFill>
                <a:srgbClr val="CFE4ED"/>
              </a:solidFill>
              <a:ln w="3175" cmpd="sng">
                <a:solidFill>
                  <a:srgbClr val="FFFFFF"/>
                </a:solidFill>
                <a:prstDash val="solid"/>
                <a:rou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kern="0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</p:txBody>
          </p:sp>
          <p:grpSp>
            <p:nvGrpSpPr>
              <p:cNvPr id="13353" name="组合 61"/>
              <p:cNvGrpSpPr/>
              <p:nvPr/>
            </p:nvGrpSpPr>
            <p:grpSpPr bwMode="auto">
              <a:xfrm>
                <a:off x="2478216" y="2419081"/>
                <a:ext cx="1315408" cy="202191"/>
                <a:chOff x="3463821" y="2016822"/>
                <a:chExt cx="1093471" cy="156754"/>
              </a:xfrm>
            </p:grpSpPr>
            <p:sp>
              <p:nvSpPr>
                <p:cNvPr id="63" name="圆角矩形 378"/>
                <p:cNvSpPr/>
                <p:nvPr/>
              </p:nvSpPr>
              <p:spPr>
                <a:xfrm>
                  <a:off x="3464312" y="2024419"/>
                  <a:ext cx="803409" cy="148918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accent1"/>
                  </a:solidFill>
                  <a:prstDash val="sysDash"/>
                  <a:miter lim="800000"/>
                </a:ln>
              </p:spPr>
              <p:txBody>
                <a:bodyPr wrap="none" anchor="ctr"/>
                <a:lstStyle/>
                <a:p>
                  <a:pPr algn="ctr"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900" b="1" dirty="0">
                      <a:solidFill>
                        <a:srgbClr val="1F487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+mn-lt"/>
                      <a:ea typeface="+mn-ea"/>
                    </a:rPr>
                    <a:t>CI at Nice Sophia</a:t>
                  </a:r>
                  <a:endParaRPr lang="en-US" altLang="zh-CN" sz="1100" b="1" dirty="0">
                    <a:solidFill>
                      <a:srgbClr val="1F487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  <a:ea typeface="+mn-ea"/>
                  </a:endParaRPr>
                </a:p>
              </p:txBody>
            </p:sp>
            <p:cxnSp>
              <p:nvCxnSpPr>
                <p:cNvPr id="13355" name="肘形连接符 205"/>
                <p:cNvCxnSpPr>
                  <a:cxnSpLocks noChangeShapeType="1"/>
                  <a:stCxn id="65" idx="2"/>
                </p:cNvCxnSpPr>
                <p:nvPr/>
              </p:nvCxnSpPr>
              <p:spPr bwMode="auto">
                <a:xfrm rot="10800000" flipV="1">
                  <a:off x="4275339" y="2030777"/>
                  <a:ext cx="252028" cy="87133"/>
                </a:xfrm>
                <a:prstGeom prst="bentConnector3">
                  <a:avLst>
                    <a:gd name="adj1" fmla="val 61519"/>
                  </a:avLst>
                </a:prstGeom>
                <a:noFill/>
                <a:ln w="9525">
                  <a:solidFill>
                    <a:schemeClr val="accent1"/>
                  </a:solidFill>
                  <a:prstDash val="sysDash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5" name="Oval 25"/>
                <p:cNvSpPr>
                  <a:spLocks noChangeArrowheads="1"/>
                </p:cNvSpPr>
                <p:nvPr/>
              </p:nvSpPr>
              <p:spPr bwMode="gray">
                <a:xfrm>
                  <a:off x="4527480" y="2016370"/>
                  <a:ext cx="29809" cy="28174"/>
                </a:xfrm>
                <a:prstGeom prst="ellipse">
                  <a:avLst/>
                </a:prstGeom>
                <a:solidFill>
                  <a:srgbClr val="C00000"/>
                </a:solidFill>
                <a:ln w="12700">
                  <a:solidFill>
                    <a:schemeClr val="bg1"/>
                  </a:solidFill>
                  <a:round/>
                </a:ln>
                <a:effectLst>
                  <a:outerShdw dist="35921" dir="2700000" sx="66000" sy="66000" algn="ctr" rotWithShape="0">
                    <a:srgbClr val="1C1C1C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200" kern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</a:endParaRPr>
                </a:p>
              </p:txBody>
            </p:sp>
          </p:grpSp>
        </p:grpSp>
        <p:grpSp>
          <p:nvGrpSpPr>
            <p:cNvPr id="13328" name="组合 2"/>
            <p:cNvGrpSpPr/>
            <p:nvPr/>
          </p:nvGrpSpPr>
          <p:grpSpPr bwMode="auto">
            <a:xfrm>
              <a:off x="5617979" y="1984788"/>
              <a:ext cx="6389647" cy="2966598"/>
              <a:chOff x="5617979" y="1984788"/>
              <a:chExt cx="6389647" cy="2966598"/>
            </a:xfrm>
          </p:grpSpPr>
          <p:sp>
            <p:nvSpPr>
              <p:cNvPr id="66" name="TextBox 83"/>
              <p:cNvSpPr txBox="1"/>
              <p:nvPr/>
            </p:nvSpPr>
            <p:spPr>
              <a:xfrm>
                <a:off x="5704043" y="3199218"/>
                <a:ext cx="1484223" cy="25877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10668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47 partners</a:t>
                </a:r>
                <a:endParaRPr lang="zh-CN" alt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TextBox 81"/>
              <p:cNvSpPr txBox="1"/>
              <p:nvPr/>
            </p:nvSpPr>
            <p:spPr>
              <a:xfrm>
                <a:off x="5618323" y="2851541"/>
                <a:ext cx="1333420" cy="42546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10668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North</a:t>
                </a:r>
                <a:endParaRPr lang="en-US" altLang="zh-CN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algn="ctr" defTabSz="10668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America</a:t>
                </a:r>
                <a:endParaRPr lang="zh-CN" alt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TextBox 82"/>
              <p:cNvSpPr txBox="1"/>
              <p:nvPr/>
            </p:nvSpPr>
            <p:spPr>
              <a:xfrm>
                <a:off x="8329610" y="2805502"/>
                <a:ext cx="1139757" cy="42387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10668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78 partners</a:t>
                </a:r>
                <a:endParaRPr lang="en-US" altLang="zh-CN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8426441" y="2573717"/>
                <a:ext cx="1200078" cy="27623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Europe</a:t>
                </a:r>
                <a:endParaRPr lang="zh-CN" alt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TextBox 81"/>
              <p:cNvSpPr txBox="1"/>
              <p:nvPr/>
            </p:nvSpPr>
            <p:spPr>
              <a:xfrm>
                <a:off x="9469367" y="2773750"/>
                <a:ext cx="1295322" cy="42546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10668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Asia</a:t>
                </a:r>
                <a:endParaRPr lang="zh-CN" alt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algn="ctr" defTabSz="10668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77 partners</a:t>
                </a:r>
                <a:endParaRPr lang="en-US" altLang="zh-CN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TextBox 81"/>
              <p:cNvSpPr txBox="1"/>
              <p:nvPr/>
            </p:nvSpPr>
            <p:spPr>
              <a:xfrm>
                <a:off x="6454885" y="4135881"/>
                <a:ext cx="1335008" cy="42387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10668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i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South</a:t>
                </a:r>
                <a:endParaRPr lang="en-US" altLang="zh-CN" sz="1200" b="1" i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algn="ctr" defTabSz="10668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i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America</a:t>
                </a:r>
                <a:endParaRPr lang="zh-CN" altLang="en-US" sz="1600" b="1" i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TextBox 84"/>
              <p:cNvSpPr txBox="1"/>
              <p:nvPr/>
            </p:nvSpPr>
            <p:spPr>
              <a:xfrm>
                <a:off x="6421550" y="4497846"/>
                <a:ext cx="1417552" cy="25877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10668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i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3 partners</a:t>
                </a:r>
                <a:endParaRPr lang="zh-CN" altLang="en-US" sz="1200" b="1" i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TextBox 84"/>
              <p:cNvSpPr txBox="1"/>
              <p:nvPr/>
            </p:nvSpPr>
            <p:spPr>
              <a:xfrm>
                <a:off x="7886724" y="3818368"/>
                <a:ext cx="1363581" cy="25877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10668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2 partners</a:t>
                </a:r>
                <a:endParaRPr lang="zh-CN" alt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TextBox 81"/>
              <p:cNvSpPr txBox="1"/>
              <p:nvPr/>
            </p:nvSpPr>
            <p:spPr>
              <a:xfrm>
                <a:off x="7912122" y="3637386"/>
                <a:ext cx="1333420" cy="25877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10668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Africa</a:t>
                </a:r>
                <a:endParaRPr lang="zh-CN" alt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TextBox 80"/>
              <p:cNvSpPr txBox="1"/>
              <p:nvPr/>
            </p:nvSpPr>
            <p:spPr>
              <a:xfrm>
                <a:off x="10159887" y="4693116"/>
                <a:ext cx="1588993" cy="2587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10668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i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25 partners</a:t>
                </a:r>
                <a:endParaRPr lang="zh-CN" altLang="en-US" sz="1200" b="1" i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TextBox 80"/>
              <p:cNvSpPr txBox="1"/>
              <p:nvPr/>
            </p:nvSpPr>
            <p:spPr>
              <a:xfrm>
                <a:off x="10282118" y="4502609"/>
                <a:ext cx="1168330" cy="2587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10668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i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Oceania</a:t>
                </a:r>
                <a:endParaRPr lang="zh-CN" altLang="en-US" sz="1200" b="1" i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340" name="组合 76"/>
              <p:cNvGrpSpPr/>
              <p:nvPr/>
            </p:nvGrpSpPr>
            <p:grpSpPr bwMode="auto">
              <a:xfrm>
                <a:off x="8413641" y="1984788"/>
                <a:ext cx="1451218" cy="1119544"/>
                <a:chOff x="4294274" y="845176"/>
                <a:chExt cx="1451218" cy="1119544"/>
              </a:xfrm>
            </p:grpSpPr>
            <p:sp>
              <p:nvSpPr>
                <p:cNvPr id="78" name="圆角矩形 275"/>
                <p:cNvSpPr/>
                <p:nvPr/>
              </p:nvSpPr>
              <p:spPr>
                <a:xfrm>
                  <a:off x="4811869" y="845118"/>
                  <a:ext cx="933394" cy="207972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rgbClr val="2E6BB4"/>
                  </a:solidFill>
                  <a:prstDash val="sysDash"/>
                  <a:miter lim="800000"/>
                </a:ln>
              </p:spPr>
              <p:txBody>
                <a:bodyPr wrap="none" anchor="ctr"/>
                <a:lstStyle/>
                <a:p>
                  <a:pPr algn="ctr" defTabSz="913765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900" b="1" dirty="0">
                      <a:solidFill>
                        <a:srgbClr val="1F487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+mn-lt"/>
                      <a:ea typeface="+mn-ea"/>
                    </a:rPr>
                    <a:t>CI at Bratislava</a:t>
                  </a:r>
                  <a:endParaRPr lang="en-US" altLang="zh-CN" sz="900" b="1" dirty="0">
                    <a:solidFill>
                      <a:srgbClr val="1F487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  <a:ea typeface="+mn-ea"/>
                  </a:endParaRPr>
                </a:p>
              </p:txBody>
            </p:sp>
            <p:cxnSp>
              <p:nvCxnSpPr>
                <p:cNvPr id="13346" name="肘形连接符 8"/>
                <p:cNvCxnSpPr>
                  <a:cxnSpLocks noChangeShapeType="1"/>
                  <a:stCxn id="65" idx="2"/>
                </p:cNvCxnSpPr>
                <p:nvPr/>
              </p:nvCxnSpPr>
              <p:spPr bwMode="auto">
                <a:xfrm rot="5400000" flipH="1" flipV="1">
                  <a:off x="4042274" y="1208720"/>
                  <a:ext cx="1008000" cy="504000"/>
                </a:xfrm>
                <a:prstGeom prst="bentConnector2">
                  <a:avLst/>
                </a:prstGeom>
                <a:noFill/>
                <a:ln w="9525">
                  <a:solidFill>
                    <a:srgbClr val="2E6BB4"/>
                  </a:solidFill>
                  <a:prstDash val="sysDash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83" name="Oval 25"/>
              <p:cNvSpPr>
                <a:spLocks noChangeArrowheads="1"/>
              </p:cNvSpPr>
              <p:nvPr/>
            </p:nvSpPr>
            <p:spPr bwMode="gray">
              <a:xfrm>
                <a:off x="8397868" y="3088088"/>
                <a:ext cx="33336" cy="33338"/>
              </a:xfrm>
              <a:prstGeom prst="ellipse">
                <a:avLst/>
              </a:prstGeom>
              <a:solidFill>
                <a:srgbClr val="C00000"/>
              </a:solidFill>
              <a:ln w="12700">
                <a:solidFill>
                  <a:schemeClr val="bg1"/>
                </a:solidFill>
                <a:round/>
              </a:ln>
              <a:effectLst>
                <a:outerShdw dist="35921" dir="2700000" sx="66000" sy="66000" algn="ctr" rotWithShape="0">
                  <a:srgbClr val="1C1C1C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</a:endParaRPr>
              </a:p>
            </p:txBody>
          </p:sp>
          <p:sp>
            <p:nvSpPr>
              <p:cNvPr id="84" name="圆角矩形 275"/>
              <p:cNvSpPr/>
              <p:nvPr/>
            </p:nvSpPr>
            <p:spPr>
              <a:xfrm>
                <a:off x="10959939" y="3570708"/>
                <a:ext cx="1047687" cy="158757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solidFill>
                  <a:srgbClr val="2E6BB4"/>
                </a:solidFill>
                <a:prstDash val="sysDash"/>
                <a:miter lim="800000"/>
              </a:ln>
            </p:spPr>
            <p:txBody>
              <a:bodyPr wrap="none" anchor="ctr"/>
              <a:lstStyle/>
              <a:p>
                <a:pPr algn="ctr"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900" b="1" dirty="0">
                    <a:solidFill>
                      <a:srgbClr val="1F487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  <a:ea typeface="+mn-ea"/>
                  </a:rPr>
                  <a:t>CI at Queensland</a:t>
                </a:r>
                <a:endParaRPr lang="en-US" altLang="zh-CN" sz="900" b="1" dirty="0">
                  <a:solidFill>
                    <a:srgbClr val="1F487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</a:endParaRPr>
              </a:p>
            </p:txBody>
          </p:sp>
          <p:cxnSp>
            <p:nvCxnSpPr>
              <p:cNvPr id="13343" name="肘形连接符 8"/>
              <p:cNvCxnSpPr>
                <a:cxnSpLocks noChangeShapeType="1"/>
                <a:stCxn id="65" idx="2"/>
              </p:cNvCxnSpPr>
              <p:nvPr/>
            </p:nvCxnSpPr>
            <p:spPr bwMode="auto">
              <a:xfrm rot="5400000" flipH="1" flipV="1">
                <a:off x="10685490" y="4029076"/>
                <a:ext cx="964385" cy="364047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rgbClr val="2E6BB4"/>
                </a:solidFill>
                <a:prstDash val="sys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7" name="Oval 25"/>
              <p:cNvSpPr>
                <a:spLocks noChangeArrowheads="1"/>
              </p:cNvSpPr>
              <p:nvPr/>
            </p:nvSpPr>
            <p:spPr bwMode="gray">
              <a:xfrm>
                <a:off x="10969463" y="4677241"/>
                <a:ext cx="33336" cy="33339"/>
              </a:xfrm>
              <a:prstGeom prst="ellipse">
                <a:avLst/>
              </a:prstGeom>
              <a:solidFill>
                <a:srgbClr val="C00000"/>
              </a:solidFill>
              <a:ln w="12700">
                <a:solidFill>
                  <a:schemeClr val="bg1"/>
                </a:solidFill>
                <a:round/>
              </a:ln>
              <a:effectLst>
                <a:outerShdw dist="35921" dir="2700000" sx="66000" sy="66000" algn="ctr" rotWithShape="0">
                  <a:srgbClr val="1C1C1C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</a:endParaRP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1922463" y="1156368"/>
            <a:ext cx="1935163" cy="549525"/>
            <a:chOff x="2301973" y="1016403"/>
            <a:chExt cx="1935163" cy="549525"/>
          </a:xfrm>
        </p:grpSpPr>
        <p:sp>
          <p:nvSpPr>
            <p:cNvPr id="42" name="圆角矩形 41"/>
            <p:cNvSpPr/>
            <p:nvPr/>
          </p:nvSpPr>
          <p:spPr>
            <a:xfrm>
              <a:off x="2301973" y="1016403"/>
              <a:ext cx="1935163" cy="549525"/>
            </a:xfrm>
            <a:prstGeom prst="roundRect">
              <a:avLst/>
            </a:prstGeom>
            <a:solidFill>
              <a:srgbClr val="5F9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/>
            </a:p>
          </p:txBody>
        </p:sp>
        <p:sp>
          <p:nvSpPr>
            <p:cNvPr id="43" name="文本框 42"/>
            <p:cNvSpPr txBox="1">
              <a:spLocks noChangeArrowheads="1"/>
            </p:cNvSpPr>
            <p:nvPr/>
          </p:nvSpPr>
          <p:spPr bwMode="auto">
            <a:xfrm>
              <a:off x="2316539" y="1106499"/>
              <a:ext cx="19007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Collaboration</a:t>
              </a:r>
              <a:endParaRPr lang="zh-CN" altLang="en-US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2544" t="33900" r="11825" b="24148"/>
          <a:stretch>
            <a:fillRect/>
          </a:stretch>
        </p:blipFill>
        <p:spPr>
          <a:xfrm>
            <a:off x="10622280" y="5525770"/>
            <a:ext cx="1188720" cy="117284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TIMING" val="|1.8"/>
</p:tagLst>
</file>

<file path=ppt/tags/tag3.xml><?xml version="1.0" encoding="utf-8"?>
<p:tagLst xmlns:p="http://schemas.openxmlformats.org/presentationml/2006/main">
  <p:tag name="TIMING" val="|3.1"/>
</p:tagLst>
</file>

<file path=ppt/tags/tag4.xml><?xml version="1.0" encoding="utf-8"?>
<p:tagLst xmlns:p="http://schemas.openxmlformats.org/presentationml/2006/main">
  <p:tag name="KSO_WM_UNIT_PLACING_PICTURE_USER_VIEWPORT" val="{&quot;height&quot;:10915,&quot;width&quot;:8222.500787401576}"/>
</p:tagLst>
</file>

<file path=ppt/tags/tag5.xml><?xml version="1.0" encoding="utf-8"?>
<p:tagLst xmlns:p="http://schemas.openxmlformats.org/presentationml/2006/main">
  <p:tag name="KSO_WM_UNIT_TABLE_BEAUTIFY" val="smartTable{2f0abaac-d846-47eb-b97a-79123a84079b}"/>
  <p:tag name="TABLE_ENDDRAG_ORIGIN_RECT" val="766*437"/>
  <p:tag name="TABLE_ENDDRAG_RECT" val="39*96*766*437"/>
</p:tagLst>
</file>

<file path=ppt/tags/tag6.xml><?xml version="1.0" encoding="utf-8"?>
<p:tagLst xmlns:p="http://schemas.openxmlformats.org/presentationml/2006/main">
  <p:tag name="KSO_WM_UNIT_TABLE_BEAUTIFY" val="smartTable{58b45574-a484-4280-a869-7c58319a1303}"/>
  <p:tag name="TABLE_ENDDRAG_ORIGIN_RECT" val="865*455"/>
  <p:tag name="TABLE_ENDDRAG_RECT" val="46*62*865*455"/>
</p:tagLst>
</file>

<file path=ppt/tags/tag7.xml><?xml version="1.0" encoding="utf-8"?>
<p:tagLst xmlns:p="http://schemas.openxmlformats.org/presentationml/2006/main">
  <p:tag name="KSO_WM_UNIT_TABLE_BEAUTIFY" val="smartTable{58b45574-a484-4280-a869-7c58319a1303}"/>
  <p:tag name="TABLE_ENDDRAG_ORIGIN_RECT" val="884*316"/>
  <p:tag name="TABLE_ENDDRAG_RECT" val="38*43*884*316"/>
</p:tagLst>
</file>

<file path=ppt/tags/tag8.xml><?xml version="1.0" encoding="utf-8"?>
<p:tagLst xmlns:p="http://schemas.openxmlformats.org/presentationml/2006/main">
  <p:tag name="KSO_WM_UNIT_TABLE_BEAUTIFY" val="smartTable{58b45574-a484-4280-a869-7c58319a1303}"/>
  <p:tag name="TABLE_ENDDRAG_ORIGIN_RECT" val="901*348"/>
  <p:tag name="TABLE_ENDDRAG_RECT" val="30*44*901*34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17680</Words>
  <Application>WPS 演示</Application>
  <PresentationFormat>宽屏</PresentationFormat>
  <Paragraphs>1097</Paragraphs>
  <Slides>46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9" baseType="lpstr">
      <vt:lpstr>Arial</vt:lpstr>
      <vt:lpstr>宋体</vt:lpstr>
      <vt:lpstr>Wingdings</vt:lpstr>
      <vt:lpstr>等线</vt:lpstr>
      <vt:lpstr>等线 Light</vt:lpstr>
      <vt:lpstr>Times New Roman</vt:lpstr>
      <vt:lpstr>Arial Black</vt:lpstr>
      <vt:lpstr>Bradley Hand ITC</vt:lpstr>
      <vt:lpstr>Mongolian Baiti</vt:lpstr>
      <vt:lpstr>Calibri</vt:lpstr>
      <vt:lpstr>Calibri Light</vt:lpstr>
      <vt:lpstr>微软雅黑</vt:lpstr>
      <vt:lpstr>Microsoft YaHei UI</vt:lpstr>
      <vt:lpstr>方正兰亭细黑_GBK</vt:lpstr>
      <vt:lpstr>黑体</vt:lpstr>
      <vt:lpstr>Arial Unicode MS</vt:lpstr>
      <vt:lpstr>Segoe UI Black</vt:lpstr>
      <vt:lpstr>Wingdings</vt:lpstr>
      <vt:lpstr>Segoe UI</vt:lpstr>
      <vt:lpstr>Segoe UI Black</vt:lpstr>
      <vt:lpstr>Century Gothic</vt:lpstr>
      <vt:lpstr>Segoe UI Historic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Starlet Super</dc:creator>
  <cp:lastModifiedBy>L.M</cp:lastModifiedBy>
  <cp:revision>944</cp:revision>
  <dcterms:created xsi:type="dcterms:W3CDTF">2019-05-13T08:34:00Z</dcterms:created>
  <dcterms:modified xsi:type="dcterms:W3CDTF">2022-03-09T07:50:13Z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94831AAB16EE428DA93B7AD73BDE0286</vt:lpwstr>
  </property>
</Properties>
</file>