
<file path=[Content_Types].xml><?xml version="1.0" encoding="utf-8"?>
<Types xmlns="http://schemas.openxmlformats.org/package/2006/content-types"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0" r:id="rId4"/>
    <p:sldMasterId id="2147483684" r:id="rId5"/>
    <p:sldMasterId id="2147483697" r:id="rId6"/>
    <p:sldMasterId id="2147483710" r:id="rId7"/>
    <p:sldMasterId id="2147483720" r:id="rId8"/>
  </p:sldMasterIdLst>
  <p:notesMasterIdLst>
    <p:notesMasterId r:id="rId10"/>
  </p:notesMasterIdLst>
  <p:handoutMasterIdLst>
    <p:handoutMasterId r:id="rId62"/>
  </p:handoutMasterIdLst>
  <p:sldIdLst>
    <p:sldId id="1219" r:id="rId9"/>
    <p:sldId id="1429" r:id="rId11"/>
    <p:sldId id="1437" r:id="rId12"/>
    <p:sldId id="1727" r:id="rId13"/>
    <p:sldId id="1443" r:id="rId14"/>
    <p:sldId id="1431" r:id="rId15"/>
    <p:sldId id="1430" r:id="rId16"/>
    <p:sldId id="1477" r:id="rId17"/>
    <p:sldId id="1446" r:id="rId18"/>
    <p:sldId id="1448" r:id="rId19"/>
    <p:sldId id="1449" r:id="rId20"/>
    <p:sldId id="1450" r:id="rId21"/>
    <p:sldId id="1478" r:id="rId22"/>
    <p:sldId id="1451" r:id="rId23"/>
    <p:sldId id="1434" r:id="rId24"/>
    <p:sldId id="1444" r:id="rId25"/>
    <p:sldId id="1436" r:id="rId26"/>
    <p:sldId id="1686" r:id="rId27"/>
    <p:sldId id="1454" r:id="rId28"/>
    <p:sldId id="1469" r:id="rId29"/>
    <p:sldId id="1476" r:id="rId30"/>
    <p:sldId id="1455" r:id="rId31"/>
    <p:sldId id="1468" r:id="rId32"/>
    <p:sldId id="1571" r:id="rId33"/>
    <p:sldId id="1460" r:id="rId34"/>
    <p:sldId id="1726" r:id="rId35"/>
    <p:sldId id="1461" r:id="rId36"/>
    <p:sldId id="1569" r:id="rId37"/>
    <p:sldId id="1462" r:id="rId38"/>
    <p:sldId id="1463" r:id="rId39"/>
    <p:sldId id="1647" r:id="rId40"/>
    <p:sldId id="1650" r:id="rId41"/>
    <p:sldId id="1654" r:id="rId42"/>
    <p:sldId id="1653" r:id="rId43"/>
    <p:sldId id="1655" r:id="rId44"/>
    <p:sldId id="1656" r:id="rId45"/>
    <p:sldId id="1658" r:id="rId46"/>
    <p:sldId id="1659" r:id="rId47"/>
    <p:sldId id="1661" r:id="rId48"/>
    <p:sldId id="1779" r:id="rId49"/>
    <p:sldId id="1675" r:id="rId50"/>
    <p:sldId id="1470" r:id="rId51"/>
    <p:sldId id="1665" r:id="rId52"/>
    <p:sldId id="1479" r:id="rId53"/>
    <p:sldId id="1657" r:id="rId54"/>
    <p:sldId id="1663" r:id="rId55"/>
    <p:sldId id="1719" r:id="rId56"/>
    <p:sldId id="1874" r:id="rId57"/>
    <p:sldId id="1570" r:id="rId58"/>
    <p:sldId id="1875" r:id="rId59"/>
    <p:sldId id="1474" r:id="rId60"/>
    <p:sldId id="1475" r:id="rId61"/>
  </p:sldIdLst>
  <p:sldSz cx="9144000" cy="51435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XWLUSER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BECE7"/>
    <a:srgbClr val="003668"/>
    <a:srgbClr val="EB7D1E"/>
    <a:srgbClr val="807E7B"/>
    <a:srgbClr val="01BAFF"/>
    <a:srgbClr val="E796AB"/>
    <a:srgbClr val="DA5F7C"/>
    <a:srgbClr val="D6AFAA"/>
    <a:srgbClr val="ED63F2"/>
    <a:srgbClr val="FE5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039"/>
    <p:restoredTop sz="98973"/>
  </p:normalViewPr>
  <p:slideViewPr>
    <p:cSldViewPr snapToGrid="0" showGuides="1">
      <p:cViewPr>
        <p:scale>
          <a:sx n="90" d="100"/>
          <a:sy n="90" d="100"/>
        </p:scale>
        <p:origin x="17" y="-146"/>
      </p:cViewPr>
      <p:guideLst>
        <p:guide orient="horz" pos="2886"/>
        <p:guide pos="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6" Type="http://schemas.openxmlformats.org/officeDocument/2006/relationships/commentAuthors" Target="commentAuthors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handoutMaster" Target="handoutMasters/handoutMaster1.xml"/><Relationship Id="rId61" Type="http://schemas.openxmlformats.org/officeDocument/2006/relationships/slide" Target="slides/slide52.xml"/><Relationship Id="rId60" Type="http://schemas.openxmlformats.org/officeDocument/2006/relationships/slide" Target="slides/slide51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0.xml"/><Relationship Id="rId58" Type="http://schemas.openxmlformats.org/officeDocument/2006/relationships/slide" Target="slides/slide49.xml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920" b="0" i="0" u="none" strike="noStrike" kern="1200" spc="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  <a:r>
              <a:rPr lang="en-US" altLang="zh-CN" sz="1600" dirty="0"/>
              <a:t>2009-2019</a:t>
            </a:r>
            <a:r>
              <a:rPr lang="zh-CN" altLang="en-US" sz="1600" dirty="0"/>
              <a:t>年</a:t>
            </a:r>
            <a:r>
              <a:rPr lang="zh-CN" sz="1600" dirty="0"/>
              <a:t>我校留学生</a:t>
            </a:r>
            <a:r>
              <a:rPr lang="zh-CN" altLang="en-US" sz="1600" dirty="0"/>
              <a:t>规模</a:t>
            </a:r>
            <a:endParaRPr lang="zh-CN" altLang="en-US" sz="1600" dirty="0"/>
          </a:p>
          <a:p>
            <a:pPr>
              <a:defRPr lang="zh-CN" sz="1920" b="0" i="0" u="none" strike="noStrike" kern="1200" spc="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  <a:r>
              <a:rPr lang="zh-CN" altLang="en-US" sz="1600" dirty="0"/>
              <a:t>The number of </a:t>
            </a:r>
            <a:r>
              <a:rPr lang="en-US" altLang="zh-CN" sz="1600" dirty="0"/>
              <a:t>international </a:t>
            </a:r>
            <a:r>
              <a:rPr lang="zh-CN" altLang="en-US" sz="1600" dirty="0"/>
              <a:t>students in the past decade </a:t>
            </a:r>
            <a:endParaRPr lang="zh-CN" sz="1600" dirty="0"/>
          </a:p>
        </c:rich>
      </c:tx>
      <c:layout>
        <c:manualLayout>
          <c:xMode val="edge"/>
          <c:yMode val="edge"/>
          <c:x val="0.148589934873484"/>
          <c:y val="0.01107911125172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总数Total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Microsoft YaHei" panose="020B0503020204020204" charset="-122"/>
                    <a:ea typeface="Microsoft YaHei" panose="020B050302020402020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991</c:v>
                </c:pt>
                <c:pt idx="1">
                  <c:v>1029</c:v>
                </c:pt>
                <c:pt idx="2">
                  <c:v>1181</c:v>
                </c:pt>
                <c:pt idx="3">
                  <c:v>1126</c:v>
                </c:pt>
                <c:pt idx="4">
                  <c:v>1103</c:v>
                </c:pt>
                <c:pt idx="5">
                  <c:v>1131</c:v>
                </c:pt>
                <c:pt idx="6">
                  <c:v>1185</c:v>
                </c:pt>
                <c:pt idx="7">
                  <c:v>1036</c:v>
                </c:pt>
                <c:pt idx="8">
                  <c:v>1103</c:v>
                </c:pt>
                <c:pt idx="9">
                  <c:v>1041</c:v>
                </c:pt>
                <c:pt idx="10">
                  <c:v>1466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长期生Long term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910</c:v>
                </c:pt>
                <c:pt idx="1">
                  <c:v>843</c:v>
                </c:pt>
                <c:pt idx="2">
                  <c:v>930</c:v>
                </c:pt>
                <c:pt idx="3">
                  <c:v>1014</c:v>
                </c:pt>
                <c:pt idx="4">
                  <c:v>977</c:v>
                </c:pt>
                <c:pt idx="5">
                  <c:v>1048</c:v>
                </c:pt>
                <c:pt idx="6">
                  <c:v>1011</c:v>
                </c:pt>
                <c:pt idx="7">
                  <c:v>907</c:v>
                </c:pt>
                <c:pt idx="8">
                  <c:v>940</c:v>
                </c:pt>
                <c:pt idx="9">
                  <c:v>848</c:v>
                </c:pt>
                <c:pt idx="10">
                  <c:v>969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短期生 Short term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81</c:v>
                </c:pt>
                <c:pt idx="1">
                  <c:v>186</c:v>
                </c:pt>
                <c:pt idx="2">
                  <c:v>251</c:v>
                </c:pt>
                <c:pt idx="3">
                  <c:v>112</c:v>
                </c:pt>
                <c:pt idx="4">
                  <c:v>126</c:v>
                </c:pt>
                <c:pt idx="5">
                  <c:v>83</c:v>
                </c:pt>
                <c:pt idx="6">
                  <c:v>174</c:v>
                </c:pt>
                <c:pt idx="7">
                  <c:v>129</c:v>
                </c:pt>
                <c:pt idx="8">
                  <c:v>163</c:v>
                </c:pt>
                <c:pt idx="9">
                  <c:v>193</c:v>
                </c:pt>
                <c:pt idx="10">
                  <c:v>497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学历生 Degree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215</c:v>
                </c:pt>
                <c:pt idx="1">
                  <c:v>292</c:v>
                </c:pt>
                <c:pt idx="2">
                  <c:v>396</c:v>
                </c:pt>
                <c:pt idx="3">
                  <c:v>503</c:v>
                </c:pt>
                <c:pt idx="4">
                  <c:v>568</c:v>
                </c:pt>
                <c:pt idx="5">
                  <c:v>624</c:v>
                </c:pt>
                <c:pt idx="6">
                  <c:v>633</c:v>
                </c:pt>
                <c:pt idx="7">
                  <c:v>604</c:v>
                </c:pt>
                <c:pt idx="8">
                  <c:v>590</c:v>
                </c:pt>
                <c:pt idx="9">
                  <c:v>598</c:v>
                </c:pt>
                <c:pt idx="10">
                  <c:v>676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非学历生None degree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776</c:v>
                </c:pt>
                <c:pt idx="1">
                  <c:v>737</c:v>
                </c:pt>
                <c:pt idx="2">
                  <c:v>785</c:v>
                </c:pt>
                <c:pt idx="3">
                  <c:v>623</c:v>
                </c:pt>
                <c:pt idx="4">
                  <c:v>535</c:v>
                </c:pt>
                <c:pt idx="5">
                  <c:v>507</c:v>
                </c:pt>
                <c:pt idx="6">
                  <c:v>552</c:v>
                </c:pt>
                <c:pt idx="7">
                  <c:v>432</c:v>
                </c:pt>
                <c:pt idx="8">
                  <c:v>513</c:v>
                </c:pt>
                <c:pt idx="9">
                  <c:v>443</c:v>
                </c:pt>
                <c:pt idx="10">
                  <c:v>790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76499936"/>
        <c:axId val="-776501024"/>
      </c:barChart>
      <c:catAx>
        <c:axId val="-77649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</a:p>
        </c:txPr>
        <c:crossAx val="-776501024"/>
        <c:crosses val="autoZero"/>
        <c:auto val="1"/>
        <c:lblAlgn val="ctr"/>
        <c:lblOffset val="100"/>
        <c:noMultiLvlLbl val="0"/>
      </c:catAx>
      <c:valAx>
        <c:axId val="-77650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</a:p>
        </c:txPr>
        <c:crossAx val="-77649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defRPr>
            </a:pPr>
          </a:p>
        </c:txPr>
      </c:legendEntry>
      <c:layout>
        <c:manualLayout>
          <c:xMode val="edge"/>
          <c:yMode val="edge"/>
          <c:x val="0.0315262900421031"/>
          <c:y val="0.800207275341213"/>
          <c:w val="0.955104980826363"/>
          <c:h val="0.1466874329728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/>
              </a:solidFill>
              <a:latin typeface="Microsoft YaHei" panose="020B0503020204020204" charset="-122"/>
              <a:ea typeface="Microsoft YaHei" panose="020B050302020402020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600">
          <a:solidFill>
            <a:schemeClr val="tx1"/>
          </a:solidFill>
          <a:latin typeface="Microsoft YaHei" panose="020B0503020204020204" charset="-122"/>
          <a:ea typeface="Microsoft YaHei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19A90010-DCDB-4299-8621-7DC749A00065}" type="datetimeFigureOut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r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东北财经大学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8DF332E5-06F7-4BE2-9B2D-9EB61229D01D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A619FC44-5247-4117-81B5-5B553B0FDD06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strike="noStrike" noProof="1" dirty="0"/>
          </a:p>
        </p:txBody>
      </p:sp>
      <p:sp>
        <p:nvSpPr>
          <p:cNvPr id="297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9701" name="备注占位符 4"/>
          <p:cNvSpPr>
            <a:spLocks noGrp="1" noRot="1" noChangeAspect="1"/>
          </p:cNvSpPr>
          <p:nvPr/>
        </p:nvSpPr>
        <p:spPr>
          <a:xfrm>
            <a:off x="323850" y="4343400"/>
            <a:ext cx="6203950" cy="4114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defTabSz="0" eaLnBrk="0" hangingPunct="0">
              <a:spcBef>
                <a:spcPct val="30000"/>
              </a:spcBef>
            </a:pPr>
            <a:endParaRPr lang="zh-CN" altLang="en-US" sz="1200" dirty="0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r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东北财经大学</a:t>
            </a:r>
            <a:endParaRPr lang="zh-CN" altLang="en-US" strike="noStrike" noProof="1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6D42F1AA-BB1F-4E8D-9927-607046CF2430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strike="noStrike" noProof="1" dirty="0"/>
          </a:p>
        </p:txBody>
      </p:sp>
      <p:sp>
        <p:nvSpPr>
          <p:cNvPr id="29704" name="备注占位符 4"/>
          <p:cNvSpPr>
            <a:spLocks noGrp="1"/>
          </p:cNvSpPr>
          <p:nvPr>
            <p:ph type="body" sz="quarter"/>
          </p:nvPr>
        </p:nvSpPr>
        <p:spPr>
          <a:xfrm>
            <a:off x="728663" y="4597400"/>
            <a:ext cx="5486400" cy="3687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31747" name="灯片编号占位符 4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1748" name="页脚占位符 6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1749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81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813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813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813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017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50179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0180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0181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22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52227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2228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2229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Rectangle 7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en-US" altLang="zh-CN" sz="1400">
                <a:latin typeface="Arial" panose="020B0604020202020204" pitchFamily="34" charset="0"/>
              </a:rPr>
            </a:fld>
            <a:endParaRPr lang="en-US" altLang="zh-CN" sz="1400">
              <a:latin typeface="Arial" panose="020B0604020202020204" pitchFamily="34" charset="0"/>
            </a:endParaRPr>
          </a:p>
        </p:txBody>
      </p:sp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 eaLnBrk="1" hangingPunct="1">
              <a:lnSpc>
                <a:spcPct val="80000"/>
              </a:lnSpc>
            </a:pPr>
            <a:endParaRPr lang="zh-CN" altLang="zh-CN" sz="1100"/>
          </a:p>
        </p:txBody>
      </p:sp>
      <p:sp>
        <p:nvSpPr>
          <p:cNvPr id="54276" name="日期占位符 3"/>
          <p:cNvSpPr txBox="1">
            <a:spLocks noGrp="1"/>
          </p:cNvSpPr>
          <p:nvPr/>
        </p:nvSpPr>
        <p:spPr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algn="r">
              <a:buNone/>
            </a:pPr>
            <a:fld id="{BB962C8B-B14F-4D97-AF65-F5344CB8AC3E}" type="datetime1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</a:fld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54277" name="灯片编号占位符 4"/>
          <p:cNvSpPr txBox="1">
            <a:spLocks noGrp="1"/>
          </p:cNvSpPr>
          <p:nvPr/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>
              <a:buNone/>
            </a:pPr>
            <a:fld id="{9A0DB2DC-4C9A-4742-B13C-FB6460FD3503}" type="slidenum">
              <a:rPr lang="en-US" altLang="zh-CN" sz="1400">
                <a:latin typeface="Arial" panose="020B0604020202020204" pitchFamily="34" charset="0"/>
                <a:sym typeface="Microsoft YaHei" panose="020B0503020204020204" charset="-122"/>
              </a:rPr>
            </a:fld>
            <a:endParaRPr lang="en-US" altLang="zh-CN" sz="1400">
              <a:latin typeface="Arial" panose="020B0604020202020204" pitchFamily="34" charset="0"/>
              <a:sym typeface="Microsoft YaHei" panose="020B0503020204020204" charset="-122"/>
            </a:endParaRPr>
          </a:p>
        </p:txBody>
      </p:sp>
      <p:sp>
        <p:nvSpPr>
          <p:cNvPr id="54278" name="页眉占位符 5"/>
          <p:cNvSpPr txBox="1">
            <a:spLocks noGrp="1"/>
          </p:cNvSpPr>
          <p:nvPr/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辽宁省来华留学教育示范基地自评报告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54279" name="页脚占位符 6"/>
          <p:cNvSpPr txBox="1">
            <a:spLocks noGrp="1"/>
          </p:cNvSpPr>
          <p:nvPr/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54280" name="页脚占位符 1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4281" name="页眉占位符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63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5632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632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632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837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5837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837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837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60419" name="日期占位符 3"/>
          <p:cNvSpPr txBox="1">
            <a:spLocks noGrp="1"/>
          </p:cNvSpPr>
          <p:nvPr/>
        </p:nvSpPr>
        <p:spPr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algn="r">
              <a:buNone/>
            </a:pPr>
            <a:fld id="{BB962C8B-B14F-4D97-AF65-F5344CB8AC3E}" type="datetime1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0420" name="灯片编号占位符 4"/>
          <p:cNvSpPr txBox="1">
            <a:spLocks noGrp="1"/>
          </p:cNvSpPr>
          <p:nvPr/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0421" name="页眉占位符 5"/>
          <p:cNvSpPr txBox="1">
            <a:spLocks noGrp="1"/>
          </p:cNvSpPr>
          <p:nvPr/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辽宁省来华留学教育示范基地自评报告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0422" name="页脚占位符 6"/>
          <p:cNvSpPr txBox="1">
            <a:spLocks noGrp="1"/>
          </p:cNvSpPr>
          <p:nvPr/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0423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0424" name="页脚占位符 2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0425" name="页眉占位符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246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62467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2468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2469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45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6451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451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451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656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6656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656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656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Rectangle 7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en-US" altLang="zh-CN" sz="1400">
                <a:latin typeface="Arial" panose="020B0604020202020204" pitchFamily="34" charset="0"/>
              </a:rPr>
            </a:fld>
            <a:endParaRPr lang="en-US" altLang="zh-CN" sz="1400">
              <a:latin typeface="Arial" panose="020B0604020202020204" pitchFamily="34" charset="0"/>
            </a:endParaRPr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</p:spPr>
        <p:txBody>
          <a:bodyPr lIns="91440" tIns="45720" rIns="91440" bIns="45720" anchor="t"/>
          <a:p>
            <a:pPr lvl="0" eaLnBrk="1" hangingPunct="1"/>
            <a:endParaRPr lang="zh-CN" altLang="zh-CN"/>
          </a:p>
        </p:txBody>
      </p:sp>
      <p:sp>
        <p:nvSpPr>
          <p:cNvPr id="33796" name="页脚占位符 1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3797" name="页眉占位符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0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6861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6861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861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861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06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70659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0660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0661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270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72707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2708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2709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475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7475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475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475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680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7680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680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680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4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788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7885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885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885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08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0899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0900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0901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294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2947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2948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2949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49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499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499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499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70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704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704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704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3584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584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584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90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909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909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909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11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91139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1140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1141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31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93187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3188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3189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72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9728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728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728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52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9523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523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523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2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9933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9933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933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933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059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1059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1059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059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059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075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0752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752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752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126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1264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4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264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46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146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1469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469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469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78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3789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789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789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737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1673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16739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6740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6741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890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909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909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909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78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187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18787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8788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8789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08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208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2083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083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083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08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208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12083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083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083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882" name="备注占位符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122883" name="灯片编号占位符 4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2884" name="页脚占位符 6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288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78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37891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7892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7893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39939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9940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9941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19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1987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1988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1989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4035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4036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4037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60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46083" name="页脚占位符 5"/>
          <p:cNvSpPr>
            <a:spLocks noGrp="1"/>
          </p:cNvSpPr>
          <p:nvPr>
            <p:ph type="ftr" sz="quarter"/>
          </p:nvPr>
        </p:nvSpPr>
        <p:spPr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eaLnBrk="1" latinLnBrk="0" hangingPunct="1">
              <a:buNone/>
            </a:pPr>
            <a:r>
              <a:rPr lang="zh-CN" altLang="en-US" sz="1200">
                <a:latin typeface="Arial" panose="020B0604020202020204" pitchFamily="34" charset="0"/>
                <a:ea typeface="SimSun" panose="02010600030101010101" pitchFamily="2" charset="-122"/>
              </a:rPr>
              <a:t>东北财经大学</a:t>
            </a: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6084" name="灯片编号占位符 6"/>
          <p:cNvSpPr>
            <a:spLocks noGrp="1"/>
          </p:cNvSpPr>
          <p:nvPr>
            <p:ph type="sldNum" sz="quarter"/>
          </p:nvPr>
        </p:nvSpPr>
        <p:spPr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marL="0" lvl="0" indent="0" algn="r" eaLnBrk="1" latinLnBrk="0" hangingPunct="1">
              <a:buNone/>
            </a:pPr>
            <a:fld id="{9A0DB2DC-4C9A-4742-B13C-FB6460FD3503}" type="slidenum"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6085" name="页眉占位符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marL="0" lvl="0" indent="0" eaLnBrk="1" latinLnBrk="0" hangingPunct="1">
              <a:buNone/>
            </a:pPr>
            <a:endParaRPr lang="zh-CN" altLang="en-US" sz="12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emf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5293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566553" y="317144"/>
            <a:ext cx="7605847" cy="769441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effectLst>
                  <a:reflection blurRad="6350" stA="32000" endPos="48000" dist="76200" dir="5400000" sy="-100000" algn="bl" rotWithShape="0"/>
                </a:effectLst>
                <a:latin typeface="华文细黑" panose="02010600040101010101" pitchFamily="2" charset="-122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国内一流的网络教育</a:t>
            </a:r>
            <a:r>
              <a:rPr lang="en-US" altLang="zh-CN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(e-DUFE)</a:t>
            </a:r>
            <a:r>
              <a:rPr lang="en-US" altLang="zh-CN" sz="4400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 </a:t>
            </a:r>
            <a:r>
              <a:rPr lang="en-US" altLang="zh-CN" sz="1200" strike="noStrike" noProof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24000" endPos="48000" dist="508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Top-class e-learning in China</a:t>
            </a:r>
            <a:endParaRPr lang="zh-CN" altLang="en-US" sz="1200" strike="noStrike" noProof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24000" endPos="48000" dist="50800" dir="5400000" sy="-100000" algn="bl" rotWithShape="0"/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566553" y="485259"/>
            <a:ext cx="6660742" cy="646331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effectLst>
                  <a:reflection blurRad="6350" stA="32000" endPos="48000" dist="76200" dir="5400000" sy="-100000" algn="bl" rotWithShape="0"/>
                </a:effectLst>
                <a:latin typeface="华文细黑" panose="02010600040101010101" pitchFamily="2" charset="-122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应用及规划 </a:t>
            </a:r>
            <a:r>
              <a:rPr lang="en-US" altLang="zh-CN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— </a:t>
            </a:r>
            <a:r>
              <a:rPr lang="zh-CN" altLang="en-US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辅助汉语教学</a:t>
            </a:r>
            <a:endParaRPr lang="en-US" altLang="zh-CN" strike="noStrike" noProof="1" dirty="0" smtClean="0">
              <a:effectLst>
                <a:reflection blurRad="6350" stA="24000" endPos="48000" dist="50800" dir="5400000" sy="-100000" algn="bl" rotWithShape="0"/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200" strike="noStrike" noProof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24000" endPos="48000" dist="508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 &amp; Planning —— Chinese—aided learning</a:t>
            </a:r>
            <a:endParaRPr lang="zh-CN" altLang="en-US" sz="1200" strike="noStrike" noProof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24000" endPos="48000" dist="50800" dir="5400000" sy="-100000" algn="bl" rotWithShape="0"/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trike="noStrike" noProof="1"/>
          </a:p>
        </p:txBody>
      </p:sp>
      <p:sp>
        <p:nvSpPr>
          <p:cNvPr id="3" name="任意多边形 12"/>
          <p:cNvSpPr/>
          <p:nvPr userDrawn="1"/>
        </p:nvSpPr>
        <p:spPr>
          <a:xfrm>
            <a:off x="0" y="2841625"/>
            <a:ext cx="9144000" cy="2303463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18943"/>
              <a:gd name="connsiteX1-231" fmla="*/ 9144000 w 9144000"/>
              <a:gd name="connsiteY1-232" fmla="*/ 1171840 h 3618943"/>
              <a:gd name="connsiteX2-233" fmla="*/ 9144000 w 9144000"/>
              <a:gd name="connsiteY2-234" fmla="*/ 1498149 h 3618943"/>
              <a:gd name="connsiteX3-235" fmla="*/ 9144000 w 9144000"/>
              <a:gd name="connsiteY3-236" fmla="*/ 3618943 h 3618943"/>
              <a:gd name="connsiteX4-237" fmla="*/ 0 w 9144000"/>
              <a:gd name="connsiteY4-238" fmla="*/ 3618943 h 3618943"/>
              <a:gd name="connsiteX5-239" fmla="*/ 0 w 9144000"/>
              <a:gd name="connsiteY5-240" fmla="*/ 0 h 3618943"/>
              <a:gd name="connsiteX0-241" fmla="*/ 0 w 9144000"/>
              <a:gd name="connsiteY0-242" fmla="*/ 0 h 3618943"/>
              <a:gd name="connsiteX1-243" fmla="*/ 9144000 w 9144000"/>
              <a:gd name="connsiteY1-244" fmla="*/ 1171840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1171840 h 3618943"/>
              <a:gd name="connsiteX2-257" fmla="*/ 9144000 w 9144000"/>
              <a:gd name="connsiteY2-258" fmla="*/ 1498149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1171840 h 3618943"/>
              <a:gd name="connsiteX2-269" fmla="*/ 9144000 w 9144000"/>
              <a:gd name="connsiteY2-270" fmla="*/ 1498149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1171840 h 3618943"/>
              <a:gd name="connsiteX2-281" fmla="*/ 9144000 w 9144000"/>
              <a:gd name="connsiteY2-282" fmla="*/ 1498149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1171840 h 3618943"/>
              <a:gd name="connsiteX2-293" fmla="*/ 9144000 w 9144000"/>
              <a:gd name="connsiteY2-294" fmla="*/ 1498149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1171840 h 3618943"/>
              <a:gd name="connsiteX2-305" fmla="*/ 9144000 w 9144000"/>
              <a:gd name="connsiteY2-306" fmla="*/ 1498149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1171840 h 3618943"/>
              <a:gd name="connsiteX2-317" fmla="*/ 9144000 w 9144000"/>
              <a:gd name="connsiteY2-318" fmla="*/ 1498149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618943">
                <a:moveTo>
                  <a:pt x="0" y="0"/>
                </a:moveTo>
                <a:cubicBezTo>
                  <a:pt x="1783491" y="2055435"/>
                  <a:pt x="7842422" y="1878666"/>
                  <a:pt x="9144000" y="1171840"/>
                </a:cubicBezTo>
                <a:lnTo>
                  <a:pt x="9144000" y="1498149"/>
                </a:lnTo>
                <a:lnTo>
                  <a:pt x="9144000" y="3618943"/>
                </a:lnTo>
                <a:lnTo>
                  <a:pt x="0" y="361894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4" name="任意多边形 13"/>
          <p:cNvSpPr/>
          <p:nvPr userDrawn="1"/>
        </p:nvSpPr>
        <p:spPr>
          <a:xfrm>
            <a:off x="0" y="3111500"/>
            <a:ext cx="9144000" cy="2032000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618943">
                <a:moveTo>
                  <a:pt x="0" y="0"/>
                </a:moveTo>
                <a:cubicBezTo>
                  <a:pt x="2117124" y="1906711"/>
                  <a:pt x="7212227" y="1650233"/>
                  <a:pt x="9144000" y="1171840"/>
                </a:cubicBezTo>
                <a:lnTo>
                  <a:pt x="9144000" y="1498149"/>
                </a:lnTo>
                <a:lnTo>
                  <a:pt x="9144000" y="3618943"/>
                </a:lnTo>
                <a:lnTo>
                  <a:pt x="0" y="361894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dist="381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图片 9" descr="background1.jpg"/>
          <p:cNvPicPr>
            <a:picLocks noChangeAspect="1"/>
          </p:cNvPicPr>
          <p:nvPr userDrawn="1"/>
        </p:nvPicPr>
        <p:blipFill>
          <a:blip r:embed="rId2"/>
          <a:srcRect t="12988"/>
          <a:stretch>
            <a:fillRect/>
          </a:stretch>
        </p:blipFill>
        <p:spPr>
          <a:xfrm>
            <a:off x="0" y="668338"/>
            <a:ext cx="9144000" cy="4475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任意多边形 12"/>
          <p:cNvSpPr/>
          <p:nvPr userDrawn="1"/>
        </p:nvSpPr>
        <p:spPr>
          <a:xfrm flipH="1" flipV="1">
            <a:off x="0" y="-141287"/>
            <a:ext cx="9144000" cy="536575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81179"/>
              <a:gd name="connsiteX1-231" fmla="*/ 9144000 w 9144000"/>
              <a:gd name="connsiteY1-232" fmla="*/ 2143012 h 3681179"/>
              <a:gd name="connsiteX2-233" fmla="*/ 9144000 w 9144000"/>
              <a:gd name="connsiteY2-234" fmla="*/ 1498149 h 3681179"/>
              <a:gd name="connsiteX3-235" fmla="*/ 9144000 w 9144000"/>
              <a:gd name="connsiteY3-236" fmla="*/ 3618943 h 3681179"/>
              <a:gd name="connsiteX4-237" fmla="*/ 0 w 9144000"/>
              <a:gd name="connsiteY4-238" fmla="*/ 3618943 h 3681179"/>
              <a:gd name="connsiteX5-239" fmla="*/ 0 w 9144000"/>
              <a:gd name="connsiteY5-240" fmla="*/ 0 h 3681179"/>
              <a:gd name="connsiteX0-241" fmla="*/ 0 w 9144000"/>
              <a:gd name="connsiteY0-242" fmla="*/ 0 h 3618943"/>
              <a:gd name="connsiteX1-243" fmla="*/ 9144000 w 9144000"/>
              <a:gd name="connsiteY1-244" fmla="*/ 2143012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2143012 h 3618943"/>
              <a:gd name="connsiteX2-257" fmla="*/ 9144000 w 9144000"/>
              <a:gd name="connsiteY2-258" fmla="*/ 2143012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2143012 h 3618943"/>
              <a:gd name="connsiteX2-269" fmla="*/ 9144000 w 9144000"/>
              <a:gd name="connsiteY2-270" fmla="*/ 2381125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2143012 h 3618943"/>
              <a:gd name="connsiteX2-281" fmla="*/ 9144000 w 9144000"/>
              <a:gd name="connsiteY2-282" fmla="*/ 2619238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2619238 h 3618943"/>
              <a:gd name="connsiteX2-293" fmla="*/ 9144000 w 9144000"/>
              <a:gd name="connsiteY2-294" fmla="*/ 2619238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2619238 h 3618943"/>
              <a:gd name="connsiteX2-305" fmla="*/ 9144000 w 9144000"/>
              <a:gd name="connsiteY2-306" fmla="*/ 2619238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2619238 h 3618943"/>
              <a:gd name="connsiteX2-317" fmla="*/ 9144000 w 9144000"/>
              <a:gd name="connsiteY2-318" fmla="*/ 2619238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  <a:gd name="connsiteX0-325" fmla="*/ 0 w 9144000"/>
              <a:gd name="connsiteY0-326" fmla="*/ 0 h 3618943"/>
              <a:gd name="connsiteX1-327" fmla="*/ 9144000 w 9144000"/>
              <a:gd name="connsiteY1-328" fmla="*/ 2619238 h 3618943"/>
              <a:gd name="connsiteX2-329" fmla="*/ 9144000 w 9144000"/>
              <a:gd name="connsiteY2-330" fmla="*/ 2619238 h 3618943"/>
              <a:gd name="connsiteX3-331" fmla="*/ 9144000 w 9144000"/>
              <a:gd name="connsiteY3-332" fmla="*/ 3618943 h 3618943"/>
              <a:gd name="connsiteX4-333" fmla="*/ 0 w 9144000"/>
              <a:gd name="connsiteY4-334" fmla="*/ 3618943 h 3618943"/>
              <a:gd name="connsiteX5-335" fmla="*/ 0 w 9144000"/>
              <a:gd name="connsiteY5-336" fmla="*/ 0 h 3618943"/>
              <a:gd name="connsiteX0-337" fmla="*/ 0 w 9144000"/>
              <a:gd name="connsiteY0-338" fmla="*/ 0 h 3618943"/>
              <a:gd name="connsiteX1-339" fmla="*/ 9144000 w 9144000"/>
              <a:gd name="connsiteY1-340" fmla="*/ 2619238 h 3618943"/>
              <a:gd name="connsiteX2-341" fmla="*/ 9144000 w 9144000"/>
              <a:gd name="connsiteY2-342" fmla="*/ 2619238 h 3618943"/>
              <a:gd name="connsiteX3-343" fmla="*/ 9144000 w 9144000"/>
              <a:gd name="connsiteY3-344" fmla="*/ 3618943 h 3618943"/>
              <a:gd name="connsiteX4-345" fmla="*/ 0 w 9144000"/>
              <a:gd name="connsiteY4-346" fmla="*/ 3618943 h 3618943"/>
              <a:gd name="connsiteX5-347" fmla="*/ 0 w 9144000"/>
              <a:gd name="connsiteY5-348" fmla="*/ 0 h 3618943"/>
              <a:gd name="connsiteX0-349" fmla="*/ 0 w 9144000"/>
              <a:gd name="connsiteY0-350" fmla="*/ 0 h 3618943"/>
              <a:gd name="connsiteX1-351" fmla="*/ 9144000 w 9144000"/>
              <a:gd name="connsiteY1-352" fmla="*/ 2619238 h 3618943"/>
              <a:gd name="connsiteX2-353" fmla="*/ 9144000 w 9144000"/>
              <a:gd name="connsiteY2-354" fmla="*/ 2619238 h 3618943"/>
              <a:gd name="connsiteX3-355" fmla="*/ 9144000 w 9144000"/>
              <a:gd name="connsiteY3-356" fmla="*/ 3618943 h 3618943"/>
              <a:gd name="connsiteX4-357" fmla="*/ 0 w 9144000"/>
              <a:gd name="connsiteY4-358" fmla="*/ 3618943 h 3618943"/>
              <a:gd name="connsiteX5-359" fmla="*/ 0 w 9144000"/>
              <a:gd name="connsiteY5-360" fmla="*/ 0 h 3618943"/>
              <a:gd name="connsiteX0-361" fmla="*/ 0 w 9144000"/>
              <a:gd name="connsiteY0-362" fmla="*/ 0 h 3618943"/>
              <a:gd name="connsiteX1-363" fmla="*/ 9144000 w 9144000"/>
              <a:gd name="connsiteY1-364" fmla="*/ 2619238 h 3618943"/>
              <a:gd name="connsiteX2-365" fmla="*/ 9144000 w 9144000"/>
              <a:gd name="connsiteY2-366" fmla="*/ 2619238 h 3618943"/>
              <a:gd name="connsiteX3-367" fmla="*/ 9144000 w 9144000"/>
              <a:gd name="connsiteY3-368" fmla="*/ 3618943 h 3618943"/>
              <a:gd name="connsiteX4-369" fmla="*/ 0 w 9144000"/>
              <a:gd name="connsiteY4-370" fmla="*/ 3618943 h 3618943"/>
              <a:gd name="connsiteX5-371" fmla="*/ 0 w 9144000"/>
              <a:gd name="connsiteY5-372" fmla="*/ 0 h 3618943"/>
              <a:gd name="connsiteX0-373" fmla="*/ 0 w 9144000"/>
              <a:gd name="connsiteY0-374" fmla="*/ 0 h 3618943"/>
              <a:gd name="connsiteX1-375" fmla="*/ 9144000 w 9144000"/>
              <a:gd name="connsiteY1-376" fmla="*/ 2619238 h 3618943"/>
              <a:gd name="connsiteX2-377" fmla="*/ 9144000 w 9144000"/>
              <a:gd name="connsiteY2-378" fmla="*/ 2619238 h 3618943"/>
              <a:gd name="connsiteX3-379" fmla="*/ 9144000 w 9144000"/>
              <a:gd name="connsiteY3-380" fmla="*/ 3618943 h 3618943"/>
              <a:gd name="connsiteX4-381" fmla="*/ 0 w 9144000"/>
              <a:gd name="connsiteY4-382" fmla="*/ 3618943 h 3618943"/>
              <a:gd name="connsiteX5-383" fmla="*/ 0 w 9144000"/>
              <a:gd name="connsiteY5-384" fmla="*/ 0 h 3618943"/>
              <a:gd name="connsiteX0-385" fmla="*/ 0 w 9144000"/>
              <a:gd name="connsiteY0-386" fmla="*/ 0 h 3618943"/>
              <a:gd name="connsiteX1-387" fmla="*/ 9144000 w 9144000"/>
              <a:gd name="connsiteY1-388" fmla="*/ 2619238 h 3618943"/>
              <a:gd name="connsiteX2-389" fmla="*/ 9144000 w 9144000"/>
              <a:gd name="connsiteY2-390" fmla="*/ 2619238 h 3618943"/>
              <a:gd name="connsiteX3-391" fmla="*/ 9144000 w 9144000"/>
              <a:gd name="connsiteY3-392" fmla="*/ 3618943 h 3618943"/>
              <a:gd name="connsiteX4-393" fmla="*/ 0 w 9144000"/>
              <a:gd name="connsiteY4-394" fmla="*/ 3618943 h 3618943"/>
              <a:gd name="connsiteX5-395" fmla="*/ 0 w 9144000"/>
              <a:gd name="connsiteY5-396" fmla="*/ 0 h 3618943"/>
              <a:gd name="connsiteX0-397" fmla="*/ 0 w 9144000"/>
              <a:gd name="connsiteY0-398" fmla="*/ 0 h 3618943"/>
              <a:gd name="connsiteX1-399" fmla="*/ 9144000 w 9144000"/>
              <a:gd name="connsiteY1-400" fmla="*/ 2619238 h 3618943"/>
              <a:gd name="connsiteX2-401" fmla="*/ 9144000 w 9144000"/>
              <a:gd name="connsiteY2-402" fmla="*/ 2619238 h 3618943"/>
              <a:gd name="connsiteX3-403" fmla="*/ 9144000 w 9144000"/>
              <a:gd name="connsiteY3-404" fmla="*/ 3618943 h 3618943"/>
              <a:gd name="connsiteX4-405" fmla="*/ 0 w 9144000"/>
              <a:gd name="connsiteY4-406" fmla="*/ 3618943 h 3618943"/>
              <a:gd name="connsiteX5-407" fmla="*/ 0 w 9144000"/>
              <a:gd name="connsiteY5-408" fmla="*/ 0 h 3618943"/>
              <a:gd name="connsiteX0-409" fmla="*/ 0 w 9144000"/>
              <a:gd name="connsiteY0-410" fmla="*/ 0 h 3618943"/>
              <a:gd name="connsiteX1-411" fmla="*/ 9144000 w 9144000"/>
              <a:gd name="connsiteY1-412" fmla="*/ 2619238 h 3618943"/>
              <a:gd name="connsiteX2-413" fmla="*/ 9144000 w 9144000"/>
              <a:gd name="connsiteY2-414" fmla="*/ 2619238 h 3618943"/>
              <a:gd name="connsiteX3-415" fmla="*/ 9144000 w 9144000"/>
              <a:gd name="connsiteY3-416" fmla="*/ 3618943 h 3618943"/>
              <a:gd name="connsiteX4-417" fmla="*/ 0 w 9144000"/>
              <a:gd name="connsiteY4-418" fmla="*/ 3618943 h 3618943"/>
              <a:gd name="connsiteX5-419" fmla="*/ 0 w 9144000"/>
              <a:gd name="connsiteY5-420" fmla="*/ 0 h 3618943"/>
              <a:gd name="connsiteX0-421" fmla="*/ 0 w 9144000"/>
              <a:gd name="connsiteY0-422" fmla="*/ 0 h 3618943"/>
              <a:gd name="connsiteX1-423" fmla="*/ 9144000 w 9144000"/>
              <a:gd name="connsiteY1-424" fmla="*/ 2619238 h 3618943"/>
              <a:gd name="connsiteX2-425" fmla="*/ 9144000 w 9144000"/>
              <a:gd name="connsiteY2-426" fmla="*/ 2619238 h 3618943"/>
              <a:gd name="connsiteX3-427" fmla="*/ 9144000 w 9144000"/>
              <a:gd name="connsiteY3-428" fmla="*/ 3618943 h 3618943"/>
              <a:gd name="connsiteX4-429" fmla="*/ 0 w 9144000"/>
              <a:gd name="connsiteY4-430" fmla="*/ 3618943 h 3618943"/>
              <a:gd name="connsiteX5-431" fmla="*/ 0 w 9144000"/>
              <a:gd name="connsiteY5-432" fmla="*/ 0 h 3618943"/>
              <a:gd name="connsiteX0-433" fmla="*/ 0 w 9144000"/>
              <a:gd name="connsiteY0-434" fmla="*/ 0 h 3618943"/>
              <a:gd name="connsiteX1-435" fmla="*/ 9144000 w 9144000"/>
              <a:gd name="connsiteY1-436" fmla="*/ 2619238 h 3618943"/>
              <a:gd name="connsiteX2-437" fmla="*/ 9144000 w 9144000"/>
              <a:gd name="connsiteY2-438" fmla="*/ 2619238 h 3618943"/>
              <a:gd name="connsiteX3-439" fmla="*/ 9144000 w 9144000"/>
              <a:gd name="connsiteY3-440" fmla="*/ 3618943 h 3618943"/>
              <a:gd name="connsiteX4-441" fmla="*/ 0 w 9144000"/>
              <a:gd name="connsiteY4-442" fmla="*/ 3618943 h 3618943"/>
              <a:gd name="connsiteX5-443" fmla="*/ 0 w 9144000"/>
              <a:gd name="connsiteY5-444" fmla="*/ 0 h 3618943"/>
              <a:gd name="connsiteX0-445" fmla="*/ 0 w 9144000"/>
              <a:gd name="connsiteY0-446" fmla="*/ 0 h 3618943"/>
              <a:gd name="connsiteX1-447" fmla="*/ 9144000 w 9144000"/>
              <a:gd name="connsiteY1-448" fmla="*/ 2619238 h 3618943"/>
              <a:gd name="connsiteX2-449" fmla="*/ 9144000 w 9144000"/>
              <a:gd name="connsiteY2-450" fmla="*/ 2619238 h 3618943"/>
              <a:gd name="connsiteX3-451" fmla="*/ 9144000 w 9144000"/>
              <a:gd name="connsiteY3-452" fmla="*/ 3618943 h 3618943"/>
              <a:gd name="connsiteX4-453" fmla="*/ 0 w 9144000"/>
              <a:gd name="connsiteY4-454" fmla="*/ 3618943 h 3618943"/>
              <a:gd name="connsiteX5-455" fmla="*/ 0 w 9144000"/>
              <a:gd name="connsiteY5-456" fmla="*/ 0 h 3618943"/>
              <a:gd name="connsiteX0-457" fmla="*/ 0 w 9144000"/>
              <a:gd name="connsiteY0-458" fmla="*/ 0 h 3618943"/>
              <a:gd name="connsiteX1-459" fmla="*/ 9144000 w 9144000"/>
              <a:gd name="connsiteY1-460" fmla="*/ 2619238 h 3618943"/>
              <a:gd name="connsiteX2-461" fmla="*/ 9144000 w 9144000"/>
              <a:gd name="connsiteY2-462" fmla="*/ 2619238 h 3618943"/>
              <a:gd name="connsiteX3-463" fmla="*/ 9144000 w 9144000"/>
              <a:gd name="connsiteY3-464" fmla="*/ 3618943 h 3618943"/>
              <a:gd name="connsiteX4-465" fmla="*/ 0 w 9144000"/>
              <a:gd name="connsiteY4-466" fmla="*/ 3618943 h 3618943"/>
              <a:gd name="connsiteX5-467" fmla="*/ 0 w 9144000"/>
              <a:gd name="connsiteY5-468" fmla="*/ 0 h 3618943"/>
              <a:gd name="connsiteX0-469" fmla="*/ 0 w 9144000"/>
              <a:gd name="connsiteY0-470" fmla="*/ 0 h 3618943"/>
              <a:gd name="connsiteX1-471" fmla="*/ 9144000 w 9144000"/>
              <a:gd name="connsiteY1-472" fmla="*/ 2619238 h 3618943"/>
              <a:gd name="connsiteX2-473" fmla="*/ 9144000 w 9144000"/>
              <a:gd name="connsiteY2-474" fmla="*/ 2619238 h 3618943"/>
              <a:gd name="connsiteX3-475" fmla="*/ 9144000 w 9144000"/>
              <a:gd name="connsiteY3-476" fmla="*/ 3618943 h 3618943"/>
              <a:gd name="connsiteX4-477" fmla="*/ 0 w 9144000"/>
              <a:gd name="connsiteY4-478" fmla="*/ 3618943 h 3618943"/>
              <a:gd name="connsiteX5-479" fmla="*/ 0 w 9144000"/>
              <a:gd name="connsiteY5-480" fmla="*/ 0 h 3618943"/>
              <a:gd name="connsiteX0-481" fmla="*/ 0 w 9144000"/>
              <a:gd name="connsiteY0-482" fmla="*/ 0 h 3618943"/>
              <a:gd name="connsiteX1-483" fmla="*/ 9144000 w 9144000"/>
              <a:gd name="connsiteY1-484" fmla="*/ 2619238 h 3618943"/>
              <a:gd name="connsiteX2-485" fmla="*/ 9144000 w 9144000"/>
              <a:gd name="connsiteY2-486" fmla="*/ 2619238 h 3618943"/>
              <a:gd name="connsiteX3-487" fmla="*/ 9144000 w 9144000"/>
              <a:gd name="connsiteY3-488" fmla="*/ 3618943 h 3618943"/>
              <a:gd name="connsiteX4-489" fmla="*/ 0 w 9144000"/>
              <a:gd name="connsiteY4-490" fmla="*/ 3618943 h 3618943"/>
              <a:gd name="connsiteX5-491" fmla="*/ 0 w 9144000"/>
              <a:gd name="connsiteY5-492" fmla="*/ 0 h 3618943"/>
              <a:gd name="connsiteX0-493" fmla="*/ 0 w 9144000"/>
              <a:gd name="connsiteY0-494" fmla="*/ 0 h 3618943"/>
              <a:gd name="connsiteX1-495" fmla="*/ 9144000 w 9144000"/>
              <a:gd name="connsiteY1-496" fmla="*/ 2619238 h 3618943"/>
              <a:gd name="connsiteX2-497" fmla="*/ 9144000 w 9144000"/>
              <a:gd name="connsiteY2-498" fmla="*/ 2619238 h 3618943"/>
              <a:gd name="connsiteX3-499" fmla="*/ 9144000 w 9144000"/>
              <a:gd name="connsiteY3-500" fmla="*/ 3618943 h 3618943"/>
              <a:gd name="connsiteX4-501" fmla="*/ 0 w 9144000"/>
              <a:gd name="connsiteY4-502" fmla="*/ 3618943 h 3618943"/>
              <a:gd name="connsiteX5-503" fmla="*/ 0 w 9144000"/>
              <a:gd name="connsiteY5-504" fmla="*/ 0 h 3618943"/>
              <a:gd name="connsiteX0-505" fmla="*/ 0 w 9144000"/>
              <a:gd name="connsiteY0-506" fmla="*/ 0 h 3618943"/>
              <a:gd name="connsiteX1-507" fmla="*/ 9144000 w 9144000"/>
              <a:gd name="connsiteY1-508" fmla="*/ 2619238 h 3618943"/>
              <a:gd name="connsiteX2-509" fmla="*/ 9144000 w 9144000"/>
              <a:gd name="connsiteY2-510" fmla="*/ 2619238 h 3618943"/>
              <a:gd name="connsiteX3-511" fmla="*/ 9144000 w 9144000"/>
              <a:gd name="connsiteY3-512" fmla="*/ 3618943 h 3618943"/>
              <a:gd name="connsiteX4-513" fmla="*/ 0 w 9144000"/>
              <a:gd name="connsiteY4-514" fmla="*/ 3618943 h 3618943"/>
              <a:gd name="connsiteX5-515" fmla="*/ 0 w 9144000"/>
              <a:gd name="connsiteY5-516" fmla="*/ 0 h 3618943"/>
              <a:gd name="connsiteX0-517" fmla="*/ 0 w 9144000"/>
              <a:gd name="connsiteY0-518" fmla="*/ 0 h 3618943"/>
              <a:gd name="connsiteX1-519" fmla="*/ 9144000 w 9144000"/>
              <a:gd name="connsiteY1-520" fmla="*/ 2619238 h 3618943"/>
              <a:gd name="connsiteX2-521" fmla="*/ 9144000 w 9144000"/>
              <a:gd name="connsiteY2-522" fmla="*/ 2619238 h 3618943"/>
              <a:gd name="connsiteX3-523" fmla="*/ 9144000 w 9144000"/>
              <a:gd name="connsiteY3-524" fmla="*/ 3618943 h 3618943"/>
              <a:gd name="connsiteX4-525" fmla="*/ 0 w 9144000"/>
              <a:gd name="connsiteY4-526" fmla="*/ 3618943 h 3618943"/>
              <a:gd name="connsiteX5-527" fmla="*/ 0 w 9144000"/>
              <a:gd name="connsiteY5-528" fmla="*/ 0 h 3618943"/>
              <a:gd name="connsiteX0-529" fmla="*/ 0 w 9144000"/>
              <a:gd name="connsiteY0-530" fmla="*/ 0 h 3618943"/>
              <a:gd name="connsiteX1-531" fmla="*/ 9144000 w 9144000"/>
              <a:gd name="connsiteY1-532" fmla="*/ 2619238 h 3618943"/>
              <a:gd name="connsiteX2-533" fmla="*/ 9144000 w 9144000"/>
              <a:gd name="connsiteY2-534" fmla="*/ 2619238 h 3618943"/>
              <a:gd name="connsiteX3-535" fmla="*/ 9144000 w 9144000"/>
              <a:gd name="connsiteY3-536" fmla="*/ 3618943 h 3618943"/>
              <a:gd name="connsiteX4-537" fmla="*/ 0 w 9144000"/>
              <a:gd name="connsiteY4-538" fmla="*/ 3618943 h 3618943"/>
              <a:gd name="connsiteX5-539" fmla="*/ 0 w 9144000"/>
              <a:gd name="connsiteY5-540" fmla="*/ 0 h 3618943"/>
              <a:gd name="connsiteX0-541" fmla="*/ 0 w 9144000"/>
              <a:gd name="connsiteY0-542" fmla="*/ 0 h 2489220"/>
              <a:gd name="connsiteX1-543" fmla="*/ 9144000 w 9144000"/>
              <a:gd name="connsiteY1-544" fmla="*/ 1143306 h 2489220"/>
              <a:gd name="connsiteX2-545" fmla="*/ 9144000 w 9144000"/>
              <a:gd name="connsiteY2-546" fmla="*/ 1143306 h 2489220"/>
              <a:gd name="connsiteX3-547" fmla="*/ 9144000 w 9144000"/>
              <a:gd name="connsiteY3-548" fmla="*/ 2143011 h 2489220"/>
              <a:gd name="connsiteX4-549" fmla="*/ 0 w 9144000"/>
              <a:gd name="connsiteY4-550" fmla="*/ 2143011 h 2489220"/>
              <a:gd name="connsiteX5-551" fmla="*/ 0 w 9144000"/>
              <a:gd name="connsiteY5-552" fmla="*/ 0 h 2489220"/>
              <a:gd name="connsiteX0-553" fmla="*/ 0 w 9144000"/>
              <a:gd name="connsiteY0-554" fmla="*/ 0 h 2489220"/>
              <a:gd name="connsiteX1-555" fmla="*/ 9144000 w 9144000"/>
              <a:gd name="connsiteY1-556" fmla="*/ 1143306 h 2489220"/>
              <a:gd name="connsiteX2-557" fmla="*/ 9144000 w 9144000"/>
              <a:gd name="connsiteY2-558" fmla="*/ 714337 h 2489220"/>
              <a:gd name="connsiteX3-559" fmla="*/ 9144000 w 9144000"/>
              <a:gd name="connsiteY3-560" fmla="*/ 2143011 h 2489220"/>
              <a:gd name="connsiteX4-561" fmla="*/ 0 w 9144000"/>
              <a:gd name="connsiteY4-562" fmla="*/ 2143011 h 2489220"/>
              <a:gd name="connsiteX5-563" fmla="*/ 0 w 9144000"/>
              <a:gd name="connsiteY5-564" fmla="*/ 0 h 2489220"/>
              <a:gd name="connsiteX0-565" fmla="*/ 0 w 9144000"/>
              <a:gd name="connsiteY0-566" fmla="*/ 0 h 2489220"/>
              <a:gd name="connsiteX1-567" fmla="*/ 9144000 w 9144000"/>
              <a:gd name="connsiteY1-568" fmla="*/ 476225 h 2489220"/>
              <a:gd name="connsiteX2-569" fmla="*/ 9144000 w 9144000"/>
              <a:gd name="connsiteY2-570" fmla="*/ 714337 h 2489220"/>
              <a:gd name="connsiteX3-571" fmla="*/ 9144000 w 9144000"/>
              <a:gd name="connsiteY3-572" fmla="*/ 2143011 h 2489220"/>
              <a:gd name="connsiteX4-573" fmla="*/ 0 w 9144000"/>
              <a:gd name="connsiteY4-574" fmla="*/ 2143011 h 2489220"/>
              <a:gd name="connsiteX5-575" fmla="*/ 0 w 9144000"/>
              <a:gd name="connsiteY5-576" fmla="*/ 0 h 2489220"/>
              <a:gd name="connsiteX0-577" fmla="*/ 0 w 9144000"/>
              <a:gd name="connsiteY0-578" fmla="*/ 0 h 2489220"/>
              <a:gd name="connsiteX1-579" fmla="*/ 9144000 w 9144000"/>
              <a:gd name="connsiteY1-580" fmla="*/ 476225 h 2489220"/>
              <a:gd name="connsiteX2-581" fmla="*/ 9144000 w 9144000"/>
              <a:gd name="connsiteY2-582" fmla="*/ 714337 h 2489220"/>
              <a:gd name="connsiteX3-583" fmla="*/ 9144000 w 9144000"/>
              <a:gd name="connsiteY3-584" fmla="*/ 2143011 h 2489220"/>
              <a:gd name="connsiteX4-585" fmla="*/ 0 w 9144000"/>
              <a:gd name="connsiteY4-586" fmla="*/ 2143011 h 2489220"/>
              <a:gd name="connsiteX5-587" fmla="*/ 0 w 9144000"/>
              <a:gd name="connsiteY5-588" fmla="*/ 0 h 2489220"/>
              <a:gd name="connsiteX0-589" fmla="*/ 0 w 9144000"/>
              <a:gd name="connsiteY0-590" fmla="*/ 0 h 2489220"/>
              <a:gd name="connsiteX1-591" fmla="*/ 9144000 w 9144000"/>
              <a:gd name="connsiteY1-592" fmla="*/ 476225 h 2489220"/>
              <a:gd name="connsiteX2-593" fmla="*/ 9144000 w 9144000"/>
              <a:gd name="connsiteY2-594" fmla="*/ 714337 h 2489220"/>
              <a:gd name="connsiteX3-595" fmla="*/ 9144000 w 9144000"/>
              <a:gd name="connsiteY3-596" fmla="*/ 2143011 h 2489220"/>
              <a:gd name="connsiteX4-597" fmla="*/ 0 w 9144000"/>
              <a:gd name="connsiteY4-598" fmla="*/ 2143011 h 2489220"/>
              <a:gd name="connsiteX5-599" fmla="*/ 0 w 9144000"/>
              <a:gd name="connsiteY5-600" fmla="*/ 0 h 2489220"/>
              <a:gd name="connsiteX0-601" fmla="*/ 0 w 9144000"/>
              <a:gd name="connsiteY0-602" fmla="*/ 0 h 2489220"/>
              <a:gd name="connsiteX1-603" fmla="*/ 9144000 w 9144000"/>
              <a:gd name="connsiteY1-604" fmla="*/ 476225 h 2489220"/>
              <a:gd name="connsiteX2-605" fmla="*/ 9144000 w 9144000"/>
              <a:gd name="connsiteY2-606" fmla="*/ 714337 h 2489220"/>
              <a:gd name="connsiteX3-607" fmla="*/ 9144000 w 9144000"/>
              <a:gd name="connsiteY3-608" fmla="*/ 2143011 h 2489220"/>
              <a:gd name="connsiteX4-609" fmla="*/ 0 w 9144000"/>
              <a:gd name="connsiteY4-610" fmla="*/ 2143011 h 2489220"/>
              <a:gd name="connsiteX5-611" fmla="*/ 0 w 9144000"/>
              <a:gd name="connsiteY5-612" fmla="*/ 0 h 2489220"/>
              <a:gd name="connsiteX0-613" fmla="*/ 0 w 9144000"/>
              <a:gd name="connsiteY0-614" fmla="*/ 0 h 2489220"/>
              <a:gd name="connsiteX1-615" fmla="*/ 9144000 w 9144000"/>
              <a:gd name="connsiteY1-616" fmla="*/ 476225 h 2489220"/>
              <a:gd name="connsiteX2-617" fmla="*/ 9144000 w 9144000"/>
              <a:gd name="connsiteY2-618" fmla="*/ 714337 h 2489220"/>
              <a:gd name="connsiteX3-619" fmla="*/ 9144000 w 9144000"/>
              <a:gd name="connsiteY3-620" fmla="*/ 2143011 h 2489220"/>
              <a:gd name="connsiteX4-621" fmla="*/ 0 w 9144000"/>
              <a:gd name="connsiteY4-622" fmla="*/ 2143011 h 2489220"/>
              <a:gd name="connsiteX5-623" fmla="*/ 0 w 9144000"/>
              <a:gd name="connsiteY5-624" fmla="*/ 0 h 2489220"/>
              <a:gd name="connsiteX0-625" fmla="*/ 0 w 9144000"/>
              <a:gd name="connsiteY0-626" fmla="*/ 0 h 2489220"/>
              <a:gd name="connsiteX1-627" fmla="*/ 9144000 w 9144000"/>
              <a:gd name="connsiteY1-628" fmla="*/ 476225 h 2489220"/>
              <a:gd name="connsiteX2-629" fmla="*/ 9144000 w 9144000"/>
              <a:gd name="connsiteY2-630" fmla="*/ 714337 h 2489220"/>
              <a:gd name="connsiteX3-631" fmla="*/ 9144000 w 9144000"/>
              <a:gd name="connsiteY3-632" fmla="*/ 2143011 h 2489220"/>
              <a:gd name="connsiteX4-633" fmla="*/ 0 w 9144000"/>
              <a:gd name="connsiteY4-634" fmla="*/ 2143011 h 2489220"/>
              <a:gd name="connsiteX5-635" fmla="*/ 0 w 9144000"/>
              <a:gd name="connsiteY5-636" fmla="*/ 0 h 2489220"/>
              <a:gd name="connsiteX0-637" fmla="*/ 0 w 9144000"/>
              <a:gd name="connsiteY0-638" fmla="*/ 0 h 2489220"/>
              <a:gd name="connsiteX1-639" fmla="*/ 9144000 w 9144000"/>
              <a:gd name="connsiteY1-640" fmla="*/ 476225 h 2489220"/>
              <a:gd name="connsiteX2-641" fmla="*/ 9144000 w 9144000"/>
              <a:gd name="connsiteY2-642" fmla="*/ 714337 h 2489220"/>
              <a:gd name="connsiteX3-643" fmla="*/ 9144000 w 9144000"/>
              <a:gd name="connsiteY3-644" fmla="*/ 2143011 h 2489220"/>
              <a:gd name="connsiteX4-645" fmla="*/ 0 w 9144000"/>
              <a:gd name="connsiteY4-646" fmla="*/ 2143011 h 2489220"/>
              <a:gd name="connsiteX5-647" fmla="*/ 0 w 9144000"/>
              <a:gd name="connsiteY5-648" fmla="*/ 0 h 2489220"/>
              <a:gd name="connsiteX0-649" fmla="*/ 0 w 9144000"/>
              <a:gd name="connsiteY0-650" fmla="*/ 0 h 2489220"/>
              <a:gd name="connsiteX1-651" fmla="*/ 9144000 w 9144000"/>
              <a:gd name="connsiteY1-652" fmla="*/ 476225 h 2489220"/>
              <a:gd name="connsiteX2-653" fmla="*/ 9144000 w 9144000"/>
              <a:gd name="connsiteY2-654" fmla="*/ 714337 h 2489220"/>
              <a:gd name="connsiteX3-655" fmla="*/ 9144000 w 9144000"/>
              <a:gd name="connsiteY3-656" fmla="*/ 2143011 h 2489220"/>
              <a:gd name="connsiteX4-657" fmla="*/ 0 w 9144000"/>
              <a:gd name="connsiteY4-658" fmla="*/ 2143011 h 2489220"/>
              <a:gd name="connsiteX5-659" fmla="*/ 0 w 9144000"/>
              <a:gd name="connsiteY5-660" fmla="*/ 0 h 2489220"/>
              <a:gd name="connsiteX0-661" fmla="*/ 0 w 9144000"/>
              <a:gd name="connsiteY0-662" fmla="*/ 0 h 2489220"/>
              <a:gd name="connsiteX1-663" fmla="*/ 9144000 w 9144000"/>
              <a:gd name="connsiteY1-664" fmla="*/ 476225 h 2489220"/>
              <a:gd name="connsiteX2-665" fmla="*/ 9144000 w 9144000"/>
              <a:gd name="connsiteY2-666" fmla="*/ 714337 h 2489220"/>
              <a:gd name="connsiteX3-667" fmla="*/ 9144000 w 9144000"/>
              <a:gd name="connsiteY3-668" fmla="*/ 2143011 h 2489220"/>
              <a:gd name="connsiteX4-669" fmla="*/ 0 w 9144000"/>
              <a:gd name="connsiteY4-670" fmla="*/ 2143011 h 2489220"/>
              <a:gd name="connsiteX5-671" fmla="*/ 0 w 9144000"/>
              <a:gd name="connsiteY5-672" fmla="*/ 0 h 2489220"/>
              <a:gd name="connsiteX0-673" fmla="*/ 0 w 9144000"/>
              <a:gd name="connsiteY0-674" fmla="*/ 0 h 2489220"/>
              <a:gd name="connsiteX1-675" fmla="*/ 9144000 w 9144000"/>
              <a:gd name="connsiteY1-676" fmla="*/ 476225 h 2489220"/>
              <a:gd name="connsiteX2-677" fmla="*/ 9144000 w 9144000"/>
              <a:gd name="connsiteY2-678" fmla="*/ 714337 h 2489220"/>
              <a:gd name="connsiteX3-679" fmla="*/ 9144000 w 9144000"/>
              <a:gd name="connsiteY3-680" fmla="*/ 2143011 h 2489220"/>
              <a:gd name="connsiteX4-681" fmla="*/ 0 w 9144000"/>
              <a:gd name="connsiteY4-682" fmla="*/ 2143011 h 2489220"/>
              <a:gd name="connsiteX5-683" fmla="*/ 0 w 9144000"/>
              <a:gd name="connsiteY5-684" fmla="*/ 0 h 2489220"/>
              <a:gd name="connsiteX0-685" fmla="*/ 0 w 9144000"/>
              <a:gd name="connsiteY0-686" fmla="*/ 0 h 2489220"/>
              <a:gd name="connsiteX1-687" fmla="*/ 9144000 w 9144000"/>
              <a:gd name="connsiteY1-688" fmla="*/ 476225 h 2489220"/>
              <a:gd name="connsiteX2-689" fmla="*/ 9144000 w 9144000"/>
              <a:gd name="connsiteY2-690" fmla="*/ 714337 h 2489220"/>
              <a:gd name="connsiteX3-691" fmla="*/ 9144000 w 9144000"/>
              <a:gd name="connsiteY3-692" fmla="*/ 2143011 h 2489220"/>
              <a:gd name="connsiteX4-693" fmla="*/ 0 w 9144000"/>
              <a:gd name="connsiteY4-694" fmla="*/ 2143011 h 2489220"/>
              <a:gd name="connsiteX5-695" fmla="*/ 0 w 9144000"/>
              <a:gd name="connsiteY5-696" fmla="*/ 0 h 2489220"/>
              <a:gd name="connsiteX0-697" fmla="*/ 0 w 9144000"/>
              <a:gd name="connsiteY0-698" fmla="*/ 0 h 2982978"/>
              <a:gd name="connsiteX1-699" fmla="*/ 9144000 w 9144000"/>
              <a:gd name="connsiteY1-700" fmla="*/ 476225 h 2982978"/>
              <a:gd name="connsiteX2-701" fmla="*/ 9144000 w 9144000"/>
              <a:gd name="connsiteY2-702" fmla="*/ 714337 h 2982978"/>
              <a:gd name="connsiteX3-703" fmla="*/ 9144000 w 9144000"/>
              <a:gd name="connsiteY3-704" fmla="*/ 2143011 h 2982978"/>
              <a:gd name="connsiteX4-705" fmla="*/ 0 w 9144000"/>
              <a:gd name="connsiteY4-706" fmla="*/ 2143011 h 2982978"/>
              <a:gd name="connsiteX5-707" fmla="*/ 0 w 9144000"/>
              <a:gd name="connsiteY5-708" fmla="*/ 0 h 2982978"/>
              <a:gd name="connsiteX0-709" fmla="*/ 0 w 9144000"/>
              <a:gd name="connsiteY0-710" fmla="*/ 0 h 2489220"/>
              <a:gd name="connsiteX1-711" fmla="*/ 9144000 w 9144000"/>
              <a:gd name="connsiteY1-712" fmla="*/ 476225 h 2489220"/>
              <a:gd name="connsiteX2-713" fmla="*/ 9144000 w 9144000"/>
              <a:gd name="connsiteY2-714" fmla="*/ 714337 h 2489220"/>
              <a:gd name="connsiteX3-715" fmla="*/ 9144000 w 9144000"/>
              <a:gd name="connsiteY3-716" fmla="*/ 2143011 h 2489220"/>
              <a:gd name="connsiteX4-717" fmla="*/ 0 w 9144000"/>
              <a:gd name="connsiteY4-718" fmla="*/ 2143011 h 2489220"/>
              <a:gd name="connsiteX5-719" fmla="*/ 0 w 9144000"/>
              <a:gd name="connsiteY5-720" fmla="*/ 0 h 2489220"/>
              <a:gd name="connsiteX0-721" fmla="*/ 0 w 9144000"/>
              <a:gd name="connsiteY0-722" fmla="*/ 0 h 2354955"/>
              <a:gd name="connsiteX1-723" fmla="*/ 9144000 w 9144000"/>
              <a:gd name="connsiteY1-724" fmla="*/ 476225 h 2354955"/>
              <a:gd name="connsiteX2-725" fmla="*/ 9144000 w 9144000"/>
              <a:gd name="connsiteY2-726" fmla="*/ 714337 h 2354955"/>
              <a:gd name="connsiteX3-727" fmla="*/ 9144000 w 9144000"/>
              <a:gd name="connsiteY3-728" fmla="*/ 2143011 h 2354955"/>
              <a:gd name="connsiteX4-729" fmla="*/ 0 w 9144000"/>
              <a:gd name="connsiteY4-730" fmla="*/ 2143011 h 2354955"/>
              <a:gd name="connsiteX5-731" fmla="*/ 0 w 9144000"/>
              <a:gd name="connsiteY5-732" fmla="*/ 0 h 2354955"/>
              <a:gd name="connsiteX0-733" fmla="*/ 0 w 9144000"/>
              <a:gd name="connsiteY0-734" fmla="*/ 0 h 2641938"/>
              <a:gd name="connsiteX1-735" fmla="*/ 9144000 w 9144000"/>
              <a:gd name="connsiteY1-736" fmla="*/ 476225 h 2641938"/>
              <a:gd name="connsiteX2-737" fmla="*/ 9144000 w 9144000"/>
              <a:gd name="connsiteY2-738" fmla="*/ 714337 h 2641938"/>
              <a:gd name="connsiteX3-739" fmla="*/ 9144000 w 9144000"/>
              <a:gd name="connsiteY3-740" fmla="*/ 2143011 h 2641938"/>
              <a:gd name="connsiteX4-741" fmla="*/ 0 w 9144000"/>
              <a:gd name="connsiteY4-742" fmla="*/ 2143011 h 2641938"/>
              <a:gd name="connsiteX5-743" fmla="*/ 0 w 9144000"/>
              <a:gd name="connsiteY5-744" fmla="*/ 0 h 2641938"/>
              <a:gd name="connsiteX0-745" fmla="*/ 0 w 9144000"/>
              <a:gd name="connsiteY0-746" fmla="*/ 0 h 2354955"/>
              <a:gd name="connsiteX1-747" fmla="*/ 9144000 w 9144000"/>
              <a:gd name="connsiteY1-748" fmla="*/ 476225 h 2354955"/>
              <a:gd name="connsiteX2-749" fmla="*/ 9144000 w 9144000"/>
              <a:gd name="connsiteY2-750" fmla="*/ 714337 h 2354955"/>
              <a:gd name="connsiteX3-751" fmla="*/ 9144000 w 9144000"/>
              <a:gd name="connsiteY3-752" fmla="*/ 2143011 h 2354955"/>
              <a:gd name="connsiteX4-753" fmla="*/ 0 w 9144000"/>
              <a:gd name="connsiteY4-754" fmla="*/ 2143011 h 2354955"/>
              <a:gd name="connsiteX5-755" fmla="*/ 0 w 9144000"/>
              <a:gd name="connsiteY5-756" fmla="*/ 0 h 2354955"/>
              <a:gd name="connsiteX0-757" fmla="*/ 0 w 9144000"/>
              <a:gd name="connsiteY0-758" fmla="*/ 0 h 3137094"/>
              <a:gd name="connsiteX1-759" fmla="*/ 9144000 w 9144000"/>
              <a:gd name="connsiteY1-760" fmla="*/ 476225 h 3137094"/>
              <a:gd name="connsiteX2-761" fmla="*/ 9144000 w 9144000"/>
              <a:gd name="connsiteY2-762" fmla="*/ 714337 h 3137094"/>
              <a:gd name="connsiteX3-763" fmla="*/ 9144000 w 9144000"/>
              <a:gd name="connsiteY3-764" fmla="*/ 2143011 h 3137094"/>
              <a:gd name="connsiteX4-765" fmla="*/ 0 w 9144000"/>
              <a:gd name="connsiteY4-766" fmla="*/ 2143011 h 3137094"/>
              <a:gd name="connsiteX5-767" fmla="*/ 0 w 9144000"/>
              <a:gd name="connsiteY5-768" fmla="*/ 0 h 3137094"/>
              <a:gd name="connsiteX0-769" fmla="*/ 0 w 9144000"/>
              <a:gd name="connsiteY0-770" fmla="*/ 0 h 2573576"/>
              <a:gd name="connsiteX1-771" fmla="*/ 9144000 w 9144000"/>
              <a:gd name="connsiteY1-772" fmla="*/ 476225 h 2573576"/>
              <a:gd name="connsiteX2-773" fmla="*/ 9144000 w 9144000"/>
              <a:gd name="connsiteY2-774" fmla="*/ 714337 h 2573576"/>
              <a:gd name="connsiteX3-775" fmla="*/ 9144000 w 9144000"/>
              <a:gd name="connsiteY3-776" fmla="*/ 2143011 h 2573576"/>
              <a:gd name="connsiteX4-777" fmla="*/ 0 w 9144000"/>
              <a:gd name="connsiteY4-778" fmla="*/ 2143011 h 2573576"/>
              <a:gd name="connsiteX5-779" fmla="*/ 0 w 9144000"/>
              <a:gd name="connsiteY5-780" fmla="*/ 0 h 2573576"/>
              <a:gd name="connsiteX0-781" fmla="*/ 0 w 9144000"/>
              <a:gd name="connsiteY0-782" fmla="*/ 0 h 2354955"/>
              <a:gd name="connsiteX1-783" fmla="*/ 9144000 w 9144000"/>
              <a:gd name="connsiteY1-784" fmla="*/ 476225 h 2354955"/>
              <a:gd name="connsiteX2-785" fmla="*/ 9144000 w 9144000"/>
              <a:gd name="connsiteY2-786" fmla="*/ 714337 h 2354955"/>
              <a:gd name="connsiteX3-787" fmla="*/ 9144000 w 9144000"/>
              <a:gd name="connsiteY3-788" fmla="*/ 2143011 h 2354955"/>
              <a:gd name="connsiteX4-789" fmla="*/ 0 w 9144000"/>
              <a:gd name="connsiteY4-790" fmla="*/ 2143011 h 2354955"/>
              <a:gd name="connsiteX5-791" fmla="*/ 0 w 9144000"/>
              <a:gd name="connsiteY5-792" fmla="*/ 0 h 2354955"/>
              <a:gd name="connsiteX0-793" fmla="*/ 0 w 9144000"/>
              <a:gd name="connsiteY0-794" fmla="*/ 0 h 2354955"/>
              <a:gd name="connsiteX1-795" fmla="*/ 9144000 w 9144000"/>
              <a:gd name="connsiteY1-796" fmla="*/ 476225 h 2354955"/>
              <a:gd name="connsiteX2-797" fmla="*/ 9144000 w 9144000"/>
              <a:gd name="connsiteY2-798" fmla="*/ 714337 h 2354955"/>
              <a:gd name="connsiteX3-799" fmla="*/ 9144000 w 9144000"/>
              <a:gd name="connsiteY3-800" fmla="*/ 2143011 h 2354955"/>
              <a:gd name="connsiteX4-801" fmla="*/ 0 w 9144000"/>
              <a:gd name="connsiteY4-802" fmla="*/ 2143011 h 2354955"/>
              <a:gd name="connsiteX5-803" fmla="*/ 0 w 9144000"/>
              <a:gd name="connsiteY5-804" fmla="*/ 0 h 2354955"/>
              <a:gd name="connsiteX0-805" fmla="*/ 0 w 9144000"/>
              <a:gd name="connsiteY0-806" fmla="*/ 0 h 2354955"/>
              <a:gd name="connsiteX1-807" fmla="*/ 9144000 w 9144000"/>
              <a:gd name="connsiteY1-808" fmla="*/ 476225 h 2354955"/>
              <a:gd name="connsiteX2-809" fmla="*/ 9144000 w 9144000"/>
              <a:gd name="connsiteY2-810" fmla="*/ 714337 h 2354955"/>
              <a:gd name="connsiteX3-811" fmla="*/ 9144000 w 9144000"/>
              <a:gd name="connsiteY3-812" fmla="*/ 2143011 h 2354955"/>
              <a:gd name="connsiteX4-813" fmla="*/ 0 w 9144000"/>
              <a:gd name="connsiteY4-814" fmla="*/ 2143011 h 2354955"/>
              <a:gd name="connsiteX5-815" fmla="*/ 0 w 9144000"/>
              <a:gd name="connsiteY5-816" fmla="*/ 0 h 2354955"/>
              <a:gd name="connsiteX0-817" fmla="*/ 0 w 9144000"/>
              <a:gd name="connsiteY0-818" fmla="*/ 0 h 2354955"/>
              <a:gd name="connsiteX1-819" fmla="*/ 9144000 w 9144000"/>
              <a:gd name="connsiteY1-820" fmla="*/ 476225 h 2354955"/>
              <a:gd name="connsiteX2-821" fmla="*/ 9144000 w 9144000"/>
              <a:gd name="connsiteY2-822" fmla="*/ 714337 h 2354955"/>
              <a:gd name="connsiteX3-823" fmla="*/ 9144000 w 9144000"/>
              <a:gd name="connsiteY3-824" fmla="*/ 2143011 h 2354955"/>
              <a:gd name="connsiteX4-825" fmla="*/ 0 w 9144000"/>
              <a:gd name="connsiteY4-826" fmla="*/ 2143011 h 2354955"/>
              <a:gd name="connsiteX5-827" fmla="*/ 0 w 9144000"/>
              <a:gd name="connsiteY5-828" fmla="*/ 0 h 2354955"/>
              <a:gd name="connsiteX0-829" fmla="*/ 0 w 9144000"/>
              <a:gd name="connsiteY0-830" fmla="*/ 0 h 2354955"/>
              <a:gd name="connsiteX1-831" fmla="*/ 9144000 w 9144000"/>
              <a:gd name="connsiteY1-832" fmla="*/ 476225 h 2354955"/>
              <a:gd name="connsiteX2-833" fmla="*/ 9144000 w 9144000"/>
              <a:gd name="connsiteY2-834" fmla="*/ 714337 h 2354955"/>
              <a:gd name="connsiteX3-835" fmla="*/ 9144000 w 9144000"/>
              <a:gd name="connsiteY3-836" fmla="*/ 2143011 h 2354955"/>
              <a:gd name="connsiteX4-837" fmla="*/ 0 w 9144000"/>
              <a:gd name="connsiteY4-838" fmla="*/ 2143011 h 2354955"/>
              <a:gd name="connsiteX5-839" fmla="*/ 0 w 9144000"/>
              <a:gd name="connsiteY5-840" fmla="*/ 0 h 2354955"/>
              <a:gd name="connsiteX0-841" fmla="*/ 0 w 9144000"/>
              <a:gd name="connsiteY0-842" fmla="*/ 0 h 2354955"/>
              <a:gd name="connsiteX1-843" fmla="*/ 9144000 w 9144000"/>
              <a:gd name="connsiteY1-844" fmla="*/ 476225 h 2354955"/>
              <a:gd name="connsiteX2-845" fmla="*/ 9144000 w 9144000"/>
              <a:gd name="connsiteY2-846" fmla="*/ 714337 h 2354955"/>
              <a:gd name="connsiteX3-847" fmla="*/ 9144000 w 9144000"/>
              <a:gd name="connsiteY3-848" fmla="*/ 2143011 h 2354955"/>
              <a:gd name="connsiteX4-849" fmla="*/ 0 w 9144000"/>
              <a:gd name="connsiteY4-850" fmla="*/ 2143011 h 2354955"/>
              <a:gd name="connsiteX5-851" fmla="*/ 0 w 9144000"/>
              <a:gd name="connsiteY5-852" fmla="*/ 0 h 2354955"/>
              <a:gd name="connsiteX0-853" fmla="*/ 0 w 9144000"/>
              <a:gd name="connsiteY0-854" fmla="*/ 0 h 2354955"/>
              <a:gd name="connsiteX1-855" fmla="*/ 9144000 w 9144000"/>
              <a:gd name="connsiteY1-856" fmla="*/ 476225 h 2354955"/>
              <a:gd name="connsiteX2-857" fmla="*/ 9144000 w 9144000"/>
              <a:gd name="connsiteY2-858" fmla="*/ 714337 h 2354955"/>
              <a:gd name="connsiteX3-859" fmla="*/ 9144000 w 9144000"/>
              <a:gd name="connsiteY3-860" fmla="*/ 2143011 h 2354955"/>
              <a:gd name="connsiteX4-861" fmla="*/ 0 w 9144000"/>
              <a:gd name="connsiteY4-862" fmla="*/ 2143011 h 2354955"/>
              <a:gd name="connsiteX5-863" fmla="*/ 0 w 9144000"/>
              <a:gd name="connsiteY5-864" fmla="*/ 0 h 2354955"/>
              <a:gd name="connsiteX0-865" fmla="*/ 0 w 9144000"/>
              <a:gd name="connsiteY0-866" fmla="*/ 0 h 2354955"/>
              <a:gd name="connsiteX1-867" fmla="*/ 9144000 w 9144000"/>
              <a:gd name="connsiteY1-868" fmla="*/ 476225 h 2354955"/>
              <a:gd name="connsiteX2-869" fmla="*/ 9144000 w 9144000"/>
              <a:gd name="connsiteY2-870" fmla="*/ 714337 h 2354955"/>
              <a:gd name="connsiteX3-871" fmla="*/ 9144000 w 9144000"/>
              <a:gd name="connsiteY3-872" fmla="*/ 2143011 h 2354955"/>
              <a:gd name="connsiteX4-873" fmla="*/ 0 w 9144000"/>
              <a:gd name="connsiteY4-874" fmla="*/ 2143011 h 2354955"/>
              <a:gd name="connsiteX5-875" fmla="*/ 0 w 9144000"/>
              <a:gd name="connsiteY5-876" fmla="*/ 0 h 2354955"/>
              <a:gd name="connsiteX0-877" fmla="*/ 0 w 9144000"/>
              <a:gd name="connsiteY0-878" fmla="*/ 0 h 2354955"/>
              <a:gd name="connsiteX1-879" fmla="*/ 9144000 w 9144000"/>
              <a:gd name="connsiteY1-880" fmla="*/ 476225 h 2354955"/>
              <a:gd name="connsiteX2-881" fmla="*/ 9144000 w 9144000"/>
              <a:gd name="connsiteY2-882" fmla="*/ 714337 h 2354955"/>
              <a:gd name="connsiteX3-883" fmla="*/ 9144000 w 9144000"/>
              <a:gd name="connsiteY3-884" fmla="*/ 2143011 h 2354955"/>
              <a:gd name="connsiteX4-885" fmla="*/ 0 w 9144000"/>
              <a:gd name="connsiteY4-886" fmla="*/ 2143011 h 2354955"/>
              <a:gd name="connsiteX5-887" fmla="*/ 0 w 9144000"/>
              <a:gd name="connsiteY5-888" fmla="*/ 0 h 2354955"/>
              <a:gd name="connsiteX0-889" fmla="*/ 0 w 9144000"/>
              <a:gd name="connsiteY0-890" fmla="*/ 0 h 2619236"/>
              <a:gd name="connsiteX1-891" fmla="*/ 9144000 w 9144000"/>
              <a:gd name="connsiteY1-892" fmla="*/ 740506 h 2619236"/>
              <a:gd name="connsiteX2-893" fmla="*/ 9144000 w 9144000"/>
              <a:gd name="connsiteY2-894" fmla="*/ 978618 h 2619236"/>
              <a:gd name="connsiteX3-895" fmla="*/ 9144000 w 9144000"/>
              <a:gd name="connsiteY3-896" fmla="*/ 2407292 h 2619236"/>
              <a:gd name="connsiteX4-897" fmla="*/ 0 w 9144000"/>
              <a:gd name="connsiteY4-898" fmla="*/ 2407292 h 2619236"/>
              <a:gd name="connsiteX5-899" fmla="*/ 0 w 9144000"/>
              <a:gd name="connsiteY5-900" fmla="*/ 0 h 2619236"/>
              <a:gd name="connsiteX0-901" fmla="*/ 0 w 9144000"/>
              <a:gd name="connsiteY0-902" fmla="*/ 0 h 2619236"/>
              <a:gd name="connsiteX1-903" fmla="*/ 9144000 w 9144000"/>
              <a:gd name="connsiteY1-904" fmla="*/ 740506 h 2619236"/>
              <a:gd name="connsiteX2-905" fmla="*/ 9144000 w 9144000"/>
              <a:gd name="connsiteY2-906" fmla="*/ 978618 h 2619236"/>
              <a:gd name="connsiteX3-907" fmla="*/ 9144000 w 9144000"/>
              <a:gd name="connsiteY3-908" fmla="*/ 2407292 h 2619236"/>
              <a:gd name="connsiteX4-909" fmla="*/ 0 w 9144000"/>
              <a:gd name="connsiteY4-910" fmla="*/ 2407292 h 2619236"/>
              <a:gd name="connsiteX5-911" fmla="*/ 0 w 9144000"/>
              <a:gd name="connsiteY5-912" fmla="*/ 0 h 2619236"/>
              <a:gd name="connsiteX0-913" fmla="*/ 0 w 9144000"/>
              <a:gd name="connsiteY0-914" fmla="*/ 0 h 2619236"/>
              <a:gd name="connsiteX1-915" fmla="*/ 9144000 w 9144000"/>
              <a:gd name="connsiteY1-916" fmla="*/ 740506 h 2619236"/>
              <a:gd name="connsiteX2-917" fmla="*/ 9144000 w 9144000"/>
              <a:gd name="connsiteY2-918" fmla="*/ 978618 h 2619236"/>
              <a:gd name="connsiteX3-919" fmla="*/ 9144000 w 9144000"/>
              <a:gd name="connsiteY3-920" fmla="*/ 2407292 h 2619236"/>
              <a:gd name="connsiteX4-921" fmla="*/ 0 w 9144000"/>
              <a:gd name="connsiteY4-922" fmla="*/ 2407292 h 2619236"/>
              <a:gd name="connsiteX5-923" fmla="*/ 0 w 9144000"/>
              <a:gd name="connsiteY5-924" fmla="*/ 0 h 2619236"/>
              <a:gd name="connsiteX0-925" fmla="*/ 0 w 9144000"/>
              <a:gd name="connsiteY0-926" fmla="*/ 0 h 2619236"/>
              <a:gd name="connsiteX1-927" fmla="*/ 9144000 w 9144000"/>
              <a:gd name="connsiteY1-928" fmla="*/ 740506 h 2619236"/>
              <a:gd name="connsiteX2-929" fmla="*/ 9144000 w 9144000"/>
              <a:gd name="connsiteY2-930" fmla="*/ 978618 h 2619236"/>
              <a:gd name="connsiteX3-931" fmla="*/ 9144000 w 9144000"/>
              <a:gd name="connsiteY3-932" fmla="*/ 2407292 h 2619236"/>
              <a:gd name="connsiteX4-933" fmla="*/ 0 w 9144000"/>
              <a:gd name="connsiteY4-934" fmla="*/ 2407292 h 2619236"/>
              <a:gd name="connsiteX5-935" fmla="*/ 0 w 9144000"/>
              <a:gd name="connsiteY5-936" fmla="*/ 0 h 2619236"/>
              <a:gd name="connsiteX0-937" fmla="*/ 0 w 9144000"/>
              <a:gd name="connsiteY0-938" fmla="*/ 0 h 3422490"/>
              <a:gd name="connsiteX1-939" fmla="*/ 9144000 w 9144000"/>
              <a:gd name="connsiteY1-940" fmla="*/ 740506 h 3422490"/>
              <a:gd name="connsiteX2-941" fmla="*/ 9144000 w 9144000"/>
              <a:gd name="connsiteY2-942" fmla="*/ 978618 h 3422490"/>
              <a:gd name="connsiteX3-943" fmla="*/ 9144000 w 9144000"/>
              <a:gd name="connsiteY3-944" fmla="*/ 2407292 h 3422490"/>
              <a:gd name="connsiteX4-945" fmla="*/ 0 w 9144000"/>
              <a:gd name="connsiteY4-946" fmla="*/ 2407292 h 3422490"/>
              <a:gd name="connsiteX5-947" fmla="*/ 0 w 9144000"/>
              <a:gd name="connsiteY5-948" fmla="*/ 0 h 3422490"/>
              <a:gd name="connsiteX0-949" fmla="*/ 0 w 9144000"/>
              <a:gd name="connsiteY0-950" fmla="*/ 0 h 2902770"/>
              <a:gd name="connsiteX1-951" fmla="*/ 9144000 w 9144000"/>
              <a:gd name="connsiteY1-952" fmla="*/ 740506 h 2902770"/>
              <a:gd name="connsiteX2-953" fmla="*/ 9144000 w 9144000"/>
              <a:gd name="connsiteY2-954" fmla="*/ 978618 h 2902770"/>
              <a:gd name="connsiteX3-955" fmla="*/ 9144000 w 9144000"/>
              <a:gd name="connsiteY3-956" fmla="*/ 2407292 h 2902770"/>
              <a:gd name="connsiteX4-957" fmla="*/ 0 w 9144000"/>
              <a:gd name="connsiteY4-958" fmla="*/ 2407292 h 2902770"/>
              <a:gd name="connsiteX5-959" fmla="*/ 0 w 9144000"/>
              <a:gd name="connsiteY5-960" fmla="*/ 0 h 2902770"/>
              <a:gd name="connsiteX0-961" fmla="*/ 0 w 9144000"/>
              <a:gd name="connsiteY0-962" fmla="*/ 0 h 2859274"/>
              <a:gd name="connsiteX1-963" fmla="*/ 9144000 w 9144000"/>
              <a:gd name="connsiteY1-964" fmla="*/ 740506 h 2859274"/>
              <a:gd name="connsiteX2-965" fmla="*/ 9144000 w 9144000"/>
              <a:gd name="connsiteY2-966" fmla="*/ 978618 h 2859274"/>
              <a:gd name="connsiteX3-967" fmla="*/ 9144000 w 9144000"/>
              <a:gd name="connsiteY3-968" fmla="*/ 2407292 h 2859274"/>
              <a:gd name="connsiteX4-969" fmla="*/ 0 w 9144000"/>
              <a:gd name="connsiteY4-970" fmla="*/ 2407292 h 2859274"/>
              <a:gd name="connsiteX5-971" fmla="*/ 0 w 9144000"/>
              <a:gd name="connsiteY5-972" fmla="*/ 0 h 2859274"/>
              <a:gd name="connsiteX0-973" fmla="*/ 0 w 9144000"/>
              <a:gd name="connsiteY0-974" fmla="*/ 0 h 2815778"/>
              <a:gd name="connsiteX1-975" fmla="*/ 9144000 w 9144000"/>
              <a:gd name="connsiteY1-976" fmla="*/ 740506 h 2815778"/>
              <a:gd name="connsiteX2-977" fmla="*/ 9144000 w 9144000"/>
              <a:gd name="connsiteY2-978" fmla="*/ 978618 h 2815778"/>
              <a:gd name="connsiteX3-979" fmla="*/ 9144000 w 9144000"/>
              <a:gd name="connsiteY3-980" fmla="*/ 2407292 h 2815778"/>
              <a:gd name="connsiteX4-981" fmla="*/ 0 w 9144000"/>
              <a:gd name="connsiteY4-982" fmla="*/ 2407292 h 2815778"/>
              <a:gd name="connsiteX5-983" fmla="*/ 0 w 9144000"/>
              <a:gd name="connsiteY5-984" fmla="*/ 0 h 2815778"/>
              <a:gd name="connsiteX0-985" fmla="*/ 0 w 9144000"/>
              <a:gd name="connsiteY0-986" fmla="*/ 0 h 3352831"/>
              <a:gd name="connsiteX1-987" fmla="*/ 9144000 w 9144000"/>
              <a:gd name="connsiteY1-988" fmla="*/ 740506 h 3352831"/>
              <a:gd name="connsiteX2-989" fmla="*/ 9144000 w 9144000"/>
              <a:gd name="connsiteY2-990" fmla="*/ 978618 h 3352831"/>
              <a:gd name="connsiteX3-991" fmla="*/ 9144000 w 9144000"/>
              <a:gd name="connsiteY3-992" fmla="*/ 2407292 h 3352831"/>
              <a:gd name="connsiteX4-993" fmla="*/ 0 w 9144000"/>
              <a:gd name="connsiteY4-994" fmla="*/ 2407292 h 3352831"/>
              <a:gd name="connsiteX5-995" fmla="*/ 0 w 9144000"/>
              <a:gd name="connsiteY5-996" fmla="*/ 0 h 3352831"/>
              <a:gd name="connsiteX0-997" fmla="*/ 0 w 9144000"/>
              <a:gd name="connsiteY0-998" fmla="*/ 0 h 2962122"/>
              <a:gd name="connsiteX1-999" fmla="*/ 9144000 w 9144000"/>
              <a:gd name="connsiteY1-1000" fmla="*/ 740506 h 2962122"/>
              <a:gd name="connsiteX2-1001" fmla="*/ 9144000 w 9144000"/>
              <a:gd name="connsiteY2-1002" fmla="*/ 978618 h 2962122"/>
              <a:gd name="connsiteX3-1003" fmla="*/ 9144000 w 9144000"/>
              <a:gd name="connsiteY3-1004" fmla="*/ 2407292 h 2962122"/>
              <a:gd name="connsiteX4-1005" fmla="*/ 0 w 9144000"/>
              <a:gd name="connsiteY4-1006" fmla="*/ 2407292 h 2962122"/>
              <a:gd name="connsiteX5-1007" fmla="*/ 0 w 9144000"/>
              <a:gd name="connsiteY5-1008" fmla="*/ 0 h 2962122"/>
              <a:gd name="connsiteX0-1009" fmla="*/ 0 w 9144000"/>
              <a:gd name="connsiteY0-1010" fmla="*/ 0 h 3003041"/>
              <a:gd name="connsiteX1-1011" fmla="*/ 9144000 w 9144000"/>
              <a:gd name="connsiteY1-1012" fmla="*/ 740506 h 3003041"/>
              <a:gd name="connsiteX2-1013" fmla="*/ 9144000 w 9144000"/>
              <a:gd name="connsiteY2-1014" fmla="*/ 978618 h 3003041"/>
              <a:gd name="connsiteX3-1015" fmla="*/ 9144000 w 9144000"/>
              <a:gd name="connsiteY3-1016" fmla="*/ 2407292 h 3003041"/>
              <a:gd name="connsiteX4-1017" fmla="*/ 0 w 9144000"/>
              <a:gd name="connsiteY4-1018" fmla="*/ 2407292 h 3003041"/>
              <a:gd name="connsiteX5-1019" fmla="*/ 0 w 9144000"/>
              <a:gd name="connsiteY5-1020" fmla="*/ 0 h 3003041"/>
              <a:gd name="connsiteX0-1021" fmla="*/ 0 w 9144000"/>
              <a:gd name="connsiteY0-1022" fmla="*/ 0 h 2785938"/>
              <a:gd name="connsiteX1-1023" fmla="*/ 9144000 w 9144000"/>
              <a:gd name="connsiteY1-1024" fmla="*/ 740506 h 2785938"/>
              <a:gd name="connsiteX2-1025" fmla="*/ 9144000 w 9144000"/>
              <a:gd name="connsiteY2-1026" fmla="*/ 978618 h 2785938"/>
              <a:gd name="connsiteX3-1027" fmla="*/ 9144000 w 9144000"/>
              <a:gd name="connsiteY3-1028" fmla="*/ 2407292 h 2785938"/>
              <a:gd name="connsiteX4-1029" fmla="*/ 0 w 9144000"/>
              <a:gd name="connsiteY4-1030" fmla="*/ 2407292 h 2785938"/>
              <a:gd name="connsiteX5-1031" fmla="*/ 0 w 9144000"/>
              <a:gd name="connsiteY5-1032" fmla="*/ 0 h 2785938"/>
              <a:gd name="connsiteX0-1033" fmla="*/ 0 w 9144000"/>
              <a:gd name="connsiteY0-1034" fmla="*/ 0 h 2806948"/>
              <a:gd name="connsiteX1-1035" fmla="*/ 9144000 w 9144000"/>
              <a:gd name="connsiteY1-1036" fmla="*/ 740506 h 2806948"/>
              <a:gd name="connsiteX2-1037" fmla="*/ 9144000 w 9144000"/>
              <a:gd name="connsiteY2-1038" fmla="*/ 978618 h 2806948"/>
              <a:gd name="connsiteX3-1039" fmla="*/ 9144000 w 9144000"/>
              <a:gd name="connsiteY3-1040" fmla="*/ 2407292 h 2806948"/>
              <a:gd name="connsiteX4-1041" fmla="*/ 0 w 9144000"/>
              <a:gd name="connsiteY4-1042" fmla="*/ 2407292 h 2806948"/>
              <a:gd name="connsiteX5-1043" fmla="*/ 0 w 9144000"/>
              <a:gd name="connsiteY5-1044" fmla="*/ 0 h 2806948"/>
              <a:gd name="connsiteX0-1045" fmla="*/ 0 w 9144000"/>
              <a:gd name="connsiteY0-1046" fmla="*/ 0 h 2892463"/>
              <a:gd name="connsiteX1-1047" fmla="*/ 9144000 w 9144000"/>
              <a:gd name="connsiteY1-1048" fmla="*/ 740506 h 2892463"/>
              <a:gd name="connsiteX2-1049" fmla="*/ 9144000 w 9144000"/>
              <a:gd name="connsiteY2-1050" fmla="*/ 978618 h 2892463"/>
              <a:gd name="connsiteX3-1051" fmla="*/ 9144000 w 9144000"/>
              <a:gd name="connsiteY3-1052" fmla="*/ 2407292 h 2892463"/>
              <a:gd name="connsiteX4-1053" fmla="*/ 0 w 9144000"/>
              <a:gd name="connsiteY4-1054" fmla="*/ 2407292 h 2892463"/>
              <a:gd name="connsiteX5-1055" fmla="*/ 0 w 9144000"/>
              <a:gd name="connsiteY5-1056" fmla="*/ 0 h 2892463"/>
              <a:gd name="connsiteX0-1057" fmla="*/ 0 w 9144000"/>
              <a:gd name="connsiteY0-1058" fmla="*/ 0 h 3365011"/>
              <a:gd name="connsiteX1-1059" fmla="*/ 9144000 w 9144000"/>
              <a:gd name="connsiteY1-1060" fmla="*/ 740506 h 3365011"/>
              <a:gd name="connsiteX2-1061" fmla="*/ 9144000 w 9144000"/>
              <a:gd name="connsiteY2-1062" fmla="*/ 978618 h 3365011"/>
              <a:gd name="connsiteX3-1063" fmla="*/ 9144000 w 9144000"/>
              <a:gd name="connsiteY3-1064" fmla="*/ 2407292 h 3365011"/>
              <a:gd name="connsiteX4-1065" fmla="*/ 0 w 9144000"/>
              <a:gd name="connsiteY4-1066" fmla="*/ 2407292 h 3365011"/>
              <a:gd name="connsiteX5-1067" fmla="*/ 0 w 9144000"/>
              <a:gd name="connsiteY5-1068" fmla="*/ 0 h 3365011"/>
              <a:gd name="connsiteX0-1069" fmla="*/ 0 w 9144000"/>
              <a:gd name="connsiteY0-1070" fmla="*/ 0 h 3038807"/>
              <a:gd name="connsiteX1-1071" fmla="*/ 9144000 w 9144000"/>
              <a:gd name="connsiteY1-1072" fmla="*/ 740506 h 3038807"/>
              <a:gd name="connsiteX2-1073" fmla="*/ 9144000 w 9144000"/>
              <a:gd name="connsiteY2-1074" fmla="*/ 978618 h 3038807"/>
              <a:gd name="connsiteX3-1075" fmla="*/ 9144000 w 9144000"/>
              <a:gd name="connsiteY3-1076" fmla="*/ 2407292 h 3038807"/>
              <a:gd name="connsiteX4-1077" fmla="*/ 0 w 9144000"/>
              <a:gd name="connsiteY4-1078" fmla="*/ 2407292 h 3038807"/>
              <a:gd name="connsiteX5-1079" fmla="*/ 0 w 9144000"/>
              <a:gd name="connsiteY5-1080" fmla="*/ 0 h 3038807"/>
              <a:gd name="connsiteX0-1081" fmla="*/ 0 w 9144000"/>
              <a:gd name="connsiteY0-1082" fmla="*/ 0 h 3144231"/>
              <a:gd name="connsiteX1-1083" fmla="*/ 9144000 w 9144000"/>
              <a:gd name="connsiteY1-1084" fmla="*/ 740506 h 3144231"/>
              <a:gd name="connsiteX2-1085" fmla="*/ 9144000 w 9144000"/>
              <a:gd name="connsiteY2-1086" fmla="*/ 978618 h 3144231"/>
              <a:gd name="connsiteX3-1087" fmla="*/ 9144000 w 9144000"/>
              <a:gd name="connsiteY3-1088" fmla="*/ 2407292 h 3144231"/>
              <a:gd name="connsiteX4-1089" fmla="*/ 0 w 9144000"/>
              <a:gd name="connsiteY4-1090" fmla="*/ 2407292 h 3144231"/>
              <a:gd name="connsiteX5-1091" fmla="*/ 0 w 9144000"/>
              <a:gd name="connsiteY5-1092" fmla="*/ 0 h 3144231"/>
              <a:gd name="connsiteX0-1093" fmla="*/ 0 w 9144000"/>
              <a:gd name="connsiteY0-1094" fmla="*/ 0 h 2927128"/>
              <a:gd name="connsiteX1-1095" fmla="*/ 9144000 w 9144000"/>
              <a:gd name="connsiteY1-1096" fmla="*/ 740506 h 2927128"/>
              <a:gd name="connsiteX2-1097" fmla="*/ 9144000 w 9144000"/>
              <a:gd name="connsiteY2-1098" fmla="*/ 978618 h 2927128"/>
              <a:gd name="connsiteX3-1099" fmla="*/ 9144000 w 9144000"/>
              <a:gd name="connsiteY3-1100" fmla="*/ 2407292 h 2927128"/>
              <a:gd name="connsiteX4-1101" fmla="*/ 0 w 9144000"/>
              <a:gd name="connsiteY4-1102" fmla="*/ 2407292 h 2927128"/>
              <a:gd name="connsiteX5-1103" fmla="*/ 0 w 9144000"/>
              <a:gd name="connsiteY5-1104" fmla="*/ 0 h 2927128"/>
              <a:gd name="connsiteX0-1105" fmla="*/ 0 w 9144000"/>
              <a:gd name="connsiteY0-1106" fmla="*/ 0 h 3077149"/>
              <a:gd name="connsiteX1-1107" fmla="*/ 9144000 w 9144000"/>
              <a:gd name="connsiteY1-1108" fmla="*/ 740506 h 3077149"/>
              <a:gd name="connsiteX2-1109" fmla="*/ 9144000 w 9144000"/>
              <a:gd name="connsiteY2-1110" fmla="*/ 978618 h 3077149"/>
              <a:gd name="connsiteX3-1111" fmla="*/ 9144000 w 9144000"/>
              <a:gd name="connsiteY3-1112" fmla="*/ 2407292 h 3077149"/>
              <a:gd name="connsiteX4-1113" fmla="*/ 0 w 9144000"/>
              <a:gd name="connsiteY4-1114" fmla="*/ 2407292 h 3077149"/>
              <a:gd name="connsiteX5-1115" fmla="*/ 0 w 9144000"/>
              <a:gd name="connsiteY5-1116" fmla="*/ 0 h 3077149"/>
              <a:gd name="connsiteX0-1117" fmla="*/ 0 w 9144000"/>
              <a:gd name="connsiteY0-1118" fmla="*/ 0 h 3077149"/>
              <a:gd name="connsiteX1-1119" fmla="*/ 9144000 w 9144000"/>
              <a:gd name="connsiteY1-1120" fmla="*/ 740506 h 3077149"/>
              <a:gd name="connsiteX2-1121" fmla="*/ 9144000 w 9144000"/>
              <a:gd name="connsiteY2-1122" fmla="*/ 978618 h 3077149"/>
              <a:gd name="connsiteX3-1123" fmla="*/ 9144000 w 9144000"/>
              <a:gd name="connsiteY3-1124" fmla="*/ 2407292 h 3077149"/>
              <a:gd name="connsiteX4-1125" fmla="*/ 0 w 9144000"/>
              <a:gd name="connsiteY4-1126" fmla="*/ 2407292 h 3077149"/>
              <a:gd name="connsiteX5-1127" fmla="*/ 0 w 9144000"/>
              <a:gd name="connsiteY5-1128" fmla="*/ 0 h 3077149"/>
              <a:gd name="connsiteX0-1129" fmla="*/ 0 w 9144000"/>
              <a:gd name="connsiteY0-1130" fmla="*/ 0 h 3077149"/>
              <a:gd name="connsiteX1-1131" fmla="*/ 9144000 w 9144000"/>
              <a:gd name="connsiteY1-1132" fmla="*/ 740506 h 3077149"/>
              <a:gd name="connsiteX2-1133" fmla="*/ 9144000 w 9144000"/>
              <a:gd name="connsiteY2-1134" fmla="*/ 978618 h 3077149"/>
              <a:gd name="connsiteX3-1135" fmla="*/ 9144000 w 9144000"/>
              <a:gd name="connsiteY3-1136" fmla="*/ 2407292 h 3077149"/>
              <a:gd name="connsiteX4-1137" fmla="*/ 0 w 9144000"/>
              <a:gd name="connsiteY4-1138" fmla="*/ 2407292 h 3077149"/>
              <a:gd name="connsiteX5-1139" fmla="*/ 0 w 9144000"/>
              <a:gd name="connsiteY5-1140" fmla="*/ 0 h 3077149"/>
              <a:gd name="connsiteX0-1141" fmla="*/ 0 w 9144000"/>
              <a:gd name="connsiteY0-1142" fmla="*/ 0 h 2795541"/>
              <a:gd name="connsiteX1-1143" fmla="*/ 9144000 w 9144000"/>
              <a:gd name="connsiteY1-1144" fmla="*/ 740506 h 2795541"/>
              <a:gd name="connsiteX2-1145" fmla="*/ 9144000 w 9144000"/>
              <a:gd name="connsiteY2-1146" fmla="*/ 978618 h 2795541"/>
              <a:gd name="connsiteX3-1147" fmla="*/ 9144000 w 9144000"/>
              <a:gd name="connsiteY3-1148" fmla="*/ 2407292 h 2795541"/>
              <a:gd name="connsiteX4-1149" fmla="*/ 0 w 9144000"/>
              <a:gd name="connsiteY4-1150" fmla="*/ 2407292 h 2795541"/>
              <a:gd name="connsiteX5-1151" fmla="*/ 0 w 9144000"/>
              <a:gd name="connsiteY5-1152" fmla="*/ 0 h 2795541"/>
              <a:gd name="connsiteX0-1153" fmla="*/ 0 w 9144000"/>
              <a:gd name="connsiteY0-1154" fmla="*/ 0 h 3010067"/>
              <a:gd name="connsiteX1-1155" fmla="*/ 9144000 w 9144000"/>
              <a:gd name="connsiteY1-1156" fmla="*/ 740506 h 3010067"/>
              <a:gd name="connsiteX2-1157" fmla="*/ 9144000 w 9144000"/>
              <a:gd name="connsiteY2-1158" fmla="*/ 978618 h 3010067"/>
              <a:gd name="connsiteX3-1159" fmla="*/ 9144000 w 9144000"/>
              <a:gd name="connsiteY3-1160" fmla="*/ 2407292 h 3010067"/>
              <a:gd name="connsiteX4-1161" fmla="*/ 0 w 9144000"/>
              <a:gd name="connsiteY4-1162" fmla="*/ 2407292 h 3010067"/>
              <a:gd name="connsiteX5-1163" fmla="*/ 0 w 9144000"/>
              <a:gd name="connsiteY5-1164" fmla="*/ 0 h 3010067"/>
              <a:gd name="connsiteX0-1165" fmla="*/ 0 w 9144000"/>
              <a:gd name="connsiteY0-1166" fmla="*/ 0 h 3115491"/>
              <a:gd name="connsiteX1-1167" fmla="*/ 9144000 w 9144000"/>
              <a:gd name="connsiteY1-1168" fmla="*/ 740506 h 3115491"/>
              <a:gd name="connsiteX2-1169" fmla="*/ 9144000 w 9144000"/>
              <a:gd name="connsiteY2-1170" fmla="*/ 978618 h 3115491"/>
              <a:gd name="connsiteX3-1171" fmla="*/ 9144000 w 9144000"/>
              <a:gd name="connsiteY3-1172" fmla="*/ 2407292 h 3115491"/>
              <a:gd name="connsiteX4-1173" fmla="*/ 0 w 9144000"/>
              <a:gd name="connsiteY4-1174" fmla="*/ 2407292 h 3115491"/>
              <a:gd name="connsiteX5-1175" fmla="*/ 0 w 9144000"/>
              <a:gd name="connsiteY5-1176" fmla="*/ 0 h 3115491"/>
              <a:gd name="connsiteX0-1177" fmla="*/ 0 w 9144000"/>
              <a:gd name="connsiteY0-1178" fmla="*/ 0 h 3220915"/>
              <a:gd name="connsiteX1-1179" fmla="*/ 9144000 w 9144000"/>
              <a:gd name="connsiteY1-1180" fmla="*/ 740506 h 3220915"/>
              <a:gd name="connsiteX2-1181" fmla="*/ 9144000 w 9144000"/>
              <a:gd name="connsiteY2-1182" fmla="*/ 978618 h 3220915"/>
              <a:gd name="connsiteX3-1183" fmla="*/ 9144000 w 9144000"/>
              <a:gd name="connsiteY3-1184" fmla="*/ 2407292 h 3220915"/>
              <a:gd name="connsiteX4-1185" fmla="*/ 0 w 9144000"/>
              <a:gd name="connsiteY4-1186" fmla="*/ 2407292 h 3220915"/>
              <a:gd name="connsiteX5-1187" fmla="*/ 0 w 9144000"/>
              <a:gd name="connsiteY5-1188" fmla="*/ 0 h 3220915"/>
              <a:gd name="connsiteX0-1189" fmla="*/ 0 w 9144000"/>
              <a:gd name="connsiteY0-1190" fmla="*/ 0 h 3220915"/>
              <a:gd name="connsiteX1-1191" fmla="*/ 9144000 w 9144000"/>
              <a:gd name="connsiteY1-1192" fmla="*/ 740506 h 3220915"/>
              <a:gd name="connsiteX2-1193" fmla="*/ 9144000 w 9144000"/>
              <a:gd name="connsiteY2-1194" fmla="*/ 978618 h 3220915"/>
              <a:gd name="connsiteX3-1195" fmla="*/ 9144000 w 9144000"/>
              <a:gd name="connsiteY3-1196" fmla="*/ 2407292 h 3220915"/>
              <a:gd name="connsiteX4-1197" fmla="*/ 0 w 9144000"/>
              <a:gd name="connsiteY4-1198" fmla="*/ 2407292 h 3220915"/>
              <a:gd name="connsiteX5-1199" fmla="*/ 0 w 9144000"/>
              <a:gd name="connsiteY5-1200" fmla="*/ 0 h 3220915"/>
              <a:gd name="connsiteX0-1201" fmla="*/ 0 w 9144000"/>
              <a:gd name="connsiteY0-1202" fmla="*/ 0 h 2830206"/>
              <a:gd name="connsiteX1-1203" fmla="*/ 9144000 w 9144000"/>
              <a:gd name="connsiteY1-1204" fmla="*/ 740506 h 2830206"/>
              <a:gd name="connsiteX2-1205" fmla="*/ 9144000 w 9144000"/>
              <a:gd name="connsiteY2-1206" fmla="*/ 978618 h 2830206"/>
              <a:gd name="connsiteX3-1207" fmla="*/ 9144000 w 9144000"/>
              <a:gd name="connsiteY3-1208" fmla="*/ 2407292 h 2830206"/>
              <a:gd name="connsiteX4-1209" fmla="*/ 0 w 9144000"/>
              <a:gd name="connsiteY4-1210" fmla="*/ 2407292 h 2830206"/>
              <a:gd name="connsiteX5-1211" fmla="*/ 0 w 9144000"/>
              <a:gd name="connsiteY5-1212" fmla="*/ 0 h 2830206"/>
              <a:gd name="connsiteX0-1213" fmla="*/ 0 w 9144000"/>
              <a:gd name="connsiteY0-1214" fmla="*/ 0 h 2915721"/>
              <a:gd name="connsiteX1-1215" fmla="*/ 9144000 w 9144000"/>
              <a:gd name="connsiteY1-1216" fmla="*/ 740506 h 2915721"/>
              <a:gd name="connsiteX2-1217" fmla="*/ 9144000 w 9144000"/>
              <a:gd name="connsiteY2-1218" fmla="*/ 978618 h 2915721"/>
              <a:gd name="connsiteX3-1219" fmla="*/ 9144000 w 9144000"/>
              <a:gd name="connsiteY3-1220" fmla="*/ 2407292 h 2915721"/>
              <a:gd name="connsiteX4-1221" fmla="*/ 0 w 9144000"/>
              <a:gd name="connsiteY4-1222" fmla="*/ 2407292 h 2915721"/>
              <a:gd name="connsiteX5-1223" fmla="*/ 0 w 9144000"/>
              <a:gd name="connsiteY5-1224" fmla="*/ 0 h 2915721"/>
              <a:gd name="connsiteX0-1225" fmla="*/ 0 w 9144000"/>
              <a:gd name="connsiteY0-1226" fmla="*/ 0 h 4053232"/>
              <a:gd name="connsiteX1-1227" fmla="*/ 9144000 w 9144000"/>
              <a:gd name="connsiteY1-1228" fmla="*/ 740506 h 4053232"/>
              <a:gd name="connsiteX2-1229" fmla="*/ 9144000 w 9144000"/>
              <a:gd name="connsiteY2-1230" fmla="*/ 978618 h 4053232"/>
              <a:gd name="connsiteX3-1231" fmla="*/ 9144000 w 9144000"/>
              <a:gd name="connsiteY3-1232" fmla="*/ 2407292 h 4053232"/>
              <a:gd name="connsiteX4-1233" fmla="*/ 0 w 9144000"/>
              <a:gd name="connsiteY4-1234" fmla="*/ 2407292 h 4053232"/>
              <a:gd name="connsiteX5-1235" fmla="*/ 0 w 9144000"/>
              <a:gd name="connsiteY5-1236" fmla="*/ 0 h 4053232"/>
              <a:gd name="connsiteX0-1237" fmla="*/ 0 w 9144000"/>
              <a:gd name="connsiteY0-1238" fmla="*/ 0 h 3161611"/>
              <a:gd name="connsiteX1-1239" fmla="*/ 9144000 w 9144000"/>
              <a:gd name="connsiteY1-1240" fmla="*/ 740506 h 3161611"/>
              <a:gd name="connsiteX2-1241" fmla="*/ 9144000 w 9144000"/>
              <a:gd name="connsiteY2-1242" fmla="*/ 978618 h 3161611"/>
              <a:gd name="connsiteX3-1243" fmla="*/ 9144000 w 9144000"/>
              <a:gd name="connsiteY3-1244" fmla="*/ 2407292 h 3161611"/>
              <a:gd name="connsiteX4-1245" fmla="*/ 0 w 9144000"/>
              <a:gd name="connsiteY4-1246" fmla="*/ 2407292 h 3161611"/>
              <a:gd name="connsiteX5-1247" fmla="*/ 0 w 9144000"/>
              <a:gd name="connsiteY5-1248" fmla="*/ 0 h 3161611"/>
              <a:gd name="connsiteX0-1249" fmla="*/ 0 w 9144000"/>
              <a:gd name="connsiteY0-1250" fmla="*/ 0 h 3161611"/>
              <a:gd name="connsiteX1-1251" fmla="*/ 9144000 w 9144000"/>
              <a:gd name="connsiteY1-1252" fmla="*/ 740506 h 3161611"/>
              <a:gd name="connsiteX2-1253" fmla="*/ 9144000 w 9144000"/>
              <a:gd name="connsiteY2-1254" fmla="*/ 1428674 h 3161611"/>
              <a:gd name="connsiteX3-1255" fmla="*/ 9144000 w 9144000"/>
              <a:gd name="connsiteY3-1256" fmla="*/ 2407292 h 3161611"/>
              <a:gd name="connsiteX4-1257" fmla="*/ 0 w 9144000"/>
              <a:gd name="connsiteY4-1258" fmla="*/ 2407292 h 3161611"/>
              <a:gd name="connsiteX5-1259" fmla="*/ 0 w 9144000"/>
              <a:gd name="connsiteY5-1260" fmla="*/ 0 h 3161611"/>
              <a:gd name="connsiteX0-1261" fmla="*/ 0 w 9144000"/>
              <a:gd name="connsiteY0-1262" fmla="*/ 0 h 3161611"/>
              <a:gd name="connsiteX1-1263" fmla="*/ 9144000 w 9144000"/>
              <a:gd name="connsiteY1-1264" fmla="*/ 952449 h 3161611"/>
              <a:gd name="connsiteX2-1265" fmla="*/ 9144000 w 9144000"/>
              <a:gd name="connsiteY2-1266" fmla="*/ 1428674 h 3161611"/>
              <a:gd name="connsiteX3-1267" fmla="*/ 9144000 w 9144000"/>
              <a:gd name="connsiteY3-1268" fmla="*/ 2407292 h 3161611"/>
              <a:gd name="connsiteX4-1269" fmla="*/ 0 w 9144000"/>
              <a:gd name="connsiteY4-1270" fmla="*/ 2407292 h 3161611"/>
              <a:gd name="connsiteX5-1271" fmla="*/ 0 w 9144000"/>
              <a:gd name="connsiteY5-1272" fmla="*/ 0 h 3161611"/>
              <a:gd name="connsiteX0-1273" fmla="*/ 0 w 9144000"/>
              <a:gd name="connsiteY0-1274" fmla="*/ 0 h 3161611"/>
              <a:gd name="connsiteX1-1275" fmla="*/ 9144000 w 9144000"/>
              <a:gd name="connsiteY1-1276" fmla="*/ 952449 h 3161611"/>
              <a:gd name="connsiteX2-1277" fmla="*/ 9144000 w 9144000"/>
              <a:gd name="connsiteY2-1278" fmla="*/ 1428674 h 3161611"/>
              <a:gd name="connsiteX3-1279" fmla="*/ 9144000 w 9144000"/>
              <a:gd name="connsiteY3-1280" fmla="*/ 2407292 h 3161611"/>
              <a:gd name="connsiteX4-1281" fmla="*/ 0 w 9144000"/>
              <a:gd name="connsiteY4-1282" fmla="*/ 2407292 h 3161611"/>
              <a:gd name="connsiteX5-1283" fmla="*/ 0 w 9144000"/>
              <a:gd name="connsiteY5-1284" fmla="*/ 0 h 3161611"/>
              <a:gd name="connsiteX0-1285" fmla="*/ 0 w 9144000"/>
              <a:gd name="connsiteY0-1286" fmla="*/ 0 h 3161611"/>
              <a:gd name="connsiteX1-1287" fmla="*/ 9144000 w 9144000"/>
              <a:gd name="connsiteY1-1288" fmla="*/ 952449 h 3161611"/>
              <a:gd name="connsiteX2-1289" fmla="*/ 9144000 w 9144000"/>
              <a:gd name="connsiteY2-1290" fmla="*/ 1428674 h 3161611"/>
              <a:gd name="connsiteX3-1291" fmla="*/ 9144000 w 9144000"/>
              <a:gd name="connsiteY3-1292" fmla="*/ 2407292 h 3161611"/>
              <a:gd name="connsiteX4-1293" fmla="*/ 0 w 9144000"/>
              <a:gd name="connsiteY4-1294" fmla="*/ 2407292 h 3161611"/>
              <a:gd name="connsiteX5-1295" fmla="*/ 0 w 9144000"/>
              <a:gd name="connsiteY5-1296" fmla="*/ 0 h 3161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161611">
                <a:moveTo>
                  <a:pt x="0" y="0"/>
                </a:moveTo>
                <a:cubicBezTo>
                  <a:pt x="5090251" y="3161611"/>
                  <a:pt x="6327576" y="2305507"/>
                  <a:pt x="9144000" y="952449"/>
                </a:cubicBezTo>
                <a:lnTo>
                  <a:pt x="9144000" y="1428674"/>
                </a:lnTo>
                <a:lnTo>
                  <a:pt x="9144000" y="2407292"/>
                </a:lnTo>
                <a:lnTo>
                  <a:pt x="0" y="24072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dist="25400" dir="5400000" algn="t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5" name="任意多边形 13"/>
          <p:cNvSpPr/>
          <p:nvPr userDrawn="1"/>
        </p:nvSpPr>
        <p:spPr>
          <a:xfrm>
            <a:off x="0" y="-136525"/>
            <a:ext cx="9144000" cy="723900"/>
          </a:xfrm>
          <a:custGeom>
            <a:avLst/>
            <a:gdLst>
              <a:gd name="connsiteX0" fmla="*/ 0 w 9144000"/>
              <a:gd name="connsiteY0" fmla="*/ 0 h 450050"/>
              <a:gd name="connsiteX1" fmla="*/ 9144000 w 9144000"/>
              <a:gd name="connsiteY1" fmla="*/ 0 h 450050"/>
              <a:gd name="connsiteX2" fmla="*/ 9144000 w 9144000"/>
              <a:gd name="connsiteY2" fmla="*/ 450050 h 450050"/>
              <a:gd name="connsiteX3" fmla="*/ 0 w 9144000"/>
              <a:gd name="connsiteY3" fmla="*/ 450050 h 450050"/>
              <a:gd name="connsiteX4" fmla="*/ 0 w 9144000"/>
              <a:gd name="connsiteY4" fmla="*/ 0 h 450050"/>
              <a:gd name="connsiteX0-1" fmla="*/ 0 w 9144000"/>
              <a:gd name="connsiteY0-2" fmla="*/ 0 h 450050"/>
              <a:gd name="connsiteX1-3" fmla="*/ 9144000 w 9144000"/>
              <a:gd name="connsiteY1-4" fmla="*/ 0 h 450050"/>
              <a:gd name="connsiteX2-5" fmla="*/ 9144000 w 9144000"/>
              <a:gd name="connsiteY2-6" fmla="*/ 450050 h 450050"/>
              <a:gd name="connsiteX3-7" fmla="*/ 0 w 9144000"/>
              <a:gd name="connsiteY3-8" fmla="*/ 180020 h 450050"/>
              <a:gd name="connsiteX4-9" fmla="*/ 0 w 9144000"/>
              <a:gd name="connsiteY4-10" fmla="*/ 0 h 450050"/>
              <a:gd name="connsiteX0-11" fmla="*/ 0 w 9144000"/>
              <a:gd name="connsiteY0-12" fmla="*/ 0 h 180020"/>
              <a:gd name="connsiteX1-13" fmla="*/ 9144000 w 9144000"/>
              <a:gd name="connsiteY1-14" fmla="*/ 0 h 180020"/>
              <a:gd name="connsiteX2-15" fmla="*/ 9144000 w 9144000"/>
              <a:gd name="connsiteY2-16" fmla="*/ 135015 h 180020"/>
              <a:gd name="connsiteX3-17" fmla="*/ 0 w 9144000"/>
              <a:gd name="connsiteY3-18" fmla="*/ 180020 h 180020"/>
              <a:gd name="connsiteX4-19" fmla="*/ 0 w 9144000"/>
              <a:gd name="connsiteY4-20" fmla="*/ 0 h 180020"/>
              <a:gd name="connsiteX0-21" fmla="*/ 0 w 9144000"/>
              <a:gd name="connsiteY0-22" fmla="*/ 464709 h 644729"/>
              <a:gd name="connsiteX1-23" fmla="*/ 9144000 w 9144000"/>
              <a:gd name="connsiteY1-24" fmla="*/ 464709 h 644729"/>
              <a:gd name="connsiteX2-25" fmla="*/ 9144000 w 9144000"/>
              <a:gd name="connsiteY2-26" fmla="*/ 599724 h 644729"/>
              <a:gd name="connsiteX3-27" fmla="*/ 0 w 9144000"/>
              <a:gd name="connsiteY3-28" fmla="*/ 644729 h 644729"/>
              <a:gd name="connsiteX4-29" fmla="*/ 0 w 9144000"/>
              <a:gd name="connsiteY4-30" fmla="*/ 464709 h 644729"/>
              <a:gd name="connsiteX0-31" fmla="*/ 0 w 9144000"/>
              <a:gd name="connsiteY0-32" fmla="*/ 464709 h 644729"/>
              <a:gd name="connsiteX1-33" fmla="*/ 9144000 w 9144000"/>
              <a:gd name="connsiteY1-34" fmla="*/ 464709 h 644729"/>
              <a:gd name="connsiteX2-35" fmla="*/ 9144000 w 9144000"/>
              <a:gd name="connsiteY2-36" fmla="*/ 599724 h 644729"/>
              <a:gd name="connsiteX3-37" fmla="*/ 0 w 9144000"/>
              <a:gd name="connsiteY3-38" fmla="*/ 644729 h 644729"/>
              <a:gd name="connsiteX4-39" fmla="*/ 0 w 9144000"/>
              <a:gd name="connsiteY4-40" fmla="*/ 464709 h 644729"/>
              <a:gd name="connsiteX0-41" fmla="*/ 0 w 9144000"/>
              <a:gd name="connsiteY0-42" fmla="*/ 464709 h 644729"/>
              <a:gd name="connsiteX1-43" fmla="*/ 9144000 w 9144000"/>
              <a:gd name="connsiteY1-44" fmla="*/ 464709 h 644729"/>
              <a:gd name="connsiteX2-45" fmla="*/ 9144000 w 9144000"/>
              <a:gd name="connsiteY2-46" fmla="*/ 599724 h 644729"/>
              <a:gd name="connsiteX3-47" fmla="*/ 0 w 9144000"/>
              <a:gd name="connsiteY3-48" fmla="*/ 644729 h 644729"/>
              <a:gd name="connsiteX4-49" fmla="*/ 0 w 9144000"/>
              <a:gd name="connsiteY4-50" fmla="*/ 464709 h 644729"/>
              <a:gd name="connsiteX0-51" fmla="*/ 0 w 9144000"/>
              <a:gd name="connsiteY0-52" fmla="*/ 269637 h 449657"/>
              <a:gd name="connsiteX1-53" fmla="*/ 9144000 w 9144000"/>
              <a:gd name="connsiteY1-54" fmla="*/ 269637 h 449657"/>
              <a:gd name="connsiteX2-55" fmla="*/ 9144000 w 9144000"/>
              <a:gd name="connsiteY2-56" fmla="*/ 404652 h 449657"/>
              <a:gd name="connsiteX3-57" fmla="*/ 0 w 9144000"/>
              <a:gd name="connsiteY3-58" fmla="*/ 449657 h 449657"/>
              <a:gd name="connsiteX4-59" fmla="*/ 0 w 9144000"/>
              <a:gd name="connsiteY4-60" fmla="*/ 269637 h 449657"/>
              <a:gd name="connsiteX0-61" fmla="*/ 0 w 9144000"/>
              <a:gd name="connsiteY0-62" fmla="*/ 269637 h 449657"/>
              <a:gd name="connsiteX1-63" fmla="*/ 9144000 w 9144000"/>
              <a:gd name="connsiteY1-64" fmla="*/ 269637 h 449657"/>
              <a:gd name="connsiteX2-65" fmla="*/ 9144000 w 9144000"/>
              <a:gd name="connsiteY2-66" fmla="*/ 404652 h 449657"/>
              <a:gd name="connsiteX3-67" fmla="*/ 0 w 9144000"/>
              <a:gd name="connsiteY3-68" fmla="*/ 449657 h 449657"/>
              <a:gd name="connsiteX4-69" fmla="*/ 0 w 9144000"/>
              <a:gd name="connsiteY4-70" fmla="*/ 269637 h 449657"/>
              <a:gd name="connsiteX0-71" fmla="*/ 0 w 9144000"/>
              <a:gd name="connsiteY0-72" fmla="*/ 269637 h 449657"/>
              <a:gd name="connsiteX1-73" fmla="*/ 9144000 w 9144000"/>
              <a:gd name="connsiteY1-74" fmla="*/ 269637 h 449657"/>
              <a:gd name="connsiteX2-75" fmla="*/ 9144000 w 9144000"/>
              <a:gd name="connsiteY2-76" fmla="*/ 404652 h 449657"/>
              <a:gd name="connsiteX3-77" fmla="*/ 0 w 9144000"/>
              <a:gd name="connsiteY3-78" fmla="*/ 449657 h 449657"/>
              <a:gd name="connsiteX4-79" fmla="*/ 0 w 9144000"/>
              <a:gd name="connsiteY4-80" fmla="*/ 269637 h 449657"/>
              <a:gd name="connsiteX0-81" fmla="*/ 0 w 9144000"/>
              <a:gd name="connsiteY0-82" fmla="*/ 269637 h 449657"/>
              <a:gd name="connsiteX1-83" fmla="*/ 9144000 w 9144000"/>
              <a:gd name="connsiteY1-84" fmla="*/ 269637 h 449657"/>
              <a:gd name="connsiteX2-85" fmla="*/ 9144000 w 9144000"/>
              <a:gd name="connsiteY2-86" fmla="*/ 404652 h 449657"/>
              <a:gd name="connsiteX3-87" fmla="*/ 0 w 9144000"/>
              <a:gd name="connsiteY3-88" fmla="*/ 449657 h 449657"/>
              <a:gd name="connsiteX4-89" fmla="*/ 0 w 9144000"/>
              <a:gd name="connsiteY4-90" fmla="*/ 269637 h 449657"/>
              <a:gd name="connsiteX0-91" fmla="*/ 0 w 9144000"/>
              <a:gd name="connsiteY0-92" fmla="*/ 269637 h 449657"/>
              <a:gd name="connsiteX1-93" fmla="*/ 9144000 w 9144000"/>
              <a:gd name="connsiteY1-94" fmla="*/ 269637 h 449657"/>
              <a:gd name="connsiteX2-95" fmla="*/ 9144000 w 9144000"/>
              <a:gd name="connsiteY2-96" fmla="*/ 404652 h 449657"/>
              <a:gd name="connsiteX3-97" fmla="*/ 0 w 9144000"/>
              <a:gd name="connsiteY3-98" fmla="*/ 449657 h 449657"/>
              <a:gd name="connsiteX4-99" fmla="*/ 0 w 9144000"/>
              <a:gd name="connsiteY4-100" fmla="*/ 269637 h 449657"/>
              <a:gd name="connsiteX0-101" fmla="*/ 0 w 9144000"/>
              <a:gd name="connsiteY0-102" fmla="*/ 269637 h 540060"/>
              <a:gd name="connsiteX1-103" fmla="*/ 9144000 w 9144000"/>
              <a:gd name="connsiteY1-104" fmla="*/ 269637 h 540060"/>
              <a:gd name="connsiteX2-105" fmla="*/ 9144000 w 9144000"/>
              <a:gd name="connsiteY2-106" fmla="*/ 540060 h 540060"/>
              <a:gd name="connsiteX3-107" fmla="*/ 0 w 9144000"/>
              <a:gd name="connsiteY3-108" fmla="*/ 449657 h 540060"/>
              <a:gd name="connsiteX4-109" fmla="*/ 0 w 9144000"/>
              <a:gd name="connsiteY4-110" fmla="*/ 269637 h 540060"/>
              <a:gd name="connsiteX0-111" fmla="*/ 0 w 9144000"/>
              <a:gd name="connsiteY0-112" fmla="*/ 269637 h 540060"/>
              <a:gd name="connsiteX1-113" fmla="*/ 9144000 w 9144000"/>
              <a:gd name="connsiteY1-114" fmla="*/ 450049 h 540060"/>
              <a:gd name="connsiteX2-115" fmla="*/ 9144000 w 9144000"/>
              <a:gd name="connsiteY2-116" fmla="*/ 540060 h 540060"/>
              <a:gd name="connsiteX3-117" fmla="*/ 0 w 9144000"/>
              <a:gd name="connsiteY3-118" fmla="*/ 449657 h 540060"/>
              <a:gd name="connsiteX4-119" fmla="*/ 0 w 9144000"/>
              <a:gd name="connsiteY4-120" fmla="*/ 269637 h 540060"/>
              <a:gd name="connsiteX0-121" fmla="*/ 0 w 9144000"/>
              <a:gd name="connsiteY0-122" fmla="*/ 269637 h 675074"/>
              <a:gd name="connsiteX1-123" fmla="*/ 9144000 w 9144000"/>
              <a:gd name="connsiteY1-124" fmla="*/ 450049 h 675074"/>
              <a:gd name="connsiteX2-125" fmla="*/ 9144000 w 9144000"/>
              <a:gd name="connsiteY2-126" fmla="*/ 675074 h 675074"/>
              <a:gd name="connsiteX3-127" fmla="*/ 0 w 9144000"/>
              <a:gd name="connsiteY3-128" fmla="*/ 449657 h 675074"/>
              <a:gd name="connsiteX4-129" fmla="*/ 0 w 9144000"/>
              <a:gd name="connsiteY4-130" fmla="*/ 269637 h 675074"/>
              <a:gd name="connsiteX0-131" fmla="*/ 0 w 9144000"/>
              <a:gd name="connsiteY0-132" fmla="*/ 269637 h 675074"/>
              <a:gd name="connsiteX1-133" fmla="*/ 9144000 w 9144000"/>
              <a:gd name="connsiteY1-134" fmla="*/ 450049 h 675074"/>
              <a:gd name="connsiteX2-135" fmla="*/ 9144000 w 9144000"/>
              <a:gd name="connsiteY2-136" fmla="*/ 675074 h 675074"/>
              <a:gd name="connsiteX3-137" fmla="*/ 0 w 9144000"/>
              <a:gd name="connsiteY3-138" fmla="*/ 449657 h 675074"/>
              <a:gd name="connsiteX4-139" fmla="*/ 0 w 9144000"/>
              <a:gd name="connsiteY4-140" fmla="*/ 269637 h 675074"/>
              <a:gd name="connsiteX0-141" fmla="*/ 0 w 9144000"/>
              <a:gd name="connsiteY0-142" fmla="*/ 269637 h 832275"/>
              <a:gd name="connsiteX1-143" fmla="*/ 9144000 w 9144000"/>
              <a:gd name="connsiteY1-144" fmla="*/ 450049 h 832275"/>
              <a:gd name="connsiteX2-145" fmla="*/ 9144000 w 9144000"/>
              <a:gd name="connsiteY2-146" fmla="*/ 832275 h 832275"/>
              <a:gd name="connsiteX3-147" fmla="*/ 0 w 9144000"/>
              <a:gd name="connsiteY3-148" fmla="*/ 449657 h 832275"/>
              <a:gd name="connsiteX4-149" fmla="*/ 0 w 9144000"/>
              <a:gd name="connsiteY4-150" fmla="*/ 269637 h 832275"/>
              <a:gd name="connsiteX0-151" fmla="*/ 0 w 9144000"/>
              <a:gd name="connsiteY0-152" fmla="*/ 269637 h 832275"/>
              <a:gd name="connsiteX1-153" fmla="*/ 9144000 w 9144000"/>
              <a:gd name="connsiteY1-154" fmla="*/ 652255 h 832275"/>
              <a:gd name="connsiteX2-155" fmla="*/ 9144000 w 9144000"/>
              <a:gd name="connsiteY2-156" fmla="*/ 832275 h 832275"/>
              <a:gd name="connsiteX3-157" fmla="*/ 0 w 9144000"/>
              <a:gd name="connsiteY3-158" fmla="*/ 449657 h 832275"/>
              <a:gd name="connsiteX4-159" fmla="*/ 0 w 9144000"/>
              <a:gd name="connsiteY4-160" fmla="*/ 269637 h 832275"/>
              <a:gd name="connsiteX0-161" fmla="*/ 0 w 9144000"/>
              <a:gd name="connsiteY0-162" fmla="*/ 269637 h 832275"/>
              <a:gd name="connsiteX1-163" fmla="*/ 9144000 w 9144000"/>
              <a:gd name="connsiteY1-164" fmla="*/ 652255 h 832275"/>
              <a:gd name="connsiteX2-165" fmla="*/ 9144000 w 9144000"/>
              <a:gd name="connsiteY2-166" fmla="*/ 832275 h 832275"/>
              <a:gd name="connsiteX3-167" fmla="*/ 0 w 9144000"/>
              <a:gd name="connsiteY3-168" fmla="*/ 630070 h 832275"/>
              <a:gd name="connsiteX4-169" fmla="*/ 0 w 9144000"/>
              <a:gd name="connsiteY4-170" fmla="*/ 269637 h 832275"/>
              <a:gd name="connsiteX0-171" fmla="*/ 0 w 9144000"/>
              <a:gd name="connsiteY0-172" fmla="*/ 269637 h 561852"/>
              <a:gd name="connsiteX1-173" fmla="*/ 9144000 w 9144000"/>
              <a:gd name="connsiteY1-174" fmla="*/ 381832 h 561852"/>
              <a:gd name="connsiteX2-175" fmla="*/ 9144000 w 9144000"/>
              <a:gd name="connsiteY2-176" fmla="*/ 561852 h 561852"/>
              <a:gd name="connsiteX3-177" fmla="*/ 0 w 9144000"/>
              <a:gd name="connsiteY3-178" fmla="*/ 359647 h 561852"/>
              <a:gd name="connsiteX4-179" fmla="*/ 0 w 9144000"/>
              <a:gd name="connsiteY4-180" fmla="*/ 269637 h 561852"/>
              <a:gd name="connsiteX0-181" fmla="*/ 0 w 9144000"/>
              <a:gd name="connsiteY0-182" fmla="*/ 269637 h 651863"/>
              <a:gd name="connsiteX1-183" fmla="*/ 9144000 w 9144000"/>
              <a:gd name="connsiteY1-184" fmla="*/ 471843 h 651863"/>
              <a:gd name="connsiteX2-185" fmla="*/ 9144000 w 9144000"/>
              <a:gd name="connsiteY2-186" fmla="*/ 651863 h 651863"/>
              <a:gd name="connsiteX3-187" fmla="*/ 0 w 9144000"/>
              <a:gd name="connsiteY3-188" fmla="*/ 449658 h 651863"/>
              <a:gd name="connsiteX4-189" fmla="*/ 0 w 9144000"/>
              <a:gd name="connsiteY4-190" fmla="*/ 269637 h 651863"/>
              <a:gd name="connsiteX0-191" fmla="*/ 0 w 9144000"/>
              <a:gd name="connsiteY0-192" fmla="*/ 269637 h 651863"/>
              <a:gd name="connsiteX1-193" fmla="*/ 9144000 w 9144000"/>
              <a:gd name="connsiteY1-194" fmla="*/ 471843 h 651863"/>
              <a:gd name="connsiteX2-195" fmla="*/ 9144000 w 9144000"/>
              <a:gd name="connsiteY2-196" fmla="*/ 651863 h 651863"/>
              <a:gd name="connsiteX3-197" fmla="*/ 0 w 9144000"/>
              <a:gd name="connsiteY3-198" fmla="*/ 449658 h 651863"/>
              <a:gd name="connsiteX4-199" fmla="*/ 0 w 9144000"/>
              <a:gd name="connsiteY4-200" fmla="*/ 269637 h 651863"/>
              <a:gd name="connsiteX0-201" fmla="*/ 0 w 9144000"/>
              <a:gd name="connsiteY0-202" fmla="*/ 208677 h 590903"/>
              <a:gd name="connsiteX1-203" fmla="*/ 9144000 w 9144000"/>
              <a:gd name="connsiteY1-204" fmla="*/ 410883 h 590903"/>
              <a:gd name="connsiteX2-205" fmla="*/ 9144000 w 9144000"/>
              <a:gd name="connsiteY2-206" fmla="*/ 590903 h 590903"/>
              <a:gd name="connsiteX3-207" fmla="*/ 0 w 9144000"/>
              <a:gd name="connsiteY3-208" fmla="*/ 388698 h 590903"/>
              <a:gd name="connsiteX4-209" fmla="*/ 0 w 9144000"/>
              <a:gd name="connsiteY4-210" fmla="*/ 208677 h 590903"/>
              <a:gd name="connsiteX0-211" fmla="*/ 0 w 9144000"/>
              <a:gd name="connsiteY0-212" fmla="*/ 208677 h 590903"/>
              <a:gd name="connsiteX1-213" fmla="*/ 9144000 w 9144000"/>
              <a:gd name="connsiteY1-214" fmla="*/ 410883 h 590903"/>
              <a:gd name="connsiteX2-215" fmla="*/ 9144000 w 9144000"/>
              <a:gd name="connsiteY2-216" fmla="*/ 590903 h 590903"/>
              <a:gd name="connsiteX3-217" fmla="*/ 0 w 9144000"/>
              <a:gd name="connsiteY3-218" fmla="*/ 388698 h 590903"/>
              <a:gd name="connsiteX4-219" fmla="*/ 0 w 9144000"/>
              <a:gd name="connsiteY4-220" fmla="*/ 208677 h 590903"/>
              <a:gd name="connsiteX0-221" fmla="*/ 0 w 9144000"/>
              <a:gd name="connsiteY0-222" fmla="*/ 415941 h 798167"/>
              <a:gd name="connsiteX1-223" fmla="*/ 9144000 w 9144000"/>
              <a:gd name="connsiteY1-224" fmla="*/ 618147 h 798167"/>
              <a:gd name="connsiteX2-225" fmla="*/ 9144000 w 9144000"/>
              <a:gd name="connsiteY2-226" fmla="*/ 798167 h 798167"/>
              <a:gd name="connsiteX3-227" fmla="*/ 0 w 9144000"/>
              <a:gd name="connsiteY3-228" fmla="*/ 595962 h 798167"/>
              <a:gd name="connsiteX4-229" fmla="*/ 0 w 9144000"/>
              <a:gd name="connsiteY4-230" fmla="*/ 415941 h 798167"/>
              <a:gd name="connsiteX0-231" fmla="*/ 0 w 9144000"/>
              <a:gd name="connsiteY0-232" fmla="*/ 415941 h 798167"/>
              <a:gd name="connsiteX1-233" fmla="*/ 9144000 w 9144000"/>
              <a:gd name="connsiteY1-234" fmla="*/ 618147 h 798167"/>
              <a:gd name="connsiteX2-235" fmla="*/ 9144000 w 9144000"/>
              <a:gd name="connsiteY2-236" fmla="*/ 798167 h 798167"/>
              <a:gd name="connsiteX3-237" fmla="*/ 0 w 9144000"/>
              <a:gd name="connsiteY3-238" fmla="*/ 595962 h 798167"/>
              <a:gd name="connsiteX4-239" fmla="*/ 0 w 9144000"/>
              <a:gd name="connsiteY4-240" fmla="*/ 415941 h 798167"/>
              <a:gd name="connsiteX0-241" fmla="*/ 0 w 9144000"/>
              <a:gd name="connsiteY0-242" fmla="*/ 415941 h 798167"/>
              <a:gd name="connsiteX1-243" fmla="*/ 9144000 w 9144000"/>
              <a:gd name="connsiteY1-244" fmla="*/ 618147 h 798167"/>
              <a:gd name="connsiteX2-245" fmla="*/ 9144000 w 9144000"/>
              <a:gd name="connsiteY2-246" fmla="*/ 798167 h 798167"/>
              <a:gd name="connsiteX3-247" fmla="*/ 0 w 9144000"/>
              <a:gd name="connsiteY3-248" fmla="*/ 595962 h 798167"/>
              <a:gd name="connsiteX4-249" fmla="*/ 0 w 9144000"/>
              <a:gd name="connsiteY4-250" fmla="*/ 415941 h 798167"/>
              <a:gd name="connsiteX0-251" fmla="*/ 0 w 9144000"/>
              <a:gd name="connsiteY0-252" fmla="*/ 415941 h 798167"/>
              <a:gd name="connsiteX1-253" fmla="*/ 9144000 w 9144000"/>
              <a:gd name="connsiteY1-254" fmla="*/ 618147 h 798167"/>
              <a:gd name="connsiteX2-255" fmla="*/ 9144000 w 9144000"/>
              <a:gd name="connsiteY2-256" fmla="*/ 798167 h 798167"/>
              <a:gd name="connsiteX3-257" fmla="*/ 0 w 9144000"/>
              <a:gd name="connsiteY3-258" fmla="*/ 595962 h 798167"/>
              <a:gd name="connsiteX4-259" fmla="*/ 0 w 9144000"/>
              <a:gd name="connsiteY4-260" fmla="*/ 415941 h 798167"/>
              <a:gd name="connsiteX0-261" fmla="*/ 0 w 9144000"/>
              <a:gd name="connsiteY0-262" fmla="*/ 415941 h 865992"/>
              <a:gd name="connsiteX1-263" fmla="*/ 9144000 w 9144000"/>
              <a:gd name="connsiteY1-264" fmla="*/ 618147 h 865992"/>
              <a:gd name="connsiteX2-265" fmla="*/ 9144000 w 9144000"/>
              <a:gd name="connsiteY2-266" fmla="*/ 865992 h 865992"/>
              <a:gd name="connsiteX3-267" fmla="*/ 0 w 9144000"/>
              <a:gd name="connsiteY3-268" fmla="*/ 595962 h 865992"/>
              <a:gd name="connsiteX4-269" fmla="*/ 0 w 9144000"/>
              <a:gd name="connsiteY4-270" fmla="*/ 415941 h 865992"/>
              <a:gd name="connsiteX0-271" fmla="*/ 0 w 9144000"/>
              <a:gd name="connsiteY0-272" fmla="*/ 415941 h 865992"/>
              <a:gd name="connsiteX1-273" fmla="*/ 9144000 w 9144000"/>
              <a:gd name="connsiteY1-274" fmla="*/ 618147 h 865992"/>
              <a:gd name="connsiteX2-275" fmla="*/ 9144000 w 9144000"/>
              <a:gd name="connsiteY2-276" fmla="*/ 865992 h 865992"/>
              <a:gd name="connsiteX3-277" fmla="*/ 0 w 9144000"/>
              <a:gd name="connsiteY3-278" fmla="*/ 595962 h 865992"/>
              <a:gd name="connsiteX4-279" fmla="*/ 0 w 9144000"/>
              <a:gd name="connsiteY4-280" fmla="*/ 415941 h 865992"/>
              <a:gd name="connsiteX0-281" fmla="*/ 0 w 9144000"/>
              <a:gd name="connsiteY0-282" fmla="*/ 415941 h 865992"/>
              <a:gd name="connsiteX1-283" fmla="*/ 9144000 w 9144000"/>
              <a:gd name="connsiteY1-284" fmla="*/ 618147 h 865992"/>
              <a:gd name="connsiteX2-285" fmla="*/ 9144000 w 9144000"/>
              <a:gd name="connsiteY2-286" fmla="*/ 865992 h 865992"/>
              <a:gd name="connsiteX3-287" fmla="*/ 0 w 9144000"/>
              <a:gd name="connsiteY3-288" fmla="*/ 595962 h 865992"/>
              <a:gd name="connsiteX4-289" fmla="*/ 0 w 9144000"/>
              <a:gd name="connsiteY4-290" fmla="*/ 415941 h 865992"/>
              <a:gd name="connsiteX0-291" fmla="*/ 0 w 9144000"/>
              <a:gd name="connsiteY0-292" fmla="*/ 415941 h 865992"/>
              <a:gd name="connsiteX1-293" fmla="*/ 9144000 w 9144000"/>
              <a:gd name="connsiteY1-294" fmla="*/ 618147 h 865992"/>
              <a:gd name="connsiteX2-295" fmla="*/ 9144000 w 9144000"/>
              <a:gd name="connsiteY2-296" fmla="*/ 865992 h 865992"/>
              <a:gd name="connsiteX3-297" fmla="*/ 0 w 9144000"/>
              <a:gd name="connsiteY3-298" fmla="*/ 509715 h 865992"/>
              <a:gd name="connsiteX4-299" fmla="*/ 0 w 9144000"/>
              <a:gd name="connsiteY4-300" fmla="*/ 415941 h 865992"/>
              <a:gd name="connsiteX0-301" fmla="*/ 0 w 9144000"/>
              <a:gd name="connsiteY0-302" fmla="*/ 415941 h 865992"/>
              <a:gd name="connsiteX1-303" fmla="*/ 9144000 w 9144000"/>
              <a:gd name="connsiteY1-304" fmla="*/ 618147 h 865992"/>
              <a:gd name="connsiteX2-305" fmla="*/ 9144000 w 9144000"/>
              <a:gd name="connsiteY2-306" fmla="*/ 865992 h 865992"/>
              <a:gd name="connsiteX3-307" fmla="*/ 0 w 9144000"/>
              <a:gd name="connsiteY3-308" fmla="*/ 509715 h 865992"/>
              <a:gd name="connsiteX4-309" fmla="*/ 0 w 9144000"/>
              <a:gd name="connsiteY4-310" fmla="*/ 415941 h 865992"/>
              <a:gd name="connsiteX0-311" fmla="*/ 0 w 9144000"/>
              <a:gd name="connsiteY0-312" fmla="*/ 415941 h 865992"/>
              <a:gd name="connsiteX1-313" fmla="*/ 9144000 w 9144000"/>
              <a:gd name="connsiteY1-314" fmla="*/ 618147 h 865992"/>
              <a:gd name="connsiteX2-315" fmla="*/ 9144000 w 9144000"/>
              <a:gd name="connsiteY2-316" fmla="*/ 865992 h 865992"/>
              <a:gd name="connsiteX3-317" fmla="*/ 0 w 9144000"/>
              <a:gd name="connsiteY3-318" fmla="*/ 509715 h 865992"/>
              <a:gd name="connsiteX4-319" fmla="*/ 0 w 9144000"/>
              <a:gd name="connsiteY4-320" fmla="*/ 415941 h 865992"/>
              <a:gd name="connsiteX0-321" fmla="*/ 0 w 9144000"/>
              <a:gd name="connsiteY0-322" fmla="*/ 415941 h 865992"/>
              <a:gd name="connsiteX1-323" fmla="*/ 9144000 w 9144000"/>
              <a:gd name="connsiteY1-324" fmla="*/ 618147 h 865992"/>
              <a:gd name="connsiteX2-325" fmla="*/ 9144000 w 9144000"/>
              <a:gd name="connsiteY2-326" fmla="*/ 865992 h 865992"/>
              <a:gd name="connsiteX3-327" fmla="*/ 0 w 9144000"/>
              <a:gd name="connsiteY3-328" fmla="*/ 509715 h 865992"/>
              <a:gd name="connsiteX4-329" fmla="*/ 0 w 9144000"/>
              <a:gd name="connsiteY4-330" fmla="*/ 415941 h 865992"/>
              <a:gd name="connsiteX0-331" fmla="*/ 0 w 9144000"/>
              <a:gd name="connsiteY0-332" fmla="*/ 415941 h 865992"/>
              <a:gd name="connsiteX1-333" fmla="*/ 9144000 w 9144000"/>
              <a:gd name="connsiteY1-334" fmla="*/ 618147 h 865992"/>
              <a:gd name="connsiteX2-335" fmla="*/ 9144000 w 9144000"/>
              <a:gd name="connsiteY2-336" fmla="*/ 865992 h 865992"/>
              <a:gd name="connsiteX3-337" fmla="*/ 0 w 9144000"/>
              <a:gd name="connsiteY3-338" fmla="*/ 566912 h 865992"/>
              <a:gd name="connsiteX4-339" fmla="*/ 0 w 9144000"/>
              <a:gd name="connsiteY4-340" fmla="*/ 415941 h 865992"/>
              <a:gd name="connsiteX0-341" fmla="*/ 0 w 9144000"/>
              <a:gd name="connsiteY0-342" fmla="*/ 415941 h 760026"/>
              <a:gd name="connsiteX1-343" fmla="*/ 9144000 w 9144000"/>
              <a:gd name="connsiteY1-344" fmla="*/ 512181 h 760026"/>
              <a:gd name="connsiteX2-345" fmla="*/ 9144000 w 9144000"/>
              <a:gd name="connsiteY2-346" fmla="*/ 760026 h 760026"/>
              <a:gd name="connsiteX3-347" fmla="*/ 0 w 9144000"/>
              <a:gd name="connsiteY3-348" fmla="*/ 460946 h 760026"/>
              <a:gd name="connsiteX4-349" fmla="*/ 0 w 9144000"/>
              <a:gd name="connsiteY4-350" fmla="*/ 415941 h 760026"/>
              <a:gd name="connsiteX0-351" fmla="*/ 0 w 9144000"/>
              <a:gd name="connsiteY0-352" fmla="*/ 415941 h 850036"/>
              <a:gd name="connsiteX1-353" fmla="*/ 9144000 w 9144000"/>
              <a:gd name="connsiteY1-354" fmla="*/ 602191 h 850036"/>
              <a:gd name="connsiteX2-355" fmla="*/ 9144000 w 9144000"/>
              <a:gd name="connsiteY2-356" fmla="*/ 850036 h 850036"/>
              <a:gd name="connsiteX3-357" fmla="*/ 0 w 9144000"/>
              <a:gd name="connsiteY3-358" fmla="*/ 550956 h 850036"/>
              <a:gd name="connsiteX4-359" fmla="*/ 0 w 9144000"/>
              <a:gd name="connsiteY4-360" fmla="*/ 415941 h 850036"/>
              <a:gd name="connsiteX0-361" fmla="*/ 0 w 9144000"/>
              <a:gd name="connsiteY0-362" fmla="*/ 428133 h 862228"/>
              <a:gd name="connsiteX1-363" fmla="*/ 9144000 w 9144000"/>
              <a:gd name="connsiteY1-364" fmla="*/ 614383 h 862228"/>
              <a:gd name="connsiteX2-365" fmla="*/ 9144000 w 9144000"/>
              <a:gd name="connsiteY2-366" fmla="*/ 862228 h 862228"/>
              <a:gd name="connsiteX3-367" fmla="*/ 0 w 9144000"/>
              <a:gd name="connsiteY3-368" fmla="*/ 563148 h 862228"/>
              <a:gd name="connsiteX4-369" fmla="*/ 0 w 9144000"/>
              <a:gd name="connsiteY4-370" fmla="*/ 428133 h 862228"/>
              <a:gd name="connsiteX0-371" fmla="*/ 0 w 9144000"/>
              <a:gd name="connsiteY0-372" fmla="*/ 354981 h 789076"/>
              <a:gd name="connsiteX1-373" fmla="*/ 9144000 w 9144000"/>
              <a:gd name="connsiteY1-374" fmla="*/ 541231 h 789076"/>
              <a:gd name="connsiteX2-375" fmla="*/ 9144000 w 9144000"/>
              <a:gd name="connsiteY2-376" fmla="*/ 789076 h 789076"/>
              <a:gd name="connsiteX3-377" fmla="*/ 0 w 9144000"/>
              <a:gd name="connsiteY3-378" fmla="*/ 489996 h 789076"/>
              <a:gd name="connsiteX4-379" fmla="*/ 0 w 9144000"/>
              <a:gd name="connsiteY4-380" fmla="*/ 354981 h 789076"/>
              <a:gd name="connsiteX0-381" fmla="*/ 0 w 9144000"/>
              <a:gd name="connsiteY0-382" fmla="*/ 452517 h 886612"/>
              <a:gd name="connsiteX1-383" fmla="*/ 9144000 w 9144000"/>
              <a:gd name="connsiteY1-384" fmla="*/ 638767 h 886612"/>
              <a:gd name="connsiteX2-385" fmla="*/ 9144000 w 9144000"/>
              <a:gd name="connsiteY2-386" fmla="*/ 886612 h 886612"/>
              <a:gd name="connsiteX3-387" fmla="*/ 0 w 9144000"/>
              <a:gd name="connsiteY3-388" fmla="*/ 587532 h 886612"/>
              <a:gd name="connsiteX4-389" fmla="*/ 0 w 9144000"/>
              <a:gd name="connsiteY4-390" fmla="*/ 452517 h 886612"/>
              <a:gd name="connsiteX0-391" fmla="*/ 0 w 9144000"/>
              <a:gd name="connsiteY0-392" fmla="*/ 452517 h 886612"/>
              <a:gd name="connsiteX1-393" fmla="*/ 9144000 w 9144000"/>
              <a:gd name="connsiteY1-394" fmla="*/ 638767 h 886612"/>
              <a:gd name="connsiteX2-395" fmla="*/ 9144000 w 9144000"/>
              <a:gd name="connsiteY2-396" fmla="*/ 886612 h 886612"/>
              <a:gd name="connsiteX3-397" fmla="*/ 0 w 9144000"/>
              <a:gd name="connsiteY3-398" fmla="*/ 587532 h 886612"/>
              <a:gd name="connsiteX4-399" fmla="*/ 0 w 9144000"/>
              <a:gd name="connsiteY4-400" fmla="*/ 452517 h 886612"/>
              <a:gd name="connsiteX0-401" fmla="*/ 0 w 9144000"/>
              <a:gd name="connsiteY0-402" fmla="*/ 452517 h 886612"/>
              <a:gd name="connsiteX1-403" fmla="*/ 9144000 w 9144000"/>
              <a:gd name="connsiteY1-404" fmla="*/ 638767 h 886612"/>
              <a:gd name="connsiteX2-405" fmla="*/ 9144000 w 9144000"/>
              <a:gd name="connsiteY2-406" fmla="*/ 886612 h 886612"/>
              <a:gd name="connsiteX3-407" fmla="*/ 0 w 9144000"/>
              <a:gd name="connsiteY3-408" fmla="*/ 587532 h 886612"/>
              <a:gd name="connsiteX4-409" fmla="*/ 0 w 9144000"/>
              <a:gd name="connsiteY4-410" fmla="*/ 452517 h 886612"/>
              <a:gd name="connsiteX0-411" fmla="*/ 0 w 9144000"/>
              <a:gd name="connsiteY0-412" fmla="*/ 347213 h 781308"/>
              <a:gd name="connsiteX1-413" fmla="*/ 9144000 w 9144000"/>
              <a:gd name="connsiteY1-414" fmla="*/ 533463 h 781308"/>
              <a:gd name="connsiteX2-415" fmla="*/ 9144000 w 9144000"/>
              <a:gd name="connsiteY2-416" fmla="*/ 781308 h 781308"/>
              <a:gd name="connsiteX3-417" fmla="*/ 0 w 9144000"/>
              <a:gd name="connsiteY3-418" fmla="*/ 482228 h 781308"/>
              <a:gd name="connsiteX4-419" fmla="*/ 0 w 9144000"/>
              <a:gd name="connsiteY4-420" fmla="*/ 347213 h 781308"/>
              <a:gd name="connsiteX0-421" fmla="*/ 0 w 9144000"/>
              <a:gd name="connsiteY0-422" fmla="*/ 530093 h 964188"/>
              <a:gd name="connsiteX1-423" fmla="*/ 9144000 w 9144000"/>
              <a:gd name="connsiteY1-424" fmla="*/ 716343 h 964188"/>
              <a:gd name="connsiteX2-425" fmla="*/ 9144000 w 9144000"/>
              <a:gd name="connsiteY2-426" fmla="*/ 964188 h 964188"/>
              <a:gd name="connsiteX3-427" fmla="*/ 0 w 9144000"/>
              <a:gd name="connsiteY3-428" fmla="*/ 665108 h 964188"/>
              <a:gd name="connsiteX4-429" fmla="*/ 0 w 9144000"/>
              <a:gd name="connsiteY4-430" fmla="*/ 530093 h 964188"/>
              <a:gd name="connsiteX0-431" fmla="*/ 0 w 9144000"/>
              <a:gd name="connsiteY0-432" fmla="*/ 465128 h 899223"/>
              <a:gd name="connsiteX1-433" fmla="*/ 9144000 w 9144000"/>
              <a:gd name="connsiteY1-434" fmla="*/ 651378 h 899223"/>
              <a:gd name="connsiteX2-435" fmla="*/ 9144000 w 9144000"/>
              <a:gd name="connsiteY2-436" fmla="*/ 899223 h 899223"/>
              <a:gd name="connsiteX3-437" fmla="*/ 0 w 9144000"/>
              <a:gd name="connsiteY3-438" fmla="*/ 600143 h 899223"/>
              <a:gd name="connsiteX4-439" fmla="*/ 0 w 9144000"/>
              <a:gd name="connsiteY4-440" fmla="*/ 465128 h 899223"/>
              <a:gd name="connsiteX0-441" fmla="*/ 0 w 9144000"/>
              <a:gd name="connsiteY0-442" fmla="*/ 384208 h 818303"/>
              <a:gd name="connsiteX1-443" fmla="*/ 9144000 w 9144000"/>
              <a:gd name="connsiteY1-444" fmla="*/ 570458 h 818303"/>
              <a:gd name="connsiteX2-445" fmla="*/ 9144000 w 9144000"/>
              <a:gd name="connsiteY2-446" fmla="*/ 818303 h 818303"/>
              <a:gd name="connsiteX3-447" fmla="*/ 0 w 9144000"/>
              <a:gd name="connsiteY3-448" fmla="*/ 519223 h 818303"/>
              <a:gd name="connsiteX4-449" fmla="*/ 0 w 9144000"/>
              <a:gd name="connsiteY4-450" fmla="*/ 384208 h 818303"/>
              <a:gd name="connsiteX0-451" fmla="*/ 0 w 9144000"/>
              <a:gd name="connsiteY0-452" fmla="*/ 542704 h 976799"/>
              <a:gd name="connsiteX1-453" fmla="*/ 9144000 w 9144000"/>
              <a:gd name="connsiteY1-454" fmla="*/ 728954 h 976799"/>
              <a:gd name="connsiteX2-455" fmla="*/ 9144000 w 9144000"/>
              <a:gd name="connsiteY2-456" fmla="*/ 976799 h 976799"/>
              <a:gd name="connsiteX3-457" fmla="*/ 0 w 9144000"/>
              <a:gd name="connsiteY3-458" fmla="*/ 677719 h 976799"/>
              <a:gd name="connsiteX4-459" fmla="*/ 0 w 9144000"/>
              <a:gd name="connsiteY4-460" fmla="*/ 542704 h 976799"/>
              <a:gd name="connsiteX0-461" fmla="*/ 0 w 9144000"/>
              <a:gd name="connsiteY0-462" fmla="*/ 477739 h 911834"/>
              <a:gd name="connsiteX1-463" fmla="*/ 9144000 w 9144000"/>
              <a:gd name="connsiteY1-464" fmla="*/ 663989 h 911834"/>
              <a:gd name="connsiteX2-465" fmla="*/ 9144000 w 9144000"/>
              <a:gd name="connsiteY2-466" fmla="*/ 911834 h 911834"/>
              <a:gd name="connsiteX3-467" fmla="*/ 0 w 9144000"/>
              <a:gd name="connsiteY3-468" fmla="*/ 612754 h 911834"/>
              <a:gd name="connsiteX4-469" fmla="*/ 0 w 9144000"/>
              <a:gd name="connsiteY4-470" fmla="*/ 477739 h 911834"/>
              <a:gd name="connsiteX0-471" fmla="*/ 0 w 9144000"/>
              <a:gd name="connsiteY0-472" fmla="*/ 396819 h 830914"/>
              <a:gd name="connsiteX1-473" fmla="*/ 9144000 w 9144000"/>
              <a:gd name="connsiteY1-474" fmla="*/ 583069 h 830914"/>
              <a:gd name="connsiteX2-475" fmla="*/ 9144000 w 9144000"/>
              <a:gd name="connsiteY2-476" fmla="*/ 830914 h 830914"/>
              <a:gd name="connsiteX3-477" fmla="*/ 0 w 9144000"/>
              <a:gd name="connsiteY3-478" fmla="*/ 531834 h 830914"/>
              <a:gd name="connsiteX4-479" fmla="*/ 0 w 9144000"/>
              <a:gd name="connsiteY4-480" fmla="*/ 396819 h 830914"/>
              <a:gd name="connsiteX0-481" fmla="*/ 0 w 9144000"/>
              <a:gd name="connsiteY0-482" fmla="*/ 591891 h 1025986"/>
              <a:gd name="connsiteX1-483" fmla="*/ 9144000 w 9144000"/>
              <a:gd name="connsiteY1-484" fmla="*/ 778141 h 1025986"/>
              <a:gd name="connsiteX2-485" fmla="*/ 9144000 w 9144000"/>
              <a:gd name="connsiteY2-486" fmla="*/ 1025986 h 1025986"/>
              <a:gd name="connsiteX3-487" fmla="*/ 0 w 9144000"/>
              <a:gd name="connsiteY3-488" fmla="*/ 726906 h 1025986"/>
              <a:gd name="connsiteX4-489" fmla="*/ 0 w 9144000"/>
              <a:gd name="connsiteY4-490" fmla="*/ 591891 h 1025986"/>
              <a:gd name="connsiteX0-491" fmla="*/ 0 w 9144000"/>
              <a:gd name="connsiteY0-492" fmla="*/ 506305 h 940400"/>
              <a:gd name="connsiteX1-493" fmla="*/ 9144000 w 9144000"/>
              <a:gd name="connsiteY1-494" fmla="*/ 692555 h 940400"/>
              <a:gd name="connsiteX2-495" fmla="*/ 9144000 w 9144000"/>
              <a:gd name="connsiteY2-496" fmla="*/ 940400 h 940400"/>
              <a:gd name="connsiteX3-497" fmla="*/ 0 w 9144000"/>
              <a:gd name="connsiteY3-498" fmla="*/ 641320 h 940400"/>
              <a:gd name="connsiteX4-499" fmla="*/ 0 w 9144000"/>
              <a:gd name="connsiteY4-500" fmla="*/ 506305 h 940400"/>
              <a:gd name="connsiteX0-501" fmla="*/ 0 w 9144000"/>
              <a:gd name="connsiteY0-502" fmla="*/ 458198 h 892293"/>
              <a:gd name="connsiteX1-503" fmla="*/ 9144000 w 9144000"/>
              <a:gd name="connsiteY1-504" fmla="*/ 644448 h 892293"/>
              <a:gd name="connsiteX2-505" fmla="*/ 9144000 w 9144000"/>
              <a:gd name="connsiteY2-506" fmla="*/ 892293 h 892293"/>
              <a:gd name="connsiteX3-507" fmla="*/ 0 w 9144000"/>
              <a:gd name="connsiteY3-508" fmla="*/ 593213 h 892293"/>
              <a:gd name="connsiteX4-509" fmla="*/ 0 w 9144000"/>
              <a:gd name="connsiteY4-510" fmla="*/ 458198 h 892293"/>
              <a:gd name="connsiteX0-511" fmla="*/ 0 w 9144000"/>
              <a:gd name="connsiteY0-512" fmla="*/ 377278 h 811373"/>
              <a:gd name="connsiteX1-513" fmla="*/ 9144000 w 9144000"/>
              <a:gd name="connsiteY1-514" fmla="*/ 563528 h 811373"/>
              <a:gd name="connsiteX2-515" fmla="*/ 9144000 w 9144000"/>
              <a:gd name="connsiteY2-516" fmla="*/ 811373 h 811373"/>
              <a:gd name="connsiteX3-517" fmla="*/ 0 w 9144000"/>
              <a:gd name="connsiteY3-518" fmla="*/ 512293 h 811373"/>
              <a:gd name="connsiteX4-519" fmla="*/ 0 w 9144000"/>
              <a:gd name="connsiteY4-520" fmla="*/ 377278 h 811373"/>
              <a:gd name="connsiteX0-521" fmla="*/ 0 w 9144000"/>
              <a:gd name="connsiteY0-522" fmla="*/ 438238 h 872333"/>
              <a:gd name="connsiteX1-523" fmla="*/ 9144000 w 9144000"/>
              <a:gd name="connsiteY1-524" fmla="*/ 624488 h 872333"/>
              <a:gd name="connsiteX2-525" fmla="*/ 9144000 w 9144000"/>
              <a:gd name="connsiteY2-526" fmla="*/ 872333 h 872333"/>
              <a:gd name="connsiteX3-527" fmla="*/ 0 w 9144000"/>
              <a:gd name="connsiteY3-528" fmla="*/ 573253 h 872333"/>
              <a:gd name="connsiteX4-529" fmla="*/ 0 w 9144000"/>
              <a:gd name="connsiteY4-530" fmla="*/ 438238 h 872333"/>
              <a:gd name="connsiteX0-531" fmla="*/ 0 w 9144000"/>
              <a:gd name="connsiteY0-532" fmla="*/ 280358 h 714453"/>
              <a:gd name="connsiteX1-533" fmla="*/ 9144000 w 9144000"/>
              <a:gd name="connsiteY1-534" fmla="*/ 466608 h 714453"/>
              <a:gd name="connsiteX2-535" fmla="*/ 9144000 w 9144000"/>
              <a:gd name="connsiteY2-536" fmla="*/ 714453 h 714453"/>
              <a:gd name="connsiteX3-537" fmla="*/ 0 w 9144000"/>
              <a:gd name="connsiteY3-538" fmla="*/ 415373 h 714453"/>
              <a:gd name="connsiteX4-539" fmla="*/ 0 w 9144000"/>
              <a:gd name="connsiteY4-540" fmla="*/ 280358 h 714453"/>
              <a:gd name="connsiteX0-541" fmla="*/ 0 w 9144000"/>
              <a:gd name="connsiteY0-542" fmla="*/ 377278 h 811373"/>
              <a:gd name="connsiteX1-543" fmla="*/ 9144000 w 9144000"/>
              <a:gd name="connsiteY1-544" fmla="*/ 563528 h 811373"/>
              <a:gd name="connsiteX2-545" fmla="*/ 9144000 w 9144000"/>
              <a:gd name="connsiteY2-546" fmla="*/ 811373 h 811373"/>
              <a:gd name="connsiteX3-547" fmla="*/ 0 w 9144000"/>
              <a:gd name="connsiteY3-548" fmla="*/ 512293 h 811373"/>
              <a:gd name="connsiteX4-549" fmla="*/ 0 w 9144000"/>
              <a:gd name="connsiteY4-550" fmla="*/ 377278 h 811373"/>
              <a:gd name="connsiteX0-551" fmla="*/ 0 w 9144000"/>
              <a:gd name="connsiteY0-552" fmla="*/ 450430 h 884525"/>
              <a:gd name="connsiteX1-553" fmla="*/ 9144000 w 9144000"/>
              <a:gd name="connsiteY1-554" fmla="*/ 636680 h 884525"/>
              <a:gd name="connsiteX2-555" fmla="*/ 9144000 w 9144000"/>
              <a:gd name="connsiteY2-556" fmla="*/ 884525 h 884525"/>
              <a:gd name="connsiteX3-557" fmla="*/ 0 w 9144000"/>
              <a:gd name="connsiteY3-558" fmla="*/ 585445 h 884525"/>
              <a:gd name="connsiteX4-559" fmla="*/ 0 w 9144000"/>
              <a:gd name="connsiteY4-560" fmla="*/ 450430 h 884525"/>
              <a:gd name="connsiteX0-561" fmla="*/ 0 w 9144000"/>
              <a:gd name="connsiteY0-562" fmla="*/ 365747 h 799842"/>
              <a:gd name="connsiteX1-563" fmla="*/ 9144000 w 9144000"/>
              <a:gd name="connsiteY1-564" fmla="*/ 551997 h 799842"/>
              <a:gd name="connsiteX2-565" fmla="*/ 9144000 w 9144000"/>
              <a:gd name="connsiteY2-566" fmla="*/ 799842 h 799842"/>
              <a:gd name="connsiteX3-567" fmla="*/ 0 w 9144000"/>
              <a:gd name="connsiteY3-568" fmla="*/ 500762 h 799842"/>
              <a:gd name="connsiteX4-569" fmla="*/ 0 w 9144000"/>
              <a:gd name="connsiteY4-570" fmla="*/ 365747 h 799842"/>
              <a:gd name="connsiteX0-571" fmla="*/ 0 w 9144000"/>
              <a:gd name="connsiteY0-572" fmla="*/ 463283 h 897378"/>
              <a:gd name="connsiteX1-573" fmla="*/ 9144000 w 9144000"/>
              <a:gd name="connsiteY1-574" fmla="*/ 649533 h 897378"/>
              <a:gd name="connsiteX2-575" fmla="*/ 9144000 w 9144000"/>
              <a:gd name="connsiteY2-576" fmla="*/ 897378 h 897378"/>
              <a:gd name="connsiteX3-577" fmla="*/ 0 w 9144000"/>
              <a:gd name="connsiteY3-578" fmla="*/ 598298 h 897378"/>
              <a:gd name="connsiteX4-579" fmla="*/ 0 w 9144000"/>
              <a:gd name="connsiteY4-580" fmla="*/ 463283 h 897378"/>
              <a:gd name="connsiteX0-581" fmla="*/ 0 w 9144000"/>
              <a:gd name="connsiteY0-582" fmla="*/ 536435 h 970530"/>
              <a:gd name="connsiteX1-583" fmla="*/ 9144000 w 9144000"/>
              <a:gd name="connsiteY1-584" fmla="*/ 722685 h 970530"/>
              <a:gd name="connsiteX2-585" fmla="*/ 9144000 w 9144000"/>
              <a:gd name="connsiteY2-586" fmla="*/ 970530 h 970530"/>
              <a:gd name="connsiteX3-587" fmla="*/ 0 w 9144000"/>
              <a:gd name="connsiteY3-588" fmla="*/ 671450 h 970530"/>
              <a:gd name="connsiteX4-589" fmla="*/ 0 w 9144000"/>
              <a:gd name="connsiteY4-590" fmla="*/ 536435 h 970530"/>
              <a:gd name="connsiteX0-591" fmla="*/ 0 w 9144000"/>
              <a:gd name="connsiteY0-592" fmla="*/ 434894 h 868989"/>
              <a:gd name="connsiteX1-593" fmla="*/ 9144000 w 9144000"/>
              <a:gd name="connsiteY1-594" fmla="*/ 621144 h 868989"/>
              <a:gd name="connsiteX2-595" fmla="*/ 9144000 w 9144000"/>
              <a:gd name="connsiteY2-596" fmla="*/ 868989 h 868989"/>
              <a:gd name="connsiteX3-597" fmla="*/ 0 w 9144000"/>
              <a:gd name="connsiteY3-598" fmla="*/ 569909 h 868989"/>
              <a:gd name="connsiteX4-599" fmla="*/ 0 w 9144000"/>
              <a:gd name="connsiteY4-600" fmla="*/ 434894 h 868989"/>
              <a:gd name="connsiteX0-601" fmla="*/ 0 w 9144000"/>
              <a:gd name="connsiteY0-602" fmla="*/ 373934 h 808029"/>
              <a:gd name="connsiteX1-603" fmla="*/ 9144000 w 9144000"/>
              <a:gd name="connsiteY1-604" fmla="*/ 560184 h 808029"/>
              <a:gd name="connsiteX2-605" fmla="*/ 9144000 w 9144000"/>
              <a:gd name="connsiteY2-606" fmla="*/ 808029 h 808029"/>
              <a:gd name="connsiteX3-607" fmla="*/ 0 w 9144000"/>
              <a:gd name="connsiteY3-608" fmla="*/ 508949 h 808029"/>
              <a:gd name="connsiteX4-609" fmla="*/ 0 w 9144000"/>
              <a:gd name="connsiteY4-610" fmla="*/ 373934 h 808029"/>
              <a:gd name="connsiteX0-611" fmla="*/ 0 w 9144000"/>
              <a:gd name="connsiteY0-612" fmla="*/ 434894 h 868989"/>
              <a:gd name="connsiteX1-613" fmla="*/ 9144000 w 9144000"/>
              <a:gd name="connsiteY1-614" fmla="*/ 621144 h 868989"/>
              <a:gd name="connsiteX2-615" fmla="*/ 9144000 w 9144000"/>
              <a:gd name="connsiteY2-616" fmla="*/ 868989 h 868989"/>
              <a:gd name="connsiteX3-617" fmla="*/ 0 w 9144000"/>
              <a:gd name="connsiteY3-618" fmla="*/ 569909 h 868989"/>
              <a:gd name="connsiteX4-619" fmla="*/ 0 w 9144000"/>
              <a:gd name="connsiteY4-620" fmla="*/ 434894 h 868989"/>
              <a:gd name="connsiteX0-621" fmla="*/ 0 w 9144000"/>
              <a:gd name="connsiteY0-622" fmla="*/ 434894 h 803361"/>
              <a:gd name="connsiteX1-623" fmla="*/ 9144000 w 9144000"/>
              <a:gd name="connsiteY1-624" fmla="*/ 621144 h 803361"/>
              <a:gd name="connsiteX2-625" fmla="*/ 9144000 w 9144000"/>
              <a:gd name="connsiteY2-626" fmla="*/ 803361 h 803361"/>
              <a:gd name="connsiteX3-627" fmla="*/ 0 w 9144000"/>
              <a:gd name="connsiteY3-628" fmla="*/ 569909 h 803361"/>
              <a:gd name="connsiteX4-629" fmla="*/ 0 w 9144000"/>
              <a:gd name="connsiteY4-630" fmla="*/ 434894 h 803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803361">
                <a:moveTo>
                  <a:pt x="0" y="434894"/>
                </a:moveTo>
                <a:cubicBezTo>
                  <a:pt x="3687973" y="0"/>
                  <a:pt x="5961894" y="231276"/>
                  <a:pt x="9144000" y="621144"/>
                </a:cubicBezTo>
                <a:lnTo>
                  <a:pt x="9144000" y="803361"/>
                </a:lnTo>
                <a:cubicBezTo>
                  <a:pt x="5530958" y="225931"/>
                  <a:pt x="2442302" y="154536"/>
                  <a:pt x="0" y="569909"/>
                </a:cubicBezTo>
                <a:lnTo>
                  <a:pt x="0" y="43489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cxnSp>
        <p:nvCxnSpPr>
          <p:cNvPr id="6" name="直接连接符 8"/>
          <p:cNvCxnSpPr/>
          <p:nvPr userDrawn="1"/>
        </p:nvCxnSpPr>
        <p:spPr>
          <a:xfrm>
            <a:off x="1222375" y="4891088"/>
            <a:ext cx="77279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6"/>
          <p:cNvSpPr txBox="1"/>
          <p:nvPr userDrawn="1"/>
        </p:nvSpPr>
        <p:spPr>
          <a:xfrm>
            <a:off x="7799388" y="4873625"/>
            <a:ext cx="1104900" cy="185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600" strike="noStrike" kern="600" spc="50" noProof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http://www.dufe.edu.cn</a:t>
            </a:r>
            <a:endParaRPr lang="zh-CN" altLang="en-US" sz="600" strike="noStrike" kern="600" spc="50" noProof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30" name="图片 16"/>
          <p:cNvPicPr>
            <a:picLocks noChangeAspect="1"/>
          </p:cNvPicPr>
          <p:nvPr userDrawn="1"/>
        </p:nvPicPr>
        <p:blipFill>
          <a:blip r:embed="rId3">
            <a:lum bright="39999" contrast="-40001"/>
          </a:blip>
          <a:stretch>
            <a:fillRect/>
          </a:stretch>
        </p:blipFill>
        <p:spPr>
          <a:xfrm>
            <a:off x="7875588" y="4614863"/>
            <a:ext cx="944562" cy="274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684000" y="532297"/>
            <a:ext cx="7518657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base"/>
            <a:r>
              <a:rPr lang="zh-CN" altLang="en-US" strike="noStrike" noProof="1" dirty="0"/>
              <a:t>国内一流的网络教育</a:t>
            </a:r>
            <a:r>
              <a:rPr lang="en-US" altLang="zh-CN" strike="noStrike" noProof="1" dirty="0"/>
              <a:t>(</a:t>
            </a:r>
            <a:r>
              <a:rPr lang="en-US" altLang="zh-CN" strike="noStrike" noProof="1" dirty="0" smtClean="0"/>
              <a:t>e-DUFE)Top-class </a:t>
            </a:r>
            <a:r>
              <a:rPr lang="en-US" altLang="zh-CN" strike="noStrike" noProof="1" dirty="0"/>
              <a:t>e-learning in China</a:t>
            </a:r>
            <a:endParaRPr lang="zh-CN" altLang="en-US" strike="noStrike" noProof="1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3EF53BF-BBBF-4283-A340-F848B9C3078A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fld id="{59AD4ED4-326C-48B6-8E8B-F5BD6C1E57DB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79" y="205931"/>
            <a:ext cx="8229243" cy="857052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180BB9F-EADC-4319-98B5-697D66B63AC5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F5C5A5C7-B170-4EA2-93B2-6A591B8B74A3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ac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7937"/>
            <a:ext cx="9144000" cy="5143500"/>
          </a:xfrm>
          <a:prstGeom prst="rect">
            <a:avLst/>
          </a:prstGeom>
          <a:solidFill>
            <a:srgbClr val="033B7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GB" sz="100" strike="noStrike" noProof="1"/>
          </a:p>
        </p:txBody>
      </p:sp>
      <p:pic>
        <p:nvPicPr>
          <p:cNvPr id="12298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0763" y="946150"/>
            <a:ext cx="503237" cy="282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</p:spPr>
        <p:txBody>
          <a:bodyPr/>
          <a:lstStyle/>
          <a:p>
            <a:pPr fontAlgn="base"/>
            <a:fld id="{343DCEAE-C15B-4A0E-B6F5-AB8F79DBF3ED}" type="datetime1">
              <a:rPr lang="en-GB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485140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>
                <a:solidFill>
                  <a:schemeClr val="bg1"/>
                </a:solidFill>
              </a:defRPr>
            </a:lvl1pPr>
          </a:lstStyle>
          <a:p>
            <a:pPr fontAlgn="auto"/>
            <a:r>
              <a:rPr lang="en-GB" strike="noStrike" noProof="1">
                <a:latin typeface="+mn-lt"/>
                <a:ea typeface="+mn-ea"/>
                <a:cs typeface="+mn-cs"/>
              </a:rPr>
              <a:t>Sie.lut.edu.cn</a:t>
            </a:r>
            <a:endParaRPr lang="en-GB"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11463" y="476250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F116D89-E302-4605-81CF-3122F54DF8D3}" type="slidenum">
              <a:rPr lang="en-GB" sz="108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fontAlgn="base"/>
            <a:endParaRPr lang="zh-CN" altLang="en-US" strike="noStrike" noProof="0" smtClean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79" y="205931"/>
            <a:ext cx="8229243" cy="857052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32D47867-D9FB-498D-A255-6C3367DB0403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6057B8E8-67D6-4EFF-B20E-6A5D2D2B43E8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9" descr="background1.jpg"/>
          <p:cNvPicPr>
            <a:picLocks noChangeAspect="1"/>
          </p:cNvPicPr>
          <p:nvPr userDrawn="1"/>
        </p:nvPicPr>
        <p:blipFill>
          <a:blip r:embed="rId3"/>
          <a:srcRect t="12988"/>
          <a:stretch>
            <a:fillRect/>
          </a:stretch>
        </p:blipFill>
        <p:spPr>
          <a:xfrm>
            <a:off x="0" y="668338"/>
            <a:ext cx="9144000" cy="4475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任意多边形 12"/>
          <p:cNvSpPr/>
          <p:nvPr userDrawn="1"/>
        </p:nvSpPr>
        <p:spPr>
          <a:xfrm flipH="1" flipV="1">
            <a:off x="0" y="-141287"/>
            <a:ext cx="9144000" cy="536575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81179"/>
              <a:gd name="connsiteX1-231" fmla="*/ 9144000 w 9144000"/>
              <a:gd name="connsiteY1-232" fmla="*/ 2143012 h 3681179"/>
              <a:gd name="connsiteX2-233" fmla="*/ 9144000 w 9144000"/>
              <a:gd name="connsiteY2-234" fmla="*/ 1498149 h 3681179"/>
              <a:gd name="connsiteX3-235" fmla="*/ 9144000 w 9144000"/>
              <a:gd name="connsiteY3-236" fmla="*/ 3618943 h 3681179"/>
              <a:gd name="connsiteX4-237" fmla="*/ 0 w 9144000"/>
              <a:gd name="connsiteY4-238" fmla="*/ 3618943 h 3681179"/>
              <a:gd name="connsiteX5-239" fmla="*/ 0 w 9144000"/>
              <a:gd name="connsiteY5-240" fmla="*/ 0 h 3681179"/>
              <a:gd name="connsiteX0-241" fmla="*/ 0 w 9144000"/>
              <a:gd name="connsiteY0-242" fmla="*/ 0 h 3618943"/>
              <a:gd name="connsiteX1-243" fmla="*/ 9144000 w 9144000"/>
              <a:gd name="connsiteY1-244" fmla="*/ 2143012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2143012 h 3618943"/>
              <a:gd name="connsiteX2-257" fmla="*/ 9144000 w 9144000"/>
              <a:gd name="connsiteY2-258" fmla="*/ 2143012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2143012 h 3618943"/>
              <a:gd name="connsiteX2-269" fmla="*/ 9144000 w 9144000"/>
              <a:gd name="connsiteY2-270" fmla="*/ 2381125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2143012 h 3618943"/>
              <a:gd name="connsiteX2-281" fmla="*/ 9144000 w 9144000"/>
              <a:gd name="connsiteY2-282" fmla="*/ 2619238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2619238 h 3618943"/>
              <a:gd name="connsiteX2-293" fmla="*/ 9144000 w 9144000"/>
              <a:gd name="connsiteY2-294" fmla="*/ 2619238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2619238 h 3618943"/>
              <a:gd name="connsiteX2-305" fmla="*/ 9144000 w 9144000"/>
              <a:gd name="connsiteY2-306" fmla="*/ 2619238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2619238 h 3618943"/>
              <a:gd name="connsiteX2-317" fmla="*/ 9144000 w 9144000"/>
              <a:gd name="connsiteY2-318" fmla="*/ 2619238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  <a:gd name="connsiteX0-325" fmla="*/ 0 w 9144000"/>
              <a:gd name="connsiteY0-326" fmla="*/ 0 h 3618943"/>
              <a:gd name="connsiteX1-327" fmla="*/ 9144000 w 9144000"/>
              <a:gd name="connsiteY1-328" fmla="*/ 2619238 h 3618943"/>
              <a:gd name="connsiteX2-329" fmla="*/ 9144000 w 9144000"/>
              <a:gd name="connsiteY2-330" fmla="*/ 2619238 h 3618943"/>
              <a:gd name="connsiteX3-331" fmla="*/ 9144000 w 9144000"/>
              <a:gd name="connsiteY3-332" fmla="*/ 3618943 h 3618943"/>
              <a:gd name="connsiteX4-333" fmla="*/ 0 w 9144000"/>
              <a:gd name="connsiteY4-334" fmla="*/ 3618943 h 3618943"/>
              <a:gd name="connsiteX5-335" fmla="*/ 0 w 9144000"/>
              <a:gd name="connsiteY5-336" fmla="*/ 0 h 3618943"/>
              <a:gd name="connsiteX0-337" fmla="*/ 0 w 9144000"/>
              <a:gd name="connsiteY0-338" fmla="*/ 0 h 3618943"/>
              <a:gd name="connsiteX1-339" fmla="*/ 9144000 w 9144000"/>
              <a:gd name="connsiteY1-340" fmla="*/ 2619238 h 3618943"/>
              <a:gd name="connsiteX2-341" fmla="*/ 9144000 w 9144000"/>
              <a:gd name="connsiteY2-342" fmla="*/ 2619238 h 3618943"/>
              <a:gd name="connsiteX3-343" fmla="*/ 9144000 w 9144000"/>
              <a:gd name="connsiteY3-344" fmla="*/ 3618943 h 3618943"/>
              <a:gd name="connsiteX4-345" fmla="*/ 0 w 9144000"/>
              <a:gd name="connsiteY4-346" fmla="*/ 3618943 h 3618943"/>
              <a:gd name="connsiteX5-347" fmla="*/ 0 w 9144000"/>
              <a:gd name="connsiteY5-348" fmla="*/ 0 h 3618943"/>
              <a:gd name="connsiteX0-349" fmla="*/ 0 w 9144000"/>
              <a:gd name="connsiteY0-350" fmla="*/ 0 h 3618943"/>
              <a:gd name="connsiteX1-351" fmla="*/ 9144000 w 9144000"/>
              <a:gd name="connsiteY1-352" fmla="*/ 2619238 h 3618943"/>
              <a:gd name="connsiteX2-353" fmla="*/ 9144000 w 9144000"/>
              <a:gd name="connsiteY2-354" fmla="*/ 2619238 h 3618943"/>
              <a:gd name="connsiteX3-355" fmla="*/ 9144000 w 9144000"/>
              <a:gd name="connsiteY3-356" fmla="*/ 3618943 h 3618943"/>
              <a:gd name="connsiteX4-357" fmla="*/ 0 w 9144000"/>
              <a:gd name="connsiteY4-358" fmla="*/ 3618943 h 3618943"/>
              <a:gd name="connsiteX5-359" fmla="*/ 0 w 9144000"/>
              <a:gd name="connsiteY5-360" fmla="*/ 0 h 3618943"/>
              <a:gd name="connsiteX0-361" fmla="*/ 0 w 9144000"/>
              <a:gd name="connsiteY0-362" fmla="*/ 0 h 3618943"/>
              <a:gd name="connsiteX1-363" fmla="*/ 9144000 w 9144000"/>
              <a:gd name="connsiteY1-364" fmla="*/ 2619238 h 3618943"/>
              <a:gd name="connsiteX2-365" fmla="*/ 9144000 w 9144000"/>
              <a:gd name="connsiteY2-366" fmla="*/ 2619238 h 3618943"/>
              <a:gd name="connsiteX3-367" fmla="*/ 9144000 w 9144000"/>
              <a:gd name="connsiteY3-368" fmla="*/ 3618943 h 3618943"/>
              <a:gd name="connsiteX4-369" fmla="*/ 0 w 9144000"/>
              <a:gd name="connsiteY4-370" fmla="*/ 3618943 h 3618943"/>
              <a:gd name="connsiteX5-371" fmla="*/ 0 w 9144000"/>
              <a:gd name="connsiteY5-372" fmla="*/ 0 h 3618943"/>
              <a:gd name="connsiteX0-373" fmla="*/ 0 w 9144000"/>
              <a:gd name="connsiteY0-374" fmla="*/ 0 h 3618943"/>
              <a:gd name="connsiteX1-375" fmla="*/ 9144000 w 9144000"/>
              <a:gd name="connsiteY1-376" fmla="*/ 2619238 h 3618943"/>
              <a:gd name="connsiteX2-377" fmla="*/ 9144000 w 9144000"/>
              <a:gd name="connsiteY2-378" fmla="*/ 2619238 h 3618943"/>
              <a:gd name="connsiteX3-379" fmla="*/ 9144000 w 9144000"/>
              <a:gd name="connsiteY3-380" fmla="*/ 3618943 h 3618943"/>
              <a:gd name="connsiteX4-381" fmla="*/ 0 w 9144000"/>
              <a:gd name="connsiteY4-382" fmla="*/ 3618943 h 3618943"/>
              <a:gd name="connsiteX5-383" fmla="*/ 0 w 9144000"/>
              <a:gd name="connsiteY5-384" fmla="*/ 0 h 3618943"/>
              <a:gd name="connsiteX0-385" fmla="*/ 0 w 9144000"/>
              <a:gd name="connsiteY0-386" fmla="*/ 0 h 3618943"/>
              <a:gd name="connsiteX1-387" fmla="*/ 9144000 w 9144000"/>
              <a:gd name="connsiteY1-388" fmla="*/ 2619238 h 3618943"/>
              <a:gd name="connsiteX2-389" fmla="*/ 9144000 w 9144000"/>
              <a:gd name="connsiteY2-390" fmla="*/ 2619238 h 3618943"/>
              <a:gd name="connsiteX3-391" fmla="*/ 9144000 w 9144000"/>
              <a:gd name="connsiteY3-392" fmla="*/ 3618943 h 3618943"/>
              <a:gd name="connsiteX4-393" fmla="*/ 0 w 9144000"/>
              <a:gd name="connsiteY4-394" fmla="*/ 3618943 h 3618943"/>
              <a:gd name="connsiteX5-395" fmla="*/ 0 w 9144000"/>
              <a:gd name="connsiteY5-396" fmla="*/ 0 h 3618943"/>
              <a:gd name="connsiteX0-397" fmla="*/ 0 w 9144000"/>
              <a:gd name="connsiteY0-398" fmla="*/ 0 h 3618943"/>
              <a:gd name="connsiteX1-399" fmla="*/ 9144000 w 9144000"/>
              <a:gd name="connsiteY1-400" fmla="*/ 2619238 h 3618943"/>
              <a:gd name="connsiteX2-401" fmla="*/ 9144000 w 9144000"/>
              <a:gd name="connsiteY2-402" fmla="*/ 2619238 h 3618943"/>
              <a:gd name="connsiteX3-403" fmla="*/ 9144000 w 9144000"/>
              <a:gd name="connsiteY3-404" fmla="*/ 3618943 h 3618943"/>
              <a:gd name="connsiteX4-405" fmla="*/ 0 w 9144000"/>
              <a:gd name="connsiteY4-406" fmla="*/ 3618943 h 3618943"/>
              <a:gd name="connsiteX5-407" fmla="*/ 0 w 9144000"/>
              <a:gd name="connsiteY5-408" fmla="*/ 0 h 3618943"/>
              <a:gd name="connsiteX0-409" fmla="*/ 0 w 9144000"/>
              <a:gd name="connsiteY0-410" fmla="*/ 0 h 3618943"/>
              <a:gd name="connsiteX1-411" fmla="*/ 9144000 w 9144000"/>
              <a:gd name="connsiteY1-412" fmla="*/ 2619238 h 3618943"/>
              <a:gd name="connsiteX2-413" fmla="*/ 9144000 w 9144000"/>
              <a:gd name="connsiteY2-414" fmla="*/ 2619238 h 3618943"/>
              <a:gd name="connsiteX3-415" fmla="*/ 9144000 w 9144000"/>
              <a:gd name="connsiteY3-416" fmla="*/ 3618943 h 3618943"/>
              <a:gd name="connsiteX4-417" fmla="*/ 0 w 9144000"/>
              <a:gd name="connsiteY4-418" fmla="*/ 3618943 h 3618943"/>
              <a:gd name="connsiteX5-419" fmla="*/ 0 w 9144000"/>
              <a:gd name="connsiteY5-420" fmla="*/ 0 h 3618943"/>
              <a:gd name="connsiteX0-421" fmla="*/ 0 w 9144000"/>
              <a:gd name="connsiteY0-422" fmla="*/ 0 h 3618943"/>
              <a:gd name="connsiteX1-423" fmla="*/ 9144000 w 9144000"/>
              <a:gd name="connsiteY1-424" fmla="*/ 2619238 h 3618943"/>
              <a:gd name="connsiteX2-425" fmla="*/ 9144000 w 9144000"/>
              <a:gd name="connsiteY2-426" fmla="*/ 2619238 h 3618943"/>
              <a:gd name="connsiteX3-427" fmla="*/ 9144000 w 9144000"/>
              <a:gd name="connsiteY3-428" fmla="*/ 3618943 h 3618943"/>
              <a:gd name="connsiteX4-429" fmla="*/ 0 w 9144000"/>
              <a:gd name="connsiteY4-430" fmla="*/ 3618943 h 3618943"/>
              <a:gd name="connsiteX5-431" fmla="*/ 0 w 9144000"/>
              <a:gd name="connsiteY5-432" fmla="*/ 0 h 3618943"/>
              <a:gd name="connsiteX0-433" fmla="*/ 0 w 9144000"/>
              <a:gd name="connsiteY0-434" fmla="*/ 0 h 3618943"/>
              <a:gd name="connsiteX1-435" fmla="*/ 9144000 w 9144000"/>
              <a:gd name="connsiteY1-436" fmla="*/ 2619238 h 3618943"/>
              <a:gd name="connsiteX2-437" fmla="*/ 9144000 w 9144000"/>
              <a:gd name="connsiteY2-438" fmla="*/ 2619238 h 3618943"/>
              <a:gd name="connsiteX3-439" fmla="*/ 9144000 w 9144000"/>
              <a:gd name="connsiteY3-440" fmla="*/ 3618943 h 3618943"/>
              <a:gd name="connsiteX4-441" fmla="*/ 0 w 9144000"/>
              <a:gd name="connsiteY4-442" fmla="*/ 3618943 h 3618943"/>
              <a:gd name="connsiteX5-443" fmla="*/ 0 w 9144000"/>
              <a:gd name="connsiteY5-444" fmla="*/ 0 h 3618943"/>
              <a:gd name="connsiteX0-445" fmla="*/ 0 w 9144000"/>
              <a:gd name="connsiteY0-446" fmla="*/ 0 h 3618943"/>
              <a:gd name="connsiteX1-447" fmla="*/ 9144000 w 9144000"/>
              <a:gd name="connsiteY1-448" fmla="*/ 2619238 h 3618943"/>
              <a:gd name="connsiteX2-449" fmla="*/ 9144000 w 9144000"/>
              <a:gd name="connsiteY2-450" fmla="*/ 2619238 h 3618943"/>
              <a:gd name="connsiteX3-451" fmla="*/ 9144000 w 9144000"/>
              <a:gd name="connsiteY3-452" fmla="*/ 3618943 h 3618943"/>
              <a:gd name="connsiteX4-453" fmla="*/ 0 w 9144000"/>
              <a:gd name="connsiteY4-454" fmla="*/ 3618943 h 3618943"/>
              <a:gd name="connsiteX5-455" fmla="*/ 0 w 9144000"/>
              <a:gd name="connsiteY5-456" fmla="*/ 0 h 3618943"/>
              <a:gd name="connsiteX0-457" fmla="*/ 0 w 9144000"/>
              <a:gd name="connsiteY0-458" fmla="*/ 0 h 3618943"/>
              <a:gd name="connsiteX1-459" fmla="*/ 9144000 w 9144000"/>
              <a:gd name="connsiteY1-460" fmla="*/ 2619238 h 3618943"/>
              <a:gd name="connsiteX2-461" fmla="*/ 9144000 w 9144000"/>
              <a:gd name="connsiteY2-462" fmla="*/ 2619238 h 3618943"/>
              <a:gd name="connsiteX3-463" fmla="*/ 9144000 w 9144000"/>
              <a:gd name="connsiteY3-464" fmla="*/ 3618943 h 3618943"/>
              <a:gd name="connsiteX4-465" fmla="*/ 0 w 9144000"/>
              <a:gd name="connsiteY4-466" fmla="*/ 3618943 h 3618943"/>
              <a:gd name="connsiteX5-467" fmla="*/ 0 w 9144000"/>
              <a:gd name="connsiteY5-468" fmla="*/ 0 h 3618943"/>
              <a:gd name="connsiteX0-469" fmla="*/ 0 w 9144000"/>
              <a:gd name="connsiteY0-470" fmla="*/ 0 h 3618943"/>
              <a:gd name="connsiteX1-471" fmla="*/ 9144000 w 9144000"/>
              <a:gd name="connsiteY1-472" fmla="*/ 2619238 h 3618943"/>
              <a:gd name="connsiteX2-473" fmla="*/ 9144000 w 9144000"/>
              <a:gd name="connsiteY2-474" fmla="*/ 2619238 h 3618943"/>
              <a:gd name="connsiteX3-475" fmla="*/ 9144000 w 9144000"/>
              <a:gd name="connsiteY3-476" fmla="*/ 3618943 h 3618943"/>
              <a:gd name="connsiteX4-477" fmla="*/ 0 w 9144000"/>
              <a:gd name="connsiteY4-478" fmla="*/ 3618943 h 3618943"/>
              <a:gd name="connsiteX5-479" fmla="*/ 0 w 9144000"/>
              <a:gd name="connsiteY5-480" fmla="*/ 0 h 3618943"/>
              <a:gd name="connsiteX0-481" fmla="*/ 0 w 9144000"/>
              <a:gd name="connsiteY0-482" fmla="*/ 0 h 3618943"/>
              <a:gd name="connsiteX1-483" fmla="*/ 9144000 w 9144000"/>
              <a:gd name="connsiteY1-484" fmla="*/ 2619238 h 3618943"/>
              <a:gd name="connsiteX2-485" fmla="*/ 9144000 w 9144000"/>
              <a:gd name="connsiteY2-486" fmla="*/ 2619238 h 3618943"/>
              <a:gd name="connsiteX3-487" fmla="*/ 9144000 w 9144000"/>
              <a:gd name="connsiteY3-488" fmla="*/ 3618943 h 3618943"/>
              <a:gd name="connsiteX4-489" fmla="*/ 0 w 9144000"/>
              <a:gd name="connsiteY4-490" fmla="*/ 3618943 h 3618943"/>
              <a:gd name="connsiteX5-491" fmla="*/ 0 w 9144000"/>
              <a:gd name="connsiteY5-492" fmla="*/ 0 h 3618943"/>
              <a:gd name="connsiteX0-493" fmla="*/ 0 w 9144000"/>
              <a:gd name="connsiteY0-494" fmla="*/ 0 h 3618943"/>
              <a:gd name="connsiteX1-495" fmla="*/ 9144000 w 9144000"/>
              <a:gd name="connsiteY1-496" fmla="*/ 2619238 h 3618943"/>
              <a:gd name="connsiteX2-497" fmla="*/ 9144000 w 9144000"/>
              <a:gd name="connsiteY2-498" fmla="*/ 2619238 h 3618943"/>
              <a:gd name="connsiteX3-499" fmla="*/ 9144000 w 9144000"/>
              <a:gd name="connsiteY3-500" fmla="*/ 3618943 h 3618943"/>
              <a:gd name="connsiteX4-501" fmla="*/ 0 w 9144000"/>
              <a:gd name="connsiteY4-502" fmla="*/ 3618943 h 3618943"/>
              <a:gd name="connsiteX5-503" fmla="*/ 0 w 9144000"/>
              <a:gd name="connsiteY5-504" fmla="*/ 0 h 3618943"/>
              <a:gd name="connsiteX0-505" fmla="*/ 0 w 9144000"/>
              <a:gd name="connsiteY0-506" fmla="*/ 0 h 3618943"/>
              <a:gd name="connsiteX1-507" fmla="*/ 9144000 w 9144000"/>
              <a:gd name="connsiteY1-508" fmla="*/ 2619238 h 3618943"/>
              <a:gd name="connsiteX2-509" fmla="*/ 9144000 w 9144000"/>
              <a:gd name="connsiteY2-510" fmla="*/ 2619238 h 3618943"/>
              <a:gd name="connsiteX3-511" fmla="*/ 9144000 w 9144000"/>
              <a:gd name="connsiteY3-512" fmla="*/ 3618943 h 3618943"/>
              <a:gd name="connsiteX4-513" fmla="*/ 0 w 9144000"/>
              <a:gd name="connsiteY4-514" fmla="*/ 3618943 h 3618943"/>
              <a:gd name="connsiteX5-515" fmla="*/ 0 w 9144000"/>
              <a:gd name="connsiteY5-516" fmla="*/ 0 h 3618943"/>
              <a:gd name="connsiteX0-517" fmla="*/ 0 w 9144000"/>
              <a:gd name="connsiteY0-518" fmla="*/ 0 h 3618943"/>
              <a:gd name="connsiteX1-519" fmla="*/ 9144000 w 9144000"/>
              <a:gd name="connsiteY1-520" fmla="*/ 2619238 h 3618943"/>
              <a:gd name="connsiteX2-521" fmla="*/ 9144000 w 9144000"/>
              <a:gd name="connsiteY2-522" fmla="*/ 2619238 h 3618943"/>
              <a:gd name="connsiteX3-523" fmla="*/ 9144000 w 9144000"/>
              <a:gd name="connsiteY3-524" fmla="*/ 3618943 h 3618943"/>
              <a:gd name="connsiteX4-525" fmla="*/ 0 w 9144000"/>
              <a:gd name="connsiteY4-526" fmla="*/ 3618943 h 3618943"/>
              <a:gd name="connsiteX5-527" fmla="*/ 0 w 9144000"/>
              <a:gd name="connsiteY5-528" fmla="*/ 0 h 3618943"/>
              <a:gd name="connsiteX0-529" fmla="*/ 0 w 9144000"/>
              <a:gd name="connsiteY0-530" fmla="*/ 0 h 3618943"/>
              <a:gd name="connsiteX1-531" fmla="*/ 9144000 w 9144000"/>
              <a:gd name="connsiteY1-532" fmla="*/ 2619238 h 3618943"/>
              <a:gd name="connsiteX2-533" fmla="*/ 9144000 w 9144000"/>
              <a:gd name="connsiteY2-534" fmla="*/ 2619238 h 3618943"/>
              <a:gd name="connsiteX3-535" fmla="*/ 9144000 w 9144000"/>
              <a:gd name="connsiteY3-536" fmla="*/ 3618943 h 3618943"/>
              <a:gd name="connsiteX4-537" fmla="*/ 0 w 9144000"/>
              <a:gd name="connsiteY4-538" fmla="*/ 3618943 h 3618943"/>
              <a:gd name="connsiteX5-539" fmla="*/ 0 w 9144000"/>
              <a:gd name="connsiteY5-540" fmla="*/ 0 h 3618943"/>
              <a:gd name="connsiteX0-541" fmla="*/ 0 w 9144000"/>
              <a:gd name="connsiteY0-542" fmla="*/ 0 h 2489220"/>
              <a:gd name="connsiteX1-543" fmla="*/ 9144000 w 9144000"/>
              <a:gd name="connsiteY1-544" fmla="*/ 1143306 h 2489220"/>
              <a:gd name="connsiteX2-545" fmla="*/ 9144000 w 9144000"/>
              <a:gd name="connsiteY2-546" fmla="*/ 1143306 h 2489220"/>
              <a:gd name="connsiteX3-547" fmla="*/ 9144000 w 9144000"/>
              <a:gd name="connsiteY3-548" fmla="*/ 2143011 h 2489220"/>
              <a:gd name="connsiteX4-549" fmla="*/ 0 w 9144000"/>
              <a:gd name="connsiteY4-550" fmla="*/ 2143011 h 2489220"/>
              <a:gd name="connsiteX5-551" fmla="*/ 0 w 9144000"/>
              <a:gd name="connsiteY5-552" fmla="*/ 0 h 2489220"/>
              <a:gd name="connsiteX0-553" fmla="*/ 0 w 9144000"/>
              <a:gd name="connsiteY0-554" fmla="*/ 0 h 2489220"/>
              <a:gd name="connsiteX1-555" fmla="*/ 9144000 w 9144000"/>
              <a:gd name="connsiteY1-556" fmla="*/ 1143306 h 2489220"/>
              <a:gd name="connsiteX2-557" fmla="*/ 9144000 w 9144000"/>
              <a:gd name="connsiteY2-558" fmla="*/ 714337 h 2489220"/>
              <a:gd name="connsiteX3-559" fmla="*/ 9144000 w 9144000"/>
              <a:gd name="connsiteY3-560" fmla="*/ 2143011 h 2489220"/>
              <a:gd name="connsiteX4-561" fmla="*/ 0 w 9144000"/>
              <a:gd name="connsiteY4-562" fmla="*/ 2143011 h 2489220"/>
              <a:gd name="connsiteX5-563" fmla="*/ 0 w 9144000"/>
              <a:gd name="connsiteY5-564" fmla="*/ 0 h 2489220"/>
              <a:gd name="connsiteX0-565" fmla="*/ 0 w 9144000"/>
              <a:gd name="connsiteY0-566" fmla="*/ 0 h 2489220"/>
              <a:gd name="connsiteX1-567" fmla="*/ 9144000 w 9144000"/>
              <a:gd name="connsiteY1-568" fmla="*/ 476225 h 2489220"/>
              <a:gd name="connsiteX2-569" fmla="*/ 9144000 w 9144000"/>
              <a:gd name="connsiteY2-570" fmla="*/ 714337 h 2489220"/>
              <a:gd name="connsiteX3-571" fmla="*/ 9144000 w 9144000"/>
              <a:gd name="connsiteY3-572" fmla="*/ 2143011 h 2489220"/>
              <a:gd name="connsiteX4-573" fmla="*/ 0 w 9144000"/>
              <a:gd name="connsiteY4-574" fmla="*/ 2143011 h 2489220"/>
              <a:gd name="connsiteX5-575" fmla="*/ 0 w 9144000"/>
              <a:gd name="connsiteY5-576" fmla="*/ 0 h 2489220"/>
              <a:gd name="connsiteX0-577" fmla="*/ 0 w 9144000"/>
              <a:gd name="connsiteY0-578" fmla="*/ 0 h 2489220"/>
              <a:gd name="connsiteX1-579" fmla="*/ 9144000 w 9144000"/>
              <a:gd name="connsiteY1-580" fmla="*/ 476225 h 2489220"/>
              <a:gd name="connsiteX2-581" fmla="*/ 9144000 w 9144000"/>
              <a:gd name="connsiteY2-582" fmla="*/ 714337 h 2489220"/>
              <a:gd name="connsiteX3-583" fmla="*/ 9144000 w 9144000"/>
              <a:gd name="connsiteY3-584" fmla="*/ 2143011 h 2489220"/>
              <a:gd name="connsiteX4-585" fmla="*/ 0 w 9144000"/>
              <a:gd name="connsiteY4-586" fmla="*/ 2143011 h 2489220"/>
              <a:gd name="connsiteX5-587" fmla="*/ 0 w 9144000"/>
              <a:gd name="connsiteY5-588" fmla="*/ 0 h 2489220"/>
              <a:gd name="connsiteX0-589" fmla="*/ 0 w 9144000"/>
              <a:gd name="connsiteY0-590" fmla="*/ 0 h 2489220"/>
              <a:gd name="connsiteX1-591" fmla="*/ 9144000 w 9144000"/>
              <a:gd name="connsiteY1-592" fmla="*/ 476225 h 2489220"/>
              <a:gd name="connsiteX2-593" fmla="*/ 9144000 w 9144000"/>
              <a:gd name="connsiteY2-594" fmla="*/ 714337 h 2489220"/>
              <a:gd name="connsiteX3-595" fmla="*/ 9144000 w 9144000"/>
              <a:gd name="connsiteY3-596" fmla="*/ 2143011 h 2489220"/>
              <a:gd name="connsiteX4-597" fmla="*/ 0 w 9144000"/>
              <a:gd name="connsiteY4-598" fmla="*/ 2143011 h 2489220"/>
              <a:gd name="connsiteX5-599" fmla="*/ 0 w 9144000"/>
              <a:gd name="connsiteY5-600" fmla="*/ 0 h 2489220"/>
              <a:gd name="connsiteX0-601" fmla="*/ 0 w 9144000"/>
              <a:gd name="connsiteY0-602" fmla="*/ 0 h 2489220"/>
              <a:gd name="connsiteX1-603" fmla="*/ 9144000 w 9144000"/>
              <a:gd name="connsiteY1-604" fmla="*/ 476225 h 2489220"/>
              <a:gd name="connsiteX2-605" fmla="*/ 9144000 w 9144000"/>
              <a:gd name="connsiteY2-606" fmla="*/ 714337 h 2489220"/>
              <a:gd name="connsiteX3-607" fmla="*/ 9144000 w 9144000"/>
              <a:gd name="connsiteY3-608" fmla="*/ 2143011 h 2489220"/>
              <a:gd name="connsiteX4-609" fmla="*/ 0 w 9144000"/>
              <a:gd name="connsiteY4-610" fmla="*/ 2143011 h 2489220"/>
              <a:gd name="connsiteX5-611" fmla="*/ 0 w 9144000"/>
              <a:gd name="connsiteY5-612" fmla="*/ 0 h 2489220"/>
              <a:gd name="connsiteX0-613" fmla="*/ 0 w 9144000"/>
              <a:gd name="connsiteY0-614" fmla="*/ 0 h 2489220"/>
              <a:gd name="connsiteX1-615" fmla="*/ 9144000 w 9144000"/>
              <a:gd name="connsiteY1-616" fmla="*/ 476225 h 2489220"/>
              <a:gd name="connsiteX2-617" fmla="*/ 9144000 w 9144000"/>
              <a:gd name="connsiteY2-618" fmla="*/ 714337 h 2489220"/>
              <a:gd name="connsiteX3-619" fmla="*/ 9144000 w 9144000"/>
              <a:gd name="connsiteY3-620" fmla="*/ 2143011 h 2489220"/>
              <a:gd name="connsiteX4-621" fmla="*/ 0 w 9144000"/>
              <a:gd name="connsiteY4-622" fmla="*/ 2143011 h 2489220"/>
              <a:gd name="connsiteX5-623" fmla="*/ 0 w 9144000"/>
              <a:gd name="connsiteY5-624" fmla="*/ 0 h 2489220"/>
              <a:gd name="connsiteX0-625" fmla="*/ 0 w 9144000"/>
              <a:gd name="connsiteY0-626" fmla="*/ 0 h 2489220"/>
              <a:gd name="connsiteX1-627" fmla="*/ 9144000 w 9144000"/>
              <a:gd name="connsiteY1-628" fmla="*/ 476225 h 2489220"/>
              <a:gd name="connsiteX2-629" fmla="*/ 9144000 w 9144000"/>
              <a:gd name="connsiteY2-630" fmla="*/ 714337 h 2489220"/>
              <a:gd name="connsiteX3-631" fmla="*/ 9144000 w 9144000"/>
              <a:gd name="connsiteY3-632" fmla="*/ 2143011 h 2489220"/>
              <a:gd name="connsiteX4-633" fmla="*/ 0 w 9144000"/>
              <a:gd name="connsiteY4-634" fmla="*/ 2143011 h 2489220"/>
              <a:gd name="connsiteX5-635" fmla="*/ 0 w 9144000"/>
              <a:gd name="connsiteY5-636" fmla="*/ 0 h 2489220"/>
              <a:gd name="connsiteX0-637" fmla="*/ 0 w 9144000"/>
              <a:gd name="connsiteY0-638" fmla="*/ 0 h 2489220"/>
              <a:gd name="connsiteX1-639" fmla="*/ 9144000 w 9144000"/>
              <a:gd name="connsiteY1-640" fmla="*/ 476225 h 2489220"/>
              <a:gd name="connsiteX2-641" fmla="*/ 9144000 w 9144000"/>
              <a:gd name="connsiteY2-642" fmla="*/ 714337 h 2489220"/>
              <a:gd name="connsiteX3-643" fmla="*/ 9144000 w 9144000"/>
              <a:gd name="connsiteY3-644" fmla="*/ 2143011 h 2489220"/>
              <a:gd name="connsiteX4-645" fmla="*/ 0 w 9144000"/>
              <a:gd name="connsiteY4-646" fmla="*/ 2143011 h 2489220"/>
              <a:gd name="connsiteX5-647" fmla="*/ 0 w 9144000"/>
              <a:gd name="connsiteY5-648" fmla="*/ 0 h 2489220"/>
              <a:gd name="connsiteX0-649" fmla="*/ 0 w 9144000"/>
              <a:gd name="connsiteY0-650" fmla="*/ 0 h 2489220"/>
              <a:gd name="connsiteX1-651" fmla="*/ 9144000 w 9144000"/>
              <a:gd name="connsiteY1-652" fmla="*/ 476225 h 2489220"/>
              <a:gd name="connsiteX2-653" fmla="*/ 9144000 w 9144000"/>
              <a:gd name="connsiteY2-654" fmla="*/ 714337 h 2489220"/>
              <a:gd name="connsiteX3-655" fmla="*/ 9144000 w 9144000"/>
              <a:gd name="connsiteY3-656" fmla="*/ 2143011 h 2489220"/>
              <a:gd name="connsiteX4-657" fmla="*/ 0 w 9144000"/>
              <a:gd name="connsiteY4-658" fmla="*/ 2143011 h 2489220"/>
              <a:gd name="connsiteX5-659" fmla="*/ 0 w 9144000"/>
              <a:gd name="connsiteY5-660" fmla="*/ 0 h 2489220"/>
              <a:gd name="connsiteX0-661" fmla="*/ 0 w 9144000"/>
              <a:gd name="connsiteY0-662" fmla="*/ 0 h 2489220"/>
              <a:gd name="connsiteX1-663" fmla="*/ 9144000 w 9144000"/>
              <a:gd name="connsiteY1-664" fmla="*/ 476225 h 2489220"/>
              <a:gd name="connsiteX2-665" fmla="*/ 9144000 w 9144000"/>
              <a:gd name="connsiteY2-666" fmla="*/ 714337 h 2489220"/>
              <a:gd name="connsiteX3-667" fmla="*/ 9144000 w 9144000"/>
              <a:gd name="connsiteY3-668" fmla="*/ 2143011 h 2489220"/>
              <a:gd name="connsiteX4-669" fmla="*/ 0 w 9144000"/>
              <a:gd name="connsiteY4-670" fmla="*/ 2143011 h 2489220"/>
              <a:gd name="connsiteX5-671" fmla="*/ 0 w 9144000"/>
              <a:gd name="connsiteY5-672" fmla="*/ 0 h 2489220"/>
              <a:gd name="connsiteX0-673" fmla="*/ 0 w 9144000"/>
              <a:gd name="connsiteY0-674" fmla="*/ 0 h 2489220"/>
              <a:gd name="connsiteX1-675" fmla="*/ 9144000 w 9144000"/>
              <a:gd name="connsiteY1-676" fmla="*/ 476225 h 2489220"/>
              <a:gd name="connsiteX2-677" fmla="*/ 9144000 w 9144000"/>
              <a:gd name="connsiteY2-678" fmla="*/ 714337 h 2489220"/>
              <a:gd name="connsiteX3-679" fmla="*/ 9144000 w 9144000"/>
              <a:gd name="connsiteY3-680" fmla="*/ 2143011 h 2489220"/>
              <a:gd name="connsiteX4-681" fmla="*/ 0 w 9144000"/>
              <a:gd name="connsiteY4-682" fmla="*/ 2143011 h 2489220"/>
              <a:gd name="connsiteX5-683" fmla="*/ 0 w 9144000"/>
              <a:gd name="connsiteY5-684" fmla="*/ 0 h 2489220"/>
              <a:gd name="connsiteX0-685" fmla="*/ 0 w 9144000"/>
              <a:gd name="connsiteY0-686" fmla="*/ 0 h 2489220"/>
              <a:gd name="connsiteX1-687" fmla="*/ 9144000 w 9144000"/>
              <a:gd name="connsiteY1-688" fmla="*/ 476225 h 2489220"/>
              <a:gd name="connsiteX2-689" fmla="*/ 9144000 w 9144000"/>
              <a:gd name="connsiteY2-690" fmla="*/ 714337 h 2489220"/>
              <a:gd name="connsiteX3-691" fmla="*/ 9144000 w 9144000"/>
              <a:gd name="connsiteY3-692" fmla="*/ 2143011 h 2489220"/>
              <a:gd name="connsiteX4-693" fmla="*/ 0 w 9144000"/>
              <a:gd name="connsiteY4-694" fmla="*/ 2143011 h 2489220"/>
              <a:gd name="connsiteX5-695" fmla="*/ 0 w 9144000"/>
              <a:gd name="connsiteY5-696" fmla="*/ 0 h 2489220"/>
              <a:gd name="connsiteX0-697" fmla="*/ 0 w 9144000"/>
              <a:gd name="connsiteY0-698" fmla="*/ 0 h 2982978"/>
              <a:gd name="connsiteX1-699" fmla="*/ 9144000 w 9144000"/>
              <a:gd name="connsiteY1-700" fmla="*/ 476225 h 2982978"/>
              <a:gd name="connsiteX2-701" fmla="*/ 9144000 w 9144000"/>
              <a:gd name="connsiteY2-702" fmla="*/ 714337 h 2982978"/>
              <a:gd name="connsiteX3-703" fmla="*/ 9144000 w 9144000"/>
              <a:gd name="connsiteY3-704" fmla="*/ 2143011 h 2982978"/>
              <a:gd name="connsiteX4-705" fmla="*/ 0 w 9144000"/>
              <a:gd name="connsiteY4-706" fmla="*/ 2143011 h 2982978"/>
              <a:gd name="connsiteX5-707" fmla="*/ 0 w 9144000"/>
              <a:gd name="connsiteY5-708" fmla="*/ 0 h 2982978"/>
              <a:gd name="connsiteX0-709" fmla="*/ 0 w 9144000"/>
              <a:gd name="connsiteY0-710" fmla="*/ 0 h 2489220"/>
              <a:gd name="connsiteX1-711" fmla="*/ 9144000 w 9144000"/>
              <a:gd name="connsiteY1-712" fmla="*/ 476225 h 2489220"/>
              <a:gd name="connsiteX2-713" fmla="*/ 9144000 w 9144000"/>
              <a:gd name="connsiteY2-714" fmla="*/ 714337 h 2489220"/>
              <a:gd name="connsiteX3-715" fmla="*/ 9144000 w 9144000"/>
              <a:gd name="connsiteY3-716" fmla="*/ 2143011 h 2489220"/>
              <a:gd name="connsiteX4-717" fmla="*/ 0 w 9144000"/>
              <a:gd name="connsiteY4-718" fmla="*/ 2143011 h 2489220"/>
              <a:gd name="connsiteX5-719" fmla="*/ 0 w 9144000"/>
              <a:gd name="connsiteY5-720" fmla="*/ 0 h 2489220"/>
              <a:gd name="connsiteX0-721" fmla="*/ 0 w 9144000"/>
              <a:gd name="connsiteY0-722" fmla="*/ 0 h 2354955"/>
              <a:gd name="connsiteX1-723" fmla="*/ 9144000 w 9144000"/>
              <a:gd name="connsiteY1-724" fmla="*/ 476225 h 2354955"/>
              <a:gd name="connsiteX2-725" fmla="*/ 9144000 w 9144000"/>
              <a:gd name="connsiteY2-726" fmla="*/ 714337 h 2354955"/>
              <a:gd name="connsiteX3-727" fmla="*/ 9144000 w 9144000"/>
              <a:gd name="connsiteY3-728" fmla="*/ 2143011 h 2354955"/>
              <a:gd name="connsiteX4-729" fmla="*/ 0 w 9144000"/>
              <a:gd name="connsiteY4-730" fmla="*/ 2143011 h 2354955"/>
              <a:gd name="connsiteX5-731" fmla="*/ 0 w 9144000"/>
              <a:gd name="connsiteY5-732" fmla="*/ 0 h 2354955"/>
              <a:gd name="connsiteX0-733" fmla="*/ 0 w 9144000"/>
              <a:gd name="connsiteY0-734" fmla="*/ 0 h 2641938"/>
              <a:gd name="connsiteX1-735" fmla="*/ 9144000 w 9144000"/>
              <a:gd name="connsiteY1-736" fmla="*/ 476225 h 2641938"/>
              <a:gd name="connsiteX2-737" fmla="*/ 9144000 w 9144000"/>
              <a:gd name="connsiteY2-738" fmla="*/ 714337 h 2641938"/>
              <a:gd name="connsiteX3-739" fmla="*/ 9144000 w 9144000"/>
              <a:gd name="connsiteY3-740" fmla="*/ 2143011 h 2641938"/>
              <a:gd name="connsiteX4-741" fmla="*/ 0 w 9144000"/>
              <a:gd name="connsiteY4-742" fmla="*/ 2143011 h 2641938"/>
              <a:gd name="connsiteX5-743" fmla="*/ 0 w 9144000"/>
              <a:gd name="connsiteY5-744" fmla="*/ 0 h 2641938"/>
              <a:gd name="connsiteX0-745" fmla="*/ 0 w 9144000"/>
              <a:gd name="connsiteY0-746" fmla="*/ 0 h 2354955"/>
              <a:gd name="connsiteX1-747" fmla="*/ 9144000 w 9144000"/>
              <a:gd name="connsiteY1-748" fmla="*/ 476225 h 2354955"/>
              <a:gd name="connsiteX2-749" fmla="*/ 9144000 w 9144000"/>
              <a:gd name="connsiteY2-750" fmla="*/ 714337 h 2354955"/>
              <a:gd name="connsiteX3-751" fmla="*/ 9144000 w 9144000"/>
              <a:gd name="connsiteY3-752" fmla="*/ 2143011 h 2354955"/>
              <a:gd name="connsiteX4-753" fmla="*/ 0 w 9144000"/>
              <a:gd name="connsiteY4-754" fmla="*/ 2143011 h 2354955"/>
              <a:gd name="connsiteX5-755" fmla="*/ 0 w 9144000"/>
              <a:gd name="connsiteY5-756" fmla="*/ 0 h 2354955"/>
              <a:gd name="connsiteX0-757" fmla="*/ 0 w 9144000"/>
              <a:gd name="connsiteY0-758" fmla="*/ 0 h 3137094"/>
              <a:gd name="connsiteX1-759" fmla="*/ 9144000 w 9144000"/>
              <a:gd name="connsiteY1-760" fmla="*/ 476225 h 3137094"/>
              <a:gd name="connsiteX2-761" fmla="*/ 9144000 w 9144000"/>
              <a:gd name="connsiteY2-762" fmla="*/ 714337 h 3137094"/>
              <a:gd name="connsiteX3-763" fmla="*/ 9144000 w 9144000"/>
              <a:gd name="connsiteY3-764" fmla="*/ 2143011 h 3137094"/>
              <a:gd name="connsiteX4-765" fmla="*/ 0 w 9144000"/>
              <a:gd name="connsiteY4-766" fmla="*/ 2143011 h 3137094"/>
              <a:gd name="connsiteX5-767" fmla="*/ 0 w 9144000"/>
              <a:gd name="connsiteY5-768" fmla="*/ 0 h 3137094"/>
              <a:gd name="connsiteX0-769" fmla="*/ 0 w 9144000"/>
              <a:gd name="connsiteY0-770" fmla="*/ 0 h 2573576"/>
              <a:gd name="connsiteX1-771" fmla="*/ 9144000 w 9144000"/>
              <a:gd name="connsiteY1-772" fmla="*/ 476225 h 2573576"/>
              <a:gd name="connsiteX2-773" fmla="*/ 9144000 w 9144000"/>
              <a:gd name="connsiteY2-774" fmla="*/ 714337 h 2573576"/>
              <a:gd name="connsiteX3-775" fmla="*/ 9144000 w 9144000"/>
              <a:gd name="connsiteY3-776" fmla="*/ 2143011 h 2573576"/>
              <a:gd name="connsiteX4-777" fmla="*/ 0 w 9144000"/>
              <a:gd name="connsiteY4-778" fmla="*/ 2143011 h 2573576"/>
              <a:gd name="connsiteX5-779" fmla="*/ 0 w 9144000"/>
              <a:gd name="connsiteY5-780" fmla="*/ 0 h 2573576"/>
              <a:gd name="connsiteX0-781" fmla="*/ 0 w 9144000"/>
              <a:gd name="connsiteY0-782" fmla="*/ 0 h 2354955"/>
              <a:gd name="connsiteX1-783" fmla="*/ 9144000 w 9144000"/>
              <a:gd name="connsiteY1-784" fmla="*/ 476225 h 2354955"/>
              <a:gd name="connsiteX2-785" fmla="*/ 9144000 w 9144000"/>
              <a:gd name="connsiteY2-786" fmla="*/ 714337 h 2354955"/>
              <a:gd name="connsiteX3-787" fmla="*/ 9144000 w 9144000"/>
              <a:gd name="connsiteY3-788" fmla="*/ 2143011 h 2354955"/>
              <a:gd name="connsiteX4-789" fmla="*/ 0 w 9144000"/>
              <a:gd name="connsiteY4-790" fmla="*/ 2143011 h 2354955"/>
              <a:gd name="connsiteX5-791" fmla="*/ 0 w 9144000"/>
              <a:gd name="connsiteY5-792" fmla="*/ 0 h 2354955"/>
              <a:gd name="connsiteX0-793" fmla="*/ 0 w 9144000"/>
              <a:gd name="connsiteY0-794" fmla="*/ 0 h 2354955"/>
              <a:gd name="connsiteX1-795" fmla="*/ 9144000 w 9144000"/>
              <a:gd name="connsiteY1-796" fmla="*/ 476225 h 2354955"/>
              <a:gd name="connsiteX2-797" fmla="*/ 9144000 w 9144000"/>
              <a:gd name="connsiteY2-798" fmla="*/ 714337 h 2354955"/>
              <a:gd name="connsiteX3-799" fmla="*/ 9144000 w 9144000"/>
              <a:gd name="connsiteY3-800" fmla="*/ 2143011 h 2354955"/>
              <a:gd name="connsiteX4-801" fmla="*/ 0 w 9144000"/>
              <a:gd name="connsiteY4-802" fmla="*/ 2143011 h 2354955"/>
              <a:gd name="connsiteX5-803" fmla="*/ 0 w 9144000"/>
              <a:gd name="connsiteY5-804" fmla="*/ 0 h 2354955"/>
              <a:gd name="connsiteX0-805" fmla="*/ 0 w 9144000"/>
              <a:gd name="connsiteY0-806" fmla="*/ 0 h 2354955"/>
              <a:gd name="connsiteX1-807" fmla="*/ 9144000 w 9144000"/>
              <a:gd name="connsiteY1-808" fmla="*/ 476225 h 2354955"/>
              <a:gd name="connsiteX2-809" fmla="*/ 9144000 w 9144000"/>
              <a:gd name="connsiteY2-810" fmla="*/ 714337 h 2354955"/>
              <a:gd name="connsiteX3-811" fmla="*/ 9144000 w 9144000"/>
              <a:gd name="connsiteY3-812" fmla="*/ 2143011 h 2354955"/>
              <a:gd name="connsiteX4-813" fmla="*/ 0 w 9144000"/>
              <a:gd name="connsiteY4-814" fmla="*/ 2143011 h 2354955"/>
              <a:gd name="connsiteX5-815" fmla="*/ 0 w 9144000"/>
              <a:gd name="connsiteY5-816" fmla="*/ 0 h 2354955"/>
              <a:gd name="connsiteX0-817" fmla="*/ 0 w 9144000"/>
              <a:gd name="connsiteY0-818" fmla="*/ 0 h 2354955"/>
              <a:gd name="connsiteX1-819" fmla="*/ 9144000 w 9144000"/>
              <a:gd name="connsiteY1-820" fmla="*/ 476225 h 2354955"/>
              <a:gd name="connsiteX2-821" fmla="*/ 9144000 w 9144000"/>
              <a:gd name="connsiteY2-822" fmla="*/ 714337 h 2354955"/>
              <a:gd name="connsiteX3-823" fmla="*/ 9144000 w 9144000"/>
              <a:gd name="connsiteY3-824" fmla="*/ 2143011 h 2354955"/>
              <a:gd name="connsiteX4-825" fmla="*/ 0 w 9144000"/>
              <a:gd name="connsiteY4-826" fmla="*/ 2143011 h 2354955"/>
              <a:gd name="connsiteX5-827" fmla="*/ 0 w 9144000"/>
              <a:gd name="connsiteY5-828" fmla="*/ 0 h 2354955"/>
              <a:gd name="connsiteX0-829" fmla="*/ 0 w 9144000"/>
              <a:gd name="connsiteY0-830" fmla="*/ 0 h 2354955"/>
              <a:gd name="connsiteX1-831" fmla="*/ 9144000 w 9144000"/>
              <a:gd name="connsiteY1-832" fmla="*/ 476225 h 2354955"/>
              <a:gd name="connsiteX2-833" fmla="*/ 9144000 w 9144000"/>
              <a:gd name="connsiteY2-834" fmla="*/ 714337 h 2354955"/>
              <a:gd name="connsiteX3-835" fmla="*/ 9144000 w 9144000"/>
              <a:gd name="connsiteY3-836" fmla="*/ 2143011 h 2354955"/>
              <a:gd name="connsiteX4-837" fmla="*/ 0 w 9144000"/>
              <a:gd name="connsiteY4-838" fmla="*/ 2143011 h 2354955"/>
              <a:gd name="connsiteX5-839" fmla="*/ 0 w 9144000"/>
              <a:gd name="connsiteY5-840" fmla="*/ 0 h 2354955"/>
              <a:gd name="connsiteX0-841" fmla="*/ 0 w 9144000"/>
              <a:gd name="connsiteY0-842" fmla="*/ 0 h 2354955"/>
              <a:gd name="connsiteX1-843" fmla="*/ 9144000 w 9144000"/>
              <a:gd name="connsiteY1-844" fmla="*/ 476225 h 2354955"/>
              <a:gd name="connsiteX2-845" fmla="*/ 9144000 w 9144000"/>
              <a:gd name="connsiteY2-846" fmla="*/ 714337 h 2354955"/>
              <a:gd name="connsiteX3-847" fmla="*/ 9144000 w 9144000"/>
              <a:gd name="connsiteY3-848" fmla="*/ 2143011 h 2354955"/>
              <a:gd name="connsiteX4-849" fmla="*/ 0 w 9144000"/>
              <a:gd name="connsiteY4-850" fmla="*/ 2143011 h 2354955"/>
              <a:gd name="connsiteX5-851" fmla="*/ 0 w 9144000"/>
              <a:gd name="connsiteY5-852" fmla="*/ 0 h 2354955"/>
              <a:gd name="connsiteX0-853" fmla="*/ 0 w 9144000"/>
              <a:gd name="connsiteY0-854" fmla="*/ 0 h 2354955"/>
              <a:gd name="connsiteX1-855" fmla="*/ 9144000 w 9144000"/>
              <a:gd name="connsiteY1-856" fmla="*/ 476225 h 2354955"/>
              <a:gd name="connsiteX2-857" fmla="*/ 9144000 w 9144000"/>
              <a:gd name="connsiteY2-858" fmla="*/ 714337 h 2354955"/>
              <a:gd name="connsiteX3-859" fmla="*/ 9144000 w 9144000"/>
              <a:gd name="connsiteY3-860" fmla="*/ 2143011 h 2354955"/>
              <a:gd name="connsiteX4-861" fmla="*/ 0 w 9144000"/>
              <a:gd name="connsiteY4-862" fmla="*/ 2143011 h 2354955"/>
              <a:gd name="connsiteX5-863" fmla="*/ 0 w 9144000"/>
              <a:gd name="connsiteY5-864" fmla="*/ 0 h 2354955"/>
              <a:gd name="connsiteX0-865" fmla="*/ 0 w 9144000"/>
              <a:gd name="connsiteY0-866" fmla="*/ 0 h 2354955"/>
              <a:gd name="connsiteX1-867" fmla="*/ 9144000 w 9144000"/>
              <a:gd name="connsiteY1-868" fmla="*/ 476225 h 2354955"/>
              <a:gd name="connsiteX2-869" fmla="*/ 9144000 w 9144000"/>
              <a:gd name="connsiteY2-870" fmla="*/ 714337 h 2354955"/>
              <a:gd name="connsiteX3-871" fmla="*/ 9144000 w 9144000"/>
              <a:gd name="connsiteY3-872" fmla="*/ 2143011 h 2354955"/>
              <a:gd name="connsiteX4-873" fmla="*/ 0 w 9144000"/>
              <a:gd name="connsiteY4-874" fmla="*/ 2143011 h 2354955"/>
              <a:gd name="connsiteX5-875" fmla="*/ 0 w 9144000"/>
              <a:gd name="connsiteY5-876" fmla="*/ 0 h 2354955"/>
              <a:gd name="connsiteX0-877" fmla="*/ 0 w 9144000"/>
              <a:gd name="connsiteY0-878" fmla="*/ 0 h 2354955"/>
              <a:gd name="connsiteX1-879" fmla="*/ 9144000 w 9144000"/>
              <a:gd name="connsiteY1-880" fmla="*/ 476225 h 2354955"/>
              <a:gd name="connsiteX2-881" fmla="*/ 9144000 w 9144000"/>
              <a:gd name="connsiteY2-882" fmla="*/ 714337 h 2354955"/>
              <a:gd name="connsiteX3-883" fmla="*/ 9144000 w 9144000"/>
              <a:gd name="connsiteY3-884" fmla="*/ 2143011 h 2354955"/>
              <a:gd name="connsiteX4-885" fmla="*/ 0 w 9144000"/>
              <a:gd name="connsiteY4-886" fmla="*/ 2143011 h 2354955"/>
              <a:gd name="connsiteX5-887" fmla="*/ 0 w 9144000"/>
              <a:gd name="connsiteY5-888" fmla="*/ 0 h 2354955"/>
              <a:gd name="connsiteX0-889" fmla="*/ 0 w 9144000"/>
              <a:gd name="connsiteY0-890" fmla="*/ 0 h 2619236"/>
              <a:gd name="connsiteX1-891" fmla="*/ 9144000 w 9144000"/>
              <a:gd name="connsiteY1-892" fmla="*/ 740506 h 2619236"/>
              <a:gd name="connsiteX2-893" fmla="*/ 9144000 w 9144000"/>
              <a:gd name="connsiteY2-894" fmla="*/ 978618 h 2619236"/>
              <a:gd name="connsiteX3-895" fmla="*/ 9144000 w 9144000"/>
              <a:gd name="connsiteY3-896" fmla="*/ 2407292 h 2619236"/>
              <a:gd name="connsiteX4-897" fmla="*/ 0 w 9144000"/>
              <a:gd name="connsiteY4-898" fmla="*/ 2407292 h 2619236"/>
              <a:gd name="connsiteX5-899" fmla="*/ 0 w 9144000"/>
              <a:gd name="connsiteY5-900" fmla="*/ 0 h 2619236"/>
              <a:gd name="connsiteX0-901" fmla="*/ 0 w 9144000"/>
              <a:gd name="connsiteY0-902" fmla="*/ 0 h 2619236"/>
              <a:gd name="connsiteX1-903" fmla="*/ 9144000 w 9144000"/>
              <a:gd name="connsiteY1-904" fmla="*/ 740506 h 2619236"/>
              <a:gd name="connsiteX2-905" fmla="*/ 9144000 w 9144000"/>
              <a:gd name="connsiteY2-906" fmla="*/ 978618 h 2619236"/>
              <a:gd name="connsiteX3-907" fmla="*/ 9144000 w 9144000"/>
              <a:gd name="connsiteY3-908" fmla="*/ 2407292 h 2619236"/>
              <a:gd name="connsiteX4-909" fmla="*/ 0 w 9144000"/>
              <a:gd name="connsiteY4-910" fmla="*/ 2407292 h 2619236"/>
              <a:gd name="connsiteX5-911" fmla="*/ 0 w 9144000"/>
              <a:gd name="connsiteY5-912" fmla="*/ 0 h 2619236"/>
              <a:gd name="connsiteX0-913" fmla="*/ 0 w 9144000"/>
              <a:gd name="connsiteY0-914" fmla="*/ 0 h 2619236"/>
              <a:gd name="connsiteX1-915" fmla="*/ 9144000 w 9144000"/>
              <a:gd name="connsiteY1-916" fmla="*/ 740506 h 2619236"/>
              <a:gd name="connsiteX2-917" fmla="*/ 9144000 w 9144000"/>
              <a:gd name="connsiteY2-918" fmla="*/ 978618 h 2619236"/>
              <a:gd name="connsiteX3-919" fmla="*/ 9144000 w 9144000"/>
              <a:gd name="connsiteY3-920" fmla="*/ 2407292 h 2619236"/>
              <a:gd name="connsiteX4-921" fmla="*/ 0 w 9144000"/>
              <a:gd name="connsiteY4-922" fmla="*/ 2407292 h 2619236"/>
              <a:gd name="connsiteX5-923" fmla="*/ 0 w 9144000"/>
              <a:gd name="connsiteY5-924" fmla="*/ 0 h 2619236"/>
              <a:gd name="connsiteX0-925" fmla="*/ 0 w 9144000"/>
              <a:gd name="connsiteY0-926" fmla="*/ 0 h 2619236"/>
              <a:gd name="connsiteX1-927" fmla="*/ 9144000 w 9144000"/>
              <a:gd name="connsiteY1-928" fmla="*/ 740506 h 2619236"/>
              <a:gd name="connsiteX2-929" fmla="*/ 9144000 w 9144000"/>
              <a:gd name="connsiteY2-930" fmla="*/ 978618 h 2619236"/>
              <a:gd name="connsiteX3-931" fmla="*/ 9144000 w 9144000"/>
              <a:gd name="connsiteY3-932" fmla="*/ 2407292 h 2619236"/>
              <a:gd name="connsiteX4-933" fmla="*/ 0 w 9144000"/>
              <a:gd name="connsiteY4-934" fmla="*/ 2407292 h 2619236"/>
              <a:gd name="connsiteX5-935" fmla="*/ 0 w 9144000"/>
              <a:gd name="connsiteY5-936" fmla="*/ 0 h 2619236"/>
              <a:gd name="connsiteX0-937" fmla="*/ 0 w 9144000"/>
              <a:gd name="connsiteY0-938" fmla="*/ 0 h 3422490"/>
              <a:gd name="connsiteX1-939" fmla="*/ 9144000 w 9144000"/>
              <a:gd name="connsiteY1-940" fmla="*/ 740506 h 3422490"/>
              <a:gd name="connsiteX2-941" fmla="*/ 9144000 w 9144000"/>
              <a:gd name="connsiteY2-942" fmla="*/ 978618 h 3422490"/>
              <a:gd name="connsiteX3-943" fmla="*/ 9144000 w 9144000"/>
              <a:gd name="connsiteY3-944" fmla="*/ 2407292 h 3422490"/>
              <a:gd name="connsiteX4-945" fmla="*/ 0 w 9144000"/>
              <a:gd name="connsiteY4-946" fmla="*/ 2407292 h 3422490"/>
              <a:gd name="connsiteX5-947" fmla="*/ 0 w 9144000"/>
              <a:gd name="connsiteY5-948" fmla="*/ 0 h 3422490"/>
              <a:gd name="connsiteX0-949" fmla="*/ 0 w 9144000"/>
              <a:gd name="connsiteY0-950" fmla="*/ 0 h 2902770"/>
              <a:gd name="connsiteX1-951" fmla="*/ 9144000 w 9144000"/>
              <a:gd name="connsiteY1-952" fmla="*/ 740506 h 2902770"/>
              <a:gd name="connsiteX2-953" fmla="*/ 9144000 w 9144000"/>
              <a:gd name="connsiteY2-954" fmla="*/ 978618 h 2902770"/>
              <a:gd name="connsiteX3-955" fmla="*/ 9144000 w 9144000"/>
              <a:gd name="connsiteY3-956" fmla="*/ 2407292 h 2902770"/>
              <a:gd name="connsiteX4-957" fmla="*/ 0 w 9144000"/>
              <a:gd name="connsiteY4-958" fmla="*/ 2407292 h 2902770"/>
              <a:gd name="connsiteX5-959" fmla="*/ 0 w 9144000"/>
              <a:gd name="connsiteY5-960" fmla="*/ 0 h 2902770"/>
              <a:gd name="connsiteX0-961" fmla="*/ 0 w 9144000"/>
              <a:gd name="connsiteY0-962" fmla="*/ 0 h 2859274"/>
              <a:gd name="connsiteX1-963" fmla="*/ 9144000 w 9144000"/>
              <a:gd name="connsiteY1-964" fmla="*/ 740506 h 2859274"/>
              <a:gd name="connsiteX2-965" fmla="*/ 9144000 w 9144000"/>
              <a:gd name="connsiteY2-966" fmla="*/ 978618 h 2859274"/>
              <a:gd name="connsiteX3-967" fmla="*/ 9144000 w 9144000"/>
              <a:gd name="connsiteY3-968" fmla="*/ 2407292 h 2859274"/>
              <a:gd name="connsiteX4-969" fmla="*/ 0 w 9144000"/>
              <a:gd name="connsiteY4-970" fmla="*/ 2407292 h 2859274"/>
              <a:gd name="connsiteX5-971" fmla="*/ 0 w 9144000"/>
              <a:gd name="connsiteY5-972" fmla="*/ 0 h 2859274"/>
              <a:gd name="connsiteX0-973" fmla="*/ 0 w 9144000"/>
              <a:gd name="connsiteY0-974" fmla="*/ 0 h 2815778"/>
              <a:gd name="connsiteX1-975" fmla="*/ 9144000 w 9144000"/>
              <a:gd name="connsiteY1-976" fmla="*/ 740506 h 2815778"/>
              <a:gd name="connsiteX2-977" fmla="*/ 9144000 w 9144000"/>
              <a:gd name="connsiteY2-978" fmla="*/ 978618 h 2815778"/>
              <a:gd name="connsiteX3-979" fmla="*/ 9144000 w 9144000"/>
              <a:gd name="connsiteY3-980" fmla="*/ 2407292 h 2815778"/>
              <a:gd name="connsiteX4-981" fmla="*/ 0 w 9144000"/>
              <a:gd name="connsiteY4-982" fmla="*/ 2407292 h 2815778"/>
              <a:gd name="connsiteX5-983" fmla="*/ 0 w 9144000"/>
              <a:gd name="connsiteY5-984" fmla="*/ 0 h 2815778"/>
              <a:gd name="connsiteX0-985" fmla="*/ 0 w 9144000"/>
              <a:gd name="connsiteY0-986" fmla="*/ 0 h 3352831"/>
              <a:gd name="connsiteX1-987" fmla="*/ 9144000 w 9144000"/>
              <a:gd name="connsiteY1-988" fmla="*/ 740506 h 3352831"/>
              <a:gd name="connsiteX2-989" fmla="*/ 9144000 w 9144000"/>
              <a:gd name="connsiteY2-990" fmla="*/ 978618 h 3352831"/>
              <a:gd name="connsiteX3-991" fmla="*/ 9144000 w 9144000"/>
              <a:gd name="connsiteY3-992" fmla="*/ 2407292 h 3352831"/>
              <a:gd name="connsiteX4-993" fmla="*/ 0 w 9144000"/>
              <a:gd name="connsiteY4-994" fmla="*/ 2407292 h 3352831"/>
              <a:gd name="connsiteX5-995" fmla="*/ 0 w 9144000"/>
              <a:gd name="connsiteY5-996" fmla="*/ 0 h 3352831"/>
              <a:gd name="connsiteX0-997" fmla="*/ 0 w 9144000"/>
              <a:gd name="connsiteY0-998" fmla="*/ 0 h 2962122"/>
              <a:gd name="connsiteX1-999" fmla="*/ 9144000 w 9144000"/>
              <a:gd name="connsiteY1-1000" fmla="*/ 740506 h 2962122"/>
              <a:gd name="connsiteX2-1001" fmla="*/ 9144000 w 9144000"/>
              <a:gd name="connsiteY2-1002" fmla="*/ 978618 h 2962122"/>
              <a:gd name="connsiteX3-1003" fmla="*/ 9144000 w 9144000"/>
              <a:gd name="connsiteY3-1004" fmla="*/ 2407292 h 2962122"/>
              <a:gd name="connsiteX4-1005" fmla="*/ 0 w 9144000"/>
              <a:gd name="connsiteY4-1006" fmla="*/ 2407292 h 2962122"/>
              <a:gd name="connsiteX5-1007" fmla="*/ 0 w 9144000"/>
              <a:gd name="connsiteY5-1008" fmla="*/ 0 h 2962122"/>
              <a:gd name="connsiteX0-1009" fmla="*/ 0 w 9144000"/>
              <a:gd name="connsiteY0-1010" fmla="*/ 0 h 3003041"/>
              <a:gd name="connsiteX1-1011" fmla="*/ 9144000 w 9144000"/>
              <a:gd name="connsiteY1-1012" fmla="*/ 740506 h 3003041"/>
              <a:gd name="connsiteX2-1013" fmla="*/ 9144000 w 9144000"/>
              <a:gd name="connsiteY2-1014" fmla="*/ 978618 h 3003041"/>
              <a:gd name="connsiteX3-1015" fmla="*/ 9144000 w 9144000"/>
              <a:gd name="connsiteY3-1016" fmla="*/ 2407292 h 3003041"/>
              <a:gd name="connsiteX4-1017" fmla="*/ 0 w 9144000"/>
              <a:gd name="connsiteY4-1018" fmla="*/ 2407292 h 3003041"/>
              <a:gd name="connsiteX5-1019" fmla="*/ 0 w 9144000"/>
              <a:gd name="connsiteY5-1020" fmla="*/ 0 h 3003041"/>
              <a:gd name="connsiteX0-1021" fmla="*/ 0 w 9144000"/>
              <a:gd name="connsiteY0-1022" fmla="*/ 0 h 2785938"/>
              <a:gd name="connsiteX1-1023" fmla="*/ 9144000 w 9144000"/>
              <a:gd name="connsiteY1-1024" fmla="*/ 740506 h 2785938"/>
              <a:gd name="connsiteX2-1025" fmla="*/ 9144000 w 9144000"/>
              <a:gd name="connsiteY2-1026" fmla="*/ 978618 h 2785938"/>
              <a:gd name="connsiteX3-1027" fmla="*/ 9144000 w 9144000"/>
              <a:gd name="connsiteY3-1028" fmla="*/ 2407292 h 2785938"/>
              <a:gd name="connsiteX4-1029" fmla="*/ 0 w 9144000"/>
              <a:gd name="connsiteY4-1030" fmla="*/ 2407292 h 2785938"/>
              <a:gd name="connsiteX5-1031" fmla="*/ 0 w 9144000"/>
              <a:gd name="connsiteY5-1032" fmla="*/ 0 h 2785938"/>
              <a:gd name="connsiteX0-1033" fmla="*/ 0 w 9144000"/>
              <a:gd name="connsiteY0-1034" fmla="*/ 0 h 2806948"/>
              <a:gd name="connsiteX1-1035" fmla="*/ 9144000 w 9144000"/>
              <a:gd name="connsiteY1-1036" fmla="*/ 740506 h 2806948"/>
              <a:gd name="connsiteX2-1037" fmla="*/ 9144000 w 9144000"/>
              <a:gd name="connsiteY2-1038" fmla="*/ 978618 h 2806948"/>
              <a:gd name="connsiteX3-1039" fmla="*/ 9144000 w 9144000"/>
              <a:gd name="connsiteY3-1040" fmla="*/ 2407292 h 2806948"/>
              <a:gd name="connsiteX4-1041" fmla="*/ 0 w 9144000"/>
              <a:gd name="connsiteY4-1042" fmla="*/ 2407292 h 2806948"/>
              <a:gd name="connsiteX5-1043" fmla="*/ 0 w 9144000"/>
              <a:gd name="connsiteY5-1044" fmla="*/ 0 h 2806948"/>
              <a:gd name="connsiteX0-1045" fmla="*/ 0 w 9144000"/>
              <a:gd name="connsiteY0-1046" fmla="*/ 0 h 2892463"/>
              <a:gd name="connsiteX1-1047" fmla="*/ 9144000 w 9144000"/>
              <a:gd name="connsiteY1-1048" fmla="*/ 740506 h 2892463"/>
              <a:gd name="connsiteX2-1049" fmla="*/ 9144000 w 9144000"/>
              <a:gd name="connsiteY2-1050" fmla="*/ 978618 h 2892463"/>
              <a:gd name="connsiteX3-1051" fmla="*/ 9144000 w 9144000"/>
              <a:gd name="connsiteY3-1052" fmla="*/ 2407292 h 2892463"/>
              <a:gd name="connsiteX4-1053" fmla="*/ 0 w 9144000"/>
              <a:gd name="connsiteY4-1054" fmla="*/ 2407292 h 2892463"/>
              <a:gd name="connsiteX5-1055" fmla="*/ 0 w 9144000"/>
              <a:gd name="connsiteY5-1056" fmla="*/ 0 h 2892463"/>
              <a:gd name="connsiteX0-1057" fmla="*/ 0 w 9144000"/>
              <a:gd name="connsiteY0-1058" fmla="*/ 0 h 3365011"/>
              <a:gd name="connsiteX1-1059" fmla="*/ 9144000 w 9144000"/>
              <a:gd name="connsiteY1-1060" fmla="*/ 740506 h 3365011"/>
              <a:gd name="connsiteX2-1061" fmla="*/ 9144000 w 9144000"/>
              <a:gd name="connsiteY2-1062" fmla="*/ 978618 h 3365011"/>
              <a:gd name="connsiteX3-1063" fmla="*/ 9144000 w 9144000"/>
              <a:gd name="connsiteY3-1064" fmla="*/ 2407292 h 3365011"/>
              <a:gd name="connsiteX4-1065" fmla="*/ 0 w 9144000"/>
              <a:gd name="connsiteY4-1066" fmla="*/ 2407292 h 3365011"/>
              <a:gd name="connsiteX5-1067" fmla="*/ 0 w 9144000"/>
              <a:gd name="connsiteY5-1068" fmla="*/ 0 h 3365011"/>
              <a:gd name="connsiteX0-1069" fmla="*/ 0 w 9144000"/>
              <a:gd name="connsiteY0-1070" fmla="*/ 0 h 3038807"/>
              <a:gd name="connsiteX1-1071" fmla="*/ 9144000 w 9144000"/>
              <a:gd name="connsiteY1-1072" fmla="*/ 740506 h 3038807"/>
              <a:gd name="connsiteX2-1073" fmla="*/ 9144000 w 9144000"/>
              <a:gd name="connsiteY2-1074" fmla="*/ 978618 h 3038807"/>
              <a:gd name="connsiteX3-1075" fmla="*/ 9144000 w 9144000"/>
              <a:gd name="connsiteY3-1076" fmla="*/ 2407292 h 3038807"/>
              <a:gd name="connsiteX4-1077" fmla="*/ 0 w 9144000"/>
              <a:gd name="connsiteY4-1078" fmla="*/ 2407292 h 3038807"/>
              <a:gd name="connsiteX5-1079" fmla="*/ 0 w 9144000"/>
              <a:gd name="connsiteY5-1080" fmla="*/ 0 h 3038807"/>
              <a:gd name="connsiteX0-1081" fmla="*/ 0 w 9144000"/>
              <a:gd name="connsiteY0-1082" fmla="*/ 0 h 3144231"/>
              <a:gd name="connsiteX1-1083" fmla="*/ 9144000 w 9144000"/>
              <a:gd name="connsiteY1-1084" fmla="*/ 740506 h 3144231"/>
              <a:gd name="connsiteX2-1085" fmla="*/ 9144000 w 9144000"/>
              <a:gd name="connsiteY2-1086" fmla="*/ 978618 h 3144231"/>
              <a:gd name="connsiteX3-1087" fmla="*/ 9144000 w 9144000"/>
              <a:gd name="connsiteY3-1088" fmla="*/ 2407292 h 3144231"/>
              <a:gd name="connsiteX4-1089" fmla="*/ 0 w 9144000"/>
              <a:gd name="connsiteY4-1090" fmla="*/ 2407292 h 3144231"/>
              <a:gd name="connsiteX5-1091" fmla="*/ 0 w 9144000"/>
              <a:gd name="connsiteY5-1092" fmla="*/ 0 h 3144231"/>
              <a:gd name="connsiteX0-1093" fmla="*/ 0 w 9144000"/>
              <a:gd name="connsiteY0-1094" fmla="*/ 0 h 2927128"/>
              <a:gd name="connsiteX1-1095" fmla="*/ 9144000 w 9144000"/>
              <a:gd name="connsiteY1-1096" fmla="*/ 740506 h 2927128"/>
              <a:gd name="connsiteX2-1097" fmla="*/ 9144000 w 9144000"/>
              <a:gd name="connsiteY2-1098" fmla="*/ 978618 h 2927128"/>
              <a:gd name="connsiteX3-1099" fmla="*/ 9144000 w 9144000"/>
              <a:gd name="connsiteY3-1100" fmla="*/ 2407292 h 2927128"/>
              <a:gd name="connsiteX4-1101" fmla="*/ 0 w 9144000"/>
              <a:gd name="connsiteY4-1102" fmla="*/ 2407292 h 2927128"/>
              <a:gd name="connsiteX5-1103" fmla="*/ 0 w 9144000"/>
              <a:gd name="connsiteY5-1104" fmla="*/ 0 h 2927128"/>
              <a:gd name="connsiteX0-1105" fmla="*/ 0 w 9144000"/>
              <a:gd name="connsiteY0-1106" fmla="*/ 0 h 3077149"/>
              <a:gd name="connsiteX1-1107" fmla="*/ 9144000 w 9144000"/>
              <a:gd name="connsiteY1-1108" fmla="*/ 740506 h 3077149"/>
              <a:gd name="connsiteX2-1109" fmla="*/ 9144000 w 9144000"/>
              <a:gd name="connsiteY2-1110" fmla="*/ 978618 h 3077149"/>
              <a:gd name="connsiteX3-1111" fmla="*/ 9144000 w 9144000"/>
              <a:gd name="connsiteY3-1112" fmla="*/ 2407292 h 3077149"/>
              <a:gd name="connsiteX4-1113" fmla="*/ 0 w 9144000"/>
              <a:gd name="connsiteY4-1114" fmla="*/ 2407292 h 3077149"/>
              <a:gd name="connsiteX5-1115" fmla="*/ 0 w 9144000"/>
              <a:gd name="connsiteY5-1116" fmla="*/ 0 h 3077149"/>
              <a:gd name="connsiteX0-1117" fmla="*/ 0 w 9144000"/>
              <a:gd name="connsiteY0-1118" fmla="*/ 0 h 3077149"/>
              <a:gd name="connsiteX1-1119" fmla="*/ 9144000 w 9144000"/>
              <a:gd name="connsiteY1-1120" fmla="*/ 740506 h 3077149"/>
              <a:gd name="connsiteX2-1121" fmla="*/ 9144000 w 9144000"/>
              <a:gd name="connsiteY2-1122" fmla="*/ 978618 h 3077149"/>
              <a:gd name="connsiteX3-1123" fmla="*/ 9144000 w 9144000"/>
              <a:gd name="connsiteY3-1124" fmla="*/ 2407292 h 3077149"/>
              <a:gd name="connsiteX4-1125" fmla="*/ 0 w 9144000"/>
              <a:gd name="connsiteY4-1126" fmla="*/ 2407292 h 3077149"/>
              <a:gd name="connsiteX5-1127" fmla="*/ 0 w 9144000"/>
              <a:gd name="connsiteY5-1128" fmla="*/ 0 h 3077149"/>
              <a:gd name="connsiteX0-1129" fmla="*/ 0 w 9144000"/>
              <a:gd name="connsiteY0-1130" fmla="*/ 0 h 3077149"/>
              <a:gd name="connsiteX1-1131" fmla="*/ 9144000 w 9144000"/>
              <a:gd name="connsiteY1-1132" fmla="*/ 740506 h 3077149"/>
              <a:gd name="connsiteX2-1133" fmla="*/ 9144000 w 9144000"/>
              <a:gd name="connsiteY2-1134" fmla="*/ 978618 h 3077149"/>
              <a:gd name="connsiteX3-1135" fmla="*/ 9144000 w 9144000"/>
              <a:gd name="connsiteY3-1136" fmla="*/ 2407292 h 3077149"/>
              <a:gd name="connsiteX4-1137" fmla="*/ 0 w 9144000"/>
              <a:gd name="connsiteY4-1138" fmla="*/ 2407292 h 3077149"/>
              <a:gd name="connsiteX5-1139" fmla="*/ 0 w 9144000"/>
              <a:gd name="connsiteY5-1140" fmla="*/ 0 h 3077149"/>
              <a:gd name="connsiteX0-1141" fmla="*/ 0 w 9144000"/>
              <a:gd name="connsiteY0-1142" fmla="*/ 0 h 2795541"/>
              <a:gd name="connsiteX1-1143" fmla="*/ 9144000 w 9144000"/>
              <a:gd name="connsiteY1-1144" fmla="*/ 740506 h 2795541"/>
              <a:gd name="connsiteX2-1145" fmla="*/ 9144000 w 9144000"/>
              <a:gd name="connsiteY2-1146" fmla="*/ 978618 h 2795541"/>
              <a:gd name="connsiteX3-1147" fmla="*/ 9144000 w 9144000"/>
              <a:gd name="connsiteY3-1148" fmla="*/ 2407292 h 2795541"/>
              <a:gd name="connsiteX4-1149" fmla="*/ 0 w 9144000"/>
              <a:gd name="connsiteY4-1150" fmla="*/ 2407292 h 2795541"/>
              <a:gd name="connsiteX5-1151" fmla="*/ 0 w 9144000"/>
              <a:gd name="connsiteY5-1152" fmla="*/ 0 h 2795541"/>
              <a:gd name="connsiteX0-1153" fmla="*/ 0 w 9144000"/>
              <a:gd name="connsiteY0-1154" fmla="*/ 0 h 3010067"/>
              <a:gd name="connsiteX1-1155" fmla="*/ 9144000 w 9144000"/>
              <a:gd name="connsiteY1-1156" fmla="*/ 740506 h 3010067"/>
              <a:gd name="connsiteX2-1157" fmla="*/ 9144000 w 9144000"/>
              <a:gd name="connsiteY2-1158" fmla="*/ 978618 h 3010067"/>
              <a:gd name="connsiteX3-1159" fmla="*/ 9144000 w 9144000"/>
              <a:gd name="connsiteY3-1160" fmla="*/ 2407292 h 3010067"/>
              <a:gd name="connsiteX4-1161" fmla="*/ 0 w 9144000"/>
              <a:gd name="connsiteY4-1162" fmla="*/ 2407292 h 3010067"/>
              <a:gd name="connsiteX5-1163" fmla="*/ 0 w 9144000"/>
              <a:gd name="connsiteY5-1164" fmla="*/ 0 h 3010067"/>
              <a:gd name="connsiteX0-1165" fmla="*/ 0 w 9144000"/>
              <a:gd name="connsiteY0-1166" fmla="*/ 0 h 3115491"/>
              <a:gd name="connsiteX1-1167" fmla="*/ 9144000 w 9144000"/>
              <a:gd name="connsiteY1-1168" fmla="*/ 740506 h 3115491"/>
              <a:gd name="connsiteX2-1169" fmla="*/ 9144000 w 9144000"/>
              <a:gd name="connsiteY2-1170" fmla="*/ 978618 h 3115491"/>
              <a:gd name="connsiteX3-1171" fmla="*/ 9144000 w 9144000"/>
              <a:gd name="connsiteY3-1172" fmla="*/ 2407292 h 3115491"/>
              <a:gd name="connsiteX4-1173" fmla="*/ 0 w 9144000"/>
              <a:gd name="connsiteY4-1174" fmla="*/ 2407292 h 3115491"/>
              <a:gd name="connsiteX5-1175" fmla="*/ 0 w 9144000"/>
              <a:gd name="connsiteY5-1176" fmla="*/ 0 h 3115491"/>
              <a:gd name="connsiteX0-1177" fmla="*/ 0 w 9144000"/>
              <a:gd name="connsiteY0-1178" fmla="*/ 0 h 3220915"/>
              <a:gd name="connsiteX1-1179" fmla="*/ 9144000 w 9144000"/>
              <a:gd name="connsiteY1-1180" fmla="*/ 740506 h 3220915"/>
              <a:gd name="connsiteX2-1181" fmla="*/ 9144000 w 9144000"/>
              <a:gd name="connsiteY2-1182" fmla="*/ 978618 h 3220915"/>
              <a:gd name="connsiteX3-1183" fmla="*/ 9144000 w 9144000"/>
              <a:gd name="connsiteY3-1184" fmla="*/ 2407292 h 3220915"/>
              <a:gd name="connsiteX4-1185" fmla="*/ 0 w 9144000"/>
              <a:gd name="connsiteY4-1186" fmla="*/ 2407292 h 3220915"/>
              <a:gd name="connsiteX5-1187" fmla="*/ 0 w 9144000"/>
              <a:gd name="connsiteY5-1188" fmla="*/ 0 h 3220915"/>
              <a:gd name="connsiteX0-1189" fmla="*/ 0 w 9144000"/>
              <a:gd name="connsiteY0-1190" fmla="*/ 0 h 3220915"/>
              <a:gd name="connsiteX1-1191" fmla="*/ 9144000 w 9144000"/>
              <a:gd name="connsiteY1-1192" fmla="*/ 740506 h 3220915"/>
              <a:gd name="connsiteX2-1193" fmla="*/ 9144000 w 9144000"/>
              <a:gd name="connsiteY2-1194" fmla="*/ 978618 h 3220915"/>
              <a:gd name="connsiteX3-1195" fmla="*/ 9144000 w 9144000"/>
              <a:gd name="connsiteY3-1196" fmla="*/ 2407292 h 3220915"/>
              <a:gd name="connsiteX4-1197" fmla="*/ 0 w 9144000"/>
              <a:gd name="connsiteY4-1198" fmla="*/ 2407292 h 3220915"/>
              <a:gd name="connsiteX5-1199" fmla="*/ 0 w 9144000"/>
              <a:gd name="connsiteY5-1200" fmla="*/ 0 h 3220915"/>
              <a:gd name="connsiteX0-1201" fmla="*/ 0 w 9144000"/>
              <a:gd name="connsiteY0-1202" fmla="*/ 0 h 2830206"/>
              <a:gd name="connsiteX1-1203" fmla="*/ 9144000 w 9144000"/>
              <a:gd name="connsiteY1-1204" fmla="*/ 740506 h 2830206"/>
              <a:gd name="connsiteX2-1205" fmla="*/ 9144000 w 9144000"/>
              <a:gd name="connsiteY2-1206" fmla="*/ 978618 h 2830206"/>
              <a:gd name="connsiteX3-1207" fmla="*/ 9144000 w 9144000"/>
              <a:gd name="connsiteY3-1208" fmla="*/ 2407292 h 2830206"/>
              <a:gd name="connsiteX4-1209" fmla="*/ 0 w 9144000"/>
              <a:gd name="connsiteY4-1210" fmla="*/ 2407292 h 2830206"/>
              <a:gd name="connsiteX5-1211" fmla="*/ 0 w 9144000"/>
              <a:gd name="connsiteY5-1212" fmla="*/ 0 h 2830206"/>
              <a:gd name="connsiteX0-1213" fmla="*/ 0 w 9144000"/>
              <a:gd name="connsiteY0-1214" fmla="*/ 0 h 2915721"/>
              <a:gd name="connsiteX1-1215" fmla="*/ 9144000 w 9144000"/>
              <a:gd name="connsiteY1-1216" fmla="*/ 740506 h 2915721"/>
              <a:gd name="connsiteX2-1217" fmla="*/ 9144000 w 9144000"/>
              <a:gd name="connsiteY2-1218" fmla="*/ 978618 h 2915721"/>
              <a:gd name="connsiteX3-1219" fmla="*/ 9144000 w 9144000"/>
              <a:gd name="connsiteY3-1220" fmla="*/ 2407292 h 2915721"/>
              <a:gd name="connsiteX4-1221" fmla="*/ 0 w 9144000"/>
              <a:gd name="connsiteY4-1222" fmla="*/ 2407292 h 2915721"/>
              <a:gd name="connsiteX5-1223" fmla="*/ 0 w 9144000"/>
              <a:gd name="connsiteY5-1224" fmla="*/ 0 h 2915721"/>
              <a:gd name="connsiteX0-1225" fmla="*/ 0 w 9144000"/>
              <a:gd name="connsiteY0-1226" fmla="*/ 0 h 4053232"/>
              <a:gd name="connsiteX1-1227" fmla="*/ 9144000 w 9144000"/>
              <a:gd name="connsiteY1-1228" fmla="*/ 740506 h 4053232"/>
              <a:gd name="connsiteX2-1229" fmla="*/ 9144000 w 9144000"/>
              <a:gd name="connsiteY2-1230" fmla="*/ 978618 h 4053232"/>
              <a:gd name="connsiteX3-1231" fmla="*/ 9144000 w 9144000"/>
              <a:gd name="connsiteY3-1232" fmla="*/ 2407292 h 4053232"/>
              <a:gd name="connsiteX4-1233" fmla="*/ 0 w 9144000"/>
              <a:gd name="connsiteY4-1234" fmla="*/ 2407292 h 4053232"/>
              <a:gd name="connsiteX5-1235" fmla="*/ 0 w 9144000"/>
              <a:gd name="connsiteY5-1236" fmla="*/ 0 h 4053232"/>
              <a:gd name="connsiteX0-1237" fmla="*/ 0 w 9144000"/>
              <a:gd name="connsiteY0-1238" fmla="*/ 0 h 3161611"/>
              <a:gd name="connsiteX1-1239" fmla="*/ 9144000 w 9144000"/>
              <a:gd name="connsiteY1-1240" fmla="*/ 740506 h 3161611"/>
              <a:gd name="connsiteX2-1241" fmla="*/ 9144000 w 9144000"/>
              <a:gd name="connsiteY2-1242" fmla="*/ 978618 h 3161611"/>
              <a:gd name="connsiteX3-1243" fmla="*/ 9144000 w 9144000"/>
              <a:gd name="connsiteY3-1244" fmla="*/ 2407292 h 3161611"/>
              <a:gd name="connsiteX4-1245" fmla="*/ 0 w 9144000"/>
              <a:gd name="connsiteY4-1246" fmla="*/ 2407292 h 3161611"/>
              <a:gd name="connsiteX5-1247" fmla="*/ 0 w 9144000"/>
              <a:gd name="connsiteY5-1248" fmla="*/ 0 h 3161611"/>
              <a:gd name="connsiteX0-1249" fmla="*/ 0 w 9144000"/>
              <a:gd name="connsiteY0-1250" fmla="*/ 0 h 3161611"/>
              <a:gd name="connsiteX1-1251" fmla="*/ 9144000 w 9144000"/>
              <a:gd name="connsiteY1-1252" fmla="*/ 740506 h 3161611"/>
              <a:gd name="connsiteX2-1253" fmla="*/ 9144000 w 9144000"/>
              <a:gd name="connsiteY2-1254" fmla="*/ 1428674 h 3161611"/>
              <a:gd name="connsiteX3-1255" fmla="*/ 9144000 w 9144000"/>
              <a:gd name="connsiteY3-1256" fmla="*/ 2407292 h 3161611"/>
              <a:gd name="connsiteX4-1257" fmla="*/ 0 w 9144000"/>
              <a:gd name="connsiteY4-1258" fmla="*/ 2407292 h 3161611"/>
              <a:gd name="connsiteX5-1259" fmla="*/ 0 w 9144000"/>
              <a:gd name="connsiteY5-1260" fmla="*/ 0 h 3161611"/>
              <a:gd name="connsiteX0-1261" fmla="*/ 0 w 9144000"/>
              <a:gd name="connsiteY0-1262" fmla="*/ 0 h 3161611"/>
              <a:gd name="connsiteX1-1263" fmla="*/ 9144000 w 9144000"/>
              <a:gd name="connsiteY1-1264" fmla="*/ 952449 h 3161611"/>
              <a:gd name="connsiteX2-1265" fmla="*/ 9144000 w 9144000"/>
              <a:gd name="connsiteY2-1266" fmla="*/ 1428674 h 3161611"/>
              <a:gd name="connsiteX3-1267" fmla="*/ 9144000 w 9144000"/>
              <a:gd name="connsiteY3-1268" fmla="*/ 2407292 h 3161611"/>
              <a:gd name="connsiteX4-1269" fmla="*/ 0 w 9144000"/>
              <a:gd name="connsiteY4-1270" fmla="*/ 2407292 h 3161611"/>
              <a:gd name="connsiteX5-1271" fmla="*/ 0 w 9144000"/>
              <a:gd name="connsiteY5-1272" fmla="*/ 0 h 3161611"/>
              <a:gd name="connsiteX0-1273" fmla="*/ 0 w 9144000"/>
              <a:gd name="connsiteY0-1274" fmla="*/ 0 h 3161611"/>
              <a:gd name="connsiteX1-1275" fmla="*/ 9144000 w 9144000"/>
              <a:gd name="connsiteY1-1276" fmla="*/ 952449 h 3161611"/>
              <a:gd name="connsiteX2-1277" fmla="*/ 9144000 w 9144000"/>
              <a:gd name="connsiteY2-1278" fmla="*/ 1428674 h 3161611"/>
              <a:gd name="connsiteX3-1279" fmla="*/ 9144000 w 9144000"/>
              <a:gd name="connsiteY3-1280" fmla="*/ 2407292 h 3161611"/>
              <a:gd name="connsiteX4-1281" fmla="*/ 0 w 9144000"/>
              <a:gd name="connsiteY4-1282" fmla="*/ 2407292 h 3161611"/>
              <a:gd name="connsiteX5-1283" fmla="*/ 0 w 9144000"/>
              <a:gd name="connsiteY5-1284" fmla="*/ 0 h 3161611"/>
              <a:gd name="connsiteX0-1285" fmla="*/ 0 w 9144000"/>
              <a:gd name="connsiteY0-1286" fmla="*/ 0 h 3161611"/>
              <a:gd name="connsiteX1-1287" fmla="*/ 9144000 w 9144000"/>
              <a:gd name="connsiteY1-1288" fmla="*/ 952449 h 3161611"/>
              <a:gd name="connsiteX2-1289" fmla="*/ 9144000 w 9144000"/>
              <a:gd name="connsiteY2-1290" fmla="*/ 1428674 h 3161611"/>
              <a:gd name="connsiteX3-1291" fmla="*/ 9144000 w 9144000"/>
              <a:gd name="connsiteY3-1292" fmla="*/ 2407292 h 3161611"/>
              <a:gd name="connsiteX4-1293" fmla="*/ 0 w 9144000"/>
              <a:gd name="connsiteY4-1294" fmla="*/ 2407292 h 3161611"/>
              <a:gd name="connsiteX5-1295" fmla="*/ 0 w 9144000"/>
              <a:gd name="connsiteY5-1296" fmla="*/ 0 h 3161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161611">
                <a:moveTo>
                  <a:pt x="0" y="0"/>
                </a:moveTo>
                <a:cubicBezTo>
                  <a:pt x="5090251" y="3161611"/>
                  <a:pt x="6327576" y="2305507"/>
                  <a:pt x="9144000" y="952449"/>
                </a:cubicBezTo>
                <a:lnTo>
                  <a:pt x="9144000" y="1428674"/>
                </a:lnTo>
                <a:lnTo>
                  <a:pt x="9144000" y="2407292"/>
                </a:lnTo>
                <a:lnTo>
                  <a:pt x="0" y="24072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dist="25400" dir="5400000" algn="t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5" name="任意多边形 13"/>
          <p:cNvSpPr/>
          <p:nvPr userDrawn="1"/>
        </p:nvSpPr>
        <p:spPr>
          <a:xfrm>
            <a:off x="0" y="-136525"/>
            <a:ext cx="9144000" cy="723900"/>
          </a:xfrm>
          <a:custGeom>
            <a:avLst/>
            <a:gdLst>
              <a:gd name="connsiteX0" fmla="*/ 0 w 9144000"/>
              <a:gd name="connsiteY0" fmla="*/ 0 h 450050"/>
              <a:gd name="connsiteX1" fmla="*/ 9144000 w 9144000"/>
              <a:gd name="connsiteY1" fmla="*/ 0 h 450050"/>
              <a:gd name="connsiteX2" fmla="*/ 9144000 w 9144000"/>
              <a:gd name="connsiteY2" fmla="*/ 450050 h 450050"/>
              <a:gd name="connsiteX3" fmla="*/ 0 w 9144000"/>
              <a:gd name="connsiteY3" fmla="*/ 450050 h 450050"/>
              <a:gd name="connsiteX4" fmla="*/ 0 w 9144000"/>
              <a:gd name="connsiteY4" fmla="*/ 0 h 450050"/>
              <a:gd name="connsiteX0-1" fmla="*/ 0 w 9144000"/>
              <a:gd name="connsiteY0-2" fmla="*/ 0 h 450050"/>
              <a:gd name="connsiteX1-3" fmla="*/ 9144000 w 9144000"/>
              <a:gd name="connsiteY1-4" fmla="*/ 0 h 450050"/>
              <a:gd name="connsiteX2-5" fmla="*/ 9144000 w 9144000"/>
              <a:gd name="connsiteY2-6" fmla="*/ 450050 h 450050"/>
              <a:gd name="connsiteX3-7" fmla="*/ 0 w 9144000"/>
              <a:gd name="connsiteY3-8" fmla="*/ 180020 h 450050"/>
              <a:gd name="connsiteX4-9" fmla="*/ 0 w 9144000"/>
              <a:gd name="connsiteY4-10" fmla="*/ 0 h 450050"/>
              <a:gd name="connsiteX0-11" fmla="*/ 0 w 9144000"/>
              <a:gd name="connsiteY0-12" fmla="*/ 0 h 180020"/>
              <a:gd name="connsiteX1-13" fmla="*/ 9144000 w 9144000"/>
              <a:gd name="connsiteY1-14" fmla="*/ 0 h 180020"/>
              <a:gd name="connsiteX2-15" fmla="*/ 9144000 w 9144000"/>
              <a:gd name="connsiteY2-16" fmla="*/ 135015 h 180020"/>
              <a:gd name="connsiteX3-17" fmla="*/ 0 w 9144000"/>
              <a:gd name="connsiteY3-18" fmla="*/ 180020 h 180020"/>
              <a:gd name="connsiteX4-19" fmla="*/ 0 w 9144000"/>
              <a:gd name="connsiteY4-20" fmla="*/ 0 h 180020"/>
              <a:gd name="connsiteX0-21" fmla="*/ 0 w 9144000"/>
              <a:gd name="connsiteY0-22" fmla="*/ 464709 h 644729"/>
              <a:gd name="connsiteX1-23" fmla="*/ 9144000 w 9144000"/>
              <a:gd name="connsiteY1-24" fmla="*/ 464709 h 644729"/>
              <a:gd name="connsiteX2-25" fmla="*/ 9144000 w 9144000"/>
              <a:gd name="connsiteY2-26" fmla="*/ 599724 h 644729"/>
              <a:gd name="connsiteX3-27" fmla="*/ 0 w 9144000"/>
              <a:gd name="connsiteY3-28" fmla="*/ 644729 h 644729"/>
              <a:gd name="connsiteX4-29" fmla="*/ 0 w 9144000"/>
              <a:gd name="connsiteY4-30" fmla="*/ 464709 h 644729"/>
              <a:gd name="connsiteX0-31" fmla="*/ 0 w 9144000"/>
              <a:gd name="connsiteY0-32" fmla="*/ 464709 h 644729"/>
              <a:gd name="connsiteX1-33" fmla="*/ 9144000 w 9144000"/>
              <a:gd name="connsiteY1-34" fmla="*/ 464709 h 644729"/>
              <a:gd name="connsiteX2-35" fmla="*/ 9144000 w 9144000"/>
              <a:gd name="connsiteY2-36" fmla="*/ 599724 h 644729"/>
              <a:gd name="connsiteX3-37" fmla="*/ 0 w 9144000"/>
              <a:gd name="connsiteY3-38" fmla="*/ 644729 h 644729"/>
              <a:gd name="connsiteX4-39" fmla="*/ 0 w 9144000"/>
              <a:gd name="connsiteY4-40" fmla="*/ 464709 h 644729"/>
              <a:gd name="connsiteX0-41" fmla="*/ 0 w 9144000"/>
              <a:gd name="connsiteY0-42" fmla="*/ 464709 h 644729"/>
              <a:gd name="connsiteX1-43" fmla="*/ 9144000 w 9144000"/>
              <a:gd name="connsiteY1-44" fmla="*/ 464709 h 644729"/>
              <a:gd name="connsiteX2-45" fmla="*/ 9144000 w 9144000"/>
              <a:gd name="connsiteY2-46" fmla="*/ 599724 h 644729"/>
              <a:gd name="connsiteX3-47" fmla="*/ 0 w 9144000"/>
              <a:gd name="connsiteY3-48" fmla="*/ 644729 h 644729"/>
              <a:gd name="connsiteX4-49" fmla="*/ 0 w 9144000"/>
              <a:gd name="connsiteY4-50" fmla="*/ 464709 h 644729"/>
              <a:gd name="connsiteX0-51" fmla="*/ 0 w 9144000"/>
              <a:gd name="connsiteY0-52" fmla="*/ 269637 h 449657"/>
              <a:gd name="connsiteX1-53" fmla="*/ 9144000 w 9144000"/>
              <a:gd name="connsiteY1-54" fmla="*/ 269637 h 449657"/>
              <a:gd name="connsiteX2-55" fmla="*/ 9144000 w 9144000"/>
              <a:gd name="connsiteY2-56" fmla="*/ 404652 h 449657"/>
              <a:gd name="connsiteX3-57" fmla="*/ 0 w 9144000"/>
              <a:gd name="connsiteY3-58" fmla="*/ 449657 h 449657"/>
              <a:gd name="connsiteX4-59" fmla="*/ 0 w 9144000"/>
              <a:gd name="connsiteY4-60" fmla="*/ 269637 h 449657"/>
              <a:gd name="connsiteX0-61" fmla="*/ 0 w 9144000"/>
              <a:gd name="connsiteY0-62" fmla="*/ 269637 h 449657"/>
              <a:gd name="connsiteX1-63" fmla="*/ 9144000 w 9144000"/>
              <a:gd name="connsiteY1-64" fmla="*/ 269637 h 449657"/>
              <a:gd name="connsiteX2-65" fmla="*/ 9144000 w 9144000"/>
              <a:gd name="connsiteY2-66" fmla="*/ 404652 h 449657"/>
              <a:gd name="connsiteX3-67" fmla="*/ 0 w 9144000"/>
              <a:gd name="connsiteY3-68" fmla="*/ 449657 h 449657"/>
              <a:gd name="connsiteX4-69" fmla="*/ 0 w 9144000"/>
              <a:gd name="connsiteY4-70" fmla="*/ 269637 h 449657"/>
              <a:gd name="connsiteX0-71" fmla="*/ 0 w 9144000"/>
              <a:gd name="connsiteY0-72" fmla="*/ 269637 h 449657"/>
              <a:gd name="connsiteX1-73" fmla="*/ 9144000 w 9144000"/>
              <a:gd name="connsiteY1-74" fmla="*/ 269637 h 449657"/>
              <a:gd name="connsiteX2-75" fmla="*/ 9144000 w 9144000"/>
              <a:gd name="connsiteY2-76" fmla="*/ 404652 h 449657"/>
              <a:gd name="connsiteX3-77" fmla="*/ 0 w 9144000"/>
              <a:gd name="connsiteY3-78" fmla="*/ 449657 h 449657"/>
              <a:gd name="connsiteX4-79" fmla="*/ 0 w 9144000"/>
              <a:gd name="connsiteY4-80" fmla="*/ 269637 h 449657"/>
              <a:gd name="connsiteX0-81" fmla="*/ 0 w 9144000"/>
              <a:gd name="connsiteY0-82" fmla="*/ 269637 h 449657"/>
              <a:gd name="connsiteX1-83" fmla="*/ 9144000 w 9144000"/>
              <a:gd name="connsiteY1-84" fmla="*/ 269637 h 449657"/>
              <a:gd name="connsiteX2-85" fmla="*/ 9144000 w 9144000"/>
              <a:gd name="connsiteY2-86" fmla="*/ 404652 h 449657"/>
              <a:gd name="connsiteX3-87" fmla="*/ 0 w 9144000"/>
              <a:gd name="connsiteY3-88" fmla="*/ 449657 h 449657"/>
              <a:gd name="connsiteX4-89" fmla="*/ 0 w 9144000"/>
              <a:gd name="connsiteY4-90" fmla="*/ 269637 h 449657"/>
              <a:gd name="connsiteX0-91" fmla="*/ 0 w 9144000"/>
              <a:gd name="connsiteY0-92" fmla="*/ 269637 h 449657"/>
              <a:gd name="connsiteX1-93" fmla="*/ 9144000 w 9144000"/>
              <a:gd name="connsiteY1-94" fmla="*/ 269637 h 449657"/>
              <a:gd name="connsiteX2-95" fmla="*/ 9144000 w 9144000"/>
              <a:gd name="connsiteY2-96" fmla="*/ 404652 h 449657"/>
              <a:gd name="connsiteX3-97" fmla="*/ 0 w 9144000"/>
              <a:gd name="connsiteY3-98" fmla="*/ 449657 h 449657"/>
              <a:gd name="connsiteX4-99" fmla="*/ 0 w 9144000"/>
              <a:gd name="connsiteY4-100" fmla="*/ 269637 h 449657"/>
              <a:gd name="connsiteX0-101" fmla="*/ 0 w 9144000"/>
              <a:gd name="connsiteY0-102" fmla="*/ 269637 h 540060"/>
              <a:gd name="connsiteX1-103" fmla="*/ 9144000 w 9144000"/>
              <a:gd name="connsiteY1-104" fmla="*/ 269637 h 540060"/>
              <a:gd name="connsiteX2-105" fmla="*/ 9144000 w 9144000"/>
              <a:gd name="connsiteY2-106" fmla="*/ 540060 h 540060"/>
              <a:gd name="connsiteX3-107" fmla="*/ 0 w 9144000"/>
              <a:gd name="connsiteY3-108" fmla="*/ 449657 h 540060"/>
              <a:gd name="connsiteX4-109" fmla="*/ 0 w 9144000"/>
              <a:gd name="connsiteY4-110" fmla="*/ 269637 h 540060"/>
              <a:gd name="connsiteX0-111" fmla="*/ 0 w 9144000"/>
              <a:gd name="connsiteY0-112" fmla="*/ 269637 h 540060"/>
              <a:gd name="connsiteX1-113" fmla="*/ 9144000 w 9144000"/>
              <a:gd name="connsiteY1-114" fmla="*/ 450049 h 540060"/>
              <a:gd name="connsiteX2-115" fmla="*/ 9144000 w 9144000"/>
              <a:gd name="connsiteY2-116" fmla="*/ 540060 h 540060"/>
              <a:gd name="connsiteX3-117" fmla="*/ 0 w 9144000"/>
              <a:gd name="connsiteY3-118" fmla="*/ 449657 h 540060"/>
              <a:gd name="connsiteX4-119" fmla="*/ 0 w 9144000"/>
              <a:gd name="connsiteY4-120" fmla="*/ 269637 h 540060"/>
              <a:gd name="connsiteX0-121" fmla="*/ 0 w 9144000"/>
              <a:gd name="connsiteY0-122" fmla="*/ 269637 h 675074"/>
              <a:gd name="connsiteX1-123" fmla="*/ 9144000 w 9144000"/>
              <a:gd name="connsiteY1-124" fmla="*/ 450049 h 675074"/>
              <a:gd name="connsiteX2-125" fmla="*/ 9144000 w 9144000"/>
              <a:gd name="connsiteY2-126" fmla="*/ 675074 h 675074"/>
              <a:gd name="connsiteX3-127" fmla="*/ 0 w 9144000"/>
              <a:gd name="connsiteY3-128" fmla="*/ 449657 h 675074"/>
              <a:gd name="connsiteX4-129" fmla="*/ 0 w 9144000"/>
              <a:gd name="connsiteY4-130" fmla="*/ 269637 h 675074"/>
              <a:gd name="connsiteX0-131" fmla="*/ 0 w 9144000"/>
              <a:gd name="connsiteY0-132" fmla="*/ 269637 h 675074"/>
              <a:gd name="connsiteX1-133" fmla="*/ 9144000 w 9144000"/>
              <a:gd name="connsiteY1-134" fmla="*/ 450049 h 675074"/>
              <a:gd name="connsiteX2-135" fmla="*/ 9144000 w 9144000"/>
              <a:gd name="connsiteY2-136" fmla="*/ 675074 h 675074"/>
              <a:gd name="connsiteX3-137" fmla="*/ 0 w 9144000"/>
              <a:gd name="connsiteY3-138" fmla="*/ 449657 h 675074"/>
              <a:gd name="connsiteX4-139" fmla="*/ 0 w 9144000"/>
              <a:gd name="connsiteY4-140" fmla="*/ 269637 h 675074"/>
              <a:gd name="connsiteX0-141" fmla="*/ 0 w 9144000"/>
              <a:gd name="connsiteY0-142" fmla="*/ 269637 h 832275"/>
              <a:gd name="connsiteX1-143" fmla="*/ 9144000 w 9144000"/>
              <a:gd name="connsiteY1-144" fmla="*/ 450049 h 832275"/>
              <a:gd name="connsiteX2-145" fmla="*/ 9144000 w 9144000"/>
              <a:gd name="connsiteY2-146" fmla="*/ 832275 h 832275"/>
              <a:gd name="connsiteX3-147" fmla="*/ 0 w 9144000"/>
              <a:gd name="connsiteY3-148" fmla="*/ 449657 h 832275"/>
              <a:gd name="connsiteX4-149" fmla="*/ 0 w 9144000"/>
              <a:gd name="connsiteY4-150" fmla="*/ 269637 h 832275"/>
              <a:gd name="connsiteX0-151" fmla="*/ 0 w 9144000"/>
              <a:gd name="connsiteY0-152" fmla="*/ 269637 h 832275"/>
              <a:gd name="connsiteX1-153" fmla="*/ 9144000 w 9144000"/>
              <a:gd name="connsiteY1-154" fmla="*/ 652255 h 832275"/>
              <a:gd name="connsiteX2-155" fmla="*/ 9144000 w 9144000"/>
              <a:gd name="connsiteY2-156" fmla="*/ 832275 h 832275"/>
              <a:gd name="connsiteX3-157" fmla="*/ 0 w 9144000"/>
              <a:gd name="connsiteY3-158" fmla="*/ 449657 h 832275"/>
              <a:gd name="connsiteX4-159" fmla="*/ 0 w 9144000"/>
              <a:gd name="connsiteY4-160" fmla="*/ 269637 h 832275"/>
              <a:gd name="connsiteX0-161" fmla="*/ 0 w 9144000"/>
              <a:gd name="connsiteY0-162" fmla="*/ 269637 h 832275"/>
              <a:gd name="connsiteX1-163" fmla="*/ 9144000 w 9144000"/>
              <a:gd name="connsiteY1-164" fmla="*/ 652255 h 832275"/>
              <a:gd name="connsiteX2-165" fmla="*/ 9144000 w 9144000"/>
              <a:gd name="connsiteY2-166" fmla="*/ 832275 h 832275"/>
              <a:gd name="connsiteX3-167" fmla="*/ 0 w 9144000"/>
              <a:gd name="connsiteY3-168" fmla="*/ 630070 h 832275"/>
              <a:gd name="connsiteX4-169" fmla="*/ 0 w 9144000"/>
              <a:gd name="connsiteY4-170" fmla="*/ 269637 h 832275"/>
              <a:gd name="connsiteX0-171" fmla="*/ 0 w 9144000"/>
              <a:gd name="connsiteY0-172" fmla="*/ 269637 h 561852"/>
              <a:gd name="connsiteX1-173" fmla="*/ 9144000 w 9144000"/>
              <a:gd name="connsiteY1-174" fmla="*/ 381832 h 561852"/>
              <a:gd name="connsiteX2-175" fmla="*/ 9144000 w 9144000"/>
              <a:gd name="connsiteY2-176" fmla="*/ 561852 h 561852"/>
              <a:gd name="connsiteX3-177" fmla="*/ 0 w 9144000"/>
              <a:gd name="connsiteY3-178" fmla="*/ 359647 h 561852"/>
              <a:gd name="connsiteX4-179" fmla="*/ 0 w 9144000"/>
              <a:gd name="connsiteY4-180" fmla="*/ 269637 h 561852"/>
              <a:gd name="connsiteX0-181" fmla="*/ 0 w 9144000"/>
              <a:gd name="connsiteY0-182" fmla="*/ 269637 h 651863"/>
              <a:gd name="connsiteX1-183" fmla="*/ 9144000 w 9144000"/>
              <a:gd name="connsiteY1-184" fmla="*/ 471843 h 651863"/>
              <a:gd name="connsiteX2-185" fmla="*/ 9144000 w 9144000"/>
              <a:gd name="connsiteY2-186" fmla="*/ 651863 h 651863"/>
              <a:gd name="connsiteX3-187" fmla="*/ 0 w 9144000"/>
              <a:gd name="connsiteY3-188" fmla="*/ 449658 h 651863"/>
              <a:gd name="connsiteX4-189" fmla="*/ 0 w 9144000"/>
              <a:gd name="connsiteY4-190" fmla="*/ 269637 h 651863"/>
              <a:gd name="connsiteX0-191" fmla="*/ 0 w 9144000"/>
              <a:gd name="connsiteY0-192" fmla="*/ 269637 h 651863"/>
              <a:gd name="connsiteX1-193" fmla="*/ 9144000 w 9144000"/>
              <a:gd name="connsiteY1-194" fmla="*/ 471843 h 651863"/>
              <a:gd name="connsiteX2-195" fmla="*/ 9144000 w 9144000"/>
              <a:gd name="connsiteY2-196" fmla="*/ 651863 h 651863"/>
              <a:gd name="connsiteX3-197" fmla="*/ 0 w 9144000"/>
              <a:gd name="connsiteY3-198" fmla="*/ 449658 h 651863"/>
              <a:gd name="connsiteX4-199" fmla="*/ 0 w 9144000"/>
              <a:gd name="connsiteY4-200" fmla="*/ 269637 h 651863"/>
              <a:gd name="connsiteX0-201" fmla="*/ 0 w 9144000"/>
              <a:gd name="connsiteY0-202" fmla="*/ 208677 h 590903"/>
              <a:gd name="connsiteX1-203" fmla="*/ 9144000 w 9144000"/>
              <a:gd name="connsiteY1-204" fmla="*/ 410883 h 590903"/>
              <a:gd name="connsiteX2-205" fmla="*/ 9144000 w 9144000"/>
              <a:gd name="connsiteY2-206" fmla="*/ 590903 h 590903"/>
              <a:gd name="connsiteX3-207" fmla="*/ 0 w 9144000"/>
              <a:gd name="connsiteY3-208" fmla="*/ 388698 h 590903"/>
              <a:gd name="connsiteX4-209" fmla="*/ 0 w 9144000"/>
              <a:gd name="connsiteY4-210" fmla="*/ 208677 h 590903"/>
              <a:gd name="connsiteX0-211" fmla="*/ 0 w 9144000"/>
              <a:gd name="connsiteY0-212" fmla="*/ 208677 h 590903"/>
              <a:gd name="connsiteX1-213" fmla="*/ 9144000 w 9144000"/>
              <a:gd name="connsiteY1-214" fmla="*/ 410883 h 590903"/>
              <a:gd name="connsiteX2-215" fmla="*/ 9144000 w 9144000"/>
              <a:gd name="connsiteY2-216" fmla="*/ 590903 h 590903"/>
              <a:gd name="connsiteX3-217" fmla="*/ 0 w 9144000"/>
              <a:gd name="connsiteY3-218" fmla="*/ 388698 h 590903"/>
              <a:gd name="connsiteX4-219" fmla="*/ 0 w 9144000"/>
              <a:gd name="connsiteY4-220" fmla="*/ 208677 h 590903"/>
              <a:gd name="connsiteX0-221" fmla="*/ 0 w 9144000"/>
              <a:gd name="connsiteY0-222" fmla="*/ 415941 h 798167"/>
              <a:gd name="connsiteX1-223" fmla="*/ 9144000 w 9144000"/>
              <a:gd name="connsiteY1-224" fmla="*/ 618147 h 798167"/>
              <a:gd name="connsiteX2-225" fmla="*/ 9144000 w 9144000"/>
              <a:gd name="connsiteY2-226" fmla="*/ 798167 h 798167"/>
              <a:gd name="connsiteX3-227" fmla="*/ 0 w 9144000"/>
              <a:gd name="connsiteY3-228" fmla="*/ 595962 h 798167"/>
              <a:gd name="connsiteX4-229" fmla="*/ 0 w 9144000"/>
              <a:gd name="connsiteY4-230" fmla="*/ 415941 h 798167"/>
              <a:gd name="connsiteX0-231" fmla="*/ 0 w 9144000"/>
              <a:gd name="connsiteY0-232" fmla="*/ 415941 h 798167"/>
              <a:gd name="connsiteX1-233" fmla="*/ 9144000 w 9144000"/>
              <a:gd name="connsiteY1-234" fmla="*/ 618147 h 798167"/>
              <a:gd name="connsiteX2-235" fmla="*/ 9144000 w 9144000"/>
              <a:gd name="connsiteY2-236" fmla="*/ 798167 h 798167"/>
              <a:gd name="connsiteX3-237" fmla="*/ 0 w 9144000"/>
              <a:gd name="connsiteY3-238" fmla="*/ 595962 h 798167"/>
              <a:gd name="connsiteX4-239" fmla="*/ 0 w 9144000"/>
              <a:gd name="connsiteY4-240" fmla="*/ 415941 h 798167"/>
              <a:gd name="connsiteX0-241" fmla="*/ 0 w 9144000"/>
              <a:gd name="connsiteY0-242" fmla="*/ 415941 h 798167"/>
              <a:gd name="connsiteX1-243" fmla="*/ 9144000 w 9144000"/>
              <a:gd name="connsiteY1-244" fmla="*/ 618147 h 798167"/>
              <a:gd name="connsiteX2-245" fmla="*/ 9144000 w 9144000"/>
              <a:gd name="connsiteY2-246" fmla="*/ 798167 h 798167"/>
              <a:gd name="connsiteX3-247" fmla="*/ 0 w 9144000"/>
              <a:gd name="connsiteY3-248" fmla="*/ 595962 h 798167"/>
              <a:gd name="connsiteX4-249" fmla="*/ 0 w 9144000"/>
              <a:gd name="connsiteY4-250" fmla="*/ 415941 h 798167"/>
              <a:gd name="connsiteX0-251" fmla="*/ 0 w 9144000"/>
              <a:gd name="connsiteY0-252" fmla="*/ 415941 h 798167"/>
              <a:gd name="connsiteX1-253" fmla="*/ 9144000 w 9144000"/>
              <a:gd name="connsiteY1-254" fmla="*/ 618147 h 798167"/>
              <a:gd name="connsiteX2-255" fmla="*/ 9144000 w 9144000"/>
              <a:gd name="connsiteY2-256" fmla="*/ 798167 h 798167"/>
              <a:gd name="connsiteX3-257" fmla="*/ 0 w 9144000"/>
              <a:gd name="connsiteY3-258" fmla="*/ 595962 h 798167"/>
              <a:gd name="connsiteX4-259" fmla="*/ 0 w 9144000"/>
              <a:gd name="connsiteY4-260" fmla="*/ 415941 h 798167"/>
              <a:gd name="connsiteX0-261" fmla="*/ 0 w 9144000"/>
              <a:gd name="connsiteY0-262" fmla="*/ 415941 h 865992"/>
              <a:gd name="connsiteX1-263" fmla="*/ 9144000 w 9144000"/>
              <a:gd name="connsiteY1-264" fmla="*/ 618147 h 865992"/>
              <a:gd name="connsiteX2-265" fmla="*/ 9144000 w 9144000"/>
              <a:gd name="connsiteY2-266" fmla="*/ 865992 h 865992"/>
              <a:gd name="connsiteX3-267" fmla="*/ 0 w 9144000"/>
              <a:gd name="connsiteY3-268" fmla="*/ 595962 h 865992"/>
              <a:gd name="connsiteX4-269" fmla="*/ 0 w 9144000"/>
              <a:gd name="connsiteY4-270" fmla="*/ 415941 h 865992"/>
              <a:gd name="connsiteX0-271" fmla="*/ 0 w 9144000"/>
              <a:gd name="connsiteY0-272" fmla="*/ 415941 h 865992"/>
              <a:gd name="connsiteX1-273" fmla="*/ 9144000 w 9144000"/>
              <a:gd name="connsiteY1-274" fmla="*/ 618147 h 865992"/>
              <a:gd name="connsiteX2-275" fmla="*/ 9144000 w 9144000"/>
              <a:gd name="connsiteY2-276" fmla="*/ 865992 h 865992"/>
              <a:gd name="connsiteX3-277" fmla="*/ 0 w 9144000"/>
              <a:gd name="connsiteY3-278" fmla="*/ 595962 h 865992"/>
              <a:gd name="connsiteX4-279" fmla="*/ 0 w 9144000"/>
              <a:gd name="connsiteY4-280" fmla="*/ 415941 h 865992"/>
              <a:gd name="connsiteX0-281" fmla="*/ 0 w 9144000"/>
              <a:gd name="connsiteY0-282" fmla="*/ 415941 h 865992"/>
              <a:gd name="connsiteX1-283" fmla="*/ 9144000 w 9144000"/>
              <a:gd name="connsiteY1-284" fmla="*/ 618147 h 865992"/>
              <a:gd name="connsiteX2-285" fmla="*/ 9144000 w 9144000"/>
              <a:gd name="connsiteY2-286" fmla="*/ 865992 h 865992"/>
              <a:gd name="connsiteX3-287" fmla="*/ 0 w 9144000"/>
              <a:gd name="connsiteY3-288" fmla="*/ 595962 h 865992"/>
              <a:gd name="connsiteX4-289" fmla="*/ 0 w 9144000"/>
              <a:gd name="connsiteY4-290" fmla="*/ 415941 h 865992"/>
              <a:gd name="connsiteX0-291" fmla="*/ 0 w 9144000"/>
              <a:gd name="connsiteY0-292" fmla="*/ 415941 h 865992"/>
              <a:gd name="connsiteX1-293" fmla="*/ 9144000 w 9144000"/>
              <a:gd name="connsiteY1-294" fmla="*/ 618147 h 865992"/>
              <a:gd name="connsiteX2-295" fmla="*/ 9144000 w 9144000"/>
              <a:gd name="connsiteY2-296" fmla="*/ 865992 h 865992"/>
              <a:gd name="connsiteX3-297" fmla="*/ 0 w 9144000"/>
              <a:gd name="connsiteY3-298" fmla="*/ 509715 h 865992"/>
              <a:gd name="connsiteX4-299" fmla="*/ 0 w 9144000"/>
              <a:gd name="connsiteY4-300" fmla="*/ 415941 h 865992"/>
              <a:gd name="connsiteX0-301" fmla="*/ 0 w 9144000"/>
              <a:gd name="connsiteY0-302" fmla="*/ 415941 h 865992"/>
              <a:gd name="connsiteX1-303" fmla="*/ 9144000 w 9144000"/>
              <a:gd name="connsiteY1-304" fmla="*/ 618147 h 865992"/>
              <a:gd name="connsiteX2-305" fmla="*/ 9144000 w 9144000"/>
              <a:gd name="connsiteY2-306" fmla="*/ 865992 h 865992"/>
              <a:gd name="connsiteX3-307" fmla="*/ 0 w 9144000"/>
              <a:gd name="connsiteY3-308" fmla="*/ 509715 h 865992"/>
              <a:gd name="connsiteX4-309" fmla="*/ 0 w 9144000"/>
              <a:gd name="connsiteY4-310" fmla="*/ 415941 h 865992"/>
              <a:gd name="connsiteX0-311" fmla="*/ 0 w 9144000"/>
              <a:gd name="connsiteY0-312" fmla="*/ 415941 h 865992"/>
              <a:gd name="connsiteX1-313" fmla="*/ 9144000 w 9144000"/>
              <a:gd name="connsiteY1-314" fmla="*/ 618147 h 865992"/>
              <a:gd name="connsiteX2-315" fmla="*/ 9144000 w 9144000"/>
              <a:gd name="connsiteY2-316" fmla="*/ 865992 h 865992"/>
              <a:gd name="connsiteX3-317" fmla="*/ 0 w 9144000"/>
              <a:gd name="connsiteY3-318" fmla="*/ 509715 h 865992"/>
              <a:gd name="connsiteX4-319" fmla="*/ 0 w 9144000"/>
              <a:gd name="connsiteY4-320" fmla="*/ 415941 h 865992"/>
              <a:gd name="connsiteX0-321" fmla="*/ 0 w 9144000"/>
              <a:gd name="connsiteY0-322" fmla="*/ 415941 h 865992"/>
              <a:gd name="connsiteX1-323" fmla="*/ 9144000 w 9144000"/>
              <a:gd name="connsiteY1-324" fmla="*/ 618147 h 865992"/>
              <a:gd name="connsiteX2-325" fmla="*/ 9144000 w 9144000"/>
              <a:gd name="connsiteY2-326" fmla="*/ 865992 h 865992"/>
              <a:gd name="connsiteX3-327" fmla="*/ 0 w 9144000"/>
              <a:gd name="connsiteY3-328" fmla="*/ 509715 h 865992"/>
              <a:gd name="connsiteX4-329" fmla="*/ 0 w 9144000"/>
              <a:gd name="connsiteY4-330" fmla="*/ 415941 h 865992"/>
              <a:gd name="connsiteX0-331" fmla="*/ 0 w 9144000"/>
              <a:gd name="connsiteY0-332" fmla="*/ 415941 h 865992"/>
              <a:gd name="connsiteX1-333" fmla="*/ 9144000 w 9144000"/>
              <a:gd name="connsiteY1-334" fmla="*/ 618147 h 865992"/>
              <a:gd name="connsiteX2-335" fmla="*/ 9144000 w 9144000"/>
              <a:gd name="connsiteY2-336" fmla="*/ 865992 h 865992"/>
              <a:gd name="connsiteX3-337" fmla="*/ 0 w 9144000"/>
              <a:gd name="connsiteY3-338" fmla="*/ 566912 h 865992"/>
              <a:gd name="connsiteX4-339" fmla="*/ 0 w 9144000"/>
              <a:gd name="connsiteY4-340" fmla="*/ 415941 h 865992"/>
              <a:gd name="connsiteX0-341" fmla="*/ 0 w 9144000"/>
              <a:gd name="connsiteY0-342" fmla="*/ 415941 h 760026"/>
              <a:gd name="connsiteX1-343" fmla="*/ 9144000 w 9144000"/>
              <a:gd name="connsiteY1-344" fmla="*/ 512181 h 760026"/>
              <a:gd name="connsiteX2-345" fmla="*/ 9144000 w 9144000"/>
              <a:gd name="connsiteY2-346" fmla="*/ 760026 h 760026"/>
              <a:gd name="connsiteX3-347" fmla="*/ 0 w 9144000"/>
              <a:gd name="connsiteY3-348" fmla="*/ 460946 h 760026"/>
              <a:gd name="connsiteX4-349" fmla="*/ 0 w 9144000"/>
              <a:gd name="connsiteY4-350" fmla="*/ 415941 h 760026"/>
              <a:gd name="connsiteX0-351" fmla="*/ 0 w 9144000"/>
              <a:gd name="connsiteY0-352" fmla="*/ 415941 h 850036"/>
              <a:gd name="connsiteX1-353" fmla="*/ 9144000 w 9144000"/>
              <a:gd name="connsiteY1-354" fmla="*/ 602191 h 850036"/>
              <a:gd name="connsiteX2-355" fmla="*/ 9144000 w 9144000"/>
              <a:gd name="connsiteY2-356" fmla="*/ 850036 h 850036"/>
              <a:gd name="connsiteX3-357" fmla="*/ 0 w 9144000"/>
              <a:gd name="connsiteY3-358" fmla="*/ 550956 h 850036"/>
              <a:gd name="connsiteX4-359" fmla="*/ 0 w 9144000"/>
              <a:gd name="connsiteY4-360" fmla="*/ 415941 h 850036"/>
              <a:gd name="connsiteX0-361" fmla="*/ 0 w 9144000"/>
              <a:gd name="connsiteY0-362" fmla="*/ 428133 h 862228"/>
              <a:gd name="connsiteX1-363" fmla="*/ 9144000 w 9144000"/>
              <a:gd name="connsiteY1-364" fmla="*/ 614383 h 862228"/>
              <a:gd name="connsiteX2-365" fmla="*/ 9144000 w 9144000"/>
              <a:gd name="connsiteY2-366" fmla="*/ 862228 h 862228"/>
              <a:gd name="connsiteX3-367" fmla="*/ 0 w 9144000"/>
              <a:gd name="connsiteY3-368" fmla="*/ 563148 h 862228"/>
              <a:gd name="connsiteX4-369" fmla="*/ 0 w 9144000"/>
              <a:gd name="connsiteY4-370" fmla="*/ 428133 h 862228"/>
              <a:gd name="connsiteX0-371" fmla="*/ 0 w 9144000"/>
              <a:gd name="connsiteY0-372" fmla="*/ 354981 h 789076"/>
              <a:gd name="connsiteX1-373" fmla="*/ 9144000 w 9144000"/>
              <a:gd name="connsiteY1-374" fmla="*/ 541231 h 789076"/>
              <a:gd name="connsiteX2-375" fmla="*/ 9144000 w 9144000"/>
              <a:gd name="connsiteY2-376" fmla="*/ 789076 h 789076"/>
              <a:gd name="connsiteX3-377" fmla="*/ 0 w 9144000"/>
              <a:gd name="connsiteY3-378" fmla="*/ 489996 h 789076"/>
              <a:gd name="connsiteX4-379" fmla="*/ 0 w 9144000"/>
              <a:gd name="connsiteY4-380" fmla="*/ 354981 h 789076"/>
              <a:gd name="connsiteX0-381" fmla="*/ 0 w 9144000"/>
              <a:gd name="connsiteY0-382" fmla="*/ 452517 h 886612"/>
              <a:gd name="connsiteX1-383" fmla="*/ 9144000 w 9144000"/>
              <a:gd name="connsiteY1-384" fmla="*/ 638767 h 886612"/>
              <a:gd name="connsiteX2-385" fmla="*/ 9144000 w 9144000"/>
              <a:gd name="connsiteY2-386" fmla="*/ 886612 h 886612"/>
              <a:gd name="connsiteX3-387" fmla="*/ 0 w 9144000"/>
              <a:gd name="connsiteY3-388" fmla="*/ 587532 h 886612"/>
              <a:gd name="connsiteX4-389" fmla="*/ 0 w 9144000"/>
              <a:gd name="connsiteY4-390" fmla="*/ 452517 h 886612"/>
              <a:gd name="connsiteX0-391" fmla="*/ 0 w 9144000"/>
              <a:gd name="connsiteY0-392" fmla="*/ 452517 h 886612"/>
              <a:gd name="connsiteX1-393" fmla="*/ 9144000 w 9144000"/>
              <a:gd name="connsiteY1-394" fmla="*/ 638767 h 886612"/>
              <a:gd name="connsiteX2-395" fmla="*/ 9144000 w 9144000"/>
              <a:gd name="connsiteY2-396" fmla="*/ 886612 h 886612"/>
              <a:gd name="connsiteX3-397" fmla="*/ 0 w 9144000"/>
              <a:gd name="connsiteY3-398" fmla="*/ 587532 h 886612"/>
              <a:gd name="connsiteX4-399" fmla="*/ 0 w 9144000"/>
              <a:gd name="connsiteY4-400" fmla="*/ 452517 h 886612"/>
              <a:gd name="connsiteX0-401" fmla="*/ 0 w 9144000"/>
              <a:gd name="connsiteY0-402" fmla="*/ 452517 h 886612"/>
              <a:gd name="connsiteX1-403" fmla="*/ 9144000 w 9144000"/>
              <a:gd name="connsiteY1-404" fmla="*/ 638767 h 886612"/>
              <a:gd name="connsiteX2-405" fmla="*/ 9144000 w 9144000"/>
              <a:gd name="connsiteY2-406" fmla="*/ 886612 h 886612"/>
              <a:gd name="connsiteX3-407" fmla="*/ 0 w 9144000"/>
              <a:gd name="connsiteY3-408" fmla="*/ 587532 h 886612"/>
              <a:gd name="connsiteX4-409" fmla="*/ 0 w 9144000"/>
              <a:gd name="connsiteY4-410" fmla="*/ 452517 h 886612"/>
              <a:gd name="connsiteX0-411" fmla="*/ 0 w 9144000"/>
              <a:gd name="connsiteY0-412" fmla="*/ 347213 h 781308"/>
              <a:gd name="connsiteX1-413" fmla="*/ 9144000 w 9144000"/>
              <a:gd name="connsiteY1-414" fmla="*/ 533463 h 781308"/>
              <a:gd name="connsiteX2-415" fmla="*/ 9144000 w 9144000"/>
              <a:gd name="connsiteY2-416" fmla="*/ 781308 h 781308"/>
              <a:gd name="connsiteX3-417" fmla="*/ 0 w 9144000"/>
              <a:gd name="connsiteY3-418" fmla="*/ 482228 h 781308"/>
              <a:gd name="connsiteX4-419" fmla="*/ 0 w 9144000"/>
              <a:gd name="connsiteY4-420" fmla="*/ 347213 h 781308"/>
              <a:gd name="connsiteX0-421" fmla="*/ 0 w 9144000"/>
              <a:gd name="connsiteY0-422" fmla="*/ 530093 h 964188"/>
              <a:gd name="connsiteX1-423" fmla="*/ 9144000 w 9144000"/>
              <a:gd name="connsiteY1-424" fmla="*/ 716343 h 964188"/>
              <a:gd name="connsiteX2-425" fmla="*/ 9144000 w 9144000"/>
              <a:gd name="connsiteY2-426" fmla="*/ 964188 h 964188"/>
              <a:gd name="connsiteX3-427" fmla="*/ 0 w 9144000"/>
              <a:gd name="connsiteY3-428" fmla="*/ 665108 h 964188"/>
              <a:gd name="connsiteX4-429" fmla="*/ 0 w 9144000"/>
              <a:gd name="connsiteY4-430" fmla="*/ 530093 h 964188"/>
              <a:gd name="connsiteX0-431" fmla="*/ 0 w 9144000"/>
              <a:gd name="connsiteY0-432" fmla="*/ 465128 h 899223"/>
              <a:gd name="connsiteX1-433" fmla="*/ 9144000 w 9144000"/>
              <a:gd name="connsiteY1-434" fmla="*/ 651378 h 899223"/>
              <a:gd name="connsiteX2-435" fmla="*/ 9144000 w 9144000"/>
              <a:gd name="connsiteY2-436" fmla="*/ 899223 h 899223"/>
              <a:gd name="connsiteX3-437" fmla="*/ 0 w 9144000"/>
              <a:gd name="connsiteY3-438" fmla="*/ 600143 h 899223"/>
              <a:gd name="connsiteX4-439" fmla="*/ 0 w 9144000"/>
              <a:gd name="connsiteY4-440" fmla="*/ 465128 h 899223"/>
              <a:gd name="connsiteX0-441" fmla="*/ 0 w 9144000"/>
              <a:gd name="connsiteY0-442" fmla="*/ 384208 h 818303"/>
              <a:gd name="connsiteX1-443" fmla="*/ 9144000 w 9144000"/>
              <a:gd name="connsiteY1-444" fmla="*/ 570458 h 818303"/>
              <a:gd name="connsiteX2-445" fmla="*/ 9144000 w 9144000"/>
              <a:gd name="connsiteY2-446" fmla="*/ 818303 h 818303"/>
              <a:gd name="connsiteX3-447" fmla="*/ 0 w 9144000"/>
              <a:gd name="connsiteY3-448" fmla="*/ 519223 h 818303"/>
              <a:gd name="connsiteX4-449" fmla="*/ 0 w 9144000"/>
              <a:gd name="connsiteY4-450" fmla="*/ 384208 h 818303"/>
              <a:gd name="connsiteX0-451" fmla="*/ 0 w 9144000"/>
              <a:gd name="connsiteY0-452" fmla="*/ 542704 h 976799"/>
              <a:gd name="connsiteX1-453" fmla="*/ 9144000 w 9144000"/>
              <a:gd name="connsiteY1-454" fmla="*/ 728954 h 976799"/>
              <a:gd name="connsiteX2-455" fmla="*/ 9144000 w 9144000"/>
              <a:gd name="connsiteY2-456" fmla="*/ 976799 h 976799"/>
              <a:gd name="connsiteX3-457" fmla="*/ 0 w 9144000"/>
              <a:gd name="connsiteY3-458" fmla="*/ 677719 h 976799"/>
              <a:gd name="connsiteX4-459" fmla="*/ 0 w 9144000"/>
              <a:gd name="connsiteY4-460" fmla="*/ 542704 h 976799"/>
              <a:gd name="connsiteX0-461" fmla="*/ 0 w 9144000"/>
              <a:gd name="connsiteY0-462" fmla="*/ 477739 h 911834"/>
              <a:gd name="connsiteX1-463" fmla="*/ 9144000 w 9144000"/>
              <a:gd name="connsiteY1-464" fmla="*/ 663989 h 911834"/>
              <a:gd name="connsiteX2-465" fmla="*/ 9144000 w 9144000"/>
              <a:gd name="connsiteY2-466" fmla="*/ 911834 h 911834"/>
              <a:gd name="connsiteX3-467" fmla="*/ 0 w 9144000"/>
              <a:gd name="connsiteY3-468" fmla="*/ 612754 h 911834"/>
              <a:gd name="connsiteX4-469" fmla="*/ 0 w 9144000"/>
              <a:gd name="connsiteY4-470" fmla="*/ 477739 h 911834"/>
              <a:gd name="connsiteX0-471" fmla="*/ 0 w 9144000"/>
              <a:gd name="connsiteY0-472" fmla="*/ 396819 h 830914"/>
              <a:gd name="connsiteX1-473" fmla="*/ 9144000 w 9144000"/>
              <a:gd name="connsiteY1-474" fmla="*/ 583069 h 830914"/>
              <a:gd name="connsiteX2-475" fmla="*/ 9144000 w 9144000"/>
              <a:gd name="connsiteY2-476" fmla="*/ 830914 h 830914"/>
              <a:gd name="connsiteX3-477" fmla="*/ 0 w 9144000"/>
              <a:gd name="connsiteY3-478" fmla="*/ 531834 h 830914"/>
              <a:gd name="connsiteX4-479" fmla="*/ 0 w 9144000"/>
              <a:gd name="connsiteY4-480" fmla="*/ 396819 h 830914"/>
              <a:gd name="connsiteX0-481" fmla="*/ 0 w 9144000"/>
              <a:gd name="connsiteY0-482" fmla="*/ 591891 h 1025986"/>
              <a:gd name="connsiteX1-483" fmla="*/ 9144000 w 9144000"/>
              <a:gd name="connsiteY1-484" fmla="*/ 778141 h 1025986"/>
              <a:gd name="connsiteX2-485" fmla="*/ 9144000 w 9144000"/>
              <a:gd name="connsiteY2-486" fmla="*/ 1025986 h 1025986"/>
              <a:gd name="connsiteX3-487" fmla="*/ 0 w 9144000"/>
              <a:gd name="connsiteY3-488" fmla="*/ 726906 h 1025986"/>
              <a:gd name="connsiteX4-489" fmla="*/ 0 w 9144000"/>
              <a:gd name="connsiteY4-490" fmla="*/ 591891 h 1025986"/>
              <a:gd name="connsiteX0-491" fmla="*/ 0 w 9144000"/>
              <a:gd name="connsiteY0-492" fmla="*/ 506305 h 940400"/>
              <a:gd name="connsiteX1-493" fmla="*/ 9144000 w 9144000"/>
              <a:gd name="connsiteY1-494" fmla="*/ 692555 h 940400"/>
              <a:gd name="connsiteX2-495" fmla="*/ 9144000 w 9144000"/>
              <a:gd name="connsiteY2-496" fmla="*/ 940400 h 940400"/>
              <a:gd name="connsiteX3-497" fmla="*/ 0 w 9144000"/>
              <a:gd name="connsiteY3-498" fmla="*/ 641320 h 940400"/>
              <a:gd name="connsiteX4-499" fmla="*/ 0 w 9144000"/>
              <a:gd name="connsiteY4-500" fmla="*/ 506305 h 940400"/>
              <a:gd name="connsiteX0-501" fmla="*/ 0 w 9144000"/>
              <a:gd name="connsiteY0-502" fmla="*/ 458198 h 892293"/>
              <a:gd name="connsiteX1-503" fmla="*/ 9144000 w 9144000"/>
              <a:gd name="connsiteY1-504" fmla="*/ 644448 h 892293"/>
              <a:gd name="connsiteX2-505" fmla="*/ 9144000 w 9144000"/>
              <a:gd name="connsiteY2-506" fmla="*/ 892293 h 892293"/>
              <a:gd name="connsiteX3-507" fmla="*/ 0 w 9144000"/>
              <a:gd name="connsiteY3-508" fmla="*/ 593213 h 892293"/>
              <a:gd name="connsiteX4-509" fmla="*/ 0 w 9144000"/>
              <a:gd name="connsiteY4-510" fmla="*/ 458198 h 892293"/>
              <a:gd name="connsiteX0-511" fmla="*/ 0 w 9144000"/>
              <a:gd name="connsiteY0-512" fmla="*/ 377278 h 811373"/>
              <a:gd name="connsiteX1-513" fmla="*/ 9144000 w 9144000"/>
              <a:gd name="connsiteY1-514" fmla="*/ 563528 h 811373"/>
              <a:gd name="connsiteX2-515" fmla="*/ 9144000 w 9144000"/>
              <a:gd name="connsiteY2-516" fmla="*/ 811373 h 811373"/>
              <a:gd name="connsiteX3-517" fmla="*/ 0 w 9144000"/>
              <a:gd name="connsiteY3-518" fmla="*/ 512293 h 811373"/>
              <a:gd name="connsiteX4-519" fmla="*/ 0 w 9144000"/>
              <a:gd name="connsiteY4-520" fmla="*/ 377278 h 811373"/>
              <a:gd name="connsiteX0-521" fmla="*/ 0 w 9144000"/>
              <a:gd name="connsiteY0-522" fmla="*/ 438238 h 872333"/>
              <a:gd name="connsiteX1-523" fmla="*/ 9144000 w 9144000"/>
              <a:gd name="connsiteY1-524" fmla="*/ 624488 h 872333"/>
              <a:gd name="connsiteX2-525" fmla="*/ 9144000 w 9144000"/>
              <a:gd name="connsiteY2-526" fmla="*/ 872333 h 872333"/>
              <a:gd name="connsiteX3-527" fmla="*/ 0 w 9144000"/>
              <a:gd name="connsiteY3-528" fmla="*/ 573253 h 872333"/>
              <a:gd name="connsiteX4-529" fmla="*/ 0 w 9144000"/>
              <a:gd name="connsiteY4-530" fmla="*/ 438238 h 872333"/>
              <a:gd name="connsiteX0-531" fmla="*/ 0 w 9144000"/>
              <a:gd name="connsiteY0-532" fmla="*/ 280358 h 714453"/>
              <a:gd name="connsiteX1-533" fmla="*/ 9144000 w 9144000"/>
              <a:gd name="connsiteY1-534" fmla="*/ 466608 h 714453"/>
              <a:gd name="connsiteX2-535" fmla="*/ 9144000 w 9144000"/>
              <a:gd name="connsiteY2-536" fmla="*/ 714453 h 714453"/>
              <a:gd name="connsiteX3-537" fmla="*/ 0 w 9144000"/>
              <a:gd name="connsiteY3-538" fmla="*/ 415373 h 714453"/>
              <a:gd name="connsiteX4-539" fmla="*/ 0 w 9144000"/>
              <a:gd name="connsiteY4-540" fmla="*/ 280358 h 714453"/>
              <a:gd name="connsiteX0-541" fmla="*/ 0 w 9144000"/>
              <a:gd name="connsiteY0-542" fmla="*/ 377278 h 811373"/>
              <a:gd name="connsiteX1-543" fmla="*/ 9144000 w 9144000"/>
              <a:gd name="connsiteY1-544" fmla="*/ 563528 h 811373"/>
              <a:gd name="connsiteX2-545" fmla="*/ 9144000 w 9144000"/>
              <a:gd name="connsiteY2-546" fmla="*/ 811373 h 811373"/>
              <a:gd name="connsiteX3-547" fmla="*/ 0 w 9144000"/>
              <a:gd name="connsiteY3-548" fmla="*/ 512293 h 811373"/>
              <a:gd name="connsiteX4-549" fmla="*/ 0 w 9144000"/>
              <a:gd name="connsiteY4-550" fmla="*/ 377278 h 811373"/>
              <a:gd name="connsiteX0-551" fmla="*/ 0 w 9144000"/>
              <a:gd name="connsiteY0-552" fmla="*/ 450430 h 884525"/>
              <a:gd name="connsiteX1-553" fmla="*/ 9144000 w 9144000"/>
              <a:gd name="connsiteY1-554" fmla="*/ 636680 h 884525"/>
              <a:gd name="connsiteX2-555" fmla="*/ 9144000 w 9144000"/>
              <a:gd name="connsiteY2-556" fmla="*/ 884525 h 884525"/>
              <a:gd name="connsiteX3-557" fmla="*/ 0 w 9144000"/>
              <a:gd name="connsiteY3-558" fmla="*/ 585445 h 884525"/>
              <a:gd name="connsiteX4-559" fmla="*/ 0 w 9144000"/>
              <a:gd name="connsiteY4-560" fmla="*/ 450430 h 884525"/>
              <a:gd name="connsiteX0-561" fmla="*/ 0 w 9144000"/>
              <a:gd name="connsiteY0-562" fmla="*/ 365747 h 799842"/>
              <a:gd name="connsiteX1-563" fmla="*/ 9144000 w 9144000"/>
              <a:gd name="connsiteY1-564" fmla="*/ 551997 h 799842"/>
              <a:gd name="connsiteX2-565" fmla="*/ 9144000 w 9144000"/>
              <a:gd name="connsiteY2-566" fmla="*/ 799842 h 799842"/>
              <a:gd name="connsiteX3-567" fmla="*/ 0 w 9144000"/>
              <a:gd name="connsiteY3-568" fmla="*/ 500762 h 799842"/>
              <a:gd name="connsiteX4-569" fmla="*/ 0 w 9144000"/>
              <a:gd name="connsiteY4-570" fmla="*/ 365747 h 799842"/>
              <a:gd name="connsiteX0-571" fmla="*/ 0 w 9144000"/>
              <a:gd name="connsiteY0-572" fmla="*/ 463283 h 897378"/>
              <a:gd name="connsiteX1-573" fmla="*/ 9144000 w 9144000"/>
              <a:gd name="connsiteY1-574" fmla="*/ 649533 h 897378"/>
              <a:gd name="connsiteX2-575" fmla="*/ 9144000 w 9144000"/>
              <a:gd name="connsiteY2-576" fmla="*/ 897378 h 897378"/>
              <a:gd name="connsiteX3-577" fmla="*/ 0 w 9144000"/>
              <a:gd name="connsiteY3-578" fmla="*/ 598298 h 897378"/>
              <a:gd name="connsiteX4-579" fmla="*/ 0 w 9144000"/>
              <a:gd name="connsiteY4-580" fmla="*/ 463283 h 897378"/>
              <a:gd name="connsiteX0-581" fmla="*/ 0 w 9144000"/>
              <a:gd name="connsiteY0-582" fmla="*/ 536435 h 970530"/>
              <a:gd name="connsiteX1-583" fmla="*/ 9144000 w 9144000"/>
              <a:gd name="connsiteY1-584" fmla="*/ 722685 h 970530"/>
              <a:gd name="connsiteX2-585" fmla="*/ 9144000 w 9144000"/>
              <a:gd name="connsiteY2-586" fmla="*/ 970530 h 970530"/>
              <a:gd name="connsiteX3-587" fmla="*/ 0 w 9144000"/>
              <a:gd name="connsiteY3-588" fmla="*/ 671450 h 970530"/>
              <a:gd name="connsiteX4-589" fmla="*/ 0 w 9144000"/>
              <a:gd name="connsiteY4-590" fmla="*/ 536435 h 970530"/>
              <a:gd name="connsiteX0-591" fmla="*/ 0 w 9144000"/>
              <a:gd name="connsiteY0-592" fmla="*/ 434894 h 868989"/>
              <a:gd name="connsiteX1-593" fmla="*/ 9144000 w 9144000"/>
              <a:gd name="connsiteY1-594" fmla="*/ 621144 h 868989"/>
              <a:gd name="connsiteX2-595" fmla="*/ 9144000 w 9144000"/>
              <a:gd name="connsiteY2-596" fmla="*/ 868989 h 868989"/>
              <a:gd name="connsiteX3-597" fmla="*/ 0 w 9144000"/>
              <a:gd name="connsiteY3-598" fmla="*/ 569909 h 868989"/>
              <a:gd name="connsiteX4-599" fmla="*/ 0 w 9144000"/>
              <a:gd name="connsiteY4-600" fmla="*/ 434894 h 868989"/>
              <a:gd name="connsiteX0-601" fmla="*/ 0 w 9144000"/>
              <a:gd name="connsiteY0-602" fmla="*/ 373934 h 808029"/>
              <a:gd name="connsiteX1-603" fmla="*/ 9144000 w 9144000"/>
              <a:gd name="connsiteY1-604" fmla="*/ 560184 h 808029"/>
              <a:gd name="connsiteX2-605" fmla="*/ 9144000 w 9144000"/>
              <a:gd name="connsiteY2-606" fmla="*/ 808029 h 808029"/>
              <a:gd name="connsiteX3-607" fmla="*/ 0 w 9144000"/>
              <a:gd name="connsiteY3-608" fmla="*/ 508949 h 808029"/>
              <a:gd name="connsiteX4-609" fmla="*/ 0 w 9144000"/>
              <a:gd name="connsiteY4-610" fmla="*/ 373934 h 808029"/>
              <a:gd name="connsiteX0-611" fmla="*/ 0 w 9144000"/>
              <a:gd name="connsiteY0-612" fmla="*/ 434894 h 868989"/>
              <a:gd name="connsiteX1-613" fmla="*/ 9144000 w 9144000"/>
              <a:gd name="connsiteY1-614" fmla="*/ 621144 h 868989"/>
              <a:gd name="connsiteX2-615" fmla="*/ 9144000 w 9144000"/>
              <a:gd name="connsiteY2-616" fmla="*/ 868989 h 868989"/>
              <a:gd name="connsiteX3-617" fmla="*/ 0 w 9144000"/>
              <a:gd name="connsiteY3-618" fmla="*/ 569909 h 868989"/>
              <a:gd name="connsiteX4-619" fmla="*/ 0 w 9144000"/>
              <a:gd name="connsiteY4-620" fmla="*/ 434894 h 868989"/>
              <a:gd name="connsiteX0-621" fmla="*/ 0 w 9144000"/>
              <a:gd name="connsiteY0-622" fmla="*/ 434894 h 803361"/>
              <a:gd name="connsiteX1-623" fmla="*/ 9144000 w 9144000"/>
              <a:gd name="connsiteY1-624" fmla="*/ 621144 h 803361"/>
              <a:gd name="connsiteX2-625" fmla="*/ 9144000 w 9144000"/>
              <a:gd name="connsiteY2-626" fmla="*/ 803361 h 803361"/>
              <a:gd name="connsiteX3-627" fmla="*/ 0 w 9144000"/>
              <a:gd name="connsiteY3-628" fmla="*/ 569909 h 803361"/>
              <a:gd name="connsiteX4-629" fmla="*/ 0 w 9144000"/>
              <a:gd name="connsiteY4-630" fmla="*/ 434894 h 803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803361">
                <a:moveTo>
                  <a:pt x="0" y="434894"/>
                </a:moveTo>
                <a:cubicBezTo>
                  <a:pt x="3687973" y="0"/>
                  <a:pt x="5961894" y="231276"/>
                  <a:pt x="9144000" y="621144"/>
                </a:cubicBezTo>
                <a:lnTo>
                  <a:pt x="9144000" y="803361"/>
                </a:lnTo>
                <a:cubicBezTo>
                  <a:pt x="5530958" y="225931"/>
                  <a:pt x="2442302" y="154536"/>
                  <a:pt x="0" y="569909"/>
                </a:cubicBezTo>
                <a:lnTo>
                  <a:pt x="0" y="43489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cxnSp>
        <p:nvCxnSpPr>
          <p:cNvPr id="6" name="直接连接符 8"/>
          <p:cNvCxnSpPr/>
          <p:nvPr userDrawn="1"/>
        </p:nvCxnSpPr>
        <p:spPr>
          <a:xfrm>
            <a:off x="1222375" y="4891088"/>
            <a:ext cx="77279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6"/>
          <p:cNvSpPr txBox="1"/>
          <p:nvPr userDrawn="1"/>
        </p:nvSpPr>
        <p:spPr>
          <a:xfrm>
            <a:off x="7799388" y="4873625"/>
            <a:ext cx="1104900" cy="185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600" strike="noStrike" kern="600" spc="50" noProof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http://www.dufe.edu.cn</a:t>
            </a:r>
            <a:endParaRPr lang="zh-CN" altLang="en-US" sz="600" strike="noStrike" kern="600" spc="50" noProof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343" name="图片 16"/>
          <p:cNvPicPr>
            <a:picLocks noChangeAspect="1"/>
          </p:cNvPicPr>
          <p:nvPr userDrawn="1"/>
        </p:nvPicPr>
        <p:blipFill>
          <a:blip r:embed="rId4">
            <a:lum bright="39999" contrast="-40001"/>
          </a:blip>
          <a:stretch>
            <a:fillRect/>
          </a:stretch>
        </p:blipFill>
        <p:spPr>
          <a:xfrm>
            <a:off x="7875588" y="4614863"/>
            <a:ext cx="944562" cy="274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684000" y="532297"/>
            <a:ext cx="7518657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base"/>
            <a:r>
              <a:rPr lang="zh-CN" altLang="en-US" strike="noStrike" noProof="1" dirty="0"/>
              <a:t>国内一流的网络教育</a:t>
            </a:r>
            <a:r>
              <a:rPr lang="en-US" altLang="zh-CN" strike="noStrike" noProof="1" dirty="0"/>
              <a:t>(</a:t>
            </a:r>
            <a:r>
              <a:rPr lang="en-US" altLang="zh-CN" strike="noStrike" noProof="1" dirty="0" smtClean="0"/>
              <a:t>e-DUFE)Top-class </a:t>
            </a:r>
            <a:r>
              <a:rPr lang="en-US" altLang="zh-CN" strike="noStrike" noProof="1" dirty="0"/>
              <a:t>e-learning in China</a:t>
            </a:r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68" y="1597449"/>
            <a:ext cx="7771864" cy="1103454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2136" y="2915166"/>
            <a:ext cx="6399728" cy="1314146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0965" indent="0" algn="ctr">
              <a:buNone/>
              <a:defRPr/>
            </a:lvl5pPr>
            <a:lvl6pPr marL="1713865" indent="0" algn="ctr">
              <a:buNone/>
              <a:defRPr/>
            </a:lvl6pPr>
            <a:lvl7pPr marL="2056765" indent="0" algn="ctr">
              <a:buNone/>
              <a:defRPr/>
            </a:lvl7pPr>
            <a:lvl8pPr marL="2399665" indent="0" algn="ctr">
              <a:buNone/>
              <a:defRPr/>
            </a:lvl8pPr>
            <a:lvl9pPr marL="2742565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F7215A3B-234E-4366-B839-C1DE00E1B0AD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66AE63E-F9F5-4F2C-A796-61E9DA3AC082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AF397B4D-D43B-4462-8F49-08AD869475D2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C1F3882B-913A-4DFE-8A2E-E1C08420B25C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801" y="3305601"/>
            <a:ext cx="7773055" cy="102132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1801" y="2179530"/>
            <a:ext cx="7773055" cy="112607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0965" indent="0">
              <a:buNone/>
              <a:defRPr sz="1050"/>
            </a:lvl5pPr>
            <a:lvl6pPr marL="1713865" indent="0">
              <a:buNone/>
              <a:defRPr sz="1050"/>
            </a:lvl6pPr>
            <a:lvl7pPr marL="2056765" indent="0">
              <a:buNone/>
              <a:defRPr sz="1050"/>
            </a:lvl7pPr>
            <a:lvl8pPr marL="2399665" indent="0">
              <a:buNone/>
              <a:defRPr sz="1050"/>
            </a:lvl8pPr>
            <a:lvl9pPr marL="2742565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679C8E49-0041-4065-961B-A5F3BF6A7F4B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03B80172-BB8F-471F-826C-16A390BDE9C8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379" y="1199872"/>
            <a:ext cx="4056853" cy="339487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8577" y="1199872"/>
            <a:ext cx="4058045" cy="339487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A0C71AB9-8439-414C-BBC5-2A47F4686E96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25BDF24F-DD70-4399-B8D7-FE87823EB0A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379" y="1151068"/>
            <a:ext cx="4040178" cy="47971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379" y="1630779"/>
            <a:ext cx="4040178" cy="296397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252" y="1151068"/>
            <a:ext cx="4041369" cy="47971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252" y="1630779"/>
            <a:ext cx="4041369" cy="296397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7089C8AC-A7CC-45D4-BEFD-0AC3AA687922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3A885751-CFE3-40A1-988A-18BC75FF9C5E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5B20A1BC-8665-4FF5-A13C-F5AF278E5D81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7B9F189C-CE75-46CE-80F0-CC5A4CA0DA25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E310A32D-194C-4B59-8805-F10BF7E60493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904DEE9E-B43F-4FFF-93D6-2CFC7571AAC2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79" y="204740"/>
            <a:ext cx="3008694" cy="871336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62" y="204740"/>
            <a:ext cx="5112159" cy="439000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379" y="1076076"/>
            <a:ext cx="3008694" cy="351867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0965" indent="0">
              <a:buNone/>
              <a:defRPr sz="675"/>
            </a:lvl5pPr>
            <a:lvl6pPr marL="1713865" indent="0">
              <a:buNone/>
              <a:defRPr sz="675"/>
            </a:lvl6pPr>
            <a:lvl7pPr marL="2056765" indent="0">
              <a:buNone/>
              <a:defRPr sz="675"/>
            </a:lvl7pPr>
            <a:lvl8pPr marL="2399665" indent="0">
              <a:buNone/>
              <a:defRPr sz="675"/>
            </a:lvl8pPr>
            <a:lvl9pPr marL="2742565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C6C308D6-31E4-4408-8326-8BE1124339F1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6B15100A-4A27-45D3-8007-30ECAA07A0DE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591" y="3600808"/>
            <a:ext cx="5486162" cy="424954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591" y="459475"/>
            <a:ext cx="5486162" cy="308657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pPr lvl="0" fontAlgn="base"/>
            <a:endParaRPr lang="zh-CN" altLang="en-US" strike="noStrike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591" y="4025762"/>
            <a:ext cx="5486162" cy="60350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0965" indent="0">
              <a:buNone/>
              <a:defRPr sz="675"/>
            </a:lvl5pPr>
            <a:lvl6pPr marL="1713865" indent="0">
              <a:buNone/>
              <a:defRPr sz="675"/>
            </a:lvl6pPr>
            <a:lvl7pPr marL="2056765" indent="0">
              <a:buNone/>
              <a:defRPr sz="675"/>
            </a:lvl7pPr>
            <a:lvl8pPr marL="2399665" indent="0">
              <a:buNone/>
              <a:defRPr sz="675"/>
            </a:lvl8pPr>
            <a:lvl9pPr marL="2742565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8C8D4DD0-E62F-4258-AF51-1E61157D30B2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5FDAC3C5-73A2-4EDB-A6C6-33F6D9C4869A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9EEA24DB-F06E-4017-A217-F853100D4F43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ECEDE849-A19F-4FB6-8EB8-106F71E7A143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609" y="205931"/>
            <a:ext cx="2057013" cy="438881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379" y="205931"/>
            <a:ext cx="6057885" cy="438881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266F649C-EFC3-42F2-ACA4-10171BAF585C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622E932-2667-428F-A9BD-5F636443E3C2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79" y="205931"/>
            <a:ext cx="8229243" cy="85705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E81796E-27D4-468C-882F-6CACC69BD359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CE6A2CA1-5F5F-48C7-ABB5-245050A6B2EC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79" y="205931"/>
            <a:ext cx="8229243" cy="857052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1E81796E-27D4-468C-882F-6CACC69BD359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CE6A2CA1-5F5F-48C7-ABB5-245050A6B2EC}" type="slidenum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566554" y="317144"/>
            <a:ext cx="7605846" cy="769441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effectLst>
                  <a:reflection blurRad="6350" stA="32000" endPos="48000" dist="76200" dir="5400000" sy="-100000" algn="bl" rotWithShape="0"/>
                </a:effectLst>
                <a:latin typeface="华文细黑" panose="02010600040101010101" pitchFamily="2" charset="-122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dirty="0">
                <a:effectLst>
                  <a:reflection blurRad="6350" stA="24000" endPos="48000" dist="50800" dir="5400000" sy="-100000" algn="bl" rotWithShape="0"/>
                </a:effectLst>
                <a:ea typeface="+mn-ea"/>
              </a:rPr>
              <a:t>国内一流的网络教育</a:t>
            </a:r>
            <a:r>
              <a:rPr lang="en-US" altLang="zh-CN" dirty="0">
                <a:effectLst>
                  <a:reflection blurRad="6350" stA="24000" endPos="48000" dist="50800" dir="5400000" sy="-100000" algn="bl" rotWithShape="0"/>
                </a:effectLst>
                <a:ea typeface="+mn-ea"/>
              </a:rPr>
              <a:t>(e-DUFE)</a:t>
            </a:r>
            <a:r>
              <a:rPr lang="en-US" altLang="zh-CN" sz="4400" dirty="0">
                <a:effectLst>
                  <a:reflection blurRad="6350" stA="24000" endPos="48000" dist="50800" dir="5400000" sy="-100000" algn="bl" rotWithShape="0"/>
                </a:effectLst>
                <a:ea typeface="+mn-ea"/>
              </a:rPr>
              <a:t>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24000" endPos="48000" dist="508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Top-class e-learning in China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24000" endPos="48000" dist="50800" dir="5400000" sy="-100000" algn="bl" rotWithShape="0"/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566554" y="485259"/>
            <a:ext cx="6660741" cy="646331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effectLst>
                  <a:reflection blurRad="6350" stA="32000" endPos="48000" dist="76200" dir="5400000" sy="-100000" algn="bl" rotWithShape="0"/>
                </a:effectLst>
                <a:latin typeface="华文细黑" panose="02010600040101010101" pitchFamily="2" charset="-122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dirty="0">
                <a:effectLst>
                  <a:reflection blurRad="6350" stA="24000" endPos="48000" dist="50800" dir="5400000" sy="-100000" algn="bl" rotWithShape="0"/>
                </a:effectLst>
                <a:ea typeface="+mn-ea"/>
              </a:rPr>
              <a:t>应用及规划 </a:t>
            </a:r>
            <a:r>
              <a:rPr lang="en-US" altLang="zh-CN" dirty="0">
                <a:effectLst>
                  <a:reflection blurRad="6350" stA="24000" endPos="48000" dist="50800" dir="5400000" sy="-100000" algn="bl" rotWithShape="0"/>
                </a:effectLst>
                <a:ea typeface="+mn-ea"/>
              </a:rPr>
              <a:t>— </a:t>
            </a:r>
            <a:r>
              <a:rPr lang="zh-CN" altLang="en-US" dirty="0">
                <a:effectLst>
                  <a:reflection blurRad="6350" stA="24000" endPos="48000" dist="50800" dir="5400000" sy="-100000" algn="bl" rotWithShape="0"/>
                </a:effectLst>
                <a:ea typeface="+mn-ea"/>
              </a:rPr>
              <a:t>辅助汉语教学</a:t>
            </a:r>
            <a:endParaRPr lang="en-US" altLang="zh-CN" dirty="0">
              <a:effectLst>
                <a:reflection blurRad="6350" stA="24000" endPos="48000" dist="50800" dir="5400000" sy="-100000" algn="bl" rotWithShape="0"/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24000" endPos="48000" dist="508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 &amp; Planning —— Chinese—aided learning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24000" endPos="48000" dist="50800" dir="5400000" sy="-100000" algn="bl" rotWithShape="0"/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" name="任意多边形 12"/>
          <p:cNvSpPr/>
          <p:nvPr userDrawn="1"/>
        </p:nvSpPr>
        <p:spPr>
          <a:xfrm>
            <a:off x="0" y="2841625"/>
            <a:ext cx="9144000" cy="2303463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18943"/>
              <a:gd name="connsiteX1-231" fmla="*/ 9144000 w 9144000"/>
              <a:gd name="connsiteY1-232" fmla="*/ 1171840 h 3618943"/>
              <a:gd name="connsiteX2-233" fmla="*/ 9144000 w 9144000"/>
              <a:gd name="connsiteY2-234" fmla="*/ 1498149 h 3618943"/>
              <a:gd name="connsiteX3-235" fmla="*/ 9144000 w 9144000"/>
              <a:gd name="connsiteY3-236" fmla="*/ 3618943 h 3618943"/>
              <a:gd name="connsiteX4-237" fmla="*/ 0 w 9144000"/>
              <a:gd name="connsiteY4-238" fmla="*/ 3618943 h 3618943"/>
              <a:gd name="connsiteX5-239" fmla="*/ 0 w 9144000"/>
              <a:gd name="connsiteY5-240" fmla="*/ 0 h 3618943"/>
              <a:gd name="connsiteX0-241" fmla="*/ 0 w 9144000"/>
              <a:gd name="connsiteY0-242" fmla="*/ 0 h 3618943"/>
              <a:gd name="connsiteX1-243" fmla="*/ 9144000 w 9144000"/>
              <a:gd name="connsiteY1-244" fmla="*/ 1171840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1171840 h 3618943"/>
              <a:gd name="connsiteX2-257" fmla="*/ 9144000 w 9144000"/>
              <a:gd name="connsiteY2-258" fmla="*/ 1498149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1171840 h 3618943"/>
              <a:gd name="connsiteX2-269" fmla="*/ 9144000 w 9144000"/>
              <a:gd name="connsiteY2-270" fmla="*/ 1498149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1171840 h 3618943"/>
              <a:gd name="connsiteX2-281" fmla="*/ 9144000 w 9144000"/>
              <a:gd name="connsiteY2-282" fmla="*/ 1498149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1171840 h 3618943"/>
              <a:gd name="connsiteX2-293" fmla="*/ 9144000 w 9144000"/>
              <a:gd name="connsiteY2-294" fmla="*/ 1498149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1171840 h 3618943"/>
              <a:gd name="connsiteX2-305" fmla="*/ 9144000 w 9144000"/>
              <a:gd name="connsiteY2-306" fmla="*/ 1498149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1171840 h 3618943"/>
              <a:gd name="connsiteX2-317" fmla="*/ 9144000 w 9144000"/>
              <a:gd name="connsiteY2-318" fmla="*/ 1498149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618943">
                <a:moveTo>
                  <a:pt x="0" y="0"/>
                </a:moveTo>
                <a:cubicBezTo>
                  <a:pt x="1783491" y="2055435"/>
                  <a:pt x="7842422" y="1878666"/>
                  <a:pt x="9144000" y="1171840"/>
                </a:cubicBezTo>
                <a:lnTo>
                  <a:pt x="9144000" y="1498149"/>
                </a:lnTo>
                <a:lnTo>
                  <a:pt x="9144000" y="3618943"/>
                </a:lnTo>
                <a:lnTo>
                  <a:pt x="0" y="361894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/>
          </a:p>
        </p:txBody>
      </p:sp>
      <p:sp>
        <p:nvSpPr>
          <p:cNvPr id="4" name="任意多边形 13"/>
          <p:cNvSpPr/>
          <p:nvPr userDrawn="1"/>
        </p:nvSpPr>
        <p:spPr>
          <a:xfrm>
            <a:off x="0" y="3111500"/>
            <a:ext cx="9144000" cy="2032000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618943">
                <a:moveTo>
                  <a:pt x="0" y="0"/>
                </a:moveTo>
                <a:cubicBezTo>
                  <a:pt x="2117124" y="1906711"/>
                  <a:pt x="7212227" y="1650233"/>
                  <a:pt x="9144000" y="1171840"/>
                </a:cubicBezTo>
                <a:lnTo>
                  <a:pt x="9144000" y="1498149"/>
                </a:lnTo>
                <a:lnTo>
                  <a:pt x="9144000" y="3618943"/>
                </a:lnTo>
                <a:lnTo>
                  <a:pt x="0" y="361894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dist="381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 descr="background1.jpg"/>
          <p:cNvPicPr>
            <a:picLocks noChangeAspect="1"/>
          </p:cNvPicPr>
          <p:nvPr userDrawn="1"/>
        </p:nvPicPr>
        <p:blipFill>
          <a:blip r:embed="rId2" cstate="print"/>
          <a:srcRect t="12988"/>
          <a:stretch>
            <a:fillRect/>
          </a:stretch>
        </p:blipFill>
        <p:spPr bwMode="auto">
          <a:xfrm>
            <a:off x="0" y="668338"/>
            <a:ext cx="914400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任意多边形 12"/>
          <p:cNvSpPr/>
          <p:nvPr userDrawn="1"/>
        </p:nvSpPr>
        <p:spPr>
          <a:xfrm flipH="1" flipV="1">
            <a:off x="0" y="-141288"/>
            <a:ext cx="9144000" cy="536576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81179"/>
              <a:gd name="connsiteX1-231" fmla="*/ 9144000 w 9144000"/>
              <a:gd name="connsiteY1-232" fmla="*/ 2143012 h 3681179"/>
              <a:gd name="connsiteX2-233" fmla="*/ 9144000 w 9144000"/>
              <a:gd name="connsiteY2-234" fmla="*/ 1498149 h 3681179"/>
              <a:gd name="connsiteX3-235" fmla="*/ 9144000 w 9144000"/>
              <a:gd name="connsiteY3-236" fmla="*/ 3618943 h 3681179"/>
              <a:gd name="connsiteX4-237" fmla="*/ 0 w 9144000"/>
              <a:gd name="connsiteY4-238" fmla="*/ 3618943 h 3681179"/>
              <a:gd name="connsiteX5-239" fmla="*/ 0 w 9144000"/>
              <a:gd name="connsiteY5-240" fmla="*/ 0 h 3681179"/>
              <a:gd name="connsiteX0-241" fmla="*/ 0 w 9144000"/>
              <a:gd name="connsiteY0-242" fmla="*/ 0 h 3618943"/>
              <a:gd name="connsiteX1-243" fmla="*/ 9144000 w 9144000"/>
              <a:gd name="connsiteY1-244" fmla="*/ 2143012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2143012 h 3618943"/>
              <a:gd name="connsiteX2-257" fmla="*/ 9144000 w 9144000"/>
              <a:gd name="connsiteY2-258" fmla="*/ 2143012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2143012 h 3618943"/>
              <a:gd name="connsiteX2-269" fmla="*/ 9144000 w 9144000"/>
              <a:gd name="connsiteY2-270" fmla="*/ 2381125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2143012 h 3618943"/>
              <a:gd name="connsiteX2-281" fmla="*/ 9144000 w 9144000"/>
              <a:gd name="connsiteY2-282" fmla="*/ 2619238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2619238 h 3618943"/>
              <a:gd name="connsiteX2-293" fmla="*/ 9144000 w 9144000"/>
              <a:gd name="connsiteY2-294" fmla="*/ 2619238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2619238 h 3618943"/>
              <a:gd name="connsiteX2-305" fmla="*/ 9144000 w 9144000"/>
              <a:gd name="connsiteY2-306" fmla="*/ 2619238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2619238 h 3618943"/>
              <a:gd name="connsiteX2-317" fmla="*/ 9144000 w 9144000"/>
              <a:gd name="connsiteY2-318" fmla="*/ 2619238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  <a:gd name="connsiteX0-325" fmla="*/ 0 w 9144000"/>
              <a:gd name="connsiteY0-326" fmla="*/ 0 h 3618943"/>
              <a:gd name="connsiteX1-327" fmla="*/ 9144000 w 9144000"/>
              <a:gd name="connsiteY1-328" fmla="*/ 2619238 h 3618943"/>
              <a:gd name="connsiteX2-329" fmla="*/ 9144000 w 9144000"/>
              <a:gd name="connsiteY2-330" fmla="*/ 2619238 h 3618943"/>
              <a:gd name="connsiteX3-331" fmla="*/ 9144000 w 9144000"/>
              <a:gd name="connsiteY3-332" fmla="*/ 3618943 h 3618943"/>
              <a:gd name="connsiteX4-333" fmla="*/ 0 w 9144000"/>
              <a:gd name="connsiteY4-334" fmla="*/ 3618943 h 3618943"/>
              <a:gd name="connsiteX5-335" fmla="*/ 0 w 9144000"/>
              <a:gd name="connsiteY5-336" fmla="*/ 0 h 3618943"/>
              <a:gd name="connsiteX0-337" fmla="*/ 0 w 9144000"/>
              <a:gd name="connsiteY0-338" fmla="*/ 0 h 3618943"/>
              <a:gd name="connsiteX1-339" fmla="*/ 9144000 w 9144000"/>
              <a:gd name="connsiteY1-340" fmla="*/ 2619238 h 3618943"/>
              <a:gd name="connsiteX2-341" fmla="*/ 9144000 w 9144000"/>
              <a:gd name="connsiteY2-342" fmla="*/ 2619238 h 3618943"/>
              <a:gd name="connsiteX3-343" fmla="*/ 9144000 w 9144000"/>
              <a:gd name="connsiteY3-344" fmla="*/ 3618943 h 3618943"/>
              <a:gd name="connsiteX4-345" fmla="*/ 0 w 9144000"/>
              <a:gd name="connsiteY4-346" fmla="*/ 3618943 h 3618943"/>
              <a:gd name="connsiteX5-347" fmla="*/ 0 w 9144000"/>
              <a:gd name="connsiteY5-348" fmla="*/ 0 h 3618943"/>
              <a:gd name="connsiteX0-349" fmla="*/ 0 w 9144000"/>
              <a:gd name="connsiteY0-350" fmla="*/ 0 h 3618943"/>
              <a:gd name="connsiteX1-351" fmla="*/ 9144000 w 9144000"/>
              <a:gd name="connsiteY1-352" fmla="*/ 2619238 h 3618943"/>
              <a:gd name="connsiteX2-353" fmla="*/ 9144000 w 9144000"/>
              <a:gd name="connsiteY2-354" fmla="*/ 2619238 h 3618943"/>
              <a:gd name="connsiteX3-355" fmla="*/ 9144000 w 9144000"/>
              <a:gd name="connsiteY3-356" fmla="*/ 3618943 h 3618943"/>
              <a:gd name="connsiteX4-357" fmla="*/ 0 w 9144000"/>
              <a:gd name="connsiteY4-358" fmla="*/ 3618943 h 3618943"/>
              <a:gd name="connsiteX5-359" fmla="*/ 0 w 9144000"/>
              <a:gd name="connsiteY5-360" fmla="*/ 0 h 3618943"/>
              <a:gd name="connsiteX0-361" fmla="*/ 0 w 9144000"/>
              <a:gd name="connsiteY0-362" fmla="*/ 0 h 3618943"/>
              <a:gd name="connsiteX1-363" fmla="*/ 9144000 w 9144000"/>
              <a:gd name="connsiteY1-364" fmla="*/ 2619238 h 3618943"/>
              <a:gd name="connsiteX2-365" fmla="*/ 9144000 w 9144000"/>
              <a:gd name="connsiteY2-366" fmla="*/ 2619238 h 3618943"/>
              <a:gd name="connsiteX3-367" fmla="*/ 9144000 w 9144000"/>
              <a:gd name="connsiteY3-368" fmla="*/ 3618943 h 3618943"/>
              <a:gd name="connsiteX4-369" fmla="*/ 0 w 9144000"/>
              <a:gd name="connsiteY4-370" fmla="*/ 3618943 h 3618943"/>
              <a:gd name="connsiteX5-371" fmla="*/ 0 w 9144000"/>
              <a:gd name="connsiteY5-372" fmla="*/ 0 h 3618943"/>
              <a:gd name="connsiteX0-373" fmla="*/ 0 w 9144000"/>
              <a:gd name="connsiteY0-374" fmla="*/ 0 h 3618943"/>
              <a:gd name="connsiteX1-375" fmla="*/ 9144000 w 9144000"/>
              <a:gd name="connsiteY1-376" fmla="*/ 2619238 h 3618943"/>
              <a:gd name="connsiteX2-377" fmla="*/ 9144000 w 9144000"/>
              <a:gd name="connsiteY2-378" fmla="*/ 2619238 h 3618943"/>
              <a:gd name="connsiteX3-379" fmla="*/ 9144000 w 9144000"/>
              <a:gd name="connsiteY3-380" fmla="*/ 3618943 h 3618943"/>
              <a:gd name="connsiteX4-381" fmla="*/ 0 w 9144000"/>
              <a:gd name="connsiteY4-382" fmla="*/ 3618943 h 3618943"/>
              <a:gd name="connsiteX5-383" fmla="*/ 0 w 9144000"/>
              <a:gd name="connsiteY5-384" fmla="*/ 0 h 3618943"/>
              <a:gd name="connsiteX0-385" fmla="*/ 0 w 9144000"/>
              <a:gd name="connsiteY0-386" fmla="*/ 0 h 3618943"/>
              <a:gd name="connsiteX1-387" fmla="*/ 9144000 w 9144000"/>
              <a:gd name="connsiteY1-388" fmla="*/ 2619238 h 3618943"/>
              <a:gd name="connsiteX2-389" fmla="*/ 9144000 w 9144000"/>
              <a:gd name="connsiteY2-390" fmla="*/ 2619238 h 3618943"/>
              <a:gd name="connsiteX3-391" fmla="*/ 9144000 w 9144000"/>
              <a:gd name="connsiteY3-392" fmla="*/ 3618943 h 3618943"/>
              <a:gd name="connsiteX4-393" fmla="*/ 0 w 9144000"/>
              <a:gd name="connsiteY4-394" fmla="*/ 3618943 h 3618943"/>
              <a:gd name="connsiteX5-395" fmla="*/ 0 w 9144000"/>
              <a:gd name="connsiteY5-396" fmla="*/ 0 h 3618943"/>
              <a:gd name="connsiteX0-397" fmla="*/ 0 w 9144000"/>
              <a:gd name="connsiteY0-398" fmla="*/ 0 h 3618943"/>
              <a:gd name="connsiteX1-399" fmla="*/ 9144000 w 9144000"/>
              <a:gd name="connsiteY1-400" fmla="*/ 2619238 h 3618943"/>
              <a:gd name="connsiteX2-401" fmla="*/ 9144000 w 9144000"/>
              <a:gd name="connsiteY2-402" fmla="*/ 2619238 h 3618943"/>
              <a:gd name="connsiteX3-403" fmla="*/ 9144000 w 9144000"/>
              <a:gd name="connsiteY3-404" fmla="*/ 3618943 h 3618943"/>
              <a:gd name="connsiteX4-405" fmla="*/ 0 w 9144000"/>
              <a:gd name="connsiteY4-406" fmla="*/ 3618943 h 3618943"/>
              <a:gd name="connsiteX5-407" fmla="*/ 0 w 9144000"/>
              <a:gd name="connsiteY5-408" fmla="*/ 0 h 3618943"/>
              <a:gd name="connsiteX0-409" fmla="*/ 0 w 9144000"/>
              <a:gd name="connsiteY0-410" fmla="*/ 0 h 3618943"/>
              <a:gd name="connsiteX1-411" fmla="*/ 9144000 w 9144000"/>
              <a:gd name="connsiteY1-412" fmla="*/ 2619238 h 3618943"/>
              <a:gd name="connsiteX2-413" fmla="*/ 9144000 w 9144000"/>
              <a:gd name="connsiteY2-414" fmla="*/ 2619238 h 3618943"/>
              <a:gd name="connsiteX3-415" fmla="*/ 9144000 w 9144000"/>
              <a:gd name="connsiteY3-416" fmla="*/ 3618943 h 3618943"/>
              <a:gd name="connsiteX4-417" fmla="*/ 0 w 9144000"/>
              <a:gd name="connsiteY4-418" fmla="*/ 3618943 h 3618943"/>
              <a:gd name="connsiteX5-419" fmla="*/ 0 w 9144000"/>
              <a:gd name="connsiteY5-420" fmla="*/ 0 h 3618943"/>
              <a:gd name="connsiteX0-421" fmla="*/ 0 w 9144000"/>
              <a:gd name="connsiteY0-422" fmla="*/ 0 h 3618943"/>
              <a:gd name="connsiteX1-423" fmla="*/ 9144000 w 9144000"/>
              <a:gd name="connsiteY1-424" fmla="*/ 2619238 h 3618943"/>
              <a:gd name="connsiteX2-425" fmla="*/ 9144000 w 9144000"/>
              <a:gd name="connsiteY2-426" fmla="*/ 2619238 h 3618943"/>
              <a:gd name="connsiteX3-427" fmla="*/ 9144000 w 9144000"/>
              <a:gd name="connsiteY3-428" fmla="*/ 3618943 h 3618943"/>
              <a:gd name="connsiteX4-429" fmla="*/ 0 w 9144000"/>
              <a:gd name="connsiteY4-430" fmla="*/ 3618943 h 3618943"/>
              <a:gd name="connsiteX5-431" fmla="*/ 0 w 9144000"/>
              <a:gd name="connsiteY5-432" fmla="*/ 0 h 3618943"/>
              <a:gd name="connsiteX0-433" fmla="*/ 0 w 9144000"/>
              <a:gd name="connsiteY0-434" fmla="*/ 0 h 3618943"/>
              <a:gd name="connsiteX1-435" fmla="*/ 9144000 w 9144000"/>
              <a:gd name="connsiteY1-436" fmla="*/ 2619238 h 3618943"/>
              <a:gd name="connsiteX2-437" fmla="*/ 9144000 w 9144000"/>
              <a:gd name="connsiteY2-438" fmla="*/ 2619238 h 3618943"/>
              <a:gd name="connsiteX3-439" fmla="*/ 9144000 w 9144000"/>
              <a:gd name="connsiteY3-440" fmla="*/ 3618943 h 3618943"/>
              <a:gd name="connsiteX4-441" fmla="*/ 0 w 9144000"/>
              <a:gd name="connsiteY4-442" fmla="*/ 3618943 h 3618943"/>
              <a:gd name="connsiteX5-443" fmla="*/ 0 w 9144000"/>
              <a:gd name="connsiteY5-444" fmla="*/ 0 h 3618943"/>
              <a:gd name="connsiteX0-445" fmla="*/ 0 w 9144000"/>
              <a:gd name="connsiteY0-446" fmla="*/ 0 h 3618943"/>
              <a:gd name="connsiteX1-447" fmla="*/ 9144000 w 9144000"/>
              <a:gd name="connsiteY1-448" fmla="*/ 2619238 h 3618943"/>
              <a:gd name="connsiteX2-449" fmla="*/ 9144000 w 9144000"/>
              <a:gd name="connsiteY2-450" fmla="*/ 2619238 h 3618943"/>
              <a:gd name="connsiteX3-451" fmla="*/ 9144000 w 9144000"/>
              <a:gd name="connsiteY3-452" fmla="*/ 3618943 h 3618943"/>
              <a:gd name="connsiteX4-453" fmla="*/ 0 w 9144000"/>
              <a:gd name="connsiteY4-454" fmla="*/ 3618943 h 3618943"/>
              <a:gd name="connsiteX5-455" fmla="*/ 0 w 9144000"/>
              <a:gd name="connsiteY5-456" fmla="*/ 0 h 3618943"/>
              <a:gd name="connsiteX0-457" fmla="*/ 0 w 9144000"/>
              <a:gd name="connsiteY0-458" fmla="*/ 0 h 3618943"/>
              <a:gd name="connsiteX1-459" fmla="*/ 9144000 w 9144000"/>
              <a:gd name="connsiteY1-460" fmla="*/ 2619238 h 3618943"/>
              <a:gd name="connsiteX2-461" fmla="*/ 9144000 w 9144000"/>
              <a:gd name="connsiteY2-462" fmla="*/ 2619238 h 3618943"/>
              <a:gd name="connsiteX3-463" fmla="*/ 9144000 w 9144000"/>
              <a:gd name="connsiteY3-464" fmla="*/ 3618943 h 3618943"/>
              <a:gd name="connsiteX4-465" fmla="*/ 0 w 9144000"/>
              <a:gd name="connsiteY4-466" fmla="*/ 3618943 h 3618943"/>
              <a:gd name="connsiteX5-467" fmla="*/ 0 w 9144000"/>
              <a:gd name="connsiteY5-468" fmla="*/ 0 h 3618943"/>
              <a:gd name="connsiteX0-469" fmla="*/ 0 w 9144000"/>
              <a:gd name="connsiteY0-470" fmla="*/ 0 h 3618943"/>
              <a:gd name="connsiteX1-471" fmla="*/ 9144000 w 9144000"/>
              <a:gd name="connsiteY1-472" fmla="*/ 2619238 h 3618943"/>
              <a:gd name="connsiteX2-473" fmla="*/ 9144000 w 9144000"/>
              <a:gd name="connsiteY2-474" fmla="*/ 2619238 h 3618943"/>
              <a:gd name="connsiteX3-475" fmla="*/ 9144000 w 9144000"/>
              <a:gd name="connsiteY3-476" fmla="*/ 3618943 h 3618943"/>
              <a:gd name="connsiteX4-477" fmla="*/ 0 w 9144000"/>
              <a:gd name="connsiteY4-478" fmla="*/ 3618943 h 3618943"/>
              <a:gd name="connsiteX5-479" fmla="*/ 0 w 9144000"/>
              <a:gd name="connsiteY5-480" fmla="*/ 0 h 3618943"/>
              <a:gd name="connsiteX0-481" fmla="*/ 0 w 9144000"/>
              <a:gd name="connsiteY0-482" fmla="*/ 0 h 3618943"/>
              <a:gd name="connsiteX1-483" fmla="*/ 9144000 w 9144000"/>
              <a:gd name="connsiteY1-484" fmla="*/ 2619238 h 3618943"/>
              <a:gd name="connsiteX2-485" fmla="*/ 9144000 w 9144000"/>
              <a:gd name="connsiteY2-486" fmla="*/ 2619238 h 3618943"/>
              <a:gd name="connsiteX3-487" fmla="*/ 9144000 w 9144000"/>
              <a:gd name="connsiteY3-488" fmla="*/ 3618943 h 3618943"/>
              <a:gd name="connsiteX4-489" fmla="*/ 0 w 9144000"/>
              <a:gd name="connsiteY4-490" fmla="*/ 3618943 h 3618943"/>
              <a:gd name="connsiteX5-491" fmla="*/ 0 w 9144000"/>
              <a:gd name="connsiteY5-492" fmla="*/ 0 h 3618943"/>
              <a:gd name="connsiteX0-493" fmla="*/ 0 w 9144000"/>
              <a:gd name="connsiteY0-494" fmla="*/ 0 h 3618943"/>
              <a:gd name="connsiteX1-495" fmla="*/ 9144000 w 9144000"/>
              <a:gd name="connsiteY1-496" fmla="*/ 2619238 h 3618943"/>
              <a:gd name="connsiteX2-497" fmla="*/ 9144000 w 9144000"/>
              <a:gd name="connsiteY2-498" fmla="*/ 2619238 h 3618943"/>
              <a:gd name="connsiteX3-499" fmla="*/ 9144000 w 9144000"/>
              <a:gd name="connsiteY3-500" fmla="*/ 3618943 h 3618943"/>
              <a:gd name="connsiteX4-501" fmla="*/ 0 w 9144000"/>
              <a:gd name="connsiteY4-502" fmla="*/ 3618943 h 3618943"/>
              <a:gd name="connsiteX5-503" fmla="*/ 0 w 9144000"/>
              <a:gd name="connsiteY5-504" fmla="*/ 0 h 3618943"/>
              <a:gd name="connsiteX0-505" fmla="*/ 0 w 9144000"/>
              <a:gd name="connsiteY0-506" fmla="*/ 0 h 3618943"/>
              <a:gd name="connsiteX1-507" fmla="*/ 9144000 w 9144000"/>
              <a:gd name="connsiteY1-508" fmla="*/ 2619238 h 3618943"/>
              <a:gd name="connsiteX2-509" fmla="*/ 9144000 w 9144000"/>
              <a:gd name="connsiteY2-510" fmla="*/ 2619238 h 3618943"/>
              <a:gd name="connsiteX3-511" fmla="*/ 9144000 w 9144000"/>
              <a:gd name="connsiteY3-512" fmla="*/ 3618943 h 3618943"/>
              <a:gd name="connsiteX4-513" fmla="*/ 0 w 9144000"/>
              <a:gd name="connsiteY4-514" fmla="*/ 3618943 h 3618943"/>
              <a:gd name="connsiteX5-515" fmla="*/ 0 w 9144000"/>
              <a:gd name="connsiteY5-516" fmla="*/ 0 h 3618943"/>
              <a:gd name="connsiteX0-517" fmla="*/ 0 w 9144000"/>
              <a:gd name="connsiteY0-518" fmla="*/ 0 h 3618943"/>
              <a:gd name="connsiteX1-519" fmla="*/ 9144000 w 9144000"/>
              <a:gd name="connsiteY1-520" fmla="*/ 2619238 h 3618943"/>
              <a:gd name="connsiteX2-521" fmla="*/ 9144000 w 9144000"/>
              <a:gd name="connsiteY2-522" fmla="*/ 2619238 h 3618943"/>
              <a:gd name="connsiteX3-523" fmla="*/ 9144000 w 9144000"/>
              <a:gd name="connsiteY3-524" fmla="*/ 3618943 h 3618943"/>
              <a:gd name="connsiteX4-525" fmla="*/ 0 w 9144000"/>
              <a:gd name="connsiteY4-526" fmla="*/ 3618943 h 3618943"/>
              <a:gd name="connsiteX5-527" fmla="*/ 0 w 9144000"/>
              <a:gd name="connsiteY5-528" fmla="*/ 0 h 3618943"/>
              <a:gd name="connsiteX0-529" fmla="*/ 0 w 9144000"/>
              <a:gd name="connsiteY0-530" fmla="*/ 0 h 3618943"/>
              <a:gd name="connsiteX1-531" fmla="*/ 9144000 w 9144000"/>
              <a:gd name="connsiteY1-532" fmla="*/ 2619238 h 3618943"/>
              <a:gd name="connsiteX2-533" fmla="*/ 9144000 w 9144000"/>
              <a:gd name="connsiteY2-534" fmla="*/ 2619238 h 3618943"/>
              <a:gd name="connsiteX3-535" fmla="*/ 9144000 w 9144000"/>
              <a:gd name="connsiteY3-536" fmla="*/ 3618943 h 3618943"/>
              <a:gd name="connsiteX4-537" fmla="*/ 0 w 9144000"/>
              <a:gd name="connsiteY4-538" fmla="*/ 3618943 h 3618943"/>
              <a:gd name="connsiteX5-539" fmla="*/ 0 w 9144000"/>
              <a:gd name="connsiteY5-540" fmla="*/ 0 h 3618943"/>
              <a:gd name="connsiteX0-541" fmla="*/ 0 w 9144000"/>
              <a:gd name="connsiteY0-542" fmla="*/ 0 h 2489220"/>
              <a:gd name="connsiteX1-543" fmla="*/ 9144000 w 9144000"/>
              <a:gd name="connsiteY1-544" fmla="*/ 1143306 h 2489220"/>
              <a:gd name="connsiteX2-545" fmla="*/ 9144000 w 9144000"/>
              <a:gd name="connsiteY2-546" fmla="*/ 1143306 h 2489220"/>
              <a:gd name="connsiteX3-547" fmla="*/ 9144000 w 9144000"/>
              <a:gd name="connsiteY3-548" fmla="*/ 2143011 h 2489220"/>
              <a:gd name="connsiteX4-549" fmla="*/ 0 w 9144000"/>
              <a:gd name="connsiteY4-550" fmla="*/ 2143011 h 2489220"/>
              <a:gd name="connsiteX5-551" fmla="*/ 0 w 9144000"/>
              <a:gd name="connsiteY5-552" fmla="*/ 0 h 2489220"/>
              <a:gd name="connsiteX0-553" fmla="*/ 0 w 9144000"/>
              <a:gd name="connsiteY0-554" fmla="*/ 0 h 2489220"/>
              <a:gd name="connsiteX1-555" fmla="*/ 9144000 w 9144000"/>
              <a:gd name="connsiteY1-556" fmla="*/ 1143306 h 2489220"/>
              <a:gd name="connsiteX2-557" fmla="*/ 9144000 w 9144000"/>
              <a:gd name="connsiteY2-558" fmla="*/ 714337 h 2489220"/>
              <a:gd name="connsiteX3-559" fmla="*/ 9144000 w 9144000"/>
              <a:gd name="connsiteY3-560" fmla="*/ 2143011 h 2489220"/>
              <a:gd name="connsiteX4-561" fmla="*/ 0 w 9144000"/>
              <a:gd name="connsiteY4-562" fmla="*/ 2143011 h 2489220"/>
              <a:gd name="connsiteX5-563" fmla="*/ 0 w 9144000"/>
              <a:gd name="connsiteY5-564" fmla="*/ 0 h 2489220"/>
              <a:gd name="connsiteX0-565" fmla="*/ 0 w 9144000"/>
              <a:gd name="connsiteY0-566" fmla="*/ 0 h 2489220"/>
              <a:gd name="connsiteX1-567" fmla="*/ 9144000 w 9144000"/>
              <a:gd name="connsiteY1-568" fmla="*/ 476225 h 2489220"/>
              <a:gd name="connsiteX2-569" fmla="*/ 9144000 w 9144000"/>
              <a:gd name="connsiteY2-570" fmla="*/ 714337 h 2489220"/>
              <a:gd name="connsiteX3-571" fmla="*/ 9144000 w 9144000"/>
              <a:gd name="connsiteY3-572" fmla="*/ 2143011 h 2489220"/>
              <a:gd name="connsiteX4-573" fmla="*/ 0 w 9144000"/>
              <a:gd name="connsiteY4-574" fmla="*/ 2143011 h 2489220"/>
              <a:gd name="connsiteX5-575" fmla="*/ 0 w 9144000"/>
              <a:gd name="connsiteY5-576" fmla="*/ 0 h 2489220"/>
              <a:gd name="connsiteX0-577" fmla="*/ 0 w 9144000"/>
              <a:gd name="connsiteY0-578" fmla="*/ 0 h 2489220"/>
              <a:gd name="connsiteX1-579" fmla="*/ 9144000 w 9144000"/>
              <a:gd name="connsiteY1-580" fmla="*/ 476225 h 2489220"/>
              <a:gd name="connsiteX2-581" fmla="*/ 9144000 w 9144000"/>
              <a:gd name="connsiteY2-582" fmla="*/ 714337 h 2489220"/>
              <a:gd name="connsiteX3-583" fmla="*/ 9144000 w 9144000"/>
              <a:gd name="connsiteY3-584" fmla="*/ 2143011 h 2489220"/>
              <a:gd name="connsiteX4-585" fmla="*/ 0 w 9144000"/>
              <a:gd name="connsiteY4-586" fmla="*/ 2143011 h 2489220"/>
              <a:gd name="connsiteX5-587" fmla="*/ 0 w 9144000"/>
              <a:gd name="connsiteY5-588" fmla="*/ 0 h 2489220"/>
              <a:gd name="connsiteX0-589" fmla="*/ 0 w 9144000"/>
              <a:gd name="connsiteY0-590" fmla="*/ 0 h 2489220"/>
              <a:gd name="connsiteX1-591" fmla="*/ 9144000 w 9144000"/>
              <a:gd name="connsiteY1-592" fmla="*/ 476225 h 2489220"/>
              <a:gd name="connsiteX2-593" fmla="*/ 9144000 w 9144000"/>
              <a:gd name="connsiteY2-594" fmla="*/ 714337 h 2489220"/>
              <a:gd name="connsiteX3-595" fmla="*/ 9144000 w 9144000"/>
              <a:gd name="connsiteY3-596" fmla="*/ 2143011 h 2489220"/>
              <a:gd name="connsiteX4-597" fmla="*/ 0 w 9144000"/>
              <a:gd name="connsiteY4-598" fmla="*/ 2143011 h 2489220"/>
              <a:gd name="connsiteX5-599" fmla="*/ 0 w 9144000"/>
              <a:gd name="connsiteY5-600" fmla="*/ 0 h 2489220"/>
              <a:gd name="connsiteX0-601" fmla="*/ 0 w 9144000"/>
              <a:gd name="connsiteY0-602" fmla="*/ 0 h 2489220"/>
              <a:gd name="connsiteX1-603" fmla="*/ 9144000 w 9144000"/>
              <a:gd name="connsiteY1-604" fmla="*/ 476225 h 2489220"/>
              <a:gd name="connsiteX2-605" fmla="*/ 9144000 w 9144000"/>
              <a:gd name="connsiteY2-606" fmla="*/ 714337 h 2489220"/>
              <a:gd name="connsiteX3-607" fmla="*/ 9144000 w 9144000"/>
              <a:gd name="connsiteY3-608" fmla="*/ 2143011 h 2489220"/>
              <a:gd name="connsiteX4-609" fmla="*/ 0 w 9144000"/>
              <a:gd name="connsiteY4-610" fmla="*/ 2143011 h 2489220"/>
              <a:gd name="connsiteX5-611" fmla="*/ 0 w 9144000"/>
              <a:gd name="connsiteY5-612" fmla="*/ 0 h 2489220"/>
              <a:gd name="connsiteX0-613" fmla="*/ 0 w 9144000"/>
              <a:gd name="connsiteY0-614" fmla="*/ 0 h 2489220"/>
              <a:gd name="connsiteX1-615" fmla="*/ 9144000 w 9144000"/>
              <a:gd name="connsiteY1-616" fmla="*/ 476225 h 2489220"/>
              <a:gd name="connsiteX2-617" fmla="*/ 9144000 w 9144000"/>
              <a:gd name="connsiteY2-618" fmla="*/ 714337 h 2489220"/>
              <a:gd name="connsiteX3-619" fmla="*/ 9144000 w 9144000"/>
              <a:gd name="connsiteY3-620" fmla="*/ 2143011 h 2489220"/>
              <a:gd name="connsiteX4-621" fmla="*/ 0 w 9144000"/>
              <a:gd name="connsiteY4-622" fmla="*/ 2143011 h 2489220"/>
              <a:gd name="connsiteX5-623" fmla="*/ 0 w 9144000"/>
              <a:gd name="connsiteY5-624" fmla="*/ 0 h 2489220"/>
              <a:gd name="connsiteX0-625" fmla="*/ 0 w 9144000"/>
              <a:gd name="connsiteY0-626" fmla="*/ 0 h 2489220"/>
              <a:gd name="connsiteX1-627" fmla="*/ 9144000 w 9144000"/>
              <a:gd name="connsiteY1-628" fmla="*/ 476225 h 2489220"/>
              <a:gd name="connsiteX2-629" fmla="*/ 9144000 w 9144000"/>
              <a:gd name="connsiteY2-630" fmla="*/ 714337 h 2489220"/>
              <a:gd name="connsiteX3-631" fmla="*/ 9144000 w 9144000"/>
              <a:gd name="connsiteY3-632" fmla="*/ 2143011 h 2489220"/>
              <a:gd name="connsiteX4-633" fmla="*/ 0 w 9144000"/>
              <a:gd name="connsiteY4-634" fmla="*/ 2143011 h 2489220"/>
              <a:gd name="connsiteX5-635" fmla="*/ 0 w 9144000"/>
              <a:gd name="connsiteY5-636" fmla="*/ 0 h 2489220"/>
              <a:gd name="connsiteX0-637" fmla="*/ 0 w 9144000"/>
              <a:gd name="connsiteY0-638" fmla="*/ 0 h 2489220"/>
              <a:gd name="connsiteX1-639" fmla="*/ 9144000 w 9144000"/>
              <a:gd name="connsiteY1-640" fmla="*/ 476225 h 2489220"/>
              <a:gd name="connsiteX2-641" fmla="*/ 9144000 w 9144000"/>
              <a:gd name="connsiteY2-642" fmla="*/ 714337 h 2489220"/>
              <a:gd name="connsiteX3-643" fmla="*/ 9144000 w 9144000"/>
              <a:gd name="connsiteY3-644" fmla="*/ 2143011 h 2489220"/>
              <a:gd name="connsiteX4-645" fmla="*/ 0 w 9144000"/>
              <a:gd name="connsiteY4-646" fmla="*/ 2143011 h 2489220"/>
              <a:gd name="connsiteX5-647" fmla="*/ 0 w 9144000"/>
              <a:gd name="connsiteY5-648" fmla="*/ 0 h 2489220"/>
              <a:gd name="connsiteX0-649" fmla="*/ 0 w 9144000"/>
              <a:gd name="connsiteY0-650" fmla="*/ 0 h 2489220"/>
              <a:gd name="connsiteX1-651" fmla="*/ 9144000 w 9144000"/>
              <a:gd name="connsiteY1-652" fmla="*/ 476225 h 2489220"/>
              <a:gd name="connsiteX2-653" fmla="*/ 9144000 w 9144000"/>
              <a:gd name="connsiteY2-654" fmla="*/ 714337 h 2489220"/>
              <a:gd name="connsiteX3-655" fmla="*/ 9144000 w 9144000"/>
              <a:gd name="connsiteY3-656" fmla="*/ 2143011 h 2489220"/>
              <a:gd name="connsiteX4-657" fmla="*/ 0 w 9144000"/>
              <a:gd name="connsiteY4-658" fmla="*/ 2143011 h 2489220"/>
              <a:gd name="connsiteX5-659" fmla="*/ 0 w 9144000"/>
              <a:gd name="connsiteY5-660" fmla="*/ 0 h 2489220"/>
              <a:gd name="connsiteX0-661" fmla="*/ 0 w 9144000"/>
              <a:gd name="connsiteY0-662" fmla="*/ 0 h 2489220"/>
              <a:gd name="connsiteX1-663" fmla="*/ 9144000 w 9144000"/>
              <a:gd name="connsiteY1-664" fmla="*/ 476225 h 2489220"/>
              <a:gd name="connsiteX2-665" fmla="*/ 9144000 w 9144000"/>
              <a:gd name="connsiteY2-666" fmla="*/ 714337 h 2489220"/>
              <a:gd name="connsiteX3-667" fmla="*/ 9144000 w 9144000"/>
              <a:gd name="connsiteY3-668" fmla="*/ 2143011 h 2489220"/>
              <a:gd name="connsiteX4-669" fmla="*/ 0 w 9144000"/>
              <a:gd name="connsiteY4-670" fmla="*/ 2143011 h 2489220"/>
              <a:gd name="connsiteX5-671" fmla="*/ 0 w 9144000"/>
              <a:gd name="connsiteY5-672" fmla="*/ 0 h 2489220"/>
              <a:gd name="connsiteX0-673" fmla="*/ 0 w 9144000"/>
              <a:gd name="connsiteY0-674" fmla="*/ 0 h 2489220"/>
              <a:gd name="connsiteX1-675" fmla="*/ 9144000 w 9144000"/>
              <a:gd name="connsiteY1-676" fmla="*/ 476225 h 2489220"/>
              <a:gd name="connsiteX2-677" fmla="*/ 9144000 w 9144000"/>
              <a:gd name="connsiteY2-678" fmla="*/ 714337 h 2489220"/>
              <a:gd name="connsiteX3-679" fmla="*/ 9144000 w 9144000"/>
              <a:gd name="connsiteY3-680" fmla="*/ 2143011 h 2489220"/>
              <a:gd name="connsiteX4-681" fmla="*/ 0 w 9144000"/>
              <a:gd name="connsiteY4-682" fmla="*/ 2143011 h 2489220"/>
              <a:gd name="connsiteX5-683" fmla="*/ 0 w 9144000"/>
              <a:gd name="connsiteY5-684" fmla="*/ 0 h 2489220"/>
              <a:gd name="connsiteX0-685" fmla="*/ 0 w 9144000"/>
              <a:gd name="connsiteY0-686" fmla="*/ 0 h 2489220"/>
              <a:gd name="connsiteX1-687" fmla="*/ 9144000 w 9144000"/>
              <a:gd name="connsiteY1-688" fmla="*/ 476225 h 2489220"/>
              <a:gd name="connsiteX2-689" fmla="*/ 9144000 w 9144000"/>
              <a:gd name="connsiteY2-690" fmla="*/ 714337 h 2489220"/>
              <a:gd name="connsiteX3-691" fmla="*/ 9144000 w 9144000"/>
              <a:gd name="connsiteY3-692" fmla="*/ 2143011 h 2489220"/>
              <a:gd name="connsiteX4-693" fmla="*/ 0 w 9144000"/>
              <a:gd name="connsiteY4-694" fmla="*/ 2143011 h 2489220"/>
              <a:gd name="connsiteX5-695" fmla="*/ 0 w 9144000"/>
              <a:gd name="connsiteY5-696" fmla="*/ 0 h 2489220"/>
              <a:gd name="connsiteX0-697" fmla="*/ 0 w 9144000"/>
              <a:gd name="connsiteY0-698" fmla="*/ 0 h 2982978"/>
              <a:gd name="connsiteX1-699" fmla="*/ 9144000 w 9144000"/>
              <a:gd name="connsiteY1-700" fmla="*/ 476225 h 2982978"/>
              <a:gd name="connsiteX2-701" fmla="*/ 9144000 w 9144000"/>
              <a:gd name="connsiteY2-702" fmla="*/ 714337 h 2982978"/>
              <a:gd name="connsiteX3-703" fmla="*/ 9144000 w 9144000"/>
              <a:gd name="connsiteY3-704" fmla="*/ 2143011 h 2982978"/>
              <a:gd name="connsiteX4-705" fmla="*/ 0 w 9144000"/>
              <a:gd name="connsiteY4-706" fmla="*/ 2143011 h 2982978"/>
              <a:gd name="connsiteX5-707" fmla="*/ 0 w 9144000"/>
              <a:gd name="connsiteY5-708" fmla="*/ 0 h 2982978"/>
              <a:gd name="connsiteX0-709" fmla="*/ 0 w 9144000"/>
              <a:gd name="connsiteY0-710" fmla="*/ 0 h 2489220"/>
              <a:gd name="connsiteX1-711" fmla="*/ 9144000 w 9144000"/>
              <a:gd name="connsiteY1-712" fmla="*/ 476225 h 2489220"/>
              <a:gd name="connsiteX2-713" fmla="*/ 9144000 w 9144000"/>
              <a:gd name="connsiteY2-714" fmla="*/ 714337 h 2489220"/>
              <a:gd name="connsiteX3-715" fmla="*/ 9144000 w 9144000"/>
              <a:gd name="connsiteY3-716" fmla="*/ 2143011 h 2489220"/>
              <a:gd name="connsiteX4-717" fmla="*/ 0 w 9144000"/>
              <a:gd name="connsiteY4-718" fmla="*/ 2143011 h 2489220"/>
              <a:gd name="connsiteX5-719" fmla="*/ 0 w 9144000"/>
              <a:gd name="connsiteY5-720" fmla="*/ 0 h 2489220"/>
              <a:gd name="connsiteX0-721" fmla="*/ 0 w 9144000"/>
              <a:gd name="connsiteY0-722" fmla="*/ 0 h 2354955"/>
              <a:gd name="connsiteX1-723" fmla="*/ 9144000 w 9144000"/>
              <a:gd name="connsiteY1-724" fmla="*/ 476225 h 2354955"/>
              <a:gd name="connsiteX2-725" fmla="*/ 9144000 w 9144000"/>
              <a:gd name="connsiteY2-726" fmla="*/ 714337 h 2354955"/>
              <a:gd name="connsiteX3-727" fmla="*/ 9144000 w 9144000"/>
              <a:gd name="connsiteY3-728" fmla="*/ 2143011 h 2354955"/>
              <a:gd name="connsiteX4-729" fmla="*/ 0 w 9144000"/>
              <a:gd name="connsiteY4-730" fmla="*/ 2143011 h 2354955"/>
              <a:gd name="connsiteX5-731" fmla="*/ 0 w 9144000"/>
              <a:gd name="connsiteY5-732" fmla="*/ 0 h 2354955"/>
              <a:gd name="connsiteX0-733" fmla="*/ 0 w 9144000"/>
              <a:gd name="connsiteY0-734" fmla="*/ 0 h 2641938"/>
              <a:gd name="connsiteX1-735" fmla="*/ 9144000 w 9144000"/>
              <a:gd name="connsiteY1-736" fmla="*/ 476225 h 2641938"/>
              <a:gd name="connsiteX2-737" fmla="*/ 9144000 w 9144000"/>
              <a:gd name="connsiteY2-738" fmla="*/ 714337 h 2641938"/>
              <a:gd name="connsiteX3-739" fmla="*/ 9144000 w 9144000"/>
              <a:gd name="connsiteY3-740" fmla="*/ 2143011 h 2641938"/>
              <a:gd name="connsiteX4-741" fmla="*/ 0 w 9144000"/>
              <a:gd name="connsiteY4-742" fmla="*/ 2143011 h 2641938"/>
              <a:gd name="connsiteX5-743" fmla="*/ 0 w 9144000"/>
              <a:gd name="connsiteY5-744" fmla="*/ 0 h 2641938"/>
              <a:gd name="connsiteX0-745" fmla="*/ 0 w 9144000"/>
              <a:gd name="connsiteY0-746" fmla="*/ 0 h 2354955"/>
              <a:gd name="connsiteX1-747" fmla="*/ 9144000 w 9144000"/>
              <a:gd name="connsiteY1-748" fmla="*/ 476225 h 2354955"/>
              <a:gd name="connsiteX2-749" fmla="*/ 9144000 w 9144000"/>
              <a:gd name="connsiteY2-750" fmla="*/ 714337 h 2354955"/>
              <a:gd name="connsiteX3-751" fmla="*/ 9144000 w 9144000"/>
              <a:gd name="connsiteY3-752" fmla="*/ 2143011 h 2354955"/>
              <a:gd name="connsiteX4-753" fmla="*/ 0 w 9144000"/>
              <a:gd name="connsiteY4-754" fmla="*/ 2143011 h 2354955"/>
              <a:gd name="connsiteX5-755" fmla="*/ 0 w 9144000"/>
              <a:gd name="connsiteY5-756" fmla="*/ 0 h 2354955"/>
              <a:gd name="connsiteX0-757" fmla="*/ 0 w 9144000"/>
              <a:gd name="connsiteY0-758" fmla="*/ 0 h 3137094"/>
              <a:gd name="connsiteX1-759" fmla="*/ 9144000 w 9144000"/>
              <a:gd name="connsiteY1-760" fmla="*/ 476225 h 3137094"/>
              <a:gd name="connsiteX2-761" fmla="*/ 9144000 w 9144000"/>
              <a:gd name="connsiteY2-762" fmla="*/ 714337 h 3137094"/>
              <a:gd name="connsiteX3-763" fmla="*/ 9144000 w 9144000"/>
              <a:gd name="connsiteY3-764" fmla="*/ 2143011 h 3137094"/>
              <a:gd name="connsiteX4-765" fmla="*/ 0 w 9144000"/>
              <a:gd name="connsiteY4-766" fmla="*/ 2143011 h 3137094"/>
              <a:gd name="connsiteX5-767" fmla="*/ 0 w 9144000"/>
              <a:gd name="connsiteY5-768" fmla="*/ 0 h 3137094"/>
              <a:gd name="connsiteX0-769" fmla="*/ 0 w 9144000"/>
              <a:gd name="connsiteY0-770" fmla="*/ 0 h 2573576"/>
              <a:gd name="connsiteX1-771" fmla="*/ 9144000 w 9144000"/>
              <a:gd name="connsiteY1-772" fmla="*/ 476225 h 2573576"/>
              <a:gd name="connsiteX2-773" fmla="*/ 9144000 w 9144000"/>
              <a:gd name="connsiteY2-774" fmla="*/ 714337 h 2573576"/>
              <a:gd name="connsiteX3-775" fmla="*/ 9144000 w 9144000"/>
              <a:gd name="connsiteY3-776" fmla="*/ 2143011 h 2573576"/>
              <a:gd name="connsiteX4-777" fmla="*/ 0 w 9144000"/>
              <a:gd name="connsiteY4-778" fmla="*/ 2143011 h 2573576"/>
              <a:gd name="connsiteX5-779" fmla="*/ 0 w 9144000"/>
              <a:gd name="connsiteY5-780" fmla="*/ 0 h 2573576"/>
              <a:gd name="connsiteX0-781" fmla="*/ 0 w 9144000"/>
              <a:gd name="connsiteY0-782" fmla="*/ 0 h 2354955"/>
              <a:gd name="connsiteX1-783" fmla="*/ 9144000 w 9144000"/>
              <a:gd name="connsiteY1-784" fmla="*/ 476225 h 2354955"/>
              <a:gd name="connsiteX2-785" fmla="*/ 9144000 w 9144000"/>
              <a:gd name="connsiteY2-786" fmla="*/ 714337 h 2354955"/>
              <a:gd name="connsiteX3-787" fmla="*/ 9144000 w 9144000"/>
              <a:gd name="connsiteY3-788" fmla="*/ 2143011 h 2354955"/>
              <a:gd name="connsiteX4-789" fmla="*/ 0 w 9144000"/>
              <a:gd name="connsiteY4-790" fmla="*/ 2143011 h 2354955"/>
              <a:gd name="connsiteX5-791" fmla="*/ 0 w 9144000"/>
              <a:gd name="connsiteY5-792" fmla="*/ 0 h 2354955"/>
              <a:gd name="connsiteX0-793" fmla="*/ 0 w 9144000"/>
              <a:gd name="connsiteY0-794" fmla="*/ 0 h 2354955"/>
              <a:gd name="connsiteX1-795" fmla="*/ 9144000 w 9144000"/>
              <a:gd name="connsiteY1-796" fmla="*/ 476225 h 2354955"/>
              <a:gd name="connsiteX2-797" fmla="*/ 9144000 w 9144000"/>
              <a:gd name="connsiteY2-798" fmla="*/ 714337 h 2354955"/>
              <a:gd name="connsiteX3-799" fmla="*/ 9144000 w 9144000"/>
              <a:gd name="connsiteY3-800" fmla="*/ 2143011 h 2354955"/>
              <a:gd name="connsiteX4-801" fmla="*/ 0 w 9144000"/>
              <a:gd name="connsiteY4-802" fmla="*/ 2143011 h 2354955"/>
              <a:gd name="connsiteX5-803" fmla="*/ 0 w 9144000"/>
              <a:gd name="connsiteY5-804" fmla="*/ 0 h 2354955"/>
              <a:gd name="connsiteX0-805" fmla="*/ 0 w 9144000"/>
              <a:gd name="connsiteY0-806" fmla="*/ 0 h 2354955"/>
              <a:gd name="connsiteX1-807" fmla="*/ 9144000 w 9144000"/>
              <a:gd name="connsiteY1-808" fmla="*/ 476225 h 2354955"/>
              <a:gd name="connsiteX2-809" fmla="*/ 9144000 w 9144000"/>
              <a:gd name="connsiteY2-810" fmla="*/ 714337 h 2354955"/>
              <a:gd name="connsiteX3-811" fmla="*/ 9144000 w 9144000"/>
              <a:gd name="connsiteY3-812" fmla="*/ 2143011 h 2354955"/>
              <a:gd name="connsiteX4-813" fmla="*/ 0 w 9144000"/>
              <a:gd name="connsiteY4-814" fmla="*/ 2143011 h 2354955"/>
              <a:gd name="connsiteX5-815" fmla="*/ 0 w 9144000"/>
              <a:gd name="connsiteY5-816" fmla="*/ 0 h 2354955"/>
              <a:gd name="connsiteX0-817" fmla="*/ 0 w 9144000"/>
              <a:gd name="connsiteY0-818" fmla="*/ 0 h 2354955"/>
              <a:gd name="connsiteX1-819" fmla="*/ 9144000 w 9144000"/>
              <a:gd name="connsiteY1-820" fmla="*/ 476225 h 2354955"/>
              <a:gd name="connsiteX2-821" fmla="*/ 9144000 w 9144000"/>
              <a:gd name="connsiteY2-822" fmla="*/ 714337 h 2354955"/>
              <a:gd name="connsiteX3-823" fmla="*/ 9144000 w 9144000"/>
              <a:gd name="connsiteY3-824" fmla="*/ 2143011 h 2354955"/>
              <a:gd name="connsiteX4-825" fmla="*/ 0 w 9144000"/>
              <a:gd name="connsiteY4-826" fmla="*/ 2143011 h 2354955"/>
              <a:gd name="connsiteX5-827" fmla="*/ 0 w 9144000"/>
              <a:gd name="connsiteY5-828" fmla="*/ 0 h 2354955"/>
              <a:gd name="connsiteX0-829" fmla="*/ 0 w 9144000"/>
              <a:gd name="connsiteY0-830" fmla="*/ 0 h 2354955"/>
              <a:gd name="connsiteX1-831" fmla="*/ 9144000 w 9144000"/>
              <a:gd name="connsiteY1-832" fmla="*/ 476225 h 2354955"/>
              <a:gd name="connsiteX2-833" fmla="*/ 9144000 w 9144000"/>
              <a:gd name="connsiteY2-834" fmla="*/ 714337 h 2354955"/>
              <a:gd name="connsiteX3-835" fmla="*/ 9144000 w 9144000"/>
              <a:gd name="connsiteY3-836" fmla="*/ 2143011 h 2354955"/>
              <a:gd name="connsiteX4-837" fmla="*/ 0 w 9144000"/>
              <a:gd name="connsiteY4-838" fmla="*/ 2143011 h 2354955"/>
              <a:gd name="connsiteX5-839" fmla="*/ 0 w 9144000"/>
              <a:gd name="connsiteY5-840" fmla="*/ 0 h 2354955"/>
              <a:gd name="connsiteX0-841" fmla="*/ 0 w 9144000"/>
              <a:gd name="connsiteY0-842" fmla="*/ 0 h 2354955"/>
              <a:gd name="connsiteX1-843" fmla="*/ 9144000 w 9144000"/>
              <a:gd name="connsiteY1-844" fmla="*/ 476225 h 2354955"/>
              <a:gd name="connsiteX2-845" fmla="*/ 9144000 w 9144000"/>
              <a:gd name="connsiteY2-846" fmla="*/ 714337 h 2354955"/>
              <a:gd name="connsiteX3-847" fmla="*/ 9144000 w 9144000"/>
              <a:gd name="connsiteY3-848" fmla="*/ 2143011 h 2354955"/>
              <a:gd name="connsiteX4-849" fmla="*/ 0 w 9144000"/>
              <a:gd name="connsiteY4-850" fmla="*/ 2143011 h 2354955"/>
              <a:gd name="connsiteX5-851" fmla="*/ 0 w 9144000"/>
              <a:gd name="connsiteY5-852" fmla="*/ 0 h 2354955"/>
              <a:gd name="connsiteX0-853" fmla="*/ 0 w 9144000"/>
              <a:gd name="connsiteY0-854" fmla="*/ 0 h 2354955"/>
              <a:gd name="connsiteX1-855" fmla="*/ 9144000 w 9144000"/>
              <a:gd name="connsiteY1-856" fmla="*/ 476225 h 2354955"/>
              <a:gd name="connsiteX2-857" fmla="*/ 9144000 w 9144000"/>
              <a:gd name="connsiteY2-858" fmla="*/ 714337 h 2354955"/>
              <a:gd name="connsiteX3-859" fmla="*/ 9144000 w 9144000"/>
              <a:gd name="connsiteY3-860" fmla="*/ 2143011 h 2354955"/>
              <a:gd name="connsiteX4-861" fmla="*/ 0 w 9144000"/>
              <a:gd name="connsiteY4-862" fmla="*/ 2143011 h 2354955"/>
              <a:gd name="connsiteX5-863" fmla="*/ 0 w 9144000"/>
              <a:gd name="connsiteY5-864" fmla="*/ 0 h 2354955"/>
              <a:gd name="connsiteX0-865" fmla="*/ 0 w 9144000"/>
              <a:gd name="connsiteY0-866" fmla="*/ 0 h 2354955"/>
              <a:gd name="connsiteX1-867" fmla="*/ 9144000 w 9144000"/>
              <a:gd name="connsiteY1-868" fmla="*/ 476225 h 2354955"/>
              <a:gd name="connsiteX2-869" fmla="*/ 9144000 w 9144000"/>
              <a:gd name="connsiteY2-870" fmla="*/ 714337 h 2354955"/>
              <a:gd name="connsiteX3-871" fmla="*/ 9144000 w 9144000"/>
              <a:gd name="connsiteY3-872" fmla="*/ 2143011 h 2354955"/>
              <a:gd name="connsiteX4-873" fmla="*/ 0 w 9144000"/>
              <a:gd name="connsiteY4-874" fmla="*/ 2143011 h 2354955"/>
              <a:gd name="connsiteX5-875" fmla="*/ 0 w 9144000"/>
              <a:gd name="connsiteY5-876" fmla="*/ 0 h 2354955"/>
              <a:gd name="connsiteX0-877" fmla="*/ 0 w 9144000"/>
              <a:gd name="connsiteY0-878" fmla="*/ 0 h 2354955"/>
              <a:gd name="connsiteX1-879" fmla="*/ 9144000 w 9144000"/>
              <a:gd name="connsiteY1-880" fmla="*/ 476225 h 2354955"/>
              <a:gd name="connsiteX2-881" fmla="*/ 9144000 w 9144000"/>
              <a:gd name="connsiteY2-882" fmla="*/ 714337 h 2354955"/>
              <a:gd name="connsiteX3-883" fmla="*/ 9144000 w 9144000"/>
              <a:gd name="connsiteY3-884" fmla="*/ 2143011 h 2354955"/>
              <a:gd name="connsiteX4-885" fmla="*/ 0 w 9144000"/>
              <a:gd name="connsiteY4-886" fmla="*/ 2143011 h 2354955"/>
              <a:gd name="connsiteX5-887" fmla="*/ 0 w 9144000"/>
              <a:gd name="connsiteY5-888" fmla="*/ 0 h 2354955"/>
              <a:gd name="connsiteX0-889" fmla="*/ 0 w 9144000"/>
              <a:gd name="connsiteY0-890" fmla="*/ 0 h 2619236"/>
              <a:gd name="connsiteX1-891" fmla="*/ 9144000 w 9144000"/>
              <a:gd name="connsiteY1-892" fmla="*/ 740506 h 2619236"/>
              <a:gd name="connsiteX2-893" fmla="*/ 9144000 w 9144000"/>
              <a:gd name="connsiteY2-894" fmla="*/ 978618 h 2619236"/>
              <a:gd name="connsiteX3-895" fmla="*/ 9144000 w 9144000"/>
              <a:gd name="connsiteY3-896" fmla="*/ 2407292 h 2619236"/>
              <a:gd name="connsiteX4-897" fmla="*/ 0 w 9144000"/>
              <a:gd name="connsiteY4-898" fmla="*/ 2407292 h 2619236"/>
              <a:gd name="connsiteX5-899" fmla="*/ 0 w 9144000"/>
              <a:gd name="connsiteY5-900" fmla="*/ 0 h 2619236"/>
              <a:gd name="connsiteX0-901" fmla="*/ 0 w 9144000"/>
              <a:gd name="connsiteY0-902" fmla="*/ 0 h 2619236"/>
              <a:gd name="connsiteX1-903" fmla="*/ 9144000 w 9144000"/>
              <a:gd name="connsiteY1-904" fmla="*/ 740506 h 2619236"/>
              <a:gd name="connsiteX2-905" fmla="*/ 9144000 w 9144000"/>
              <a:gd name="connsiteY2-906" fmla="*/ 978618 h 2619236"/>
              <a:gd name="connsiteX3-907" fmla="*/ 9144000 w 9144000"/>
              <a:gd name="connsiteY3-908" fmla="*/ 2407292 h 2619236"/>
              <a:gd name="connsiteX4-909" fmla="*/ 0 w 9144000"/>
              <a:gd name="connsiteY4-910" fmla="*/ 2407292 h 2619236"/>
              <a:gd name="connsiteX5-911" fmla="*/ 0 w 9144000"/>
              <a:gd name="connsiteY5-912" fmla="*/ 0 h 2619236"/>
              <a:gd name="connsiteX0-913" fmla="*/ 0 w 9144000"/>
              <a:gd name="connsiteY0-914" fmla="*/ 0 h 2619236"/>
              <a:gd name="connsiteX1-915" fmla="*/ 9144000 w 9144000"/>
              <a:gd name="connsiteY1-916" fmla="*/ 740506 h 2619236"/>
              <a:gd name="connsiteX2-917" fmla="*/ 9144000 w 9144000"/>
              <a:gd name="connsiteY2-918" fmla="*/ 978618 h 2619236"/>
              <a:gd name="connsiteX3-919" fmla="*/ 9144000 w 9144000"/>
              <a:gd name="connsiteY3-920" fmla="*/ 2407292 h 2619236"/>
              <a:gd name="connsiteX4-921" fmla="*/ 0 w 9144000"/>
              <a:gd name="connsiteY4-922" fmla="*/ 2407292 h 2619236"/>
              <a:gd name="connsiteX5-923" fmla="*/ 0 w 9144000"/>
              <a:gd name="connsiteY5-924" fmla="*/ 0 h 2619236"/>
              <a:gd name="connsiteX0-925" fmla="*/ 0 w 9144000"/>
              <a:gd name="connsiteY0-926" fmla="*/ 0 h 2619236"/>
              <a:gd name="connsiteX1-927" fmla="*/ 9144000 w 9144000"/>
              <a:gd name="connsiteY1-928" fmla="*/ 740506 h 2619236"/>
              <a:gd name="connsiteX2-929" fmla="*/ 9144000 w 9144000"/>
              <a:gd name="connsiteY2-930" fmla="*/ 978618 h 2619236"/>
              <a:gd name="connsiteX3-931" fmla="*/ 9144000 w 9144000"/>
              <a:gd name="connsiteY3-932" fmla="*/ 2407292 h 2619236"/>
              <a:gd name="connsiteX4-933" fmla="*/ 0 w 9144000"/>
              <a:gd name="connsiteY4-934" fmla="*/ 2407292 h 2619236"/>
              <a:gd name="connsiteX5-935" fmla="*/ 0 w 9144000"/>
              <a:gd name="connsiteY5-936" fmla="*/ 0 h 2619236"/>
              <a:gd name="connsiteX0-937" fmla="*/ 0 w 9144000"/>
              <a:gd name="connsiteY0-938" fmla="*/ 0 h 3422490"/>
              <a:gd name="connsiteX1-939" fmla="*/ 9144000 w 9144000"/>
              <a:gd name="connsiteY1-940" fmla="*/ 740506 h 3422490"/>
              <a:gd name="connsiteX2-941" fmla="*/ 9144000 w 9144000"/>
              <a:gd name="connsiteY2-942" fmla="*/ 978618 h 3422490"/>
              <a:gd name="connsiteX3-943" fmla="*/ 9144000 w 9144000"/>
              <a:gd name="connsiteY3-944" fmla="*/ 2407292 h 3422490"/>
              <a:gd name="connsiteX4-945" fmla="*/ 0 w 9144000"/>
              <a:gd name="connsiteY4-946" fmla="*/ 2407292 h 3422490"/>
              <a:gd name="connsiteX5-947" fmla="*/ 0 w 9144000"/>
              <a:gd name="connsiteY5-948" fmla="*/ 0 h 3422490"/>
              <a:gd name="connsiteX0-949" fmla="*/ 0 w 9144000"/>
              <a:gd name="connsiteY0-950" fmla="*/ 0 h 2902770"/>
              <a:gd name="connsiteX1-951" fmla="*/ 9144000 w 9144000"/>
              <a:gd name="connsiteY1-952" fmla="*/ 740506 h 2902770"/>
              <a:gd name="connsiteX2-953" fmla="*/ 9144000 w 9144000"/>
              <a:gd name="connsiteY2-954" fmla="*/ 978618 h 2902770"/>
              <a:gd name="connsiteX3-955" fmla="*/ 9144000 w 9144000"/>
              <a:gd name="connsiteY3-956" fmla="*/ 2407292 h 2902770"/>
              <a:gd name="connsiteX4-957" fmla="*/ 0 w 9144000"/>
              <a:gd name="connsiteY4-958" fmla="*/ 2407292 h 2902770"/>
              <a:gd name="connsiteX5-959" fmla="*/ 0 w 9144000"/>
              <a:gd name="connsiteY5-960" fmla="*/ 0 h 2902770"/>
              <a:gd name="connsiteX0-961" fmla="*/ 0 w 9144000"/>
              <a:gd name="connsiteY0-962" fmla="*/ 0 h 2859274"/>
              <a:gd name="connsiteX1-963" fmla="*/ 9144000 w 9144000"/>
              <a:gd name="connsiteY1-964" fmla="*/ 740506 h 2859274"/>
              <a:gd name="connsiteX2-965" fmla="*/ 9144000 w 9144000"/>
              <a:gd name="connsiteY2-966" fmla="*/ 978618 h 2859274"/>
              <a:gd name="connsiteX3-967" fmla="*/ 9144000 w 9144000"/>
              <a:gd name="connsiteY3-968" fmla="*/ 2407292 h 2859274"/>
              <a:gd name="connsiteX4-969" fmla="*/ 0 w 9144000"/>
              <a:gd name="connsiteY4-970" fmla="*/ 2407292 h 2859274"/>
              <a:gd name="connsiteX5-971" fmla="*/ 0 w 9144000"/>
              <a:gd name="connsiteY5-972" fmla="*/ 0 h 2859274"/>
              <a:gd name="connsiteX0-973" fmla="*/ 0 w 9144000"/>
              <a:gd name="connsiteY0-974" fmla="*/ 0 h 2815778"/>
              <a:gd name="connsiteX1-975" fmla="*/ 9144000 w 9144000"/>
              <a:gd name="connsiteY1-976" fmla="*/ 740506 h 2815778"/>
              <a:gd name="connsiteX2-977" fmla="*/ 9144000 w 9144000"/>
              <a:gd name="connsiteY2-978" fmla="*/ 978618 h 2815778"/>
              <a:gd name="connsiteX3-979" fmla="*/ 9144000 w 9144000"/>
              <a:gd name="connsiteY3-980" fmla="*/ 2407292 h 2815778"/>
              <a:gd name="connsiteX4-981" fmla="*/ 0 w 9144000"/>
              <a:gd name="connsiteY4-982" fmla="*/ 2407292 h 2815778"/>
              <a:gd name="connsiteX5-983" fmla="*/ 0 w 9144000"/>
              <a:gd name="connsiteY5-984" fmla="*/ 0 h 2815778"/>
              <a:gd name="connsiteX0-985" fmla="*/ 0 w 9144000"/>
              <a:gd name="connsiteY0-986" fmla="*/ 0 h 3352831"/>
              <a:gd name="connsiteX1-987" fmla="*/ 9144000 w 9144000"/>
              <a:gd name="connsiteY1-988" fmla="*/ 740506 h 3352831"/>
              <a:gd name="connsiteX2-989" fmla="*/ 9144000 w 9144000"/>
              <a:gd name="connsiteY2-990" fmla="*/ 978618 h 3352831"/>
              <a:gd name="connsiteX3-991" fmla="*/ 9144000 w 9144000"/>
              <a:gd name="connsiteY3-992" fmla="*/ 2407292 h 3352831"/>
              <a:gd name="connsiteX4-993" fmla="*/ 0 w 9144000"/>
              <a:gd name="connsiteY4-994" fmla="*/ 2407292 h 3352831"/>
              <a:gd name="connsiteX5-995" fmla="*/ 0 w 9144000"/>
              <a:gd name="connsiteY5-996" fmla="*/ 0 h 3352831"/>
              <a:gd name="connsiteX0-997" fmla="*/ 0 w 9144000"/>
              <a:gd name="connsiteY0-998" fmla="*/ 0 h 2962122"/>
              <a:gd name="connsiteX1-999" fmla="*/ 9144000 w 9144000"/>
              <a:gd name="connsiteY1-1000" fmla="*/ 740506 h 2962122"/>
              <a:gd name="connsiteX2-1001" fmla="*/ 9144000 w 9144000"/>
              <a:gd name="connsiteY2-1002" fmla="*/ 978618 h 2962122"/>
              <a:gd name="connsiteX3-1003" fmla="*/ 9144000 w 9144000"/>
              <a:gd name="connsiteY3-1004" fmla="*/ 2407292 h 2962122"/>
              <a:gd name="connsiteX4-1005" fmla="*/ 0 w 9144000"/>
              <a:gd name="connsiteY4-1006" fmla="*/ 2407292 h 2962122"/>
              <a:gd name="connsiteX5-1007" fmla="*/ 0 w 9144000"/>
              <a:gd name="connsiteY5-1008" fmla="*/ 0 h 2962122"/>
              <a:gd name="connsiteX0-1009" fmla="*/ 0 w 9144000"/>
              <a:gd name="connsiteY0-1010" fmla="*/ 0 h 3003041"/>
              <a:gd name="connsiteX1-1011" fmla="*/ 9144000 w 9144000"/>
              <a:gd name="connsiteY1-1012" fmla="*/ 740506 h 3003041"/>
              <a:gd name="connsiteX2-1013" fmla="*/ 9144000 w 9144000"/>
              <a:gd name="connsiteY2-1014" fmla="*/ 978618 h 3003041"/>
              <a:gd name="connsiteX3-1015" fmla="*/ 9144000 w 9144000"/>
              <a:gd name="connsiteY3-1016" fmla="*/ 2407292 h 3003041"/>
              <a:gd name="connsiteX4-1017" fmla="*/ 0 w 9144000"/>
              <a:gd name="connsiteY4-1018" fmla="*/ 2407292 h 3003041"/>
              <a:gd name="connsiteX5-1019" fmla="*/ 0 w 9144000"/>
              <a:gd name="connsiteY5-1020" fmla="*/ 0 h 3003041"/>
              <a:gd name="connsiteX0-1021" fmla="*/ 0 w 9144000"/>
              <a:gd name="connsiteY0-1022" fmla="*/ 0 h 2785938"/>
              <a:gd name="connsiteX1-1023" fmla="*/ 9144000 w 9144000"/>
              <a:gd name="connsiteY1-1024" fmla="*/ 740506 h 2785938"/>
              <a:gd name="connsiteX2-1025" fmla="*/ 9144000 w 9144000"/>
              <a:gd name="connsiteY2-1026" fmla="*/ 978618 h 2785938"/>
              <a:gd name="connsiteX3-1027" fmla="*/ 9144000 w 9144000"/>
              <a:gd name="connsiteY3-1028" fmla="*/ 2407292 h 2785938"/>
              <a:gd name="connsiteX4-1029" fmla="*/ 0 w 9144000"/>
              <a:gd name="connsiteY4-1030" fmla="*/ 2407292 h 2785938"/>
              <a:gd name="connsiteX5-1031" fmla="*/ 0 w 9144000"/>
              <a:gd name="connsiteY5-1032" fmla="*/ 0 h 2785938"/>
              <a:gd name="connsiteX0-1033" fmla="*/ 0 w 9144000"/>
              <a:gd name="connsiteY0-1034" fmla="*/ 0 h 2806948"/>
              <a:gd name="connsiteX1-1035" fmla="*/ 9144000 w 9144000"/>
              <a:gd name="connsiteY1-1036" fmla="*/ 740506 h 2806948"/>
              <a:gd name="connsiteX2-1037" fmla="*/ 9144000 w 9144000"/>
              <a:gd name="connsiteY2-1038" fmla="*/ 978618 h 2806948"/>
              <a:gd name="connsiteX3-1039" fmla="*/ 9144000 w 9144000"/>
              <a:gd name="connsiteY3-1040" fmla="*/ 2407292 h 2806948"/>
              <a:gd name="connsiteX4-1041" fmla="*/ 0 w 9144000"/>
              <a:gd name="connsiteY4-1042" fmla="*/ 2407292 h 2806948"/>
              <a:gd name="connsiteX5-1043" fmla="*/ 0 w 9144000"/>
              <a:gd name="connsiteY5-1044" fmla="*/ 0 h 2806948"/>
              <a:gd name="connsiteX0-1045" fmla="*/ 0 w 9144000"/>
              <a:gd name="connsiteY0-1046" fmla="*/ 0 h 2892463"/>
              <a:gd name="connsiteX1-1047" fmla="*/ 9144000 w 9144000"/>
              <a:gd name="connsiteY1-1048" fmla="*/ 740506 h 2892463"/>
              <a:gd name="connsiteX2-1049" fmla="*/ 9144000 w 9144000"/>
              <a:gd name="connsiteY2-1050" fmla="*/ 978618 h 2892463"/>
              <a:gd name="connsiteX3-1051" fmla="*/ 9144000 w 9144000"/>
              <a:gd name="connsiteY3-1052" fmla="*/ 2407292 h 2892463"/>
              <a:gd name="connsiteX4-1053" fmla="*/ 0 w 9144000"/>
              <a:gd name="connsiteY4-1054" fmla="*/ 2407292 h 2892463"/>
              <a:gd name="connsiteX5-1055" fmla="*/ 0 w 9144000"/>
              <a:gd name="connsiteY5-1056" fmla="*/ 0 h 2892463"/>
              <a:gd name="connsiteX0-1057" fmla="*/ 0 w 9144000"/>
              <a:gd name="connsiteY0-1058" fmla="*/ 0 h 3365011"/>
              <a:gd name="connsiteX1-1059" fmla="*/ 9144000 w 9144000"/>
              <a:gd name="connsiteY1-1060" fmla="*/ 740506 h 3365011"/>
              <a:gd name="connsiteX2-1061" fmla="*/ 9144000 w 9144000"/>
              <a:gd name="connsiteY2-1062" fmla="*/ 978618 h 3365011"/>
              <a:gd name="connsiteX3-1063" fmla="*/ 9144000 w 9144000"/>
              <a:gd name="connsiteY3-1064" fmla="*/ 2407292 h 3365011"/>
              <a:gd name="connsiteX4-1065" fmla="*/ 0 w 9144000"/>
              <a:gd name="connsiteY4-1066" fmla="*/ 2407292 h 3365011"/>
              <a:gd name="connsiteX5-1067" fmla="*/ 0 w 9144000"/>
              <a:gd name="connsiteY5-1068" fmla="*/ 0 h 3365011"/>
              <a:gd name="connsiteX0-1069" fmla="*/ 0 w 9144000"/>
              <a:gd name="connsiteY0-1070" fmla="*/ 0 h 3038807"/>
              <a:gd name="connsiteX1-1071" fmla="*/ 9144000 w 9144000"/>
              <a:gd name="connsiteY1-1072" fmla="*/ 740506 h 3038807"/>
              <a:gd name="connsiteX2-1073" fmla="*/ 9144000 w 9144000"/>
              <a:gd name="connsiteY2-1074" fmla="*/ 978618 h 3038807"/>
              <a:gd name="connsiteX3-1075" fmla="*/ 9144000 w 9144000"/>
              <a:gd name="connsiteY3-1076" fmla="*/ 2407292 h 3038807"/>
              <a:gd name="connsiteX4-1077" fmla="*/ 0 w 9144000"/>
              <a:gd name="connsiteY4-1078" fmla="*/ 2407292 h 3038807"/>
              <a:gd name="connsiteX5-1079" fmla="*/ 0 w 9144000"/>
              <a:gd name="connsiteY5-1080" fmla="*/ 0 h 3038807"/>
              <a:gd name="connsiteX0-1081" fmla="*/ 0 w 9144000"/>
              <a:gd name="connsiteY0-1082" fmla="*/ 0 h 3144231"/>
              <a:gd name="connsiteX1-1083" fmla="*/ 9144000 w 9144000"/>
              <a:gd name="connsiteY1-1084" fmla="*/ 740506 h 3144231"/>
              <a:gd name="connsiteX2-1085" fmla="*/ 9144000 w 9144000"/>
              <a:gd name="connsiteY2-1086" fmla="*/ 978618 h 3144231"/>
              <a:gd name="connsiteX3-1087" fmla="*/ 9144000 w 9144000"/>
              <a:gd name="connsiteY3-1088" fmla="*/ 2407292 h 3144231"/>
              <a:gd name="connsiteX4-1089" fmla="*/ 0 w 9144000"/>
              <a:gd name="connsiteY4-1090" fmla="*/ 2407292 h 3144231"/>
              <a:gd name="connsiteX5-1091" fmla="*/ 0 w 9144000"/>
              <a:gd name="connsiteY5-1092" fmla="*/ 0 h 3144231"/>
              <a:gd name="connsiteX0-1093" fmla="*/ 0 w 9144000"/>
              <a:gd name="connsiteY0-1094" fmla="*/ 0 h 2927128"/>
              <a:gd name="connsiteX1-1095" fmla="*/ 9144000 w 9144000"/>
              <a:gd name="connsiteY1-1096" fmla="*/ 740506 h 2927128"/>
              <a:gd name="connsiteX2-1097" fmla="*/ 9144000 w 9144000"/>
              <a:gd name="connsiteY2-1098" fmla="*/ 978618 h 2927128"/>
              <a:gd name="connsiteX3-1099" fmla="*/ 9144000 w 9144000"/>
              <a:gd name="connsiteY3-1100" fmla="*/ 2407292 h 2927128"/>
              <a:gd name="connsiteX4-1101" fmla="*/ 0 w 9144000"/>
              <a:gd name="connsiteY4-1102" fmla="*/ 2407292 h 2927128"/>
              <a:gd name="connsiteX5-1103" fmla="*/ 0 w 9144000"/>
              <a:gd name="connsiteY5-1104" fmla="*/ 0 h 2927128"/>
              <a:gd name="connsiteX0-1105" fmla="*/ 0 w 9144000"/>
              <a:gd name="connsiteY0-1106" fmla="*/ 0 h 3077149"/>
              <a:gd name="connsiteX1-1107" fmla="*/ 9144000 w 9144000"/>
              <a:gd name="connsiteY1-1108" fmla="*/ 740506 h 3077149"/>
              <a:gd name="connsiteX2-1109" fmla="*/ 9144000 w 9144000"/>
              <a:gd name="connsiteY2-1110" fmla="*/ 978618 h 3077149"/>
              <a:gd name="connsiteX3-1111" fmla="*/ 9144000 w 9144000"/>
              <a:gd name="connsiteY3-1112" fmla="*/ 2407292 h 3077149"/>
              <a:gd name="connsiteX4-1113" fmla="*/ 0 w 9144000"/>
              <a:gd name="connsiteY4-1114" fmla="*/ 2407292 h 3077149"/>
              <a:gd name="connsiteX5-1115" fmla="*/ 0 w 9144000"/>
              <a:gd name="connsiteY5-1116" fmla="*/ 0 h 3077149"/>
              <a:gd name="connsiteX0-1117" fmla="*/ 0 w 9144000"/>
              <a:gd name="connsiteY0-1118" fmla="*/ 0 h 3077149"/>
              <a:gd name="connsiteX1-1119" fmla="*/ 9144000 w 9144000"/>
              <a:gd name="connsiteY1-1120" fmla="*/ 740506 h 3077149"/>
              <a:gd name="connsiteX2-1121" fmla="*/ 9144000 w 9144000"/>
              <a:gd name="connsiteY2-1122" fmla="*/ 978618 h 3077149"/>
              <a:gd name="connsiteX3-1123" fmla="*/ 9144000 w 9144000"/>
              <a:gd name="connsiteY3-1124" fmla="*/ 2407292 h 3077149"/>
              <a:gd name="connsiteX4-1125" fmla="*/ 0 w 9144000"/>
              <a:gd name="connsiteY4-1126" fmla="*/ 2407292 h 3077149"/>
              <a:gd name="connsiteX5-1127" fmla="*/ 0 w 9144000"/>
              <a:gd name="connsiteY5-1128" fmla="*/ 0 h 3077149"/>
              <a:gd name="connsiteX0-1129" fmla="*/ 0 w 9144000"/>
              <a:gd name="connsiteY0-1130" fmla="*/ 0 h 3077149"/>
              <a:gd name="connsiteX1-1131" fmla="*/ 9144000 w 9144000"/>
              <a:gd name="connsiteY1-1132" fmla="*/ 740506 h 3077149"/>
              <a:gd name="connsiteX2-1133" fmla="*/ 9144000 w 9144000"/>
              <a:gd name="connsiteY2-1134" fmla="*/ 978618 h 3077149"/>
              <a:gd name="connsiteX3-1135" fmla="*/ 9144000 w 9144000"/>
              <a:gd name="connsiteY3-1136" fmla="*/ 2407292 h 3077149"/>
              <a:gd name="connsiteX4-1137" fmla="*/ 0 w 9144000"/>
              <a:gd name="connsiteY4-1138" fmla="*/ 2407292 h 3077149"/>
              <a:gd name="connsiteX5-1139" fmla="*/ 0 w 9144000"/>
              <a:gd name="connsiteY5-1140" fmla="*/ 0 h 3077149"/>
              <a:gd name="connsiteX0-1141" fmla="*/ 0 w 9144000"/>
              <a:gd name="connsiteY0-1142" fmla="*/ 0 h 2795541"/>
              <a:gd name="connsiteX1-1143" fmla="*/ 9144000 w 9144000"/>
              <a:gd name="connsiteY1-1144" fmla="*/ 740506 h 2795541"/>
              <a:gd name="connsiteX2-1145" fmla="*/ 9144000 w 9144000"/>
              <a:gd name="connsiteY2-1146" fmla="*/ 978618 h 2795541"/>
              <a:gd name="connsiteX3-1147" fmla="*/ 9144000 w 9144000"/>
              <a:gd name="connsiteY3-1148" fmla="*/ 2407292 h 2795541"/>
              <a:gd name="connsiteX4-1149" fmla="*/ 0 w 9144000"/>
              <a:gd name="connsiteY4-1150" fmla="*/ 2407292 h 2795541"/>
              <a:gd name="connsiteX5-1151" fmla="*/ 0 w 9144000"/>
              <a:gd name="connsiteY5-1152" fmla="*/ 0 h 2795541"/>
              <a:gd name="connsiteX0-1153" fmla="*/ 0 w 9144000"/>
              <a:gd name="connsiteY0-1154" fmla="*/ 0 h 3010067"/>
              <a:gd name="connsiteX1-1155" fmla="*/ 9144000 w 9144000"/>
              <a:gd name="connsiteY1-1156" fmla="*/ 740506 h 3010067"/>
              <a:gd name="connsiteX2-1157" fmla="*/ 9144000 w 9144000"/>
              <a:gd name="connsiteY2-1158" fmla="*/ 978618 h 3010067"/>
              <a:gd name="connsiteX3-1159" fmla="*/ 9144000 w 9144000"/>
              <a:gd name="connsiteY3-1160" fmla="*/ 2407292 h 3010067"/>
              <a:gd name="connsiteX4-1161" fmla="*/ 0 w 9144000"/>
              <a:gd name="connsiteY4-1162" fmla="*/ 2407292 h 3010067"/>
              <a:gd name="connsiteX5-1163" fmla="*/ 0 w 9144000"/>
              <a:gd name="connsiteY5-1164" fmla="*/ 0 h 3010067"/>
              <a:gd name="connsiteX0-1165" fmla="*/ 0 w 9144000"/>
              <a:gd name="connsiteY0-1166" fmla="*/ 0 h 3115491"/>
              <a:gd name="connsiteX1-1167" fmla="*/ 9144000 w 9144000"/>
              <a:gd name="connsiteY1-1168" fmla="*/ 740506 h 3115491"/>
              <a:gd name="connsiteX2-1169" fmla="*/ 9144000 w 9144000"/>
              <a:gd name="connsiteY2-1170" fmla="*/ 978618 h 3115491"/>
              <a:gd name="connsiteX3-1171" fmla="*/ 9144000 w 9144000"/>
              <a:gd name="connsiteY3-1172" fmla="*/ 2407292 h 3115491"/>
              <a:gd name="connsiteX4-1173" fmla="*/ 0 w 9144000"/>
              <a:gd name="connsiteY4-1174" fmla="*/ 2407292 h 3115491"/>
              <a:gd name="connsiteX5-1175" fmla="*/ 0 w 9144000"/>
              <a:gd name="connsiteY5-1176" fmla="*/ 0 h 3115491"/>
              <a:gd name="connsiteX0-1177" fmla="*/ 0 w 9144000"/>
              <a:gd name="connsiteY0-1178" fmla="*/ 0 h 3220915"/>
              <a:gd name="connsiteX1-1179" fmla="*/ 9144000 w 9144000"/>
              <a:gd name="connsiteY1-1180" fmla="*/ 740506 h 3220915"/>
              <a:gd name="connsiteX2-1181" fmla="*/ 9144000 w 9144000"/>
              <a:gd name="connsiteY2-1182" fmla="*/ 978618 h 3220915"/>
              <a:gd name="connsiteX3-1183" fmla="*/ 9144000 w 9144000"/>
              <a:gd name="connsiteY3-1184" fmla="*/ 2407292 h 3220915"/>
              <a:gd name="connsiteX4-1185" fmla="*/ 0 w 9144000"/>
              <a:gd name="connsiteY4-1186" fmla="*/ 2407292 h 3220915"/>
              <a:gd name="connsiteX5-1187" fmla="*/ 0 w 9144000"/>
              <a:gd name="connsiteY5-1188" fmla="*/ 0 h 3220915"/>
              <a:gd name="connsiteX0-1189" fmla="*/ 0 w 9144000"/>
              <a:gd name="connsiteY0-1190" fmla="*/ 0 h 3220915"/>
              <a:gd name="connsiteX1-1191" fmla="*/ 9144000 w 9144000"/>
              <a:gd name="connsiteY1-1192" fmla="*/ 740506 h 3220915"/>
              <a:gd name="connsiteX2-1193" fmla="*/ 9144000 w 9144000"/>
              <a:gd name="connsiteY2-1194" fmla="*/ 978618 h 3220915"/>
              <a:gd name="connsiteX3-1195" fmla="*/ 9144000 w 9144000"/>
              <a:gd name="connsiteY3-1196" fmla="*/ 2407292 h 3220915"/>
              <a:gd name="connsiteX4-1197" fmla="*/ 0 w 9144000"/>
              <a:gd name="connsiteY4-1198" fmla="*/ 2407292 h 3220915"/>
              <a:gd name="connsiteX5-1199" fmla="*/ 0 w 9144000"/>
              <a:gd name="connsiteY5-1200" fmla="*/ 0 h 3220915"/>
              <a:gd name="connsiteX0-1201" fmla="*/ 0 w 9144000"/>
              <a:gd name="connsiteY0-1202" fmla="*/ 0 h 2830206"/>
              <a:gd name="connsiteX1-1203" fmla="*/ 9144000 w 9144000"/>
              <a:gd name="connsiteY1-1204" fmla="*/ 740506 h 2830206"/>
              <a:gd name="connsiteX2-1205" fmla="*/ 9144000 w 9144000"/>
              <a:gd name="connsiteY2-1206" fmla="*/ 978618 h 2830206"/>
              <a:gd name="connsiteX3-1207" fmla="*/ 9144000 w 9144000"/>
              <a:gd name="connsiteY3-1208" fmla="*/ 2407292 h 2830206"/>
              <a:gd name="connsiteX4-1209" fmla="*/ 0 w 9144000"/>
              <a:gd name="connsiteY4-1210" fmla="*/ 2407292 h 2830206"/>
              <a:gd name="connsiteX5-1211" fmla="*/ 0 w 9144000"/>
              <a:gd name="connsiteY5-1212" fmla="*/ 0 h 2830206"/>
              <a:gd name="connsiteX0-1213" fmla="*/ 0 w 9144000"/>
              <a:gd name="connsiteY0-1214" fmla="*/ 0 h 2915721"/>
              <a:gd name="connsiteX1-1215" fmla="*/ 9144000 w 9144000"/>
              <a:gd name="connsiteY1-1216" fmla="*/ 740506 h 2915721"/>
              <a:gd name="connsiteX2-1217" fmla="*/ 9144000 w 9144000"/>
              <a:gd name="connsiteY2-1218" fmla="*/ 978618 h 2915721"/>
              <a:gd name="connsiteX3-1219" fmla="*/ 9144000 w 9144000"/>
              <a:gd name="connsiteY3-1220" fmla="*/ 2407292 h 2915721"/>
              <a:gd name="connsiteX4-1221" fmla="*/ 0 w 9144000"/>
              <a:gd name="connsiteY4-1222" fmla="*/ 2407292 h 2915721"/>
              <a:gd name="connsiteX5-1223" fmla="*/ 0 w 9144000"/>
              <a:gd name="connsiteY5-1224" fmla="*/ 0 h 2915721"/>
              <a:gd name="connsiteX0-1225" fmla="*/ 0 w 9144000"/>
              <a:gd name="connsiteY0-1226" fmla="*/ 0 h 4053232"/>
              <a:gd name="connsiteX1-1227" fmla="*/ 9144000 w 9144000"/>
              <a:gd name="connsiteY1-1228" fmla="*/ 740506 h 4053232"/>
              <a:gd name="connsiteX2-1229" fmla="*/ 9144000 w 9144000"/>
              <a:gd name="connsiteY2-1230" fmla="*/ 978618 h 4053232"/>
              <a:gd name="connsiteX3-1231" fmla="*/ 9144000 w 9144000"/>
              <a:gd name="connsiteY3-1232" fmla="*/ 2407292 h 4053232"/>
              <a:gd name="connsiteX4-1233" fmla="*/ 0 w 9144000"/>
              <a:gd name="connsiteY4-1234" fmla="*/ 2407292 h 4053232"/>
              <a:gd name="connsiteX5-1235" fmla="*/ 0 w 9144000"/>
              <a:gd name="connsiteY5-1236" fmla="*/ 0 h 4053232"/>
              <a:gd name="connsiteX0-1237" fmla="*/ 0 w 9144000"/>
              <a:gd name="connsiteY0-1238" fmla="*/ 0 h 3161611"/>
              <a:gd name="connsiteX1-1239" fmla="*/ 9144000 w 9144000"/>
              <a:gd name="connsiteY1-1240" fmla="*/ 740506 h 3161611"/>
              <a:gd name="connsiteX2-1241" fmla="*/ 9144000 w 9144000"/>
              <a:gd name="connsiteY2-1242" fmla="*/ 978618 h 3161611"/>
              <a:gd name="connsiteX3-1243" fmla="*/ 9144000 w 9144000"/>
              <a:gd name="connsiteY3-1244" fmla="*/ 2407292 h 3161611"/>
              <a:gd name="connsiteX4-1245" fmla="*/ 0 w 9144000"/>
              <a:gd name="connsiteY4-1246" fmla="*/ 2407292 h 3161611"/>
              <a:gd name="connsiteX5-1247" fmla="*/ 0 w 9144000"/>
              <a:gd name="connsiteY5-1248" fmla="*/ 0 h 3161611"/>
              <a:gd name="connsiteX0-1249" fmla="*/ 0 w 9144000"/>
              <a:gd name="connsiteY0-1250" fmla="*/ 0 h 3161611"/>
              <a:gd name="connsiteX1-1251" fmla="*/ 9144000 w 9144000"/>
              <a:gd name="connsiteY1-1252" fmla="*/ 740506 h 3161611"/>
              <a:gd name="connsiteX2-1253" fmla="*/ 9144000 w 9144000"/>
              <a:gd name="connsiteY2-1254" fmla="*/ 1428674 h 3161611"/>
              <a:gd name="connsiteX3-1255" fmla="*/ 9144000 w 9144000"/>
              <a:gd name="connsiteY3-1256" fmla="*/ 2407292 h 3161611"/>
              <a:gd name="connsiteX4-1257" fmla="*/ 0 w 9144000"/>
              <a:gd name="connsiteY4-1258" fmla="*/ 2407292 h 3161611"/>
              <a:gd name="connsiteX5-1259" fmla="*/ 0 w 9144000"/>
              <a:gd name="connsiteY5-1260" fmla="*/ 0 h 3161611"/>
              <a:gd name="connsiteX0-1261" fmla="*/ 0 w 9144000"/>
              <a:gd name="connsiteY0-1262" fmla="*/ 0 h 3161611"/>
              <a:gd name="connsiteX1-1263" fmla="*/ 9144000 w 9144000"/>
              <a:gd name="connsiteY1-1264" fmla="*/ 952449 h 3161611"/>
              <a:gd name="connsiteX2-1265" fmla="*/ 9144000 w 9144000"/>
              <a:gd name="connsiteY2-1266" fmla="*/ 1428674 h 3161611"/>
              <a:gd name="connsiteX3-1267" fmla="*/ 9144000 w 9144000"/>
              <a:gd name="connsiteY3-1268" fmla="*/ 2407292 h 3161611"/>
              <a:gd name="connsiteX4-1269" fmla="*/ 0 w 9144000"/>
              <a:gd name="connsiteY4-1270" fmla="*/ 2407292 h 3161611"/>
              <a:gd name="connsiteX5-1271" fmla="*/ 0 w 9144000"/>
              <a:gd name="connsiteY5-1272" fmla="*/ 0 h 3161611"/>
              <a:gd name="connsiteX0-1273" fmla="*/ 0 w 9144000"/>
              <a:gd name="connsiteY0-1274" fmla="*/ 0 h 3161611"/>
              <a:gd name="connsiteX1-1275" fmla="*/ 9144000 w 9144000"/>
              <a:gd name="connsiteY1-1276" fmla="*/ 952449 h 3161611"/>
              <a:gd name="connsiteX2-1277" fmla="*/ 9144000 w 9144000"/>
              <a:gd name="connsiteY2-1278" fmla="*/ 1428674 h 3161611"/>
              <a:gd name="connsiteX3-1279" fmla="*/ 9144000 w 9144000"/>
              <a:gd name="connsiteY3-1280" fmla="*/ 2407292 h 3161611"/>
              <a:gd name="connsiteX4-1281" fmla="*/ 0 w 9144000"/>
              <a:gd name="connsiteY4-1282" fmla="*/ 2407292 h 3161611"/>
              <a:gd name="connsiteX5-1283" fmla="*/ 0 w 9144000"/>
              <a:gd name="connsiteY5-1284" fmla="*/ 0 h 3161611"/>
              <a:gd name="connsiteX0-1285" fmla="*/ 0 w 9144000"/>
              <a:gd name="connsiteY0-1286" fmla="*/ 0 h 3161611"/>
              <a:gd name="connsiteX1-1287" fmla="*/ 9144000 w 9144000"/>
              <a:gd name="connsiteY1-1288" fmla="*/ 952449 h 3161611"/>
              <a:gd name="connsiteX2-1289" fmla="*/ 9144000 w 9144000"/>
              <a:gd name="connsiteY2-1290" fmla="*/ 1428674 h 3161611"/>
              <a:gd name="connsiteX3-1291" fmla="*/ 9144000 w 9144000"/>
              <a:gd name="connsiteY3-1292" fmla="*/ 2407292 h 3161611"/>
              <a:gd name="connsiteX4-1293" fmla="*/ 0 w 9144000"/>
              <a:gd name="connsiteY4-1294" fmla="*/ 2407292 h 3161611"/>
              <a:gd name="connsiteX5-1295" fmla="*/ 0 w 9144000"/>
              <a:gd name="connsiteY5-1296" fmla="*/ 0 h 3161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161611">
                <a:moveTo>
                  <a:pt x="0" y="0"/>
                </a:moveTo>
                <a:cubicBezTo>
                  <a:pt x="5090251" y="3161611"/>
                  <a:pt x="6327576" y="2305507"/>
                  <a:pt x="9144000" y="952449"/>
                </a:cubicBezTo>
                <a:lnTo>
                  <a:pt x="9144000" y="1428674"/>
                </a:lnTo>
                <a:lnTo>
                  <a:pt x="9144000" y="2407292"/>
                </a:lnTo>
                <a:lnTo>
                  <a:pt x="0" y="24072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dist="25400" dir="5400000" algn="t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/>
          </a:p>
        </p:txBody>
      </p:sp>
      <p:sp>
        <p:nvSpPr>
          <p:cNvPr id="5" name="任意多边形 13"/>
          <p:cNvSpPr/>
          <p:nvPr userDrawn="1"/>
        </p:nvSpPr>
        <p:spPr>
          <a:xfrm>
            <a:off x="0" y="-136525"/>
            <a:ext cx="9144000" cy="723900"/>
          </a:xfrm>
          <a:custGeom>
            <a:avLst/>
            <a:gdLst>
              <a:gd name="connsiteX0" fmla="*/ 0 w 9144000"/>
              <a:gd name="connsiteY0" fmla="*/ 0 h 450050"/>
              <a:gd name="connsiteX1" fmla="*/ 9144000 w 9144000"/>
              <a:gd name="connsiteY1" fmla="*/ 0 h 450050"/>
              <a:gd name="connsiteX2" fmla="*/ 9144000 w 9144000"/>
              <a:gd name="connsiteY2" fmla="*/ 450050 h 450050"/>
              <a:gd name="connsiteX3" fmla="*/ 0 w 9144000"/>
              <a:gd name="connsiteY3" fmla="*/ 450050 h 450050"/>
              <a:gd name="connsiteX4" fmla="*/ 0 w 9144000"/>
              <a:gd name="connsiteY4" fmla="*/ 0 h 450050"/>
              <a:gd name="connsiteX0-1" fmla="*/ 0 w 9144000"/>
              <a:gd name="connsiteY0-2" fmla="*/ 0 h 450050"/>
              <a:gd name="connsiteX1-3" fmla="*/ 9144000 w 9144000"/>
              <a:gd name="connsiteY1-4" fmla="*/ 0 h 450050"/>
              <a:gd name="connsiteX2-5" fmla="*/ 9144000 w 9144000"/>
              <a:gd name="connsiteY2-6" fmla="*/ 450050 h 450050"/>
              <a:gd name="connsiteX3-7" fmla="*/ 0 w 9144000"/>
              <a:gd name="connsiteY3-8" fmla="*/ 180020 h 450050"/>
              <a:gd name="connsiteX4-9" fmla="*/ 0 w 9144000"/>
              <a:gd name="connsiteY4-10" fmla="*/ 0 h 450050"/>
              <a:gd name="connsiteX0-11" fmla="*/ 0 w 9144000"/>
              <a:gd name="connsiteY0-12" fmla="*/ 0 h 180020"/>
              <a:gd name="connsiteX1-13" fmla="*/ 9144000 w 9144000"/>
              <a:gd name="connsiteY1-14" fmla="*/ 0 h 180020"/>
              <a:gd name="connsiteX2-15" fmla="*/ 9144000 w 9144000"/>
              <a:gd name="connsiteY2-16" fmla="*/ 135015 h 180020"/>
              <a:gd name="connsiteX3-17" fmla="*/ 0 w 9144000"/>
              <a:gd name="connsiteY3-18" fmla="*/ 180020 h 180020"/>
              <a:gd name="connsiteX4-19" fmla="*/ 0 w 9144000"/>
              <a:gd name="connsiteY4-20" fmla="*/ 0 h 180020"/>
              <a:gd name="connsiteX0-21" fmla="*/ 0 w 9144000"/>
              <a:gd name="connsiteY0-22" fmla="*/ 464709 h 644729"/>
              <a:gd name="connsiteX1-23" fmla="*/ 9144000 w 9144000"/>
              <a:gd name="connsiteY1-24" fmla="*/ 464709 h 644729"/>
              <a:gd name="connsiteX2-25" fmla="*/ 9144000 w 9144000"/>
              <a:gd name="connsiteY2-26" fmla="*/ 599724 h 644729"/>
              <a:gd name="connsiteX3-27" fmla="*/ 0 w 9144000"/>
              <a:gd name="connsiteY3-28" fmla="*/ 644729 h 644729"/>
              <a:gd name="connsiteX4-29" fmla="*/ 0 w 9144000"/>
              <a:gd name="connsiteY4-30" fmla="*/ 464709 h 644729"/>
              <a:gd name="connsiteX0-31" fmla="*/ 0 w 9144000"/>
              <a:gd name="connsiteY0-32" fmla="*/ 464709 h 644729"/>
              <a:gd name="connsiteX1-33" fmla="*/ 9144000 w 9144000"/>
              <a:gd name="connsiteY1-34" fmla="*/ 464709 h 644729"/>
              <a:gd name="connsiteX2-35" fmla="*/ 9144000 w 9144000"/>
              <a:gd name="connsiteY2-36" fmla="*/ 599724 h 644729"/>
              <a:gd name="connsiteX3-37" fmla="*/ 0 w 9144000"/>
              <a:gd name="connsiteY3-38" fmla="*/ 644729 h 644729"/>
              <a:gd name="connsiteX4-39" fmla="*/ 0 w 9144000"/>
              <a:gd name="connsiteY4-40" fmla="*/ 464709 h 644729"/>
              <a:gd name="connsiteX0-41" fmla="*/ 0 w 9144000"/>
              <a:gd name="connsiteY0-42" fmla="*/ 464709 h 644729"/>
              <a:gd name="connsiteX1-43" fmla="*/ 9144000 w 9144000"/>
              <a:gd name="connsiteY1-44" fmla="*/ 464709 h 644729"/>
              <a:gd name="connsiteX2-45" fmla="*/ 9144000 w 9144000"/>
              <a:gd name="connsiteY2-46" fmla="*/ 599724 h 644729"/>
              <a:gd name="connsiteX3-47" fmla="*/ 0 w 9144000"/>
              <a:gd name="connsiteY3-48" fmla="*/ 644729 h 644729"/>
              <a:gd name="connsiteX4-49" fmla="*/ 0 w 9144000"/>
              <a:gd name="connsiteY4-50" fmla="*/ 464709 h 644729"/>
              <a:gd name="connsiteX0-51" fmla="*/ 0 w 9144000"/>
              <a:gd name="connsiteY0-52" fmla="*/ 269637 h 449657"/>
              <a:gd name="connsiteX1-53" fmla="*/ 9144000 w 9144000"/>
              <a:gd name="connsiteY1-54" fmla="*/ 269637 h 449657"/>
              <a:gd name="connsiteX2-55" fmla="*/ 9144000 w 9144000"/>
              <a:gd name="connsiteY2-56" fmla="*/ 404652 h 449657"/>
              <a:gd name="connsiteX3-57" fmla="*/ 0 w 9144000"/>
              <a:gd name="connsiteY3-58" fmla="*/ 449657 h 449657"/>
              <a:gd name="connsiteX4-59" fmla="*/ 0 w 9144000"/>
              <a:gd name="connsiteY4-60" fmla="*/ 269637 h 449657"/>
              <a:gd name="connsiteX0-61" fmla="*/ 0 w 9144000"/>
              <a:gd name="connsiteY0-62" fmla="*/ 269637 h 449657"/>
              <a:gd name="connsiteX1-63" fmla="*/ 9144000 w 9144000"/>
              <a:gd name="connsiteY1-64" fmla="*/ 269637 h 449657"/>
              <a:gd name="connsiteX2-65" fmla="*/ 9144000 w 9144000"/>
              <a:gd name="connsiteY2-66" fmla="*/ 404652 h 449657"/>
              <a:gd name="connsiteX3-67" fmla="*/ 0 w 9144000"/>
              <a:gd name="connsiteY3-68" fmla="*/ 449657 h 449657"/>
              <a:gd name="connsiteX4-69" fmla="*/ 0 w 9144000"/>
              <a:gd name="connsiteY4-70" fmla="*/ 269637 h 449657"/>
              <a:gd name="connsiteX0-71" fmla="*/ 0 w 9144000"/>
              <a:gd name="connsiteY0-72" fmla="*/ 269637 h 449657"/>
              <a:gd name="connsiteX1-73" fmla="*/ 9144000 w 9144000"/>
              <a:gd name="connsiteY1-74" fmla="*/ 269637 h 449657"/>
              <a:gd name="connsiteX2-75" fmla="*/ 9144000 w 9144000"/>
              <a:gd name="connsiteY2-76" fmla="*/ 404652 h 449657"/>
              <a:gd name="connsiteX3-77" fmla="*/ 0 w 9144000"/>
              <a:gd name="connsiteY3-78" fmla="*/ 449657 h 449657"/>
              <a:gd name="connsiteX4-79" fmla="*/ 0 w 9144000"/>
              <a:gd name="connsiteY4-80" fmla="*/ 269637 h 449657"/>
              <a:gd name="connsiteX0-81" fmla="*/ 0 w 9144000"/>
              <a:gd name="connsiteY0-82" fmla="*/ 269637 h 449657"/>
              <a:gd name="connsiteX1-83" fmla="*/ 9144000 w 9144000"/>
              <a:gd name="connsiteY1-84" fmla="*/ 269637 h 449657"/>
              <a:gd name="connsiteX2-85" fmla="*/ 9144000 w 9144000"/>
              <a:gd name="connsiteY2-86" fmla="*/ 404652 h 449657"/>
              <a:gd name="connsiteX3-87" fmla="*/ 0 w 9144000"/>
              <a:gd name="connsiteY3-88" fmla="*/ 449657 h 449657"/>
              <a:gd name="connsiteX4-89" fmla="*/ 0 w 9144000"/>
              <a:gd name="connsiteY4-90" fmla="*/ 269637 h 449657"/>
              <a:gd name="connsiteX0-91" fmla="*/ 0 w 9144000"/>
              <a:gd name="connsiteY0-92" fmla="*/ 269637 h 449657"/>
              <a:gd name="connsiteX1-93" fmla="*/ 9144000 w 9144000"/>
              <a:gd name="connsiteY1-94" fmla="*/ 269637 h 449657"/>
              <a:gd name="connsiteX2-95" fmla="*/ 9144000 w 9144000"/>
              <a:gd name="connsiteY2-96" fmla="*/ 404652 h 449657"/>
              <a:gd name="connsiteX3-97" fmla="*/ 0 w 9144000"/>
              <a:gd name="connsiteY3-98" fmla="*/ 449657 h 449657"/>
              <a:gd name="connsiteX4-99" fmla="*/ 0 w 9144000"/>
              <a:gd name="connsiteY4-100" fmla="*/ 269637 h 449657"/>
              <a:gd name="connsiteX0-101" fmla="*/ 0 w 9144000"/>
              <a:gd name="connsiteY0-102" fmla="*/ 269637 h 540060"/>
              <a:gd name="connsiteX1-103" fmla="*/ 9144000 w 9144000"/>
              <a:gd name="connsiteY1-104" fmla="*/ 269637 h 540060"/>
              <a:gd name="connsiteX2-105" fmla="*/ 9144000 w 9144000"/>
              <a:gd name="connsiteY2-106" fmla="*/ 540060 h 540060"/>
              <a:gd name="connsiteX3-107" fmla="*/ 0 w 9144000"/>
              <a:gd name="connsiteY3-108" fmla="*/ 449657 h 540060"/>
              <a:gd name="connsiteX4-109" fmla="*/ 0 w 9144000"/>
              <a:gd name="connsiteY4-110" fmla="*/ 269637 h 540060"/>
              <a:gd name="connsiteX0-111" fmla="*/ 0 w 9144000"/>
              <a:gd name="connsiteY0-112" fmla="*/ 269637 h 540060"/>
              <a:gd name="connsiteX1-113" fmla="*/ 9144000 w 9144000"/>
              <a:gd name="connsiteY1-114" fmla="*/ 450049 h 540060"/>
              <a:gd name="connsiteX2-115" fmla="*/ 9144000 w 9144000"/>
              <a:gd name="connsiteY2-116" fmla="*/ 540060 h 540060"/>
              <a:gd name="connsiteX3-117" fmla="*/ 0 w 9144000"/>
              <a:gd name="connsiteY3-118" fmla="*/ 449657 h 540060"/>
              <a:gd name="connsiteX4-119" fmla="*/ 0 w 9144000"/>
              <a:gd name="connsiteY4-120" fmla="*/ 269637 h 540060"/>
              <a:gd name="connsiteX0-121" fmla="*/ 0 w 9144000"/>
              <a:gd name="connsiteY0-122" fmla="*/ 269637 h 675074"/>
              <a:gd name="connsiteX1-123" fmla="*/ 9144000 w 9144000"/>
              <a:gd name="connsiteY1-124" fmla="*/ 450049 h 675074"/>
              <a:gd name="connsiteX2-125" fmla="*/ 9144000 w 9144000"/>
              <a:gd name="connsiteY2-126" fmla="*/ 675074 h 675074"/>
              <a:gd name="connsiteX3-127" fmla="*/ 0 w 9144000"/>
              <a:gd name="connsiteY3-128" fmla="*/ 449657 h 675074"/>
              <a:gd name="connsiteX4-129" fmla="*/ 0 w 9144000"/>
              <a:gd name="connsiteY4-130" fmla="*/ 269637 h 675074"/>
              <a:gd name="connsiteX0-131" fmla="*/ 0 w 9144000"/>
              <a:gd name="connsiteY0-132" fmla="*/ 269637 h 675074"/>
              <a:gd name="connsiteX1-133" fmla="*/ 9144000 w 9144000"/>
              <a:gd name="connsiteY1-134" fmla="*/ 450049 h 675074"/>
              <a:gd name="connsiteX2-135" fmla="*/ 9144000 w 9144000"/>
              <a:gd name="connsiteY2-136" fmla="*/ 675074 h 675074"/>
              <a:gd name="connsiteX3-137" fmla="*/ 0 w 9144000"/>
              <a:gd name="connsiteY3-138" fmla="*/ 449657 h 675074"/>
              <a:gd name="connsiteX4-139" fmla="*/ 0 w 9144000"/>
              <a:gd name="connsiteY4-140" fmla="*/ 269637 h 675074"/>
              <a:gd name="connsiteX0-141" fmla="*/ 0 w 9144000"/>
              <a:gd name="connsiteY0-142" fmla="*/ 269637 h 832275"/>
              <a:gd name="connsiteX1-143" fmla="*/ 9144000 w 9144000"/>
              <a:gd name="connsiteY1-144" fmla="*/ 450049 h 832275"/>
              <a:gd name="connsiteX2-145" fmla="*/ 9144000 w 9144000"/>
              <a:gd name="connsiteY2-146" fmla="*/ 832275 h 832275"/>
              <a:gd name="connsiteX3-147" fmla="*/ 0 w 9144000"/>
              <a:gd name="connsiteY3-148" fmla="*/ 449657 h 832275"/>
              <a:gd name="connsiteX4-149" fmla="*/ 0 w 9144000"/>
              <a:gd name="connsiteY4-150" fmla="*/ 269637 h 832275"/>
              <a:gd name="connsiteX0-151" fmla="*/ 0 w 9144000"/>
              <a:gd name="connsiteY0-152" fmla="*/ 269637 h 832275"/>
              <a:gd name="connsiteX1-153" fmla="*/ 9144000 w 9144000"/>
              <a:gd name="connsiteY1-154" fmla="*/ 652255 h 832275"/>
              <a:gd name="connsiteX2-155" fmla="*/ 9144000 w 9144000"/>
              <a:gd name="connsiteY2-156" fmla="*/ 832275 h 832275"/>
              <a:gd name="connsiteX3-157" fmla="*/ 0 w 9144000"/>
              <a:gd name="connsiteY3-158" fmla="*/ 449657 h 832275"/>
              <a:gd name="connsiteX4-159" fmla="*/ 0 w 9144000"/>
              <a:gd name="connsiteY4-160" fmla="*/ 269637 h 832275"/>
              <a:gd name="connsiteX0-161" fmla="*/ 0 w 9144000"/>
              <a:gd name="connsiteY0-162" fmla="*/ 269637 h 832275"/>
              <a:gd name="connsiteX1-163" fmla="*/ 9144000 w 9144000"/>
              <a:gd name="connsiteY1-164" fmla="*/ 652255 h 832275"/>
              <a:gd name="connsiteX2-165" fmla="*/ 9144000 w 9144000"/>
              <a:gd name="connsiteY2-166" fmla="*/ 832275 h 832275"/>
              <a:gd name="connsiteX3-167" fmla="*/ 0 w 9144000"/>
              <a:gd name="connsiteY3-168" fmla="*/ 630070 h 832275"/>
              <a:gd name="connsiteX4-169" fmla="*/ 0 w 9144000"/>
              <a:gd name="connsiteY4-170" fmla="*/ 269637 h 832275"/>
              <a:gd name="connsiteX0-171" fmla="*/ 0 w 9144000"/>
              <a:gd name="connsiteY0-172" fmla="*/ 269637 h 561852"/>
              <a:gd name="connsiteX1-173" fmla="*/ 9144000 w 9144000"/>
              <a:gd name="connsiteY1-174" fmla="*/ 381832 h 561852"/>
              <a:gd name="connsiteX2-175" fmla="*/ 9144000 w 9144000"/>
              <a:gd name="connsiteY2-176" fmla="*/ 561852 h 561852"/>
              <a:gd name="connsiteX3-177" fmla="*/ 0 w 9144000"/>
              <a:gd name="connsiteY3-178" fmla="*/ 359647 h 561852"/>
              <a:gd name="connsiteX4-179" fmla="*/ 0 w 9144000"/>
              <a:gd name="connsiteY4-180" fmla="*/ 269637 h 561852"/>
              <a:gd name="connsiteX0-181" fmla="*/ 0 w 9144000"/>
              <a:gd name="connsiteY0-182" fmla="*/ 269637 h 651863"/>
              <a:gd name="connsiteX1-183" fmla="*/ 9144000 w 9144000"/>
              <a:gd name="connsiteY1-184" fmla="*/ 471843 h 651863"/>
              <a:gd name="connsiteX2-185" fmla="*/ 9144000 w 9144000"/>
              <a:gd name="connsiteY2-186" fmla="*/ 651863 h 651863"/>
              <a:gd name="connsiteX3-187" fmla="*/ 0 w 9144000"/>
              <a:gd name="connsiteY3-188" fmla="*/ 449658 h 651863"/>
              <a:gd name="connsiteX4-189" fmla="*/ 0 w 9144000"/>
              <a:gd name="connsiteY4-190" fmla="*/ 269637 h 651863"/>
              <a:gd name="connsiteX0-191" fmla="*/ 0 w 9144000"/>
              <a:gd name="connsiteY0-192" fmla="*/ 269637 h 651863"/>
              <a:gd name="connsiteX1-193" fmla="*/ 9144000 w 9144000"/>
              <a:gd name="connsiteY1-194" fmla="*/ 471843 h 651863"/>
              <a:gd name="connsiteX2-195" fmla="*/ 9144000 w 9144000"/>
              <a:gd name="connsiteY2-196" fmla="*/ 651863 h 651863"/>
              <a:gd name="connsiteX3-197" fmla="*/ 0 w 9144000"/>
              <a:gd name="connsiteY3-198" fmla="*/ 449658 h 651863"/>
              <a:gd name="connsiteX4-199" fmla="*/ 0 w 9144000"/>
              <a:gd name="connsiteY4-200" fmla="*/ 269637 h 651863"/>
              <a:gd name="connsiteX0-201" fmla="*/ 0 w 9144000"/>
              <a:gd name="connsiteY0-202" fmla="*/ 208677 h 590903"/>
              <a:gd name="connsiteX1-203" fmla="*/ 9144000 w 9144000"/>
              <a:gd name="connsiteY1-204" fmla="*/ 410883 h 590903"/>
              <a:gd name="connsiteX2-205" fmla="*/ 9144000 w 9144000"/>
              <a:gd name="connsiteY2-206" fmla="*/ 590903 h 590903"/>
              <a:gd name="connsiteX3-207" fmla="*/ 0 w 9144000"/>
              <a:gd name="connsiteY3-208" fmla="*/ 388698 h 590903"/>
              <a:gd name="connsiteX4-209" fmla="*/ 0 w 9144000"/>
              <a:gd name="connsiteY4-210" fmla="*/ 208677 h 590903"/>
              <a:gd name="connsiteX0-211" fmla="*/ 0 w 9144000"/>
              <a:gd name="connsiteY0-212" fmla="*/ 208677 h 590903"/>
              <a:gd name="connsiteX1-213" fmla="*/ 9144000 w 9144000"/>
              <a:gd name="connsiteY1-214" fmla="*/ 410883 h 590903"/>
              <a:gd name="connsiteX2-215" fmla="*/ 9144000 w 9144000"/>
              <a:gd name="connsiteY2-216" fmla="*/ 590903 h 590903"/>
              <a:gd name="connsiteX3-217" fmla="*/ 0 w 9144000"/>
              <a:gd name="connsiteY3-218" fmla="*/ 388698 h 590903"/>
              <a:gd name="connsiteX4-219" fmla="*/ 0 w 9144000"/>
              <a:gd name="connsiteY4-220" fmla="*/ 208677 h 590903"/>
              <a:gd name="connsiteX0-221" fmla="*/ 0 w 9144000"/>
              <a:gd name="connsiteY0-222" fmla="*/ 415941 h 798167"/>
              <a:gd name="connsiteX1-223" fmla="*/ 9144000 w 9144000"/>
              <a:gd name="connsiteY1-224" fmla="*/ 618147 h 798167"/>
              <a:gd name="connsiteX2-225" fmla="*/ 9144000 w 9144000"/>
              <a:gd name="connsiteY2-226" fmla="*/ 798167 h 798167"/>
              <a:gd name="connsiteX3-227" fmla="*/ 0 w 9144000"/>
              <a:gd name="connsiteY3-228" fmla="*/ 595962 h 798167"/>
              <a:gd name="connsiteX4-229" fmla="*/ 0 w 9144000"/>
              <a:gd name="connsiteY4-230" fmla="*/ 415941 h 798167"/>
              <a:gd name="connsiteX0-231" fmla="*/ 0 w 9144000"/>
              <a:gd name="connsiteY0-232" fmla="*/ 415941 h 798167"/>
              <a:gd name="connsiteX1-233" fmla="*/ 9144000 w 9144000"/>
              <a:gd name="connsiteY1-234" fmla="*/ 618147 h 798167"/>
              <a:gd name="connsiteX2-235" fmla="*/ 9144000 w 9144000"/>
              <a:gd name="connsiteY2-236" fmla="*/ 798167 h 798167"/>
              <a:gd name="connsiteX3-237" fmla="*/ 0 w 9144000"/>
              <a:gd name="connsiteY3-238" fmla="*/ 595962 h 798167"/>
              <a:gd name="connsiteX4-239" fmla="*/ 0 w 9144000"/>
              <a:gd name="connsiteY4-240" fmla="*/ 415941 h 798167"/>
              <a:gd name="connsiteX0-241" fmla="*/ 0 w 9144000"/>
              <a:gd name="connsiteY0-242" fmla="*/ 415941 h 798167"/>
              <a:gd name="connsiteX1-243" fmla="*/ 9144000 w 9144000"/>
              <a:gd name="connsiteY1-244" fmla="*/ 618147 h 798167"/>
              <a:gd name="connsiteX2-245" fmla="*/ 9144000 w 9144000"/>
              <a:gd name="connsiteY2-246" fmla="*/ 798167 h 798167"/>
              <a:gd name="connsiteX3-247" fmla="*/ 0 w 9144000"/>
              <a:gd name="connsiteY3-248" fmla="*/ 595962 h 798167"/>
              <a:gd name="connsiteX4-249" fmla="*/ 0 w 9144000"/>
              <a:gd name="connsiteY4-250" fmla="*/ 415941 h 798167"/>
              <a:gd name="connsiteX0-251" fmla="*/ 0 w 9144000"/>
              <a:gd name="connsiteY0-252" fmla="*/ 415941 h 798167"/>
              <a:gd name="connsiteX1-253" fmla="*/ 9144000 w 9144000"/>
              <a:gd name="connsiteY1-254" fmla="*/ 618147 h 798167"/>
              <a:gd name="connsiteX2-255" fmla="*/ 9144000 w 9144000"/>
              <a:gd name="connsiteY2-256" fmla="*/ 798167 h 798167"/>
              <a:gd name="connsiteX3-257" fmla="*/ 0 w 9144000"/>
              <a:gd name="connsiteY3-258" fmla="*/ 595962 h 798167"/>
              <a:gd name="connsiteX4-259" fmla="*/ 0 w 9144000"/>
              <a:gd name="connsiteY4-260" fmla="*/ 415941 h 798167"/>
              <a:gd name="connsiteX0-261" fmla="*/ 0 w 9144000"/>
              <a:gd name="connsiteY0-262" fmla="*/ 415941 h 865992"/>
              <a:gd name="connsiteX1-263" fmla="*/ 9144000 w 9144000"/>
              <a:gd name="connsiteY1-264" fmla="*/ 618147 h 865992"/>
              <a:gd name="connsiteX2-265" fmla="*/ 9144000 w 9144000"/>
              <a:gd name="connsiteY2-266" fmla="*/ 865992 h 865992"/>
              <a:gd name="connsiteX3-267" fmla="*/ 0 w 9144000"/>
              <a:gd name="connsiteY3-268" fmla="*/ 595962 h 865992"/>
              <a:gd name="connsiteX4-269" fmla="*/ 0 w 9144000"/>
              <a:gd name="connsiteY4-270" fmla="*/ 415941 h 865992"/>
              <a:gd name="connsiteX0-271" fmla="*/ 0 w 9144000"/>
              <a:gd name="connsiteY0-272" fmla="*/ 415941 h 865992"/>
              <a:gd name="connsiteX1-273" fmla="*/ 9144000 w 9144000"/>
              <a:gd name="connsiteY1-274" fmla="*/ 618147 h 865992"/>
              <a:gd name="connsiteX2-275" fmla="*/ 9144000 w 9144000"/>
              <a:gd name="connsiteY2-276" fmla="*/ 865992 h 865992"/>
              <a:gd name="connsiteX3-277" fmla="*/ 0 w 9144000"/>
              <a:gd name="connsiteY3-278" fmla="*/ 595962 h 865992"/>
              <a:gd name="connsiteX4-279" fmla="*/ 0 w 9144000"/>
              <a:gd name="connsiteY4-280" fmla="*/ 415941 h 865992"/>
              <a:gd name="connsiteX0-281" fmla="*/ 0 w 9144000"/>
              <a:gd name="connsiteY0-282" fmla="*/ 415941 h 865992"/>
              <a:gd name="connsiteX1-283" fmla="*/ 9144000 w 9144000"/>
              <a:gd name="connsiteY1-284" fmla="*/ 618147 h 865992"/>
              <a:gd name="connsiteX2-285" fmla="*/ 9144000 w 9144000"/>
              <a:gd name="connsiteY2-286" fmla="*/ 865992 h 865992"/>
              <a:gd name="connsiteX3-287" fmla="*/ 0 w 9144000"/>
              <a:gd name="connsiteY3-288" fmla="*/ 595962 h 865992"/>
              <a:gd name="connsiteX4-289" fmla="*/ 0 w 9144000"/>
              <a:gd name="connsiteY4-290" fmla="*/ 415941 h 865992"/>
              <a:gd name="connsiteX0-291" fmla="*/ 0 w 9144000"/>
              <a:gd name="connsiteY0-292" fmla="*/ 415941 h 865992"/>
              <a:gd name="connsiteX1-293" fmla="*/ 9144000 w 9144000"/>
              <a:gd name="connsiteY1-294" fmla="*/ 618147 h 865992"/>
              <a:gd name="connsiteX2-295" fmla="*/ 9144000 w 9144000"/>
              <a:gd name="connsiteY2-296" fmla="*/ 865992 h 865992"/>
              <a:gd name="connsiteX3-297" fmla="*/ 0 w 9144000"/>
              <a:gd name="connsiteY3-298" fmla="*/ 509715 h 865992"/>
              <a:gd name="connsiteX4-299" fmla="*/ 0 w 9144000"/>
              <a:gd name="connsiteY4-300" fmla="*/ 415941 h 865992"/>
              <a:gd name="connsiteX0-301" fmla="*/ 0 w 9144000"/>
              <a:gd name="connsiteY0-302" fmla="*/ 415941 h 865992"/>
              <a:gd name="connsiteX1-303" fmla="*/ 9144000 w 9144000"/>
              <a:gd name="connsiteY1-304" fmla="*/ 618147 h 865992"/>
              <a:gd name="connsiteX2-305" fmla="*/ 9144000 w 9144000"/>
              <a:gd name="connsiteY2-306" fmla="*/ 865992 h 865992"/>
              <a:gd name="connsiteX3-307" fmla="*/ 0 w 9144000"/>
              <a:gd name="connsiteY3-308" fmla="*/ 509715 h 865992"/>
              <a:gd name="connsiteX4-309" fmla="*/ 0 w 9144000"/>
              <a:gd name="connsiteY4-310" fmla="*/ 415941 h 865992"/>
              <a:gd name="connsiteX0-311" fmla="*/ 0 w 9144000"/>
              <a:gd name="connsiteY0-312" fmla="*/ 415941 h 865992"/>
              <a:gd name="connsiteX1-313" fmla="*/ 9144000 w 9144000"/>
              <a:gd name="connsiteY1-314" fmla="*/ 618147 h 865992"/>
              <a:gd name="connsiteX2-315" fmla="*/ 9144000 w 9144000"/>
              <a:gd name="connsiteY2-316" fmla="*/ 865992 h 865992"/>
              <a:gd name="connsiteX3-317" fmla="*/ 0 w 9144000"/>
              <a:gd name="connsiteY3-318" fmla="*/ 509715 h 865992"/>
              <a:gd name="connsiteX4-319" fmla="*/ 0 w 9144000"/>
              <a:gd name="connsiteY4-320" fmla="*/ 415941 h 865992"/>
              <a:gd name="connsiteX0-321" fmla="*/ 0 w 9144000"/>
              <a:gd name="connsiteY0-322" fmla="*/ 415941 h 865992"/>
              <a:gd name="connsiteX1-323" fmla="*/ 9144000 w 9144000"/>
              <a:gd name="connsiteY1-324" fmla="*/ 618147 h 865992"/>
              <a:gd name="connsiteX2-325" fmla="*/ 9144000 w 9144000"/>
              <a:gd name="connsiteY2-326" fmla="*/ 865992 h 865992"/>
              <a:gd name="connsiteX3-327" fmla="*/ 0 w 9144000"/>
              <a:gd name="connsiteY3-328" fmla="*/ 509715 h 865992"/>
              <a:gd name="connsiteX4-329" fmla="*/ 0 w 9144000"/>
              <a:gd name="connsiteY4-330" fmla="*/ 415941 h 865992"/>
              <a:gd name="connsiteX0-331" fmla="*/ 0 w 9144000"/>
              <a:gd name="connsiteY0-332" fmla="*/ 415941 h 865992"/>
              <a:gd name="connsiteX1-333" fmla="*/ 9144000 w 9144000"/>
              <a:gd name="connsiteY1-334" fmla="*/ 618147 h 865992"/>
              <a:gd name="connsiteX2-335" fmla="*/ 9144000 w 9144000"/>
              <a:gd name="connsiteY2-336" fmla="*/ 865992 h 865992"/>
              <a:gd name="connsiteX3-337" fmla="*/ 0 w 9144000"/>
              <a:gd name="connsiteY3-338" fmla="*/ 566912 h 865992"/>
              <a:gd name="connsiteX4-339" fmla="*/ 0 w 9144000"/>
              <a:gd name="connsiteY4-340" fmla="*/ 415941 h 865992"/>
              <a:gd name="connsiteX0-341" fmla="*/ 0 w 9144000"/>
              <a:gd name="connsiteY0-342" fmla="*/ 415941 h 760026"/>
              <a:gd name="connsiteX1-343" fmla="*/ 9144000 w 9144000"/>
              <a:gd name="connsiteY1-344" fmla="*/ 512181 h 760026"/>
              <a:gd name="connsiteX2-345" fmla="*/ 9144000 w 9144000"/>
              <a:gd name="connsiteY2-346" fmla="*/ 760026 h 760026"/>
              <a:gd name="connsiteX3-347" fmla="*/ 0 w 9144000"/>
              <a:gd name="connsiteY3-348" fmla="*/ 460946 h 760026"/>
              <a:gd name="connsiteX4-349" fmla="*/ 0 w 9144000"/>
              <a:gd name="connsiteY4-350" fmla="*/ 415941 h 760026"/>
              <a:gd name="connsiteX0-351" fmla="*/ 0 w 9144000"/>
              <a:gd name="connsiteY0-352" fmla="*/ 415941 h 850036"/>
              <a:gd name="connsiteX1-353" fmla="*/ 9144000 w 9144000"/>
              <a:gd name="connsiteY1-354" fmla="*/ 602191 h 850036"/>
              <a:gd name="connsiteX2-355" fmla="*/ 9144000 w 9144000"/>
              <a:gd name="connsiteY2-356" fmla="*/ 850036 h 850036"/>
              <a:gd name="connsiteX3-357" fmla="*/ 0 w 9144000"/>
              <a:gd name="connsiteY3-358" fmla="*/ 550956 h 850036"/>
              <a:gd name="connsiteX4-359" fmla="*/ 0 w 9144000"/>
              <a:gd name="connsiteY4-360" fmla="*/ 415941 h 850036"/>
              <a:gd name="connsiteX0-361" fmla="*/ 0 w 9144000"/>
              <a:gd name="connsiteY0-362" fmla="*/ 428133 h 862228"/>
              <a:gd name="connsiteX1-363" fmla="*/ 9144000 w 9144000"/>
              <a:gd name="connsiteY1-364" fmla="*/ 614383 h 862228"/>
              <a:gd name="connsiteX2-365" fmla="*/ 9144000 w 9144000"/>
              <a:gd name="connsiteY2-366" fmla="*/ 862228 h 862228"/>
              <a:gd name="connsiteX3-367" fmla="*/ 0 w 9144000"/>
              <a:gd name="connsiteY3-368" fmla="*/ 563148 h 862228"/>
              <a:gd name="connsiteX4-369" fmla="*/ 0 w 9144000"/>
              <a:gd name="connsiteY4-370" fmla="*/ 428133 h 862228"/>
              <a:gd name="connsiteX0-371" fmla="*/ 0 w 9144000"/>
              <a:gd name="connsiteY0-372" fmla="*/ 354981 h 789076"/>
              <a:gd name="connsiteX1-373" fmla="*/ 9144000 w 9144000"/>
              <a:gd name="connsiteY1-374" fmla="*/ 541231 h 789076"/>
              <a:gd name="connsiteX2-375" fmla="*/ 9144000 w 9144000"/>
              <a:gd name="connsiteY2-376" fmla="*/ 789076 h 789076"/>
              <a:gd name="connsiteX3-377" fmla="*/ 0 w 9144000"/>
              <a:gd name="connsiteY3-378" fmla="*/ 489996 h 789076"/>
              <a:gd name="connsiteX4-379" fmla="*/ 0 w 9144000"/>
              <a:gd name="connsiteY4-380" fmla="*/ 354981 h 789076"/>
              <a:gd name="connsiteX0-381" fmla="*/ 0 w 9144000"/>
              <a:gd name="connsiteY0-382" fmla="*/ 452517 h 886612"/>
              <a:gd name="connsiteX1-383" fmla="*/ 9144000 w 9144000"/>
              <a:gd name="connsiteY1-384" fmla="*/ 638767 h 886612"/>
              <a:gd name="connsiteX2-385" fmla="*/ 9144000 w 9144000"/>
              <a:gd name="connsiteY2-386" fmla="*/ 886612 h 886612"/>
              <a:gd name="connsiteX3-387" fmla="*/ 0 w 9144000"/>
              <a:gd name="connsiteY3-388" fmla="*/ 587532 h 886612"/>
              <a:gd name="connsiteX4-389" fmla="*/ 0 w 9144000"/>
              <a:gd name="connsiteY4-390" fmla="*/ 452517 h 886612"/>
              <a:gd name="connsiteX0-391" fmla="*/ 0 w 9144000"/>
              <a:gd name="connsiteY0-392" fmla="*/ 452517 h 886612"/>
              <a:gd name="connsiteX1-393" fmla="*/ 9144000 w 9144000"/>
              <a:gd name="connsiteY1-394" fmla="*/ 638767 h 886612"/>
              <a:gd name="connsiteX2-395" fmla="*/ 9144000 w 9144000"/>
              <a:gd name="connsiteY2-396" fmla="*/ 886612 h 886612"/>
              <a:gd name="connsiteX3-397" fmla="*/ 0 w 9144000"/>
              <a:gd name="connsiteY3-398" fmla="*/ 587532 h 886612"/>
              <a:gd name="connsiteX4-399" fmla="*/ 0 w 9144000"/>
              <a:gd name="connsiteY4-400" fmla="*/ 452517 h 886612"/>
              <a:gd name="connsiteX0-401" fmla="*/ 0 w 9144000"/>
              <a:gd name="connsiteY0-402" fmla="*/ 452517 h 886612"/>
              <a:gd name="connsiteX1-403" fmla="*/ 9144000 w 9144000"/>
              <a:gd name="connsiteY1-404" fmla="*/ 638767 h 886612"/>
              <a:gd name="connsiteX2-405" fmla="*/ 9144000 w 9144000"/>
              <a:gd name="connsiteY2-406" fmla="*/ 886612 h 886612"/>
              <a:gd name="connsiteX3-407" fmla="*/ 0 w 9144000"/>
              <a:gd name="connsiteY3-408" fmla="*/ 587532 h 886612"/>
              <a:gd name="connsiteX4-409" fmla="*/ 0 w 9144000"/>
              <a:gd name="connsiteY4-410" fmla="*/ 452517 h 886612"/>
              <a:gd name="connsiteX0-411" fmla="*/ 0 w 9144000"/>
              <a:gd name="connsiteY0-412" fmla="*/ 347213 h 781308"/>
              <a:gd name="connsiteX1-413" fmla="*/ 9144000 w 9144000"/>
              <a:gd name="connsiteY1-414" fmla="*/ 533463 h 781308"/>
              <a:gd name="connsiteX2-415" fmla="*/ 9144000 w 9144000"/>
              <a:gd name="connsiteY2-416" fmla="*/ 781308 h 781308"/>
              <a:gd name="connsiteX3-417" fmla="*/ 0 w 9144000"/>
              <a:gd name="connsiteY3-418" fmla="*/ 482228 h 781308"/>
              <a:gd name="connsiteX4-419" fmla="*/ 0 w 9144000"/>
              <a:gd name="connsiteY4-420" fmla="*/ 347213 h 781308"/>
              <a:gd name="connsiteX0-421" fmla="*/ 0 w 9144000"/>
              <a:gd name="connsiteY0-422" fmla="*/ 530093 h 964188"/>
              <a:gd name="connsiteX1-423" fmla="*/ 9144000 w 9144000"/>
              <a:gd name="connsiteY1-424" fmla="*/ 716343 h 964188"/>
              <a:gd name="connsiteX2-425" fmla="*/ 9144000 w 9144000"/>
              <a:gd name="connsiteY2-426" fmla="*/ 964188 h 964188"/>
              <a:gd name="connsiteX3-427" fmla="*/ 0 w 9144000"/>
              <a:gd name="connsiteY3-428" fmla="*/ 665108 h 964188"/>
              <a:gd name="connsiteX4-429" fmla="*/ 0 w 9144000"/>
              <a:gd name="connsiteY4-430" fmla="*/ 530093 h 964188"/>
              <a:gd name="connsiteX0-431" fmla="*/ 0 w 9144000"/>
              <a:gd name="connsiteY0-432" fmla="*/ 465128 h 899223"/>
              <a:gd name="connsiteX1-433" fmla="*/ 9144000 w 9144000"/>
              <a:gd name="connsiteY1-434" fmla="*/ 651378 h 899223"/>
              <a:gd name="connsiteX2-435" fmla="*/ 9144000 w 9144000"/>
              <a:gd name="connsiteY2-436" fmla="*/ 899223 h 899223"/>
              <a:gd name="connsiteX3-437" fmla="*/ 0 w 9144000"/>
              <a:gd name="connsiteY3-438" fmla="*/ 600143 h 899223"/>
              <a:gd name="connsiteX4-439" fmla="*/ 0 w 9144000"/>
              <a:gd name="connsiteY4-440" fmla="*/ 465128 h 899223"/>
              <a:gd name="connsiteX0-441" fmla="*/ 0 w 9144000"/>
              <a:gd name="connsiteY0-442" fmla="*/ 384208 h 818303"/>
              <a:gd name="connsiteX1-443" fmla="*/ 9144000 w 9144000"/>
              <a:gd name="connsiteY1-444" fmla="*/ 570458 h 818303"/>
              <a:gd name="connsiteX2-445" fmla="*/ 9144000 w 9144000"/>
              <a:gd name="connsiteY2-446" fmla="*/ 818303 h 818303"/>
              <a:gd name="connsiteX3-447" fmla="*/ 0 w 9144000"/>
              <a:gd name="connsiteY3-448" fmla="*/ 519223 h 818303"/>
              <a:gd name="connsiteX4-449" fmla="*/ 0 w 9144000"/>
              <a:gd name="connsiteY4-450" fmla="*/ 384208 h 818303"/>
              <a:gd name="connsiteX0-451" fmla="*/ 0 w 9144000"/>
              <a:gd name="connsiteY0-452" fmla="*/ 542704 h 976799"/>
              <a:gd name="connsiteX1-453" fmla="*/ 9144000 w 9144000"/>
              <a:gd name="connsiteY1-454" fmla="*/ 728954 h 976799"/>
              <a:gd name="connsiteX2-455" fmla="*/ 9144000 w 9144000"/>
              <a:gd name="connsiteY2-456" fmla="*/ 976799 h 976799"/>
              <a:gd name="connsiteX3-457" fmla="*/ 0 w 9144000"/>
              <a:gd name="connsiteY3-458" fmla="*/ 677719 h 976799"/>
              <a:gd name="connsiteX4-459" fmla="*/ 0 w 9144000"/>
              <a:gd name="connsiteY4-460" fmla="*/ 542704 h 976799"/>
              <a:gd name="connsiteX0-461" fmla="*/ 0 w 9144000"/>
              <a:gd name="connsiteY0-462" fmla="*/ 477739 h 911834"/>
              <a:gd name="connsiteX1-463" fmla="*/ 9144000 w 9144000"/>
              <a:gd name="connsiteY1-464" fmla="*/ 663989 h 911834"/>
              <a:gd name="connsiteX2-465" fmla="*/ 9144000 w 9144000"/>
              <a:gd name="connsiteY2-466" fmla="*/ 911834 h 911834"/>
              <a:gd name="connsiteX3-467" fmla="*/ 0 w 9144000"/>
              <a:gd name="connsiteY3-468" fmla="*/ 612754 h 911834"/>
              <a:gd name="connsiteX4-469" fmla="*/ 0 w 9144000"/>
              <a:gd name="connsiteY4-470" fmla="*/ 477739 h 911834"/>
              <a:gd name="connsiteX0-471" fmla="*/ 0 w 9144000"/>
              <a:gd name="connsiteY0-472" fmla="*/ 396819 h 830914"/>
              <a:gd name="connsiteX1-473" fmla="*/ 9144000 w 9144000"/>
              <a:gd name="connsiteY1-474" fmla="*/ 583069 h 830914"/>
              <a:gd name="connsiteX2-475" fmla="*/ 9144000 w 9144000"/>
              <a:gd name="connsiteY2-476" fmla="*/ 830914 h 830914"/>
              <a:gd name="connsiteX3-477" fmla="*/ 0 w 9144000"/>
              <a:gd name="connsiteY3-478" fmla="*/ 531834 h 830914"/>
              <a:gd name="connsiteX4-479" fmla="*/ 0 w 9144000"/>
              <a:gd name="connsiteY4-480" fmla="*/ 396819 h 830914"/>
              <a:gd name="connsiteX0-481" fmla="*/ 0 w 9144000"/>
              <a:gd name="connsiteY0-482" fmla="*/ 591891 h 1025986"/>
              <a:gd name="connsiteX1-483" fmla="*/ 9144000 w 9144000"/>
              <a:gd name="connsiteY1-484" fmla="*/ 778141 h 1025986"/>
              <a:gd name="connsiteX2-485" fmla="*/ 9144000 w 9144000"/>
              <a:gd name="connsiteY2-486" fmla="*/ 1025986 h 1025986"/>
              <a:gd name="connsiteX3-487" fmla="*/ 0 w 9144000"/>
              <a:gd name="connsiteY3-488" fmla="*/ 726906 h 1025986"/>
              <a:gd name="connsiteX4-489" fmla="*/ 0 w 9144000"/>
              <a:gd name="connsiteY4-490" fmla="*/ 591891 h 1025986"/>
              <a:gd name="connsiteX0-491" fmla="*/ 0 w 9144000"/>
              <a:gd name="connsiteY0-492" fmla="*/ 506305 h 940400"/>
              <a:gd name="connsiteX1-493" fmla="*/ 9144000 w 9144000"/>
              <a:gd name="connsiteY1-494" fmla="*/ 692555 h 940400"/>
              <a:gd name="connsiteX2-495" fmla="*/ 9144000 w 9144000"/>
              <a:gd name="connsiteY2-496" fmla="*/ 940400 h 940400"/>
              <a:gd name="connsiteX3-497" fmla="*/ 0 w 9144000"/>
              <a:gd name="connsiteY3-498" fmla="*/ 641320 h 940400"/>
              <a:gd name="connsiteX4-499" fmla="*/ 0 w 9144000"/>
              <a:gd name="connsiteY4-500" fmla="*/ 506305 h 940400"/>
              <a:gd name="connsiteX0-501" fmla="*/ 0 w 9144000"/>
              <a:gd name="connsiteY0-502" fmla="*/ 458198 h 892293"/>
              <a:gd name="connsiteX1-503" fmla="*/ 9144000 w 9144000"/>
              <a:gd name="connsiteY1-504" fmla="*/ 644448 h 892293"/>
              <a:gd name="connsiteX2-505" fmla="*/ 9144000 w 9144000"/>
              <a:gd name="connsiteY2-506" fmla="*/ 892293 h 892293"/>
              <a:gd name="connsiteX3-507" fmla="*/ 0 w 9144000"/>
              <a:gd name="connsiteY3-508" fmla="*/ 593213 h 892293"/>
              <a:gd name="connsiteX4-509" fmla="*/ 0 w 9144000"/>
              <a:gd name="connsiteY4-510" fmla="*/ 458198 h 892293"/>
              <a:gd name="connsiteX0-511" fmla="*/ 0 w 9144000"/>
              <a:gd name="connsiteY0-512" fmla="*/ 377278 h 811373"/>
              <a:gd name="connsiteX1-513" fmla="*/ 9144000 w 9144000"/>
              <a:gd name="connsiteY1-514" fmla="*/ 563528 h 811373"/>
              <a:gd name="connsiteX2-515" fmla="*/ 9144000 w 9144000"/>
              <a:gd name="connsiteY2-516" fmla="*/ 811373 h 811373"/>
              <a:gd name="connsiteX3-517" fmla="*/ 0 w 9144000"/>
              <a:gd name="connsiteY3-518" fmla="*/ 512293 h 811373"/>
              <a:gd name="connsiteX4-519" fmla="*/ 0 w 9144000"/>
              <a:gd name="connsiteY4-520" fmla="*/ 377278 h 811373"/>
              <a:gd name="connsiteX0-521" fmla="*/ 0 w 9144000"/>
              <a:gd name="connsiteY0-522" fmla="*/ 438238 h 872333"/>
              <a:gd name="connsiteX1-523" fmla="*/ 9144000 w 9144000"/>
              <a:gd name="connsiteY1-524" fmla="*/ 624488 h 872333"/>
              <a:gd name="connsiteX2-525" fmla="*/ 9144000 w 9144000"/>
              <a:gd name="connsiteY2-526" fmla="*/ 872333 h 872333"/>
              <a:gd name="connsiteX3-527" fmla="*/ 0 w 9144000"/>
              <a:gd name="connsiteY3-528" fmla="*/ 573253 h 872333"/>
              <a:gd name="connsiteX4-529" fmla="*/ 0 w 9144000"/>
              <a:gd name="connsiteY4-530" fmla="*/ 438238 h 872333"/>
              <a:gd name="connsiteX0-531" fmla="*/ 0 w 9144000"/>
              <a:gd name="connsiteY0-532" fmla="*/ 280358 h 714453"/>
              <a:gd name="connsiteX1-533" fmla="*/ 9144000 w 9144000"/>
              <a:gd name="connsiteY1-534" fmla="*/ 466608 h 714453"/>
              <a:gd name="connsiteX2-535" fmla="*/ 9144000 w 9144000"/>
              <a:gd name="connsiteY2-536" fmla="*/ 714453 h 714453"/>
              <a:gd name="connsiteX3-537" fmla="*/ 0 w 9144000"/>
              <a:gd name="connsiteY3-538" fmla="*/ 415373 h 714453"/>
              <a:gd name="connsiteX4-539" fmla="*/ 0 w 9144000"/>
              <a:gd name="connsiteY4-540" fmla="*/ 280358 h 714453"/>
              <a:gd name="connsiteX0-541" fmla="*/ 0 w 9144000"/>
              <a:gd name="connsiteY0-542" fmla="*/ 377278 h 811373"/>
              <a:gd name="connsiteX1-543" fmla="*/ 9144000 w 9144000"/>
              <a:gd name="connsiteY1-544" fmla="*/ 563528 h 811373"/>
              <a:gd name="connsiteX2-545" fmla="*/ 9144000 w 9144000"/>
              <a:gd name="connsiteY2-546" fmla="*/ 811373 h 811373"/>
              <a:gd name="connsiteX3-547" fmla="*/ 0 w 9144000"/>
              <a:gd name="connsiteY3-548" fmla="*/ 512293 h 811373"/>
              <a:gd name="connsiteX4-549" fmla="*/ 0 w 9144000"/>
              <a:gd name="connsiteY4-550" fmla="*/ 377278 h 811373"/>
              <a:gd name="connsiteX0-551" fmla="*/ 0 w 9144000"/>
              <a:gd name="connsiteY0-552" fmla="*/ 450430 h 884525"/>
              <a:gd name="connsiteX1-553" fmla="*/ 9144000 w 9144000"/>
              <a:gd name="connsiteY1-554" fmla="*/ 636680 h 884525"/>
              <a:gd name="connsiteX2-555" fmla="*/ 9144000 w 9144000"/>
              <a:gd name="connsiteY2-556" fmla="*/ 884525 h 884525"/>
              <a:gd name="connsiteX3-557" fmla="*/ 0 w 9144000"/>
              <a:gd name="connsiteY3-558" fmla="*/ 585445 h 884525"/>
              <a:gd name="connsiteX4-559" fmla="*/ 0 w 9144000"/>
              <a:gd name="connsiteY4-560" fmla="*/ 450430 h 884525"/>
              <a:gd name="connsiteX0-561" fmla="*/ 0 w 9144000"/>
              <a:gd name="connsiteY0-562" fmla="*/ 365747 h 799842"/>
              <a:gd name="connsiteX1-563" fmla="*/ 9144000 w 9144000"/>
              <a:gd name="connsiteY1-564" fmla="*/ 551997 h 799842"/>
              <a:gd name="connsiteX2-565" fmla="*/ 9144000 w 9144000"/>
              <a:gd name="connsiteY2-566" fmla="*/ 799842 h 799842"/>
              <a:gd name="connsiteX3-567" fmla="*/ 0 w 9144000"/>
              <a:gd name="connsiteY3-568" fmla="*/ 500762 h 799842"/>
              <a:gd name="connsiteX4-569" fmla="*/ 0 w 9144000"/>
              <a:gd name="connsiteY4-570" fmla="*/ 365747 h 799842"/>
              <a:gd name="connsiteX0-571" fmla="*/ 0 w 9144000"/>
              <a:gd name="connsiteY0-572" fmla="*/ 463283 h 897378"/>
              <a:gd name="connsiteX1-573" fmla="*/ 9144000 w 9144000"/>
              <a:gd name="connsiteY1-574" fmla="*/ 649533 h 897378"/>
              <a:gd name="connsiteX2-575" fmla="*/ 9144000 w 9144000"/>
              <a:gd name="connsiteY2-576" fmla="*/ 897378 h 897378"/>
              <a:gd name="connsiteX3-577" fmla="*/ 0 w 9144000"/>
              <a:gd name="connsiteY3-578" fmla="*/ 598298 h 897378"/>
              <a:gd name="connsiteX4-579" fmla="*/ 0 w 9144000"/>
              <a:gd name="connsiteY4-580" fmla="*/ 463283 h 897378"/>
              <a:gd name="connsiteX0-581" fmla="*/ 0 w 9144000"/>
              <a:gd name="connsiteY0-582" fmla="*/ 536435 h 970530"/>
              <a:gd name="connsiteX1-583" fmla="*/ 9144000 w 9144000"/>
              <a:gd name="connsiteY1-584" fmla="*/ 722685 h 970530"/>
              <a:gd name="connsiteX2-585" fmla="*/ 9144000 w 9144000"/>
              <a:gd name="connsiteY2-586" fmla="*/ 970530 h 970530"/>
              <a:gd name="connsiteX3-587" fmla="*/ 0 w 9144000"/>
              <a:gd name="connsiteY3-588" fmla="*/ 671450 h 970530"/>
              <a:gd name="connsiteX4-589" fmla="*/ 0 w 9144000"/>
              <a:gd name="connsiteY4-590" fmla="*/ 536435 h 970530"/>
              <a:gd name="connsiteX0-591" fmla="*/ 0 w 9144000"/>
              <a:gd name="connsiteY0-592" fmla="*/ 434894 h 868989"/>
              <a:gd name="connsiteX1-593" fmla="*/ 9144000 w 9144000"/>
              <a:gd name="connsiteY1-594" fmla="*/ 621144 h 868989"/>
              <a:gd name="connsiteX2-595" fmla="*/ 9144000 w 9144000"/>
              <a:gd name="connsiteY2-596" fmla="*/ 868989 h 868989"/>
              <a:gd name="connsiteX3-597" fmla="*/ 0 w 9144000"/>
              <a:gd name="connsiteY3-598" fmla="*/ 569909 h 868989"/>
              <a:gd name="connsiteX4-599" fmla="*/ 0 w 9144000"/>
              <a:gd name="connsiteY4-600" fmla="*/ 434894 h 868989"/>
              <a:gd name="connsiteX0-601" fmla="*/ 0 w 9144000"/>
              <a:gd name="connsiteY0-602" fmla="*/ 373934 h 808029"/>
              <a:gd name="connsiteX1-603" fmla="*/ 9144000 w 9144000"/>
              <a:gd name="connsiteY1-604" fmla="*/ 560184 h 808029"/>
              <a:gd name="connsiteX2-605" fmla="*/ 9144000 w 9144000"/>
              <a:gd name="connsiteY2-606" fmla="*/ 808029 h 808029"/>
              <a:gd name="connsiteX3-607" fmla="*/ 0 w 9144000"/>
              <a:gd name="connsiteY3-608" fmla="*/ 508949 h 808029"/>
              <a:gd name="connsiteX4-609" fmla="*/ 0 w 9144000"/>
              <a:gd name="connsiteY4-610" fmla="*/ 373934 h 808029"/>
              <a:gd name="connsiteX0-611" fmla="*/ 0 w 9144000"/>
              <a:gd name="connsiteY0-612" fmla="*/ 434894 h 868989"/>
              <a:gd name="connsiteX1-613" fmla="*/ 9144000 w 9144000"/>
              <a:gd name="connsiteY1-614" fmla="*/ 621144 h 868989"/>
              <a:gd name="connsiteX2-615" fmla="*/ 9144000 w 9144000"/>
              <a:gd name="connsiteY2-616" fmla="*/ 868989 h 868989"/>
              <a:gd name="connsiteX3-617" fmla="*/ 0 w 9144000"/>
              <a:gd name="connsiteY3-618" fmla="*/ 569909 h 868989"/>
              <a:gd name="connsiteX4-619" fmla="*/ 0 w 9144000"/>
              <a:gd name="connsiteY4-620" fmla="*/ 434894 h 868989"/>
              <a:gd name="connsiteX0-621" fmla="*/ 0 w 9144000"/>
              <a:gd name="connsiteY0-622" fmla="*/ 434894 h 803361"/>
              <a:gd name="connsiteX1-623" fmla="*/ 9144000 w 9144000"/>
              <a:gd name="connsiteY1-624" fmla="*/ 621144 h 803361"/>
              <a:gd name="connsiteX2-625" fmla="*/ 9144000 w 9144000"/>
              <a:gd name="connsiteY2-626" fmla="*/ 803361 h 803361"/>
              <a:gd name="connsiteX3-627" fmla="*/ 0 w 9144000"/>
              <a:gd name="connsiteY3-628" fmla="*/ 569909 h 803361"/>
              <a:gd name="connsiteX4-629" fmla="*/ 0 w 9144000"/>
              <a:gd name="connsiteY4-630" fmla="*/ 434894 h 803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803361">
                <a:moveTo>
                  <a:pt x="0" y="434894"/>
                </a:moveTo>
                <a:cubicBezTo>
                  <a:pt x="3687973" y="0"/>
                  <a:pt x="5961894" y="231276"/>
                  <a:pt x="9144000" y="621144"/>
                </a:cubicBezTo>
                <a:lnTo>
                  <a:pt x="9144000" y="803361"/>
                </a:lnTo>
                <a:cubicBezTo>
                  <a:pt x="5530958" y="225931"/>
                  <a:pt x="2442302" y="154536"/>
                  <a:pt x="0" y="569909"/>
                </a:cubicBezTo>
                <a:lnTo>
                  <a:pt x="0" y="43489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/>
          </a:p>
        </p:txBody>
      </p:sp>
      <p:cxnSp>
        <p:nvCxnSpPr>
          <p:cNvPr id="6" name="直接连接符 8"/>
          <p:cNvCxnSpPr/>
          <p:nvPr userDrawn="1"/>
        </p:nvCxnSpPr>
        <p:spPr>
          <a:xfrm>
            <a:off x="1222375" y="4891088"/>
            <a:ext cx="77279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6"/>
          <p:cNvSpPr txBox="1"/>
          <p:nvPr userDrawn="1"/>
        </p:nvSpPr>
        <p:spPr>
          <a:xfrm>
            <a:off x="7799388" y="4873625"/>
            <a:ext cx="1104900" cy="185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600" kern="600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http://www.dufe.edu.cn</a:t>
            </a:r>
            <a:endParaRPr lang="zh-CN" altLang="en-US" sz="600" kern="600" spc="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6"/>
          <p:cNvPicPr>
            <a:picLocks noChangeAspect="1"/>
          </p:cNvPicPr>
          <p:nvPr userDrawn="1"/>
        </p:nvPicPr>
        <p:blipFill>
          <a:blip r:embed="rId3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7875588" y="4614863"/>
            <a:ext cx="944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684000" y="532297"/>
            <a:ext cx="7518657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dirty="0"/>
              <a:t>国内一流的网络教育</a:t>
            </a:r>
            <a:r>
              <a:rPr lang="en-US" altLang="zh-CN" dirty="0"/>
              <a:t>(e-DUFE)Top-class e-learning in China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3EF53BF-BBBF-4283-A340-F848B9C3078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D4ED4-326C-48B6-8E8B-F5BD6C1E57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79" y="205931"/>
            <a:ext cx="8229243" cy="85705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180BB9F-EADC-4319-98B5-697D66B63AC5}" type="datetime1">
              <a:rPr lang="zh-CN" altLang="en-US"/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5C5A5C7-B170-4EA2-93B2-6A591B8B74A3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2013B-FB72-45E9-9D81-9BFCA4AFE2A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ac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7292"/>
            <a:ext cx="9144000" cy="5143500"/>
          </a:xfrm>
          <a:prstGeom prst="rect">
            <a:avLst/>
          </a:prstGeom>
          <a:solidFill>
            <a:srgbClr val="033B7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343DCEAE-C15B-4A0E-B6F5-AB8F79DBF3ED}" type="datetime1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4850778"/>
            <a:ext cx="3086100" cy="273844"/>
          </a:xfrm>
        </p:spPr>
        <p:txBody>
          <a:bodyPr/>
          <a:lstStyle>
            <a:lvl1pPr algn="r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Sie.lut.edu.cn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11236" y="4762842"/>
            <a:ext cx="2057400" cy="273844"/>
          </a:xfrm>
        </p:spPr>
        <p:txBody>
          <a:bodyPr/>
          <a:lstStyle/>
          <a:p>
            <a:fld id="{8F116D89-E302-4605-81CF-3122F54DF8D3}" type="slidenum">
              <a:rPr lang="en-GB" smtClean="0"/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77" y="945682"/>
            <a:ext cx="502921" cy="2820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566553" y="317144"/>
            <a:ext cx="7605847" cy="769441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effectLst>
                  <a:reflection blurRad="6350" stA="32000" endPos="48000" dist="76200" dir="5400000" sy="-100000" algn="bl" rotWithShape="0"/>
                </a:effectLst>
                <a:latin typeface="华文细黑" panose="02010600040101010101" pitchFamily="2" charset="-122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国内一流的网络教育</a:t>
            </a:r>
            <a:r>
              <a:rPr lang="en-US" altLang="zh-CN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(e-DUFE)</a:t>
            </a:r>
            <a:r>
              <a:rPr lang="en-US" altLang="zh-CN" sz="4400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 </a:t>
            </a:r>
            <a:r>
              <a:rPr lang="en-US" altLang="zh-CN" sz="1200" strike="noStrike" noProof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24000" endPos="48000" dist="508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Top-class e-learning in China</a:t>
            </a:r>
            <a:endParaRPr lang="zh-CN" altLang="en-US" sz="1200" strike="noStrike" noProof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24000" endPos="48000" dist="50800" dir="5400000" sy="-100000" algn="bl" rotWithShape="0"/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566553" y="485259"/>
            <a:ext cx="6660742" cy="646331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effectLst>
                  <a:reflection blurRad="6350" stA="32000" endPos="48000" dist="76200" dir="5400000" sy="-100000" algn="bl" rotWithShape="0"/>
                </a:effectLst>
                <a:latin typeface="华文细黑" panose="02010600040101010101" pitchFamily="2" charset="-122"/>
              </a:defRPr>
            </a:lvl1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应用及规划 </a:t>
            </a:r>
            <a:r>
              <a:rPr lang="en-US" altLang="zh-CN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— </a:t>
            </a:r>
            <a:r>
              <a:rPr lang="zh-CN" altLang="en-US" strike="noStrike" noProof="1" dirty="0" smtClean="0">
                <a:effectLst>
                  <a:reflection blurRad="6350" stA="24000" endPos="48000" dist="50800" dir="5400000" sy="-100000" algn="bl" rotWithShape="0"/>
                </a:effectLst>
                <a:latin typeface="华文细黑" panose="02010600040101010101" pitchFamily="2" charset="-122"/>
                <a:ea typeface="+mn-ea"/>
                <a:cs typeface="+mn-cs"/>
              </a:rPr>
              <a:t>辅助汉语教学</a:t>
            </a:r>
            <a:endParaRPr lang="en-US" altLang="zh-CN" strike="noStrike" noProof="1" dirty="0" smtClean="0">
              <a:effectLst>
                <a:reflection blurRad="6350" stA="24000" endPos="48000" dist="50800" dir="5400000" sy="-100000" algn="bl" rotWithShape="0"/>
              </a:effectLst>
              <a:ea typeface="+mn-ea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200" strike="noStrike" noProof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reflection blurRad="6350" stA="24000" endPos="48000" dist="508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 &amp; Planning —— Chinese—aided learning</a:t>
            </a:r>
            <a:endParaRPr lang="zh-CN" altLang="en-US" sz="1200" strike="noStrike" noProof="1" dirty="0">
              <a:solidFill>
                <a:schemeClr val="tx1">
                  <a:lumMod val="50000"/>
                  <a:lumOff val="50000"/>
                </a:schemeClr>
              </a:solidFill>
              <a:effectLst>
                <a:reflection blurRad="6350" stA="24000" endPos="48000" dist="50800" dir="5400000" sy="-100000" algn="bl" rotWithShape="0"/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trike="noStrike" noProof="1"/>
          </a:p>
        </p:txBody>
      </p:sp>
      <p:sp>
        <p:nvSpPr>
          <p:cNvPr id="3" name="任意多边形 12"/>
          <p:cNvSpPr/>
          <p:nvPr userDrawn="1"/>
        </p:nvSpPr>
        <p:spPr>
          <a:xfrm>
            <a:off x="0" y="2841625"/>
            <a:ext cx="9144000" cy="2303463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18943"/>
              <a:gd name="connsiteX1-231" fmla="*/ 9144000 w 9144000"/>
              <a:gd name="connsiteY1-232" fmla="*/ 1171840 h 3618943"/>
              <a:gd name="connsiteX2-233" fmla="*/ 9144000 w 9144000"/>
              <a:gd name="connsiteY2-234" fmla="*/ 1498149 h 3618943"/>
              <a:gd name="connsiteX3-235" fmla="*/ 9144000 w 9144000"/>
              <a:gd name="connsiteY3-236" fmla="*/ 3618943 h 3618943"/>
              <a:gd name="connsiteX4-237" fmla="*/ 0 w 9144000"/>
              <a:gd name="connsiteY4-238" fmla="*/ 3618943 h 3618943"/>
              <a:gd name="connsiteX5-239" fmla="*/ 0 w 9144000"/>
              <a:gd name="connsiteY5-240" fmla="*/ 0 h 3618943"/>
              <a:gd name="connsiteX0-241" fmla="*/ 0 w 9144000"/>
              <a:gd name="connsiteY0-242" fmla="*/ 0 h 3618943"/>
              <a:gd name="connsiteX1-243" fmla="*/ 9144000 w 9144000"/>
              <a:gd name="connsiteY1-244" fmla="*/ 1171840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1171840 h 3618943"/>
              <a:gd name="connsiteX2-257" fmla="*/ 9144000 w 9144000"/>
              <a:gd name="connsiteY2-258" fmla="*/ 1498149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1171840 h 3618943"/>
              <a:gd name="connsiteX2-269" fmla="*/ 9144000 w 9144000"/>
              <a:gd name="connsiteY2-270" fmla="*/ 1498149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1171840 h 3618943"/>
              <a:gd name="connsiteX2-281" fmla="*/ 9144000 w 9144000"/>
              <a:gd name="connsiteY2-282" fmla="*/ 1498149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1171840 h 3618943"/>
              <a:gd name="connsiteX2-293" fmla="*/ 9144000 w 9144000"/>
              <a:gd name="connsiteY2-294" fmla="*/ 1498149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1171840 h 3618943"/>
              <a:gd name="connsiteX2-305" fmla="*/ 9144000 w 9144000"/>
              <a:gd name="connsiteY2-306" fmla="*/ 1498149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1171840 h 3618943"/>
              <a:gd name="connsiteX2-317" fmla="*/ 9144000 w 9144000"/>
              <a:gd name="connsiteY2-318" fmla="*/ 1498149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618943">
                <a:moveTo>
                  <a:pt x="0" y="0"/>
                </a:moveTo>
                <a:cubicBezTo>
                  <a:pt x="1783491" y="2055435"/>
                  <a:pt x="7842422" y="1878666"/>
                  <a:pt x="9144000" y="1171840"/>
                </a:cubicBezTo>
                <a:lnTo>
                  <a:pt x="9144000" y="1498149"/>
                </a:lnTo>
                <a:lnTo>
                  <a:pt x="9144000" y="3618943"/>
                </a:lnTo>
                <a:lnTo>
                  <a:pt x="0" y="361894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4" name="任意多边形 13"/>
          <p:cNvSpPr/>
          <p:nvPr userDrawn="1"/>
        </p:nvSpPr>
        <p:spPr>
          <a:xfrm>
            <a:off x="0" y="3111500"/>
            <a:ext cx="9144000" cy="2032000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618943">
                <a:moveTo>
                  <a:pt x="0" y="0"/>
                </a:moveTo>
                <a:cubicBezTo>
                  <a:pt x="2117124" y="1906711"/>
                  <a:pt x="7212227" y="1650233"/>
                  <a:pt x="9144000" y="1171840"/>
                </a:cubicBezTo>
                <a:lnTo>
                  <a:pt x="9144000" y="1498149"/>
                </a:lnTo>
                <a:lnTo>
                  <a:pt x="9144000" y="3618943"/>
                </a:lnTo>
                <a:lnTo>
                  <a:pt x="0" y="361894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alpha val="9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dist="38100" dir="16200000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图片 9" descr="background1.jpg"/>
          <p:cNvPicPr>
            <a:picLocks noChangeAspect="1"/>
          </p:cNvPicPr>
          <p:nvPr userDrawn="1"/>
        </p:nvPicPr>
        <p:blipFill>
          <a:blip r:embed="rId2"/>
          <a:srcRect t="12988"/>
          <a:stretch>
            <a:fillRect/>
          </a:stretch>
        </p:blipFill>
        <p:spPr>
          <a:xfrm>
            <a:off x="0" y="668338"/>
            <a:ext cx="9144000" cy="4475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任意多边形 12"/>
          <p:cNvSpPr/>
          <p:nvPr userDrawn="1"/>
        </p:nvSpPr>
        <p:spPr>
          <a:xfrm flipH="1" flipV="1">
            <a:off x="0" y="-141287"/>
            <a:ext cx="9144000" cy="536575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81179"/>
              <a:gd name="connsiteX1-231" fmla="*/ 9144000 w 9144000"/>
              <a:gd name="connsiteY1-232" fmla="*/ 2143012 h 3681179"/>
              <a:gd name="connsiteX2-233" fmla="*/ 9144000 w 9144000"/>
              <a:gd name="connsiteY2-234" fmla="*/ 1498149 h 3681179"/>
              <a:gd name="connsiteX3-235" fmla="*/ 9144000 w 9144000"/>
              <a:gd name="connsiteY3-236" fmla="*/ 3618943 h 3681179"/>
              <a:gd name="connsiteX4-237" fmla="*/ 0 w 9144000"/>
              <a:gd name="connsiteY4-238" fmla="*/ 3618943 h 3681179"/>
              <a:gd name="connsiteX5-239" fmla="*/ 0 w 9144000"/>
              <a:gd name="connsiteY5-240" fmla="*/ 0 h 3681179"/>
              <a:gd name="connsiteX0-241" fmla="*/ 0 w 9144000"/>
              <a:gd name="connsiteY0-242" fmla="*/ 0 h 3618943"/>
              <a:gd name="connsiteX1-243" fmla="*/ 9144000 w 9144000"/>
              <a:gd name="connsiteY1-244" fmla="*/ 2143012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2143012 h 3618943"/>
              <a:gd name="connsiteX2-257" fmla="*/ 9144000 w 9144000"/>
              <a:gd name="connsiteY2-258" fmla="*/ 2143012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2143012 h 3618943"/>
              <a:gd name="connsiteX2-269" fmla="*/ 9144000 w 9144000"/>
              <a:gd name="connsiteY2-270" fmla="*/ 2381125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2143012 h 3618943"/>
              <a:gd name="connsiteX2-281" fmla="*/ 9144000 w 9144000"/>
              <a:gd name="connsiteY2-282" fmla="*/ 2619238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2619238 h 3618943"/>
              <a:gd name="connsiteX2-293" fmla="*/ 9144000 w 9144000"/>
              <a:gd name="connsiteY2-294" fmla="*/ 2619238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2619238 h 3618943"/>
              <a:gd name="connsiteX2-305" fmla="*/ 9144000 w 9144000"/>
              <a:gd name="connsiteY2-306" fmla="*/ 2619238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2619238 h 3618943"/>
              <a:gd name="connsiteX2-317" fmla="*/ 9144000 w 9144000"/>
              <a:gd name="connsiteY2-318" fmla="*/ 2619238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  <a:gd name="connsiteX0-325" fmla="*/ 0 w 9144000"/>
              <a:gd name="connsiteY0-326" fmla="*/ 0 h 3618943"/>
              <a:gd name="connsiteX1-327" fmla="*/ 9144000 w 9144000"/>
              <a:gd name="connsiteY1-328" fmla="*/ 2619238 h 3618943"/>
              <a:gd name="connsiteX2-329" fmla="*/ 9144000 w 9144000"/>
              <a:gd name="connsiteY2-330" fmla="*/ 2619238 h 3618943"/>
              <a:gd name="connsiteX3-331" fmla="*/ 9144000 w 9144000"/>
              <a:gd name="connsiteY3-332" fmla="*/ 3618943 h 3618943"/>
              <a:gd name="connsiteX4-333" fmla="*/ 0 w 9144000"/>
              <a:gd name="connsiteY4-334" fmla="*/ 3618943 h 3618943"/>
              <a:gd name="connsiteX5-335" fmla="*/ 0 w 9144000"/>
              <a:gd name="connsiteY5-336" fmla="*/ 0 h 3618943"/>
              <a:gd name="connsiteX0-337" fmla="*/ 0 w 9144000"/>
              <a:gd name="connsiteY0-338" fmla="*/ 0 h 3618943"/>
              <a:gd name="connsiteX1-339" fmla="*/ 9144000 w 9144000"/>
              <a:gd name="connsiteY1-340" fmla="*/ 2619238 h 3618943"/>
              <a:gd name="connsiteX2-341" fmla="*/ 9144000 w 9144000"/>
              <a:gd name="connsiteY2-342" fmla="*/ 2619238 h 3618943"/>
              <a:gd name="connsiteX3-343" fmla="*/ 9144000 w 9144000"/>
              <a:gd name="connsiteY3-344" fmla="*/ 3618943 h 3618943"/>
              <a:gd name="connsiteX4-345" fmla="*/ 0 w 9144000"/>
              <a:gd name="connsiteY4-346" fmla="*/ 3618943 h 3618943"/>
              <a:gd name="connsiteX5-347" fmla="*/ 0 w 9144000"/>
              <a:gd name="connsiteY5-348" fmla="*/ 0 h 3618943"/>
              <a:gd name="connsiteX0-349" fmla="*/ 0 w 9144000"/>
              <a:gd name="connsiteY0-350" fmla="*/ 0 h 3618943"/>
              <a:gd name="connsiteX1-351" fmla="*/ 9144000 w 9144000"/>
              <a:gd name="connsiteY1-352" fmla="*/ 2619238 h 3618943"/>
              <a:gd name="connsiteX2-353" fmla="*/ 9144000 w 9144000"/>
              <a:gd name="connsiteY2-354" fmla="*/ 2619238 h 3618943"/>
              <a:gd name="connsiteX3-355" fmla="*/ 9144000 w 9144000"/>
              <a:gd name="connsiteY3-356" fmla="*/ 3618943 h 3618943"/>
              <a:gd name="connsiteX4-357" fmla="*/ 0 w 9144000"/>
              <a:gd name="connsiteY4-358" fmla="*/ 3618943 h 3618943"/>
              <a:gd name="connsiteX5-359" fmla="*/ 0 w 9144000"/>
              <a:gd name="connsiteY5-360" fmla="*/ 0 h 3618943"/>
              <a:gd name="connsiteX0-361" fmla="*/ 0 w 9144000"/>
              <a:gd name="connsiteY0-362" fmla="*/ 0 h 3618943"/>
              <a:gd name="connsiteX1-363" fmla="*/ 9144000 w 9144000"/>
              <a:gd name="connsiteY1-364" fmla="*/ 2619238 h 3618943"/>
              <a:gd name="connsiteX2-365" fmla="*/ 9144000 w 9144000"/>
              <a:gd name="connsiteY2-366" fmla="*/ 2619238 h 3618943"/>
              <a:gd name="connsiteX3-367" fmla="*/ 9144000 w 9144000"/>
              <a:gd name="connsiteY3-368" fmla="*/ 3618943 h 3618943"/>
              <a:gd name="connsiteX4-369" fmla="*/ 0 w 9144000"/>
              <a:gd name="connsiteY4-370" fmla="*/ 3618943 h 3618943"/>
              <a:gd name="connsiteX5-371" fmla="*/ 0 w 9144000"/>
              <a:gd name="connsiteY5-372" fmla="*/ 0 h 3618943"/>
              <a:gd name="connsiteX0-373" fmla="*/ 0 w 9144000"/>
              <a:gd name="connsiteY0-374" fmla="*/ 0 h 3618943"/>
              <a:gd name="connsiteX1-375" fmla="*/ 9144000 w 9144000"/>
              <a:gd name="connsiteY1-376" fmla="*/ 2619238 h 3618943"/>
              <a:gd name="connsiteX2-377" fmla="*/ 9144000 w 9144000"/>
              <a:gd name="connsiteY2-378" fmla="*/ 2619238 h 3618943"/>
              <a:gd name="connsiteX3-379" fmla="*/ 9144000 w 9144000"/>
              <a:gd name="connsiteY3-380" fmla="*/ 3618943 h 3618943"/>
              <a:gd name="connsiteX4-381" fmla="*/ 0 w 9144000"/>
              <a:gd name="connsiteY4-382" fmla="*/ 3618943 h 3618943"/>
              <a:gd name="connsiteX5-383" fmla="*/ 0 w 9144000"/>
              <a:gd name="connsiteY5-384" fmla="*/ 0 h 3618943"/>
              <a:gd name="connsiteX0-385" fmla="*/ 0 w 9144000"/>
              <a:gd name="connsiteY0-386" fmla="*/ 0 h 3618943"/>
              <a:gd name="connsiteX1-387" fmla="*/ 9144000 w 9144000"/>
              <a:gd name="connsiteY1-388" fmla="*/ 2619238 h 3618943"/>
              <a:gd name="connsiteX2-389" fmla="*/ 9144000 w 9144000"/>
              <a:gd name="connsiteY2-390" fmla="*/ 2619238 h 3618943"/>
              <a:gd name="connsiteX3-391" fmla="*/ 9144000 w 9144000"/>
              <a:gd name="connsiteY3-392" fmla="*/ 3618943 h 3618943"/>
              <a:gd name="connsiteX4-393" fmla="*/ 0 w 9144000"/>
              <a:gd name="connsiteY4-394" fmla="*/ 3618943 h 3618943"/>
              <a:gd name="connsiteX5-395" fmla="*/ 0 w 9144000"/>
              <a:gd name="connsiteY5-396" fmla="*/ 0 h 3618943"/>
              <a:gd name="connsiteX0-397" fmla="*/ 0 w 9144000"/>
              <a:gd name="connsiteY0-398" fmla="*/ 0 h 3618943"/>
              <a:gd name="connsiteX1-399" fmla="*/ 9144000 w 9144000"/>
              <a:gd name="connsiteY1-400" fmla="*/ 2619238 h 3618943"/>
              <a:gd name="connsiteX2-401" fmla="*/ 9144000 w 9144000"/>
              <a:gd name="connsiteY2-402" fmla="*/ 2619238 h 3618943"/>
              <a:gd name="connsiteX3-403" fmla="*/ 9144000 w 9144000"/>
              <a:gd name="connsiteY3-404" fmla="*/ 3618943 h 3618943"/>
              <a:gd name="connsiteX4-405" fmla="*/ 0 w 9144000"/>
              <a:gd name="connsiteY4-406" fmla="*/ 3618943 h 3618943"/>
              <a:gd name="connsiteX5-407" fmla="*/ 0 w 9144000"/>
              <a:gd name="connsiteY5-408" fmla="*/ 0 h 3618943"/>
              <a:gd name="connsiteX0-409" fmla="*/ 0 w 9144000"/>
              <a:gd name="connsiteY0-410" fmla="*/ 0 h 3618943"/>
              <a:gd name="connsiteX1-411" fmla="*/ 9144000 w 9144000"/>
              <a:gd name="connsiteY1-412" fmla="*/ 2619238 h 3618943"/>
              <a:gd name="connsiteX2-413" fmla="*/ 9144000 w 9144000"/>
              <a:gd name="connsiteY2-414" fmla="*/ 2619238 h 3618943"/>
              <a:gd name="connsiteX3-415" fmla="*/ 9144000 w 9144000"/>
              <a:gd name="connsiteY3-416" fmla="*/ 3618943 h 3618943"/>
              <a:gd name="connsiteX4-417" fmla="*/ 0 w 9144000"/>
              <a:gd name="connsiteY4-418" fmla="*/ 3618943 h 3618943"/>
              <a:gd name="connsiteX5-419" fmla="*/ 0 w 9144000"/>
              <a:gd name="connsiteY5-420" fmla="*/ 0 h 3618943"/>
              <a:gd name="connsiteX0-421" fmla="*/ 0 w 9144000"/>
              <a:gd name="connsiteY0-422" fmla="*/ 0 h 3618943"/>
              <a:gd name="connsiteX1-423" fmla="*/ 9144000 w 9144000"/>
              <a:gd name="connsiteY1-424" fmla="*/ 2619238 h 3618943"/>
              <a:gd name="connsiteX2-425" fmla="*/ 9144000 w 9144000"/>
              <a:gd name="connsiteY2-426" fmla="*/ 2619238 h 3618943"/>
              <a:gd name="connsiteX3-427" fmla="*/ 9144000 w 9144000"/>
              <a:gd name="connsiteY3-428" fmla="*/ 3618943 h 3618943"/>
              <a:gd name="connsiteX4-429" fmla="*/ 0 w 9144000"/>
              <a:gd name="connsiteY4-430" fmla="*/ 3618943 h 3618943"/>
              <a:gd name="connsiteX5-431" fmla="*/ 0 w 9144000"/>
              <a:gd name="connsiteY5-432" fmla="*/ 0 h 3618943"/>
              <a:gd name="connsiteX0-433" fmla="*/ 0 w 9144000"/>
              <a:gd name="connsiteY0-434" fmla="*/ 0 h 3618943"/>
              <a:gd name="connsiteX1-435" fmla="*/ 9144000 w 9144000"/>
              <a:gd name="connsiteY1-436" fmla="*/ 2619238 h 3618943"/>
              <a:gd name="connsiteX2-437" fmla="*/ 9144000 w 9144000"/>
              <a:gd name="connsiteY2-438" fmla="*/ 2619238 h 3618943"/>
              <a:gd name="connsiteX3-439" fmla="*/ 9144000 w 9144000"/>
              <a:gd name="connsiteY3-440" fmla="*/ 3618943 h 3618943"/>
              <a:gd name="connsiteX4-441" fmla="*/ 0 w 9144000"/>
              <a:gd name="connsiteY4-442" fmla="*/ 3618943 h 3618943"/>
              <a:gd name="connsiteX5-443" fmla="*/ 0 w 9144000"/>
              <a:gd name="connsiteY5-444" fmla="*/ 0 h 3618943"/>
              <a:gd name="connsiteX0-445" fmla="*/ 0 w 9144000"/>
              <a:gd name="connsiteY0-446" fmla="*/ 0 h 3618943"/>
              <a:gd name="connsiteX1-447" fmla="*/ 9144000 w 9144000"/>
              <a:gd name="connsiteY1-448" fmla="*/ 2619238 h 3618943"/>
              <a:gd name="connsiteX2-449" fmla="*/ 9144000 w 9144000"/>
              <a:gd name="connsiteY2-450" fmla="*/ 2619238 h 3618943"/>
              <a:gd name="connsiteX3-451" fmla="*/ 9144000 w 9144000"/>
              <a:gd name="connsiteY3-452" fmla="*/ 3618943 h 3618943"/>
              <a:gd name="connsiteX4-453" fmla="*/ 0 w 9144000"/>
              <a:gd name="connsiteY4-454" fmla="*/ 3618943 h 3618943"/>
              <a:gd name="connsiteX5-455" fmla="*/ 0 w 9144000"/>
              <a:gd name="connsiteY5-456" fmla="*/ 0 h 3618943"/>
              <a:gd name="connsiteX0-457" fmla="*/ 0 w 9144000"/>
              <a:gd name="connsiteY0-458" fmla="*/ 0 h 3618943"/>
              <a:gd name="connsiteX1-459" fmla="*/ 9144000 w 9144000"/>
              <a:gd name="connsiteY1-460" fmla="*/ 2619238 h 3618943"/>
              <a:gd name="connsiteX2-461" fmla="*/ 9144000 w 9144000"/>
              <a:gd name="connsiteY2-462" fmla="*/ 2619238 h 3618943"/>
              <a:gd name="connsiteX3-463" fmla="*/ 9144000 w 9144000"/>
              <a:gd name="connsiteY3-464" fmla="*/ 3618943 h 3618943"/>
              <a:gd name="connsiteX4-465" fmla="*/ 0 w 9144000"/>
              <a:gd name="connsiteY4-466" fmla="*/ 3618943 h 3618943"/>
              <a:gd name="connsiteX5-467" fmla="*/ 0 w 9144000"/>
              <a:gd name="connsiteY5-468" fmla="*/ 0 h 3618943"/>
              <a:gd name="connsiteX0-469" fmla="*/ 0 w 9144000"/>
              <a:gd name="connsiteY0-470" fmla="*/ 0 h 3618943"/>
              <a:gd name="connsiteX1-471" fmla="*/ 9144000 w 9144000"/>
              <a:gd name="connsiteY1-472" fmla="*/ 2619238 h 3618943"/>
              <a:gd name="connsiteX2-473" fmla="*/ 9144000 w 9144000"/>
              <a:gd name="connsiteY2-474" fmla="*/ 2619238 h 3618943"/>
              <a:gd name="connsiteX3-475" fmla="*/ 9144000 w 9144000"/>
              <a:gd name="connsiteY3-476" fmla="*/ 3618943 h 3618943"/>
              <a:gd name="connsiteX4-477" fmla="*/ 0 w 9144000"/>
              <a:gd name="connsiteY4-478" fmla="*/ 3618943 h 3618943"/>
              <a:gd name="connsiteX5-479" fmla="*/ 0 w 9144000"/>
              <a:gd name="connsiteY5-480" fmla="*/ 0 h 3618943"/>
              <a:gd name="connsiteX0-481" fmla="*/ 0 w 9144000"/>
              <a:gd name="connsiteY0-482" fmla="*/ 0 h 3618943"/>
              <a:gd name="connsiteX1-483" fmla="*/ 9144000 w 9144000"/>
              <a:gd name="connsiteY1-484" fmla="*/ 2619238 h 3618943"/>
              <a:gd name="connsiteX2-485" fmla="*/ 9144000 w 9144000"/>
              <a:gd name="connsiteY2-486" fmla="*/ 2619238 h 3618943"/>
              <a:gd name="connsiteX3-487" fmla="*/ 9144000 w 9144000"/>
              <a:gd name="connsiteY3-488" fmla="*/ 3618943 h 3618943"/>
              <a:gd name="connsiteX4-489" fmla="*/ 0 w 9144000"/>
              <a:gd name="connsiteY4-490" fmla="*/ 3618943 h 3618943"/>
              <a:gd name="connsiteX5-491" fmla="*/ 0 w 9144000"/>
              <a:gd name="connsiteY5-492" fmla="*/ 0 h 3618943"/>
              <a:gd name="connsiteX0-493" fmla="*/ 0 w 9144000"/>
              <a:gd name="connsiteY0-494" fmla="*/ 0 h 3618943"/>
              <a:gd name="connsiteX1-495" fmla="*/ 9144000 w 9144000"/>
              <a:gd name="connsiteY1-496" fmla="*/ 2619238 h 3618943"/>
              <a:gd name="connsiteX2-497" fmla="*/ 9144000 w 9144000"/>
              <a:gd name="connsiteY2-498" fmla="*/ 2619238 h 3618943"/>
              <a:gd name="connsiteX3-499" fmla="*/ 9144000 w 9144000"/>
              <a:gd name="connsiteY3-500" fmla="*/ 3618943 h 3618943"/>
              <a:gd name="connsiteX4-501" fmla="*/ 0 w 9144000"/>
              <a:gd name="connsiteY4-502" fmla="*/ 3618943 h 3618943"/>
              <a:gd name="connsiteX5-503" fmla="*/ 0 w 9144000"/>
              <a:gd name="connsiteY5-504" fmla="*/ 0 h 3618943"/>
              <a:gd name="connsiteX0-505" fmla="*/ 0 w 9144000"/>
              <a:gd name="connsiteY0-506" fmla="*/ 0 h 3618943"/>
              <a:gd name="connsiteX1-507" fmla="*/ 9144000 w 9144000"/>
              <a:gd name="connsiteY1-508" fmla="*/ 2619238 h 3618943"/>
              <a:gd name="connsiteX2-509" fmla="*/ 9144000 w 9144000"/>
              <a:gd name="connsiteY2-510" fmla="*/ 2619238 h 3618943"/>
              <a:gd name="connsiteX3-511" fmla="*/ 9144000 w 9144000"/>
              <a:gd name="connsiteY3-512" fmla="*/ 3618943 h 3618943"/>
              <a:gd name="connsiteX4-513" fmla="*/ 0 w 9144000"/>
              <a:gd name="connsiteY4-514" fmla="*/ 3618943 h 3618943"/>
              <a:gd name="connsiteX5-515" fmla="*/ 0 w 9144000"/>
              <a:gd name="connsiteY5-516" fmla="*/ 0 h 3618943"/>
              <a:gd name="connsiteX0-517" fmla="*/ 0 w 9144000"/>
              <a:gd name="connsiteY0-518" fmla="*/ 0 h 3618943"/>
              <a:gd name="connsiteX1-519" fmla="*/ 9144000 w 9144000"/>
              <a:gd name="connsiteY1-520" fmla="*/ 2619238 h 3618943"/>
              <a:gd name="connsiteX2-521" fmla="*/ 9144000 w 9144000"/>
              <a:gd name="connsiteY2-522" fmla="*/ 2619238 h 3618943"/>
              <a:gd name="connsiteX3-523" fmla="*/ 9144000 w 9144000"/>
              <a:gd name="connsiteY3-524" fmla="*/ 3618943 h 3618943"/>
              <a:gd name="connsiteX4-525" fmla="*/ 0 w 9144000"/>
              <a:gd name="connsiteY4-526" fmla="*/ 3618943 h 3618943"/>
              <a:gd name="connsiteX5-527" fmla="*/ 0 w 9144000"/>
              <a:gd name="connsiteY5-528" fmla="*/ 0 h 3618943"/>
              <a:gd name="connsiteX0-529" fmla="*/ 0 w 9144000"/>
              <a:gd name="connsiteY0-530" fmla="*/ 0 h 3618943"/>
              <a:gd name="connsiteX1-531" fmla="*/ 9144000 w 9144000"/>
              <a:gd name="connsiteY1-532" fmla="*/ 2619238 h 3618943"/>
              <a:gd name="connsiteX2-533" fmla="*/ 9144000 w 9144000"/>
              <a:gd name="connsiteY2-534" fmla="*/ 2619238 h 3618943"/>
              <a:gd name="connsiteX3-535" fmla="*/ 9144000 w 9144000"/>
              <a:gd name="connsiteY3-536" fmla="*/ 3618943 h 3618943"/>
              <a:gd name="connsiteX4-537" fmla="*/ 0 w 9144000"/>
              <a:gd name="connsiteY4-538" fmla="*/ 3618943 h 3618943"/>
              <a:gd name="connsiteX5-539" fmla="*/ 0 w 9144000"/>
              <a:gd name="connsiteY5-540" fmla="*/ 0 h 3618943"/>
              <a:gd name="connsiteX0-541" fmla="*/ 0 w 9144000"/>
              <a:gd name="connsiteY0-542" fmla="*/ 0 h 2489220"/>
              <a:gd name="connsiteX1-543" fmla="*/ 9144000 w 9144000"/>
              <a:gd name="connsiteY1-544" fmla="*/ 1143306 h 2489220"/>
              <a:gd name="connsiteX2-545" fmla="*/ 9144000 w 9144000"/>
              <a:gd name="connsiteY2-546" fmla="*/ 1143306 h 2489220"/>
              <a:gd name="connsiteX3-547" fmla="*/ 9144000 w 9144000"/>
              <a:gd name="connsiteY3-548" fmla="*/ 2143011 h 2489220"/>
              <a:gd name="connsiteX4-549" fmla="*/ 0 w 9144000"/>
              <a:gd name="connsiteY4-550" fmla="*/ 2143011 h 2489220"/>
              <a:gd name="connsiteX5-551" fmla="*/ 0 w 9144000"/>
              <a:gd name="connsiteY5-552" fmla="*/ 0 h 2489220"/>
              <a:gd name="connsiteX0-553" fmla="*/ 0 w 9144000"/>
              <a:gd name="connsiteY0-554" fmla="*/ 0 h 2489220"/>
              <a:gd name="connsiteX1-555" fmla="*/ 9144000 w 9144000"/>
              <a:gd name="connsiteY1-556" fmla="*/ 1143306 h 2489220"/>
              <a:gd name="connsiteX2-557" fmla="*/ 9144000 w 9144000"/>
              <a:gd name="connsiteY2-558" fmla="*/ 714337 h 2489220"/>
              <a:gd name="connsiteX3-559" fmla="*/ 9144000 w 9144000"/>
              <a:gd name="connsiteY3-560" fmla="*/ 2143011 h 2489220"/>
              <a:gd name="connsiteX4-561" fmla="*/ 0 w 9144000"/>
              <a:gd name="connsiteY4-562" fmla="*/ 2143011 h 2489220"/>
              <a:gd name="connsiteX5-563" fmla="*/ 0 w 9144000"/>
              <a:gd name="connsiteY5-564" fmla="*/ 0 h 2489220"/>
              <a:gd name="connsiteX0-565" fmla="*/ 0 w 9144000"/>
              <a:gd name="connsiteY0-566" fmla="*/ 0 h 2489220"/>
              <a:gd name="connsiteX1-567" fmla="*/ 9144000 w 9144000"/>
              <a:gd name="connsiteY1-568" fmla="*/ 476225 h 2489220"/>
              <a:gd name="connsiteX2-569" fmla="*/ 9144000 w 9144000"/>
              <a:gd name="connsiteY2-570" fmla="*/ 714337 h 2489220"/>
              <a:gd name="connsiteX3-571" fmla="*/ 9144000 w 9144000"/>
              <a:gd name="connsiteY3-572" fmla="*/ 2143011 h 2489220"/>
              <a:gd name="connsiteX4-573" fmla="*/ 0 w 9144000"/>
              <a:gd name="connsiteY4-574" fmla="*/ 2143011 h 2489220"/>
              <a:gd name="connsiteX5-575" fmla="*/ 0 w 9144000"/>
              <a:gd name="connsiteY5-576" fmla="*/ 0 h 2489220"/>
              <a:gd name="connsiteX0-577" fmla="*/ 0 w 9144000"/>
              <a:gd name="connsiteY0-578" fmla="*/ 0 h 2489220"/>
              <a:gd name="connsiteX1-579" fmla="*/ 9144000 w 9144000"/>
              <a:gd name="connsiteY1-580" fmla="*/ 476225 h 2489220"/>
              <a:gd name="connsiteX2-581" fmla="*/ 9144000 w 9144000"/>
              <a:gd name="connsiteY2-582" fmla="*/ 714337 h 2489220"/>
              <a:gd name="connsiteX3-583" fmla="*/ 9144000 w 9144000"/>
              <a:gd name="connsiteY3-584" fmla="*/ 2143011 h 2489220"/>
              <a:gd name="connsiteX4-585" fmla="*/ 0 w 9144000"/>
              <a:gd name="connsiteY4-586" fmla="*/ 2143011 h 2489220"/>
              <a:gd name="connsiteX5-587" fmla="*/ 0 w 9144000"/>
              <a:gd name="connsiteY5-588" fmla="*/ 0 h 2489220"/>
              <a:gd name="connsiteX0-589" fmla="*/ 0 w 9144000"/>
              <a:gd name="connsiteY0-590" fmla="*/ 0 h 2489220"/>
              <a:gd name="connsiteX1-591" fmla="*/ 9144000 w 9144000"/>
              <a:gd name="connsiteY1-592" fmla="*/ 476225 h 2489220"/>
              <a:gd name="connsiteX2-593" fmla="*/ 9144000 w 9144000"/>
              <a:gd name="connsiteY2-594" fmla="*/ 714337 h 2489220"/>
              <a:gd name="connsiteX3-595" fmla="*/ 9144000 w 9144000"/>
              <a:gd name="connsiteY3-596" fmla="*/ 2143011 h 2489220"/>
              <a:gd name="connsiteX4-597" fmla="*/ 0 w 9144000"/>
              <a:gd name="connsiteY4-598" fmla="*/ 2143011 h 2489220"/>
              <a:gd name="connsiteX5-599" fmla="*/ 0 w 9144000"/>
              <a:gd name="connsiteY5-600" fmla="*/ 0 h 2489220"/>
              <a:gd name="connsiteX0-601" fmla="*/ 0 w 9144000"/>
              <a:gd name="connsiteY0-602" fmla="*/ 0 h 2489220"/>
              <a:gd name="connsiteX1-603" fmla="*/ 9144000 w 9144000"/>
              <a:gd name="connsiteY1-604" fmla="*/ 476225 h 2489220"/>
              <a:gd name="connsiteX2-605" fmla="*/ 9144000 w 9144000"/>
              <a:gd name="connsiteY2-606" fmla="*/ 714337 h 2489220"/>
              <a:gd name="connsiteX3-607" fmla="*/ 9144000 w 9144000"/>
              <a:gd name="connsiteY3-608" fmla="*/ 2143011 h 2489220"/>
              <a:gd name="connsiteX4-609" fmla="*/ 0 w 9144000"/>
              <a:gd name="connsiteY4-610" fmla="*/ 2143011 h 2489220"/>
              <a:gd name="connsiteX5-611" fmla="*/ 0 w 9144000"/>
              <a:gd name="connsiteY5-612" fmla="*/ 0 h 2489220"/>
              <a:gd name="connsiteX0-613" fmla="*/ 0 w 9144000"/>
              <a:gd name="connsiteY0-614" fmla="*/ 0 h 2489220"/>
              <a:gd name="connsiteX1-615" fmla="*/ 9144000 w 9144000"/>
              <a:gd name="connsiteY1-616" fmla="*/ 476225 h 2489220"/>
              <a:gd name="connsiteX2-617" fmla="*/ 9144000 w 9144000"/>
              <a:gd name="connsiteY2-618" fmla="*/ 714337 h 2489220"/>
              <a:gd name="connsiteX3-619" fmla="*/ 9144000 w 9144000"/>
              <a:gd name="connsiteY3-620" fmla="*/ 2143011 h 2489220"/>
              <a:gd name="connsiteX4-621" fmla="*/ 0 w 9144000"/>
              <a:gd name="connsiteY4-622" fmla="*/ 2143011 h 2489220"/>
              <a:gd name="connsiteX5-623" fmla="*/ 0 w 9144000"/>
              <a:gd name="connsiteY5-624" fmla="*/ 0 h 2489220"/>
              <a:gd name="connsiteX0-625" fmla="*/ 0 w 9144000"/>
              <a:gd name="connsiteY0-626" fmla="*/ 0 h 2489220"/>
              <a:gd name="connsiteX1-627" fmla="*/ 9144000 w 9144000"/>
              <a:gd name="connsiteY1-628" fmla="*/ 476225 h 2489220"/>
              <a:gd name="connsiteX2-629" fmla="*/ 9144000 w 9144000"/>
              <a:gd name="connsiteY2-630" fmla="*/ 714337 h 2489220"/>
              <a:gd name="connsiteX3-631" fmla="*/ 9144000 w 9144000"/>
              <a:gd name="connsiteY3-632" fmla="*/ 2143011 h 2489220"/>
              <a:gd name="connsiteX4-633" fmla="*/ 0 w 9144000"/>
              <a:gd name="connsiteY4-634" fmla="*/ 2143011 h 2489220"/>
              <a:gd name="connsiteX5-635" fmla="*/ 0 w 9144000"/>
              <a:gd name="connsiteY5-636" fmla="*/ 0 h 2489220"/>
              <a:gd name="connsiteX0-637" fmla="*/ 0 w 9144000"/>
              <a:gd name="connsiteY0-638" fmla="*/ 0 h 2489220"/>
              <a:gd name="connsiteX1-639" fmla="*/ 9144000 w 9144000"/>
              <a:gd name="connsiteY1-640" fmla="*/ 476225 h 2489220"/>
              <a:gd name="connsiteX2-641" fmla="*/ 9144000 w 9144000"/>
              <a:gd name="connsiteY2-642" fmla="*/ 714337 h 2489220"/>
              <a:gd name="connsiteX3-643" fmla="*/ 9144000 w 9144000"/>
              <a:gd name="connsiteY3-644" fmla="*/ 2143011 h 2489220"/>
              <a:gd name="connsiteX4-645" fmla="*/ 0 w 9144000"/>
              <a:gd name="connsiteY4-646" fmla="*/ 2143011 h 2489220"/>
              <a:gd name="connsiteX5-647" fmla="*/ 0 w 9144000"/>
              <a:gd name="connsiteY5-648" fmla="*/ 0 h 2489220"/>
              <a:gd name="connsiteX0-649" fmla="*/ 0 w 9144000"/>
              <a:gd name="connsiteY0-650" fmla="*/ 0 h 2489220"/>
              <a:gd name="connsiteX1-651" fmla="*/ 9144000 w 9144000"/>
              <a:gd name="connsiteY1-652" fmla="*/ 476225 h 2489220"/>
              <a:gd name="connsiteX2-653" fmla="*/ 9144000 w 9144000"/>
              <a:gd name="connsiteY2-654" fmla="*/ 714337 h 2489220"/>
              <a:gd name="connsiteX3-655" fmla="*/ 9144000 w 9144000"/>
              <a:gd name="connsiteY3-656" fmla="*/ 2143011 h 2489220"/>
              <a:gd name="connsiteX4-657" fmla="*/ 0 w 9144000"/>
              <a:gd name="connsiteY4-658" fmla="*/ 2143011 h 2489220"/>
              <a:gd name="connsiteX5-659" fmla="*/ 0 w 9144000"/>
              <a:gd name="connsiteY5-660" fmla="*/ 0 h 2489220"/>
              <a:gd name="connsiteX0-661" fmla="*/ 0 w 9144000"/>
              <a:gd name="connsiteY0-662" fmla="*/ 0 h 2489220"/>
              <a:gd name="connsiteX1-663" fmla="*/ 9144000 w 9144000"/>
              <a:gd name="connsiteY1-664" fmla="*/ 476225 h 2489220"/>
              <a:gd name="connsiteX2-665" fmla="*/ 9144000 w 9144000"/>
              <a:gd name="connsiteY2-666" fmla="*/ 714337 h 2489220"/>
              <a:gd name="connsiteX3-667" fmla="*/ 9144000 w 9144000"/>
              <a:gd name="connsiteY3-668" fmla="*/ 2143011 h 2489220"/>
              <a:gd name="connsiteX4-669" fmla="*/ 0 w 9144000"/>
              <a:gd name="connsiteY4-670" fmla="*/ 2143011 h 2489220"/>
              <a:gd name="connsiteX5-671" fmla="*/ 0 w 9144000"/>
              <a:gd name="connsiteY5-672" fmla="*/ 0 h 2489220"/>
              <a:gd name="connsiteX0-673" fmla="*/ 0 w 9144000"/>
              <a:gd name="connsiteY0-674" fmla="*/ 0 h 2489220"/>
              <a:gd name="connsiteX1-675" fmla="*/ 9144000 w 9144000"/>
              <a:gd name="connsiteY1-676" fmla="*/ 476225 h 2489220"/>
              <a:gd name="connsiteX2-677" fmla="*/ 9144000 w 9144000"/>
              <a:gd name="connsiteY2-678" fmla="*/ 714337 h 2489220"/>
              <a:gd name="connsiteX3-679" fmla="*/ 9144000 w 9144000"/>
              <a:gd name="connsiteY3-680" fmla="*/ 2143011 h 2489220"/>
              <a:gd name="connsiteX4-681" fmla="*/ 0 w 9144000"/>
              <a:gd name="connsiteY4-682" fmla="*/ 2143011 h 2489220"/>
              <a:gd name="connsiteX5-683" fmla="*/ 0 w 9144000"/>
              <a:gd name="connsiteY5-684" fmla="*/ 0 h 2489220"/>
              <a:gd name="connsiteX0-685" fmla="*/ 0 w 9144000"/>
              <a:gd name="connsiteY0-686" fmla="*/ 0 h 2489220"/>
              <a:gd name="connsiteX1-687" fmla="*/ 9144000 w 9144000"/>
              <a:gd name="connsiteY1-688" fmla="*/ 476225 h 2489220"/>
              <a:gd name="connsiteX2-689" fmla="*/ 9144000 w 9144000"/>
              <a:gd name="connsiteY2-690" fmla="*/ 714337 h 2489220"/>
              <a:gd name="connsiteX3-691" fmla="*/ 9144000 w 9144000"/>
              <a:gd name="connsiteY3-692" fmla="*/ 2143011 h 2489220"/>
              <a:gd name="connsiteX4-693" fmla="*/ 0 w 9144000"/>
              <a:gd name="connsiteY4-694" fmla="*/ 2143011 h 2489220"/>
              <a:gd name="connsiteX5-695" fmla="*/ 0 w 9144000"/>
              <a:gd name="connsiteY5-696" fmla="*/ 0 h 2489220"/>
              <a:gd name="connsiteX0-697" fmla="*/ 0 w 9144000"/>
              <a:gd name="connsiteY0-698" fmla="*/ 0 h 2982978"/>
              <a:gd name="connsiteX1-699" fmla="*/ 9144000 w 9144000"/>
              <a:gd name="connsiteY1-700" fmla="*/ 476225 h 2982978"/>
              <a:gd name="connsiteX2-701" fmla="*/ 9144000 w 9144000"/>
              <a:gd name="connsiteY2-702" fmla="*/ 714337 h 2982978"/>
              <a:gd name="connsiteX3-703" fmla="*/ 9144000 w 9144000"/>
              <a:gd name="connsiteY3-704" fmla="*/ 2143011 h 2982978"/>
              <a:gd name="connsiteX4-705" fmla="*/ 0 w 9144000"/>
              <a:gd name="connsiteY4-706" fmla="*/ 2143011 h 2982978"/>
              <a:gd name="connsiteX5-707" fmla="*/ 0 w 9144000"/>
              <a:gd name="connsiteY5-708" fmla="*/ 0 h 2982978"/>
              <a:gd name="connsiteX0-709" fmla="*/ 0 w 9144000"/>
              <a:gd name="connsiteY0-710" fmla="*/ 0 h 2489220"/>
              <a:gd name="connsiteX1-711" fmla="*/ 9144000 w 9144000"/>
              <a:gd name="connsiteY1-712" fmla="*/ 476225 h 2489220"/>
              <a:gd name="connsiteX2-713" fmla="*/ 9144000 w 9144000"/>
              <a:gd name="connsiteY2-714" fmla="*/ 714337 h 2489220"/>
              <a:gd name="connsiteX3-715" fmla="*/ 9144000 w 9144000"/>
              <a:gd name="connsiteY3-716" fmla="*/ 2143011 h 2489220"/>
              <a:gd name="connsiteX4-717" fmla="*/ 0 w 9144000"/>
              <a:gd name="connsiteY4-718" fmla="*/ 2143011 h 2489220"/>
              <a:gd name="connsiteX5-719" fmla="*/ 0 w 9144000"/>
              <a:gd name="connsiteY5-720" fmla="*/ 0 h 2489220"/>
              <a:gd name="connsiteX0-721" fmla="*/ 0 w 9144000"/>
              <a:gd name="connsiteY0-722" fmla="*/ 0 h 2354955"/>
              <a:gd name="connsiteX1-723" fmla="*/ 9144000 w 9144000"/>
              <a:gd name="connsiteY1-724" fmla="*/ 476225 h 2354955"/>
              <a:gd name="connsiteX2-725" fmla="*/ 9144000 w 9144000"/>
              <a:gd name="connsiteY2-726" fmla="*/ 714337 h 2354955"/>
              <a:gd name="connsiteX3-727" fmla="*/ 9144000 w 9144000"/>
              <a:gd name="connsiteY3-728" fmla="*/ 2143011 h 2354955"/>
              <a:gd name="connsiteX4-729" fmla="*/ 0 w 9144000"/>
              <a:gd name="connsiteY4-730" fmla="*/ 2143011 h 2354955"/>
              <a:gd name="connsiteX5-731" fmla="*/ 0 w 9144000"/>
              <a:gd name="connsiteY5-732" fmla="*/ 0 h 2354955"/>
              <a:gd name="connsiteX0-733" fmla="*/ 0 w 9144000"/>
              <a:gd name="connsiteY0-734" fmla="*/ 0 h 2641938"/>
              <a:gd name="connsiteX1-735" fmla="*/ 9144000 w 9144000"/>
              <a:gd name="connsiteY1-736" fmla="*/ 476225 h 2641938"/>
              <a:gd name="connsiteX2-737" fmla="*/ 9144000 w 9144000"/>
              <a:gd name="connsiteY2-738" fmla="*/ 714337 h 2641938"/>
              <a:gd name="connsiteX3-739" fmla="*/ 9144000 w 9144000"/>
              <a:gd name="connsiteY3-740" fmla="*/ 2143011 h 2641938"/>
              <a:gd name="connsiteX4-741" fmla="*/ 0 w 9144000"/>
              <a:gd name="connsiteY4-742" fmla="*/ 2143011 h 2641938"/>
              <a:gd name="connsiteX5-743" fmla="*/ 0 w 9144000"/>
              <a:gd name="connsiteY5-744" fmla="*/ 0 h 2641938"/>
              <a:gd name="connsiteX0-745" fmla="*/ 0 w 9144000"/>
              <a:gd name="connsiteY0-746" fmla="*/ 0 h 2354955"/>
              <a:gd name="connsiteX1-747" fmla="*/ 9144000 w 9144000"/>
              <a:gd name="connsiteY1-748" fmla="*/ 476225 h 2354955"/>
              <a:gd name="connsiteX2-749" fmla="*/ 9144000 w 9144000"/>
              <a:gd name="connsiteY2-750" fmla="*/ 714337 h 2354955"/>
              <a:gd name="connsiteX3-751" fmla="*/ 9144000 w 9144000"/>
              <a:gd name="connsiteY3-752" fmla="*/ 2143011 h 2354955"/>
              <a:gd name="connsiteX4-753" fmla="*/ 0 w 9144000"/>
              <a:gd name="connsiteY4-754" fmla="*/ 2143011 h 2354955"/>
              <a:gd name="connsiteX5-755" fmla="*/ 0 w 9144000"/>
              <a:gd name="connsiteY5-756" fmla="*/ 0 h 2354955"/>
              <a:gd name="connsiteX0-757" fmla="*/ 0 w 9144000"/>
              <a:gd name="connsiteY0-758" fmla="*/ 0 h 3137094"/>
              <a:gd name="connsiteX1-759" fmla="*/ 9144000 w 9144000"/>
              <a:gd name="connsiteY1-760" fmla="*/ 476225 h 3137094"/>
              <a:gd name="connsiteX2-761" fmla="*/ 9144000 w 9144000"/>
              <a:gd name="connsiteY2-762" fmla="*/ 714337 h 3137094"/>
              <a:gd name="connsiteX3-763" fmla="*/ 9144000 w 9144000"/>
              <a:gd name="connsiteY3-764" fmla="*/ 2143011 h 3137094"/>
              <a:gd name="connsiteX4-765" fmla="*/ 0 w 9144000"/>
              <a:gd name="connsiteY4-766" fmla="*/ 2143011 h 3137094"/>
              <a:gd name="connsiteX5-767" fmla="*/ 0 w 9144000"/>
              <a:gd name="connsiteY5-768" fmla="*/ 0 h 3137094"/>
              <a:gd name="connsiteX0-769" fmla="*/ 0 w 9144000"/>
              <a:gd name="connsiteY0-770" fmla="*/ 0 h 2573576"/>
              <a:gd name="connsiteX1-771" fmla="*/ 9144000 w 9144000"/>
              <a:gd name="connsiteY1-772" fmla="*/ 476225 h 2573576"/>
              <a:gd name="connsiteX2-773" fmla="*/ 9144000 w 9144000"/>
              <a:gd name="connsiteY2-774" fmla="*/ 714337 h 2573576"/>
              <a:gd name="connsiteX3-775" fmla="*/ 9144000 w 9144000"/>
              <a:gd name="connsiteY3-776" fmla="*/ 2143011 h 2573576"/>
              <a:gd name="connsiteX4-777" fmla="*/ 0 w 9144000"/>
              <a:gd name="connsiteY4-778" fmla="*/ 2143011 h 2573576"/>
              <a:gd name="connsiteX5-779" fmla="*/ 0 w 9144000"/>
              <a:gd name="connsiteY5-780" fmla="*/ 0 h 2573576"/>
              <a:gd name="connsiteX0-781" fmla="*/ 0 w 9144000"/>
              <a:gd name="connsiteY0-782" fmla="*/ 0 h 2354955"/>
              <a:gd name="connsiteX1-783" fmla="*/ 9144000 w 9144000"/>
              <a:gd name="connsiteY1-784" fmla="*/ 476225 h 2354955"/>
              <a:gd name="connsiteX2-785" fmla="*/ 9144000 w 9144000"/>
              <a:gd name="connsiteY2-786" fmla="*/ 714337 h 2354955"/>
              <a:gd name="connsiteX3-787" fmla="*/ 9144000 w 9144000"/>
              <a:gd name="connsiteY3-788" fmla="*/ 2143011 h 2354955"/>
              <a:gd name="connsiteX4-789" fmla="*/ 0 w 9144000"/>
              <a:gd name="connsiteY4-790" fmla="*/ 2143011 h 2354955"/>
              <a:gd name="connsiteX5-791" fmla="*/ 0 w 9144000"/>
              <a:gd name="connsiteY5-792" fmla="*/ 0 h 2354955"/>
              <a:gd name="connsiteX0-793" fmla="*/ 0 w 9144000"/>
              <a:gd name="connsiteY0-794" fmla="*/ 0 h 2354955"/>
              <a:gd name="connsiteX1-795" fmla="*/ 9144000 w 9144000"/>
              <a:gd name="connsiteY1-796" fmla="*/ 476225 h 2354955"/>
              <a:gd name="connsiteX2-797" fmla="*/ 9144000 w 9144000"/>
              <a:gd name="connsiteY2-798" fmla="*/ 714337 h 2354955"/>
              <a:gd name="connsiteX3-799" fmla="*/ 9144000 w 9144000"/>
              <a:gd name="connsiteY3-800" fmla="*/ 2143011 h 2354955"/>
              <a:gd name="connsiteX4-801" fmla="*/ 0 w 9144000"/>
              <a:gd name="connsiteY4-802" fmla="*/ 2143011 h 2354955"/>
              <a:gd name="connsiteX5-803" fmla="*/ 0 w 9144000"/>
              <a:gd name="connsiteY5-804" fmla="*/ 0 h 2354955"/>
              <a:gd name="connsiteX0-805" fmla="*/ 0 w 9144000"/>
              <a:gd name="connsiteY0-806" fmla="*/ 0 h 2354955"/>
              <a:gd name="connsiteX1-807" fmla="*/ 9144000 w 9144000"/>
              <a:gd name="connsiteY1-808" fmla="*/ 476225 h 2354955"/>
              <a:gd name="connsiteX2-809" fmla="*/ 9144000 w 9144000"/>
              <a:gd name="connsiteY2-810" fmla="*/ 714337 h 2354955"/>
              <a:gd name="connsiteX3-811" fmla="*/ 9144000 w 9144000"/>
              <a:gd name="connsiteY3-812" fmla="*/ 2143011 h 2354955"/>
              <a:gd name="connsiteX4-813" fmla="*/ 0 w 9144000"/>
              <a:gd name="connsiteY4-814" fmla="*/ 2143011 h 2354955"/>
              <a:gd name="connsiteX5-815" fmla="*/ 0 w 9144000"/>
              <a:gd name="connsiteY5-816" fmla="*/ 0 h 2354955"/>
              <a:gd name="connsiteX0-817" fmla="*/ 0 w 9144000"/>
              <a:gd name="connsiteY0-818" fmla="*/ 0 h 2354955"/>
              <a:gd name="connsiteX1-819" fmla="*/ 9144000 w 9144000"/>
              <a:gd name="connsiteY1-820" fmla="*/ 476225 h 2354955"/>
              <a:gd name="connsiteX2-821" fmla="*/ 9144000 w 9144000"/>
              <a:gd name="connsiteY2-822" fmla="*/ 714337 h 2354955"/>
              <a:gd name="connsiteX3-823" fmla="*/ 9144000 w 9144000"/>
              <a:gd name="connsiteY3-824" fmla="*/ 2143011 h 2354955"/>
              <a:gd name="connsiteX4-825" fmla="*/ 0 w 9144000"/>
              <a:gd name="connsiteY4-826" fmla="*/ 2143011 h 2354955"/>
              <a:gd name="connsiteX5-827" fmla="*/ 0 w 9144000"/>
              <a:gd name="connsiteY5-828" fmla="*/ 0 h 2354955"/>
              <a:gd name="connsiteX0-829" fmla="*/ 0 w 9144000"/>
              <a:gd name="connsiteY0-830" fmla="*/ 0 h 2354955"/>
              <a:gd name="connsiteX1-831" fmla="*/ 9144000 w 9144000"/>
              <a:gd name="connsiteY1-832" fmla="*/ 476225 h 2354955"/>
              <a:gd name="connsiteX2-833" fmla="*/ 9144000 w 9144000"/>
              <a:gd name="connsiteY2-834" fmla="*/ 714337 h 2354955"/>
              <a:gd name="connsiteX3-835" fmla="*/ 9144000 w 9144000"/>
              <a:gd name="connsiteY3-836" fmla="*/ 2143011 h 2354955"/>
              <a:gd name="connsiteX4-837" fmla="*/ 0 w 9144000"/>
              <a:gd name="connsiteY4-838" fmla="*/ 2143011 h 2354955"/>
              <a:gd name="connsiteX5-839" fmla="*/ 0 w 9144000"/>
              <a:gd name="connsiteY5-840" fmla="*/ 0 h 2354955"/>
              <a:gd name="connsiteX0-841" fmla="*/ 0 w 9144000"/>
              <a:gd name="connsiteY0-842" fmla="*/ 0 h 2354955"/>
              <a:gd name="connsiteX1-843" fmla="*/ 9144000 w 9144000"/>
              <a:gd name="connsiteY1-844" fmla="*/ 476225 h 2354955"/>
              <a:gd name="connsiteX2-845" fmla="*/ 9144000 w 9144000"/>
              <a:gd name="connsiteY2-846" fmla="*/ 714337 h 2354955"/>
              <a:gd name="connsiteX3-847" fmla="*/ 9144000 w 9144000"/>
              <a:gd name="connsiteY3-848" fmla="*/ 2143011 h 2354955"/>
              <a:gd name="connsiteX4-849" fmla="*/ 0 w 9144000"/>
              <a:gd name="connsiteY4-850" fmla="*/ 2143011 h 2354955"/>
              <a:gd name="connsiteX5-851" fmla="*/ 0 w 9144000"/>
              <a:gd name="connsiteY5-852" fmla="*/ 0 h 2354955"/>
              <a:gd name="connsiteX0-853" fmla="*/ 0 w 9144000"/>
              <a:gd name="connsiteY0-854" fmla="*/ 0 h 2354955"/>
              <a:gd name="connsiteX1-855" fmla="*/ 9144000 w 9144000"/>
              <a:gd name="connsiteY1-856" fmla="*/ 476225 h 2354955"/>
              <a:gd name="connsiteX2-857" fmla="*/ 9144000 w 9144000"/>
              <a:gd name="connsiteY2-858" fmla="*/ 714337 h 2354955"/>
              <a:gd name="connsiteX3-859" fmla="*/ 9144000 w 9144000"/>
              <a:gd name="connsiteY3-860" fmla="*/ 2143011 h 2354955"/>
              <a:gd name="connsiteX4-861" fmla="*/ 0 w 9144000"/>
              <a:gd name="connsiteY4-862" fmla="*/ 2143011 h 2354955"/>
              <a:gd name="connsiteX5-863" fmla="*/ 0 w 9144000"/>
              <a:gd name="connsiteY5-864" fmla="*/ 0 h 2354955"/>
              <a:gd name="connsiteX0-865" fmla="*/ 0 w 9144000"/>
              <a:gd name="connsiteY0-866" fmla="*/ 0 h 2354955"/>
              <a:gd name="connsiteX1-867" fmla="*/ 9144000 w 9144000"/>
              <a:gd name="connsiteY1-868" fmla="*/ 476225 h 2354955"/>
              <a:gd name="connsiteX2-869" fmla="*/ 9144000 w 9144000"/>
              <a:gd name="connsiteY2-870" fmla="*/ 714337 h 2354955"/>
              <a:gd name="connsiteX3-871" fmla="*/ 9144000 w 9144000"/>
              <a:gd name="connsiteY3-872" fmla="*/ 2143011 h 2354955"/>
              <a:gd name="connsiteX4-873" fmla="*/ 0 w 9144000"/>
              <a:gd name="connsiteY4-874" fmla="*/ 2143011 h 2354955"/>
              <a:gd name="connsiteX5-875" fmla="*/ 0 w 9144000"/>
              <a:gd name="connsiteY5-876" fmla="*/ 0 h 2354955"/>
              <a:gd name="connsiteX0-877" fmla="*/ 0 w 9144000"/>
              <a:gd name="connsiteY0-878" fmla="*/ 0 h 2354955"/>
              <a:gd name="connsiteX1-879" fmla="*/ 9144000 w 9144000"/>
              <a:gd name="connsiteY1-880" fmla="*/ 476225 h 2354955"/>
              <a:gd name="connsiteX2-881" fmla="*/ 9144000 w 9144000"/>
              <a:gd name="connsiteY2-882" fmla="*/ 714337 h 2354955"/>
              <a:gd name="connsiteX3-883" fmla="*/ 9144000 w 9144000"/>
              <a:gd name="connsiteY3-884" fmla="*/ 2143011 h 2354955"/>
              <a:gd name="connsiteX4-885" fmla="*/ 0 w 9144000"/>
              <a:gd name="connsiteY4-886" fmla="*/ 2143011 h 2354955"/>
              <a:gd name="connsiteX5-887" fmla="*/ 0 w 9144000"/>
              <a:gd name="connsiteY5-888" fmla="*/ 0 h 2354955"/>
              <a:gd name="connsiteX0-889" fmla="*/ 0 w 9144000"/>
              <a:gd name="connsiteY0-890" fmla="*/ 0 h 2619236"/>
              <a:gd name="connsiteX1-891" fmla="*/ 9144000 w 9144000"/>
              <a:gd name="connsiteY1-892" fmla="*/ 740506 h 2619236"/>
              <a:gd name="connsiteX2-893" fmla="*/ 9144000 w 9144000"/>
              <a:gd name="connsiteY2-894" fmla="*/ 978618 h 2619236"/>
              <a:gd name="connsiteX3-895" fmla="*/ 9144000 w 9144000"/>
              <a:gd name="connsiteY3-896" fmla="*/ 2407292 h 2619236"/>
              <a:gd name="connsiteX4-897" fmla="*/ 0 w 9144000"/>
              <a:gd name="connsiteY4-898" fmla="*/ 2407292 h 2619236"/>
              <a:gd name="connsiteX5-899" fmla="*/ 0 w 9144000"/>
              <a:gd name="connsiteY5-900" fmla="*/ 0 h 2619236"/>
              <a:gd name="connsiteX0-901" fmla="*/ 0 w 9144000"/>
              <a:gd name="connsiteY0-902" fmla="*/ 0 h 2619236"/>
              <a:gd name="connsiteX1-903" fmla="*/ 9144000 w 9144000"/>
              <a:gd name="connsiteY1-904" fmla="*/ 740506 h 2619236"/>
              <a:gd name="connsiteX2-905" fmla="*/ 9144000 w 9144000"/>
              <a:gd name="connsiteY2-906" fmla="*/ 978618 h 2619236"/>
              <a:gd name="connsiteX3-907" fmla="*/ 9144000 w 9144000"/>
              <a:gd name="connsiteY3-908" fmla="*/ 2407292 h 2619236"/>
              <a:gd name="connsiteX4-909" fmla="*/ 0 w 9144000"/>
              <a:gd name="connsiteY4-910" fmla="*/ 2407292 h 2619236"/>
              <a:gd name="connsiteX5-911" fmla="*/ 0 w 9144000"/>
              <a:gd name="connsiteY5-912" fmla="*/ 0 h 2619236"/>
              <a:gd name="connsiteX0-913" fmla="*/ 0 w 9144000"/>
              <a:gd name="connsiteY0-914" fmla="*/ 0 h 2619236"/>
              <a:gd name="connsiteX1-915" fmla="*/ 9144000 w 9144000"/>
              <a:gd name="connsiteY1-916" fmla="*/ 740506 h 2619236"/>
              <a:gd name="connsiteX2-917" fmla="*/ 9144000 w 9144000"/>
              <a:gd name="connsiteY2-918" fmla="*/ 978618 h 2619236"/>
              <a:gd name="connsiteX3-919" fmla="*/ 9144000 w 9144000"/>
              <a:gd name="connsiteY3-920" fmla="*/ 2407292 h 2619236"/>
              <a:gd name="connsiteX4-921" fmla="*/ 0 w 9144000"/>
              <a:gd name="connsiteY4-922" fmla="*/ 2407292 h 2619236"/>
              <a:gd name="connsiteX5-923" fmla="*/ 0 w 9144000"/>
              <a:gd name="connsiteY5-924" fmla="*/ 0 h 2619236"/>
              <a:gd name="connsiteX0-925" fmla="*/ 0 w 9144000"/>
              <a:gd name="connsiteY0-926" fmla="*/ 0 h 2619236"/>
              <a:gd name="connsiteX1-927" fmla="*/ 9144000 w 9144000"/>
              <a:gd name="connsiteY1-928" fmla="*/ 740506 h 2619236"/>
              <a:gd name="connsiteX2-929" fmla="*/ 9144000 w 9144000"/>
              <a:gd name="connsiteY2-930" fmla="*/ 978618 h 2619236"/>
              <a:gd name="connsiteX3-931" fmla="*/ 9144000 w 9144000"/>
              <a:gd name="connsiteY3-932" fmla="*/ 2407292 h 2619236"/>
              <a:gd name="connsiteX4-933" fmla="*/ 0 w 9144000"/>
              <a:gd name="connsiteY4-934" fmla="*/ 2407292 h 2619236"/>
              <a:gd name="connsiteX5-935" fmla="*/ 0 w 9144000"/>
              <a:gd name="connsiteY5-936" fmla="*/ 0 h 2619236"/>
              <a:gd name="connsiteX0-937" fmla="*/ 0 w 9144000"/>
              <a:gd name="connsiteY0-938" fmla="*/ 0 h 3422490"/>
              <a:gd name="connsiteX1-939" fmla="*/ 9144000 w 9144000"/>
              <a:gd name="connsiteY1-940" fmla="*/ 740506 h 3422490"/>
              <a:gd name="connsiteX2-941" fmla="*/ 9144000 w 9144000"/>
              <a:gd name="connsiteY2-942" fmla="*/ 978618 h 3422490"/>
              <a:gd name="connsiteX3-943" fmla="*/ 9144000 w 9144000"/>
              <a:gd name="connsiteY3-944" fmla="*/ 2407292 h 3422490"/>
              <a:gd name="connsiteX4-945" fmla="*/ 0 w 9144000"/>
              <a:gd name="connsiteY4-946" fmla="*/ 2407292 h 3422490"/>
              <a:gd name="connsiteX5-947" fmla="*/ 0 w 9144000"/>
              <a:gd name="connsiteY5-948" fmla="*/ 0 h 3422490"/>
              <a:gd name="connsiteX0-949" fmla="*/ 0 w 9144000"/>
              <a:gd name="connsiteY0-950" fmla="*/ 0 h 2902770"/>
              <a:gd name="connsiteX1-951" fmla="*/ 9144000 w 9144000"/>
              <a:gd name="connsiteY1-952" fmla="*/ 740506 h 2902770"/>
              <a:gd name="connsiteX2-953" fmla="*/ 9144000 w 9144000"/>
              <a:gd name="connsiteY2-954" fmla="*/ 978618 h 2902770"/>
              <a:gd name="connsiteX3-955" fmla="*/ 9144000 w 9144000"/>
              <a:gd name="connsiteY3-956" fmla="*/ 2407292 h 2902770"/>
              <a:gd name="connsiteX4-957" fmla="*/ 0 w 9144000"/>
              <a:gd name="connsiteY4-958" fmla="*/ 2407292 h 2902770"/>
              <a:gd name="connsiteX5-959" fmla="*/ 0 w 9144000"/>
              <a:gd name="connsiteY5-960" fmla="*/ 0 h 2902770"/>
              <a:gd name="connsiteX0-961" fmla="*/ 0 w 9144000"/>
              <a:gd name="connsiteY0-962" fmla="*/ 0 h 2859274"/>
              <a:gd name="connsiteX1-963" fmla="*/ 9144000 w 9144000"/>
              <a:gd name="connsiteY1-964" fmla="*/ 740506 h 2859274"/>
              <a:gd name="connsiteX2-965" fmla="*/ 9144000 w 9144000"/>
              <a:gd name="connsiteY2-966" fmla="*/ 978618 h 2859274"/>
              <a:gd name="connsiteX3-967" fmla="*/ 9144000 w 9144000"/>
              <a:gd name="connsiteY3-968" fmla="*/ 2407292 h 2859274"/>
              <a:gd name="connsiteX4-969" fmla="*/ 0 w 9144000"/>
              <a:gd name="connsiteY4-970" fmla="*/ 2407292 h 2859274"/>
              <a:gd name="connsiteX5-971" fmla="*/ 0 w 9144000"/>
              <a:gd name="connsiteY5-972" fmla="*/ 0 h 2859274"/>
              <a:gd name="connsiteX0-973" fmla="*/ 0 w 9144000"/>
              <a:gd name="connsiteY0-974" fmla="*/ 0 h 2815778"/>
              <a:gd name="connsiteX1-975" fmla="*/ 9144000 w 9144000"/>
              <a:gd name="connsiteY1-976" fmla="*/ 740506 h 2815778"/>
              <a:gd name="connsiteX2-977" fmla="*/ 9144000 w 9144000"/>
              <a:gd name="connsiteY2-978" fmla="*/ 978618 h 2815778"/>
              <a:gd name="connsiteX3-979" fmla="*/ 9144000 w 9144000"/>
              <a:gd name="connsiteY3-980" fmla="*/ 2407292 h 2815778"/>
              <a:gd name="connsiteX4-981" fmla="*/ 0 w 9144000"/>
              <a:gd name="connsiteY4-982" fmla="*/ 2407292 h 2815778"/>
              <a:gd name="connsiteX5-983" fmla="*/ 0 w 9144000"/>
              <a:gd name="connsiteY5-984" fmla="*/ 0 h 2815778"/>
              <a:gd name="connsiteX0-985" fmla="*/ 0 w 9144000"/>
              <a:gd name="connsiteY0-986" fmla="*/ 0 h 3352831"/>
              <a:gd name="connsiteX1-987" fmla="*/ 9144000 w 9144000"/>
              <a:gd name="connsiteY1-988" fmla="*/ 740506 h 3352831"/>
              <a:gd name="connsiteX2-989" fmla="*/ 9144000 w 9144000"/>
              <a:gd name="connsiteY2-990" fmla="*/ 978618 h 3352831"/>
              <a:gd name="connsiteX3-991" fmla="*/ 9144000 w 9144000"/>
              <a:gd name="connsiteY3-992" fmla="*/ 2407292 h 3352831"/>
              <a:gd name="connsiteX4-993" fmla="*/ 0 w 9144000"/>
              <a:gd name="connsiteY4-994" fmla="*/ 2407292 h 3352831"/>
              <a:gd name="connsiteX5-995" fmla="*/ 0 w 9144000"/>
              <a:gd name="connsiteY5-996" fmla="*/ 0 h 3352831"/>
              <a:gd name="connsiteX0-997" fmla="*/ 0 w 9144000"/>
              <a:gd name="connsiteY0-998" fmla="*/ 0 h 2962122"/>
              <a:gd name="connsiteX1-999" fmla="*/ 9144000 w 9144000"/>
              <a:gd name="connsiteY1-1000" fmla="*/ 740506 h 2962122"/>
              <a:gd name="connsiteX2-1001" fmla="*/ 9144000 w 9144000"/>
              <a:gd name="connsiteY2-1002" fmla="*/ 978618 h 2962122"/>
              <a:gd name="connsiteX3-1003" fmla="*/ 9144000 w 9144000"/>
              <a:gd name="connsiteY3-1004" fmla="*/ 2407292 h 2962122"/>
              <a:gd name="connsiteX4-1005" fmla="*/ 0 w 9144000"/>
              <a:gd name="connsiteY4-1006" fmla="*/ 2407292 h 2962122"/>
              <a:gd name="connsiteX5-1007" fmla="*/ 0 w 9144000"/>
              <a:gd name="connsiteY5-1008" fmla="*/ 0 h 2962122"/>
              <a:gd name="connsiteX0-1009" fmla="*/ 0 w 9144000"/>
              <a:gd name="connsiteY0-1010" fmla="*/ 0 h 3003041"/>
              <a:gd name="connsiteX1-1011" fmla="*/ 9144000 w 9144000"/>
              <a:gd name="connsiteY1-1012" fmla="*/ 740506 h 3003041"/>
              <a:gd name="connsiteX2-1013" fmla="*/ 9144000 w 9144000"/>
              <a:gd name="connsiteY2-1014" fmla="*/ 978618 h 3003041"/>
              <a:gd name="connsiteX3-1015" fmla="*/ 9144000 w 9144000"/>
              <a:gd name="connsiteY3-1016" fmla="*/ 2407292 h 3003041"/>
              <a:gd name="connsiteX4-1017" fmla="*/ 0 w 9144000"/>
              <a:gd name="connsiteY4-1018" fmla="*/ 2407292 h 3003041"/>
              <a:gd name="connsiteX5-1019" fmla="*/ 0 w 9144000"/>
              <a:gd name="connsiteY5-1020" fmla="*/ 0 h 3003041"/>
              <a:gd name="connsiteX0-1021" fmla="*/ 0 w 9144000"/>
              <a:gd name="connsiteY0-1022" fmla="*/ 0 h 2785938"/>
              <a:gd name="connsiteX1-1023" fmla="*/ 9144000 w 9144000"/>
              <a:gd name="connsiteY1-1024" fmla="*/ 740506 h 2785938"/>
              <a:gd name="connsiteX2-1025" fmla="*/ 9144000 w 9144000"/>
              <a:gd name="connsiteY2-1026" fmla="*/ 978618 h 2785938"/>
              <a:gd name="connsiteX3-1027" fmla="*/ 9144000 w 9144000"/>
              <a:gd name="connsiteY3-1028" fmla="*/ 2407292 h 2785938"/>
              <a:gd name="connsiteX4-1029" fmla="*/ 0 w 9144000"/>
              <a:gd name="connsiteY4-1030" fmla="*/ 2407292 h 2785938"/>
              <a:gd name="connsiteX5-1031" fmla="*/ 0 w 9144000"/>
              <a:gd name="connsiteY5-1032" fmla="*/ 0 h 2785938"/>
              <a:gd name="connsiteX0-1033" fmla="*/ 0 w 9144000"/>
              <a:gd name="connsiteY0-1034" fmla="*/ 0 h 2806948"/>
              <a:gd name="connsiteX1-1035" fmla="*/ 9144000 w 9144000"/>
              <a:gd name="connsiteY1-1036" fmla="*/ 740506 h 2806948"/>
              <a:gd name="connsiteX2-1037" fmla="*/ 9144000 w 9144000"/>
              <a:gd name="connsiteY2-1038" fmla="*/ 978618 h 2806948"/>
              <a:gd name="connsiteX3-1039" fmla="*/ 9144000 w 9144000"/>
              <a:gd name="connsiteY3-1040" fmla="*/ 2407292 h 2806948"/>
              <a:gd name="connsiteX4-1041" fmla="*/ 0 w 9144000"/>
              <a:gd name="connsiteY4-1042" fmla="*/ 2407292 h 2806948"/>
              <a:gd name="connsiteX5-1043" fmla="*/ 0 w 9144000"/>
              <a:gd name="connsiteY5-1044" fmla="*/ 0 h 2806948"/>
              <a:gd name="connsiteX0-1045" fmla="*/ 0 w 9144000"/>
              <a:gd name="connsiteY0-1046" fmla="*/ 0 h 2892463"/>
              <a:gd name="connsiteX1-1047" fmla="*/ 9144000 w 9144000"/>
              <a:gd name="connsiteY1-1048" fmla="*/ 740506 h 2892463"/>
              <a:gd name="connsiteX2-1049" fmla="*/ 9144000 w 9144000"/>
              <a:gd name="connsiteY2-1050" fmla="*/ 978618 h 2892463"/>
              <a:gd name="connsiteX3-1051" fmla="*/ 9144000 w 9144000"/>
              <a:gd name="connsiteY3-1052" fmla="*/ 2407292 h 2892463"/>
              <a:gd name="connsiteX4-1053" fmla="*/ 0 w 9144000"/>
              <a:gd name="connsiteY4-1054" fmla="*/ 2407292 h 2892463"/>
              <a:gd name="connsiteX5-1055" fmla="*/ 0 w 9144000"/>
              <a:gd name="connsiteY5-1056" fmla="*/ 0 h 2892463"/>
              <a:gd name="connsiteX0-1057" fmla="*/ 0 w 9144000"/>
              <a:gd name="connsiteY0-1058" fmla="*/ 0 h 3365011"/>
              <a:gd name="connsiteX1-1059" fmla="*/ 9144000 w 9144000"/>
              <a:gd name="connsiteY1-1060" fmla="*/ 740506 h 3365011"/>
              <a:gd name="connsiteX2-1061" fmla="*/ 9144000 w 9144000"/>
              <a:gd name="connsiteY2-1062" fmla="*/ 978618 h 3365011"/>
              <a:gd name="connsiteX3-1063" fmla="*/ 9144000 w 9144000"/>
              <a:gd name="connsiteY3-1064" fmla="*/ 2407292 h 3365011"/>
              <a:gd name="connsiteX4-1065" fmla="*/ 0 w 9144000"/>
              <a:gd name="connsiteY4-1066" fmla="*/ 2407292 h 3365011"/>
              <a:gd name="connsiteX5-1067" fmla="*/ 0 w 9144000"/>
              <a:gd name="connsiteY5-1068" fmla="*/ 0 h 3365011"/>
              <a:gd name="connsiteX0-1069" fmla="*/ 0 w 9144000"/>
              <a:gd name="connsiteY0-1070" fmla="*/ 0 h 3038807"/>
              <a:gd name="connsiteX1-1071" fmla="*/ 9144000 w 9144000"/>
              <a:gd name="connsiteY1-1072" fmla="*/ 740506 h 3038807"/>
              <a:gd name="connsiteX2-1073" fmla="*/ 9144000 w 9144000"/>
              <a:gd name="connsiteY2-1074" fmla="*/ 978618 h 3038807"/>
              <a:gd name="connsiteX3-1075" fmla="*/ 9144000 w 9144000"/>
              <a:gd name="connsiteY3-1076" fmla="*/ 2407292 h 3038807"/>
              <a:gd name="connsiteX4-1077" fmla="*/ 0 w 9144000"/>
              <a:gd name="connsiteY4-1078" fmla="*/ 2407292 h 3038807"/>
              <a:gd name="connsiteX5-1079" fmla="*/ 0 w 9144000"/>
              <a:gd name="connsiteY5-1080" fmla="*/ 0 h 3038807"/>
              <a:gd name="connsiteX0-1081" fmla="*/ 0 w 9144000"/>
              <a:gd name="connsiteY0-1082" fmla="*/ 0 h 3144231"/>
              <a:gd name="connsiteX1-1083" fmla="*/ 9144000 w 9144000"/>
              <a:gd name="connsiteY1-1084" fmla="*/ 740506 h 3144231"/>
              <a:gd name="connsiteX2-1085" fmla="*/ 9144000 w 9144000"/>
              <a:gd name="connsiteY2-1086" fmla="*/ 978618 h 3144231"/>
              <a:gd name="connsiteX3-1087" fmla="*/ 9144000 w 9144000"/>
              <a:gd name="connsiteY3-1088" fmla="*/ 2407292 h 3144231"/>
              <a:gd name="connsiteX4-1089" fmla="*/ 0 w 9144000"/>
              <a:gd name="connsiteY4-1090" fmla="*/ 2407292 h 3144231"/>
              <a:gd name="connsiteX5-1091" fmla="*/ 0 w 9144000"/>
              <a:gd name="connsiteY5-1092" fmla="*/ 0 h 3144231"/>
              <a:gd name="connsiteX0-1093" fmla="*/ 0 w 9144000"/>
              <a:gd name="connsiteY0-1094" fmla="*/ 0 h 2927128"/>
              <a:gd name="connsiteX1-1095" fmla="*/ 9144000 w 9144000"/>
              <a:gd name="connsiteY1-1096" fmla="*/ 740506 h 2927128"/>
              <a:gd name="connsiteX2-1097" fmla="*/ 9144000 w 9144000"/>
              <a:gd name="connsiteY2-1098" fmla="*/ 978618 h 2927128"/>
              <a:gd name="connsiteX3-1099" fmla="*/ 9144000 w 9144000"/>
              <a:gd name="connsiteY3-1100" fmla="*/ 2407292 h 2927128"/>
              <a:gd name="connsiteX4-1101" fmla="*/ 0 w 9144000"/>
              <a:gd name="connsiteY4-1102" fmla="*/ 2407292 h 2927128"/>
              <a:gd name="connsiteX5-1103" fmla="*/ 0 w 9144000"/>
              <a:gd name="connsiteY5-1104" fmla="*/ 0 h 2927128"/>
              <a:gd name="connsiteX0-1105" fmla="*/ 0 w 9144000"/>
              <a:gd name="connsiteY0-1106" fmla="*/ 0 h 3077149"/>
              <a:gd name="connsiteX1-1107" fmla="*/ 9144000 w 9144000"/>
              <a:gd name="connsiteY1-1108" fmla="*/ 740506 h 3077149"/>
              <a:gd name="connsiteX2-1109" fmla="*/ 9144000 w 9144000"/>
              <a:gd name="connsiteY2-1110" fmla="*/ 978618 h 3077149"/>
              <a:gd name="connsiteX3-1111" fmla="*/ 9144000 w 9144000"/>
              <a:gd name="connsiteY3-1112" fmla="*/ 2407292 h 3077149"/>
              <a:gd name="connsiteX4-1113" fmla="*/ 0 w 9144000"/>
              <a:gd name="connsiteY4-1114" fmla="*/ 2407292 h 3077149"/>
              <a:gd name="connsiteX5-1115" fmla="*/ 0 w 9144000"/>
              <a:gd name="connsiteY5-1116" fmla="*/ 0 h 3077149"/>
              <a:gd name="connsiteX0-1117" fmla="*/ 0 w 9144000"/>
              <a:gd name="connsiteY0-1118" fmla="*/ 0 h 3077149"/>
              <a:gd name="connsiteX1-1119" fmla="*/ 9144000 w 9144000"/>
              <a:gd name="connsiteY1-1120" fmla="*/ 740506 h 3077149"/>
              <a:gd name="connsiteX2-1121" fmla="*/ 9144000 w 9144000"/>
              <a:gd name="connsiteY2-1122" fmla="*/ 978618 h 3077149"/>
              <a:gd name="connsiteX3-1123" fmla="*/ 9144000 w 9144000"/>
              <a:gd name="connsiteY3-1124" fmla="*/ 2407292 h 3077149"/>
              <a:gd name="connsiteX4-1125" fmla="*/ 0 w 9144000"/>
              <a:gd name="connsiteY4-1126" fmla="*/ 2407292 h 3077149"/>
              <a:gd name="connsiteX5-1127" fmla="*/ 0 w 9144000"/>
              <a:gd name="connsiteY5-1128" fmla="*/ 0 h 3077149"/>
              <a:gd name="connsiteX0-1129" fmla="*/ 0 w 9144000"/>
              <a:gd name="connsiteY0-1130" fmla="*/ 0 h 3077149"/>
              <a:gd name="connsiteX1-1131" fmla="*/ 9144000 w 9144000"/>
              <a:gd name="connsiteY1-1132" fmla="*/ 740506 h 3077149"/>
              <a:gd name="connsiteX2-1133" fmla="*/ 9144000 w 9144000"/>
              <a:gd name="connsiteY2-1134" fmla="*/ 978618 h 3077149"/>
              <a:gd name="connsiteX3-1135" fmla="*/ 9144000 w 9144000"/>
              <a:gd name="connsiteY3-1136" fmla="*/ 2407292 h 3077149"/>
              <a:gd name="connsiteX4-1137" fmla="*/ 0 w 9144000"/>
              <a:gd name="connsiteY4-1138" fmla="*/ 2407292 h 3077149"/>
              <a:gd name="connsiteX5-1139" fmla="*/ 0 w 9144000"/>
              <a:gd name="connsiteY5-1140" fmla="*/ 0 h 3077149"/>
              <a:gd name="connsiteX0-1141" fmla="*/ 0 w 9144000"/>
              <a:gd name="connsiteY0-1142" fmla="*/ 0 h 2795541"/>
              <a:gd name="connsiteX1-1143" fmla="*/ 9144000 w 9144000"/>
              <a:gd name="connsiteY1-1144" fmla="*/ 740506 h 2795541"/>
              <a:gd name="connsiteX2-1145" fmla="*/ 9144000 w 9144000"/>
              <a:gd name="connsiteY2-1146" fmla="*/ 978618 h 2795541"/>
              <a:gd name="connsiteX3-1147" fmla="*/ 9144000 w 9144000"/>
              <a:gd name="connsiteY3-1148" fmla="*/ 2407292 h 2795541"/>
              <a:gd name="connsiteX4-1149" fmla="*/ 0 w 9144000"/>
              <a:gd name="connsiteY4-1150" fmla="*/ 2407292 h 2795541"/>
              <a:gd name="connsiteX5-1151" fmla="*/ 0 w 9144000"/>
              <a:gd name="connsiteY5-1152" fmla="*/ 0 h 2795541"/>
              <a:gd name="connsiteX0-1153" fmla="*/ 0 w 9144000"/>
              <a:gd name="connsiteY0-1154" fmla="*/ 0 h 3010067"/>
              <a:gd name="connsiteX1-1155" fmla="*/ 9144000 w 9144000"/>
              <a:gd name="connsiteY1-1156" fmla="*/ 740506 h 3010067"/>
              <a:gd name="connsiteX2-1157" fmla="*/ 9144000 w 9144000"/>
              <a:gd name="connsiteY2-1158" fmla="*/ 978618 h 3010067"/>
              <a:gd name="connsiteX3-1159" fmla="*/ 9144000 w 9144000"/>
              <a:gd name="connsiteY3-1160" fmla="*/ 2407292 h 3010067"/>
              <a:gd name="connsiteX4-1161" fmla="*/ 0 w 9144000"/>
              <a:gd name="connsiteY4-1162" fmla="*/ 2407292 h 3010067"/>
              <a:gd name="connsiteX5-1163" fmla="*/ 0 w 9144000"/>
              <a:gd name="connsiteY5-1164" fmla="*/ 0 h 3010067"/>
              <a:gd name="connsiteX0-1165" fmla="*/ 0 w 9144000"/>
              <a:gd name="connsiteY0-1166" fmla="*/ 0 h 3115491"/>
              <a:gd name="connsiteX1-1167" fmla="*/ 9144000 w 9144000"/>
              <a:gd name="connsiteY1-1168" fmla="*/ 740506 h 3115491"/>
              <a:gd name="connsiteX2-1169" fmla="*/ 9144000 w 9144000"/>
              <a:gd name="connsiteY2-1170" fmla="*/ 978618 h 3115491"/>
              <a:gd name="connsiteX3-1171" fmla="*/ 9144000 w 9144000"/>
              <a:gd name="connsiteY3-1172" fmla="*/ 2407292 h 3115491"/>
              <a:gd name="connsiteX4-1173" fmla="*/ 0 w 9144000"/>
              <a:gd name="connsiteY4-1174" fmla="*/ 2407292 h 3115491"/>
              <a:gd name="connsiteX5-1175" fmla="*/ 0 w 9144000"/>
              <a:gd name="connsiteY5-1176" fmla="*/ 0 h 3115491"/>
              <a:gd name="connsiteX0-1177" fmla="*/ 0 w 9144000"/>
              <a:gd name="connsiteY0-1178" fmla="*/ 0 h 3220915"/>
              <a:gd name="connsiteX1-1179" fmla="*/ 9144000 w 9144000"/>
              <a:gd name="connsiteY1-1180" fmla="*/ 740506 h 3220915"/>
              <a:gd name="connsiteX2-1181" fmla="*/ 9144000 w 9144000"/>
              <a:gd name="connsiteY2-1182" fmla="*/ 978618 h 3220915"/>
              <a:gd name="connsiteX3-1183" fmla="*/ 9144000 w 9144000"/>
              <a:gd name="connsiteY3-1184" fmla="*/ 2407292 h 3220915"/>
              <a:gd name="connsiteX4-1185" fmla="*/ 0 w 9144000"/>
              <a:gd name="connsiteY4-1186" fmla="*/ 2407292 h 3220915"/>
              <a:gd name="connsiteX5-1187" fmla="*/ 0 w 9144000"/>
              <a:gd name="connsiteY5-1188" fmla="*/ 0 h 3220915"/>
              <a:gd name="connsiteX0-1189" fmla="*/ 0 w 9144000"/>
              <a:gd name="connsiteY0-1190" fmla="*/ 0 h 3220915"/>
              <a:gd name="connsiteX1-1191" fmla="*/ 9144000 w 9144000"/>
              <a:gd name="connsiteY1-1192" fmla="*/ 740506 h 3220915"/>
              <a:gd name="connsiteX2-1193" fmla="*/ 9144000 w 9144000"/>
              <a:gd name="connsiteY2-1194" fmla="*/ 978618 h 3220915"/>
              <a:gd name="connsiteX3-1195" fmla="*/ 9144000 w 9144000"/>
              <a:gd name="connsiteY3-1196" fmla="*/ 2407292 h 3220915"/>
              <a:gd name="connsiteX4-1197" fmla="*/ 0 w 9144000"/>
              <a:gd name="connsiteY4-1198" fmla="*/ 2407292 h 3220915"/>
              <a:gd name="connsiteX5-1199" fmla="*/ 0 w 9144000"/>
              <a:gd name="connsiteY5-1200" fmla="*/ 0 h 3220915"/>
              <a:gd name="connsiteX0-1201" fmla="*/ 0 w 9144000"/>
              <a:gd name="connsiteY0-1202" fmla="*/ 0 h 2830206"/>
              <a:gd name="connsiteX1-1203" fmla="*/ 9144000 w 9144000"/>
              <a:gd name="connsiteY1-1204" fmla="*/ 740506 h 2830206"/>
              <a:gd name="connsiteX2-1205" fmla="*/ 9144000 w 9144000"/>
              <a:gd name="connsiteY2-1206" fmla="*/ 978618 h 2830206"/>
              <a:gd name="connsiteX3-1207" fmla="*/ 9144000 w 9144000"/>
              <a:gd name="connsiteY3-1208" fmla="*/ 2407292 h 2830206"/>
              <a:gd name="connsiteX4-1209" fmla="*/ 0 w 9144000"/>
              <a:gd name="connsiteY4-1210" fmla="*/ 2407292 h 2830206"/>
              <a:gd name="connsiteX5-1211" fmla="*/ 0 w 9144000"/>
              <a:gd name="connsiteY5-1212" fmla="*/ 0 h 2830206"/>
              <a:gd name="connsiteX0-1213" fmla="*/ 0 w 9144000"/>
              <a:gd name="connsiteY0-1214" fmla="*/ 0 h 2915721"/>
              <a:gd name="connsiteX1-1215" fmla="*/ 9144000 w 9144000"/>
              <a:gd name="connsiteY1-1216" fmla="*/ 740506 h 2915721"/>
              <a:gd name="connsiteX2-1217" fmla="*/ 9144000 w 9144000"/>
              <a:gd name="connsiteY2-1218" fmla="*/ 978618 h 2915721"/>
              <a:gd name="connsiteX3-1219" fmla="*/ 9144000 w 9144000"/>
              <a:gd name="connsiteY3-1220" fmla="*/ 2407292 h 2915721"/>
              <a:gd name="connsiteX4-1221" fmla="*/ 0 w 9144000"/>
              <a:gd name="connsiteY4-1222" fmla="*/ 2407292 h 2915721"/>
              <a:gd name="connsiteX5-1223" fmla="*/ 0 w 9144000"/>
              <a:gd name="connsiteY5-1224" fmla="*/ 0 h 2915721"/>
              <a:gd name="connsiteX0-1225" fmla="*/ 0 w 9144000"/>
              <a:gd name="connsiteY0-1226" fmla="*/ 0 h 4053232"/>
              <a:gd name="connsiteX1-1227" fmla="*/ 9144000 w 9144000"/>
              <a:gd name="connsiteY1-1228" fmla="*/ 740506 h 4053232"/>
              <a:gd name="connsiteX2-1229" fmla="*/ 9144000 w 9144000"/>
              <a:gd name="connsiteY2-1230" fmla="*/ 978618 h 4053232"/>
              <a:gd name="connsiteX3-1231" fmla="*/ 9144000 w 9144000"/>
              <a:gd name="connsiteY3-1232" fmla="*/ 2407292 h 4053232"/>
              <a:gd name="connsiteX4-1233" fmla="*/ 0 w 9144000"/>
              <a:gd name="connsiteY4-1234" fmla="*/ 2407292 h 4053232"/>
              <a:gd name="connsiteX5-1235" fmla="*/ 0 w 9144000"/>
              <a:gd name="connsiteY5-1236" fmla="*/ 0 h 4053232"/>
              <a:gd name="connsiteX0-1237" fmla="*/ 0 w 9144000"/>
              <a:gd name="connsiteY0-1238" fmla="*/ 0 h 3161611"/>
              <a:gd name="connsiteX1-1239" fmla="*/ 9144000 w 9144000"/>
              <a:gd name="connsiteY1-1240" fmla="*/ 740506 h 3161611"/>
              <a:gd name="connsiteX2-1241" fmla="*/ 9144000 w 9144000"/>
              <a:gd name="connsiteY2-1242" fmla="*/ 978618 h 3161611"/>
              <a:gd name="connsiteX3-1243" fmla="*/ 9144000 w 9144000"/>
              <a:gd name="connsiteY3-1244" fmla="*/ 2407292 h 3161611"/>
              <a:gd name="connsiteX4-1245" fmla="*/ 0 w 9144000"/>
              <a:gd name="connsiteY4-1246" fmla="*/ 2407292 h 3161611"/>
              <a:gd name="connsiteX5-1247" fmla="*/ 0 w 9144000"/>
              <a:gd name="connsiteY5-1248" fmla="*/ 0 h 3161611"/>
              <a:gd name="connsiteX0-1249" fmla="*/ 0 w 9144000"/>
              <a:gd name="connsiteY0-1250" fmla="*/ 0 h 3161611"/>
              <a:gd name="connsiteX1-1251" fmla="*/ 9144000 w 9144000"/>
              <a:gd name="connsiteY1-1252" fmla="*/ 740506 h 3161611"/>
              <a:gd name="connsiteX2-1253" fmla="*/ 9144000 w 9144000"/>
              <a:gd name="connsiteY2-1254" fmla="*/ 1428674 h 3161611"/>
              <a:gd name="connsiteX3-1255" fmla="*/ 9144000 w 9144000"/>
              <a:gd name="connsiteY3-1256" fmla="*/ 2407292 h 3161611"/>
              <a:gd name="connsiteX4-1257" fmla="*/ 0 w 9144000"/>
              <a:gd name="connsiteY4-1258" fmla="*/ 2407292 h 3161611"/>
              <a:gd name="connsiteX5-1259" fmla="*/ 0 w 9144000"/>
              <a:gd name="connsiteY5-1260" fmla="*/ 0 h 3161611"/>
              <a:gd name="connsiteX0-1261" fmla="*/ 0 w 9144000"/>
              <a:gd name="connsiteY0-1262" fmla="*/ 0 h 3161611"/>
              <a:gd name="connsiteX1-1263" fmla="*/ 9144000 w 9144000"/>
              <a:gd name="connsiteY1-1264" fmla="*/ 952449 h 3161611"/>
              <a:gd name="connsiteX2-1265" fmla="*/ 9144000 w 9144000"/>
              <a:gd name="connsiteY2-1266" fmla="*/ 1428674 h 3161611"/>
              <a:gd name="connsiteX3-1267" fmla="*/ 9144000 w 9144000"/>
              <a:gd name="connsiteY3-1268" fmla="*/ 2407292 h 3161611"/>
              <a:gd name="connsiteX4-1269" fmla="*/ 0 w 9144000"/>
              <a:gd name="connsiteY4-1270" fmla="*/ 2407292 h 3161611"/>
              <a:gd name="connsiteX5-1271" fmla="*/ 0 w 9144000"/>
              <a:gd name="connsiteY5-1272" fmla="*/ 0 h 3161611"/>
              <a:gd name="connsiteX0-1273" fmla="*/ 0 w 9144000"/>
              <a:gd name="connsiteY0-1274" fmla="*/ 0 h 3161611"/>
              <a:gd name="connsiteX1-1275" fmla="*/ 9144000 w 9144000"/>
              <a:gd name="connsiteY1-1276" fmla="*/ 952449 h 3161611"/>
              <a:gd name="connsiteX2-1277" fmla="*/ 9144000 w 9144000"/>
              <a:gd name="connsiteY2-1278" fmla="*/ 1428674 h 3161611"/>
              <a:gd name="connsiteX3-1279" fmla="*/ 9144000 w 9144000"/>
              <a:gd name="connsiteY3-1280" fmla="*/ 2407292 h 3161611"/>
              <a:gd name="connsiteX4-1281" fmla="*/ 0 w 9144000"/>
              <a:gd name="connsiteY4-1282" fmla="*/ 2407292 h 3161611"/>
              <a:gd name="connsiteX5-1283" fmla="*/ 0 w 9144000"/>
              <a:gd name="connsiteY5-1284" fmla="*/ 0 h 3161611"/>
              <a:gd name="connsiteX0-1285" fmla="*/ 0 w 9144000"/>
              <a:gd name="connsiteY0-1286" fmla="*/ 0 h 3161611"/>
              <a:gd name="connsiteX1-1287" fmla="*/ 9144000 w 9144000"/>
              <a:gd name="connsiteY1-1288" fmla="*/ 952449 h 3161611"/>
              <a:gd name="connsiteX2-1289" fmla="*/ 9144000 w 9144000"/>
              <a:gd name="connsiteY2-1290" fmla="*/ 1428674 h 3161611"/>
              <a:gd name="connsiteX3-1291" fmla="*/ 9144000 w 9144000"/>
              <a:gd name="connsiteY3-1292" fmla="*/ 2407292 h 3161611"/>
              <a:gd name="connsiteX4-1293" fmla="*/ 0 w 9144000"/>
              <a:gd name="connsiteY4-1294" fmla="*/ 2407292 h 3161611"/>
              <a:gd name="connsiteX5-1295" fmla="*/ 0 w 9144000"/>
              <a:gd name="connsiteY5-1296" fmla="*/ 0 h 3161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161611">
                <a:moveTo>
                  <a:pt x="0" y="0"/>
                </a:moveTo>
                <a:cubicBezTo>
                  <a:pt x="5090251" y="3161611"/>
                  <a:pt x="6327576" y="2305507"/>
                  <a:pt x="9144000" y="952449"/>
                </a:cubicBezTo>
                <a:lnTo>
                  <a:pt x="9144000" y="1428674"/>
                </a:lnTo>
                <a:lnTo>
                  <a:pt x="9144000" y="2407292"/>
                </a:lnTo>
                <a:lnTo>
                  <a:pt x="0" y="24072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dist="25400" dir="5400000" algn="t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5" name="任意多边形 13"/>
          <p:cNvSpPr/>
          <p:nvPr userDrawn="1"/>
        </p:nvSpPr>
        <p:spPr>
          <a:xfrm>
            <a:off x="0" y="-136525"/>
            <a:ext cx="9144000" cy="723900"/>
          </a:xfrm>
          <a:custGeom>
            <a:avLst/>
            <a:gdLst>
              <a:gd name="connsiteX0" fmla="*/ 0 w 9144000"/>
              <a:gd name="connsiteY0" fmla="*/ 0 h 450050"/>
              <a:gd name="connsiteX1" fmla="*/ 9144000 w 9144000"/>
              <a:gd name="connsiteY1" fmla="*/ 0 h 450050"/>
              <a:gd name="connsiteX2" fmla="*/ 9144000 w 9144000"/>
              <a:gd name="connsiteY2" fmla="*/ 450050 h 450050"/>
              <a:gd name="connsiteX3" fmla="*/ 0 w 9144000"/>
              <a:gd name="connsiteY3" fmla="*/ 450050 h 450050"/>
              <a:gd name="connsiteX4" fmla="*/ 0 w 9144000"/>
              <a:gd name="connsiteY4" fmla="*/ 0 h 450050"/>
              <a:gd name="connsiteX0-1" fmla="*/ 0 w 9144000"/>
              <a:gd name="connsiteY0-2" fmla="*/ 0 h 450050"/>
              <a:gd name="connsiteX1-3" fmla="*/ 9144000 w 9144000"/>
              <a:gd name="connsiteY1-4" fmla="*/ 0 h 450050"/>
              <a:gd name="connsiteX2-5" fmla="*/ 9144000 w 9144000"/>
              <a:gd name="connsiteY2-6" fmla="*/ 450050 h 450050"/>
              <a:gd name="connsiteX3-7" fmla="*/ 0 w 9144000"/>
              <a:gd name="connsiteY3-8" fmla="*/ 180020 h 450050"/>
              <a:gd name="connsiteX4-9" fmla="*/ 0 w 9144000"/>
              <a:gd name="connsiteY4-10" fmla="*/ 0 h 450050"/>
              <a:gd name="connsiteX0-11" fmla="*/ 0 w 9144000"/>
              <a:gd name="connsiteY0-12" fmla="*/ 0 h 180020"/>
              <a:gd name="connsiteX1-13" fmla="*/ 9144000 w 9144000"/>
              <a:gd name="connsiteY1-14" fmla="*/ 0 h 180020"/>
              <a:gd name="connsiteX2-15" fmla="*/ 9144000 w 9144000"/>
              <a:gd name="connsiteY2-16" fmla="*/ 135015 h 180020"/>
              <a:gd name="connsiteX3-17" fmla="*/ 0 w 9144000"/>
              <a:gd name="connsiteY3-18" fmla="*/ 180020 h 180020"/>
              <a:gd name="connsiteX4-19" fmla="*/ 0 w 9144000"/>
              <a:gd name="connsiteY4-20" fmla="*/ 0 h 180020"/>
              <a:gd name="connsiteX0-21" fmla="*/ 0 w 9144000"/>
              <a:gd name="connsiteY0-22" fmla="*/ 464709 h 644729"/>
              <a:gd name="connsiteX1-23" fmla="*/ 9144000 w 9144000"/>
              <a:gd name="connsiteY1-24" fmla="*/ 464709 h 644729"/>
              <a:gd name="connsiteX2-25" fmla="*/ 9144000 w 9144000"/>
              <a:gd name="connsiteY2-26" fmla="*/ 599724 h 644729"/>
              <a:gd name="connsiteX3-27" fmla="*/ 0 w 9144000"/>
              <a:gd name="connsiteY3-28" fmla="*/ 644729 h 644729"/>
              <a:gd name="connsiteX4-29" fmla="*/ 0 w 9144000"/>
              <a:gd name="connsiteY4-30" fmla="*/ 464709 h 644729"/>
              <a:gd name="connsiteX0-31" fmla="*/ 0 w 9144000"/>
              <a:gd name="connsiteY0-32" fmla="*/ 464709 h 644729"/>
              <a:gd name="connsiteX1-33" fmla="*/ 9144000 w 9144000"/>
              <a:gd name="connsiteY1-34" fmla="*/ 464709 h 644729"/>
              <a:gd name="connsiteX2-35" fmla="*/ 9144000 w 9144000"/>
              <a:gd name="connsiteY2-36" fmla="*/ 599724 h 644729"/>
              <a:gd name="connsiteX3-37" fmla="*/ 0 w 9144000"/>
              <a:gd name="connsiteY3-38" fmla="*/ 644729 h 644729"/>
              <a:gd name="connsiteX4-39" fmla="*/ 0 w 9144000"/>
              <a:gd name="connsiteY4-40" fmla="*/ 464709 h 644729"/>
              <a:gd name="connsiteX0-41" fmla="*/ 0 w 9144000"/>
              <a:gd name="connsiteY0-42" fmla="*/ 464709 h 644729"/>
              <a:gd name="connsiteX1-43" fmla="*/ 9144000 w 9144000"/>
              <a:gd name="connsiteY1-44" fmla="*/ 464709 h 644729"/>
              <a:gd name="connsiteX2-45" fmla="*/ 9144000 w 9144000"/>
              <a:gd name="connsiteY2-46" fmla="*/ 599724 h 644729"/>
              <a:gd name="connsiteX3-47" fmla="*/ 0 w 9144000"/>
              <a:gd name="connsiteY3-48" fmla="*/ 644729 h 644729"/>
              <a:gd name="connsiteX4-49" fmla="*/ 0 w 9144000"/>
              <a:gd name="connsiteY4-50" fmla="*/ 464709 h 644729"/>
              <a:gd name="connsiteX0-51" fmla="*/ 0 w 9144000"/>
              <a:gd name="connsiteY0-52" fmla="*/ 269637 h 449657"/>
              <a:gd name="connsiteX1-53" fmla="*/ 9144000 w 9144000"/>
              <a:gd name="connsiteY1-54" fmla="*/ 269637 h 449657"/>
              <a:gd name="connsiteX2-55" fmla="*/ 9144000 w 9144000"/>
              <a:gd name="connsiteY2-56" fmla="*/ 404652 h 449657"/>
              <a:gd name="connsiteX3-57" fmla="*/ 0 w 9144000"/>
              <a:gd name="connsiteY3-58" fmla="*/ 449657 h 449657"/>
              <a:gd name="connsiteX4-59" fmla="*/ 0 w 9144000"/>
              <a:gd name="connsiteY4-60" fmla="*/ 269637 h 449657"/>
              <a:gd name="connsiteX0-61" fmla="*/ 0 w 9144000"/>
              <a:gd name="connsiteY0-62" fmla="*/ 269637 h 449657"/>
              <a:gd name="connsiteX1-63" fmla="*/ 9144000 w 9144000"/>
              <a:gd name="connsiteY1-64" fmla="*/ 269637 h 449657"/>
              <a:gd name="connsiteX2-65" fmla="*/ 9144000 w 9144000"/>
              <a:gd name="connsiteY2-66" fmla="*/ 404652 h 449657"/>
              <a:gd name="connsiteX3-67" fmla="*/ 0 w 9144000"/>
              <a:gd name="connsiteY3-68" fmla="*/ 449657 h 449657"/>
              <a:gd name="connsiteX4-69" fmla="*/ 0 w 9144000"/>
              <a:gd name="connsiteY4-70" fmla="*/ 269637 h 449657"/>
              <a:gd name="connsiteX0-71" fmla="*/ 0 w 9144000"/>
              <a:gd name="connsiteY0-72" fmla="*/ 269637 h 449657"/>
              <a:gd name="connsiteX1-73" fmla="*/ 9144000 w 9144000"/>
              <a:gd name="connsiteY1-74" fmla="*/ 269637 h 449657"/>
              <a:gd name="connsiteX2-75" fmla="*/ 9144000 w 9144000"/>
              <a:gd name="connsiteY2-76" fmla="*/ 404652 h 449657"/>
              <a:gd name="connsiteX3-77" fmla="*/ 0 w 9144000"/>
              <a:gd name="connsiteY3-78" fmla="*/ 449657 h 449657"/>
              <a:gd name="connsiteX4-79" fmla="*/ 0 w 9144000"/>
              <a:gd name="connsiteY4-80" fmla="*/ 269637 h 449657"/>
              <a:gd name="connsiteX0-81" fmla="*/ 0 w 9144000"/>
              <a:gd name="connsiteY0-82" fmla="*/ 269637 h 449657"/>
              <a:gd name="connsiteX1-83" fmla="*/ 9144000 w 9144000"/>
              <a:gd name="connsiteY1-84" fmla="*/ 269637 h 449657"/>
              <a:gd name="connsiteX2-85" fmla="*/ 9144000 w 9144000"/>
              <a:gd name="connsiteY2-86" fmla="*/ 404652 h 449657"/>
              <a:gd name="connsiteX3-87" fmla="*/ 0 w 9144000"/>
              <a:gd name="connsiteY3-88" fmla="*/ 449657 h 449657"/>
              <a:gd name="connsiteX4-89" fmla="*/ 0 w 9144000"/>
              <a:gd name="connsiteY4-90" fmla="*/ 269637 h 449657"/>
              <a:gd name="connsiteX0-91" fmla="*/ 0 w 9144000"/>
              <a:gd name="connsiteY0-92" fmla="*/ 269637 h 449657"/>
              <a:gd name="connsiteX1-93" fmla="*/ 9144000 w 9144000"/>
              <a:gd name="connsiteY1-94" fmla="*/ 269637 h 449657"/>
              <a:gd name="connsiteX2-95" fmla="*/ 9144000 w 9144000"/>
              <a:gd name="connsiteY2-96" fmla="*/ 404652 h 449657"/>
              <a:gd name="connsiteX3-97" fmla="*/ 0 w 9144000"/>
              <a:gd name="connsiteY3-98" fmla="*/ 449657 h 449657"/>
              <a:gd name="connsiteX4-99" fmla="*/ 0 w 9144000"/>
              <a:gd name="connsiteY4-100" fmla="*/ 269637 h 449657"/>
              <a:gd name="connsiteX0-101" fmla="*/ 0 w 9144000"/>
              <a:gd name="connsiteY0-102" fmla="*/ 269637 h 540060"/>
              <a:gd name="connsiteX1-103" fmla="*/ 9144000 w 9144000"/>
              <a:gd name="connsiteY1-104" fmla="*/ 269637 h 540060"/>
              <a:gd name="connsiteX2-105" fmla="*/ 9144000 w 9144000"/>
              <a:gd name="connsiteY2-106" fmla="*/ 540060 h 540060"/>
              <a:gd name="connsiteX3-107" fmla="*/ 0 w 9144000"/>
              <a:gd name="connsiteY3-108" fmla="*/ 449657 h 540060"/>
              <a:gd name="connsiteX4-109" fmla="*/ 0 w 9144000"/>
              <a:gd name="connsiteY4-110" fmla="*/ 269637 h 540060"/>
              <a:gd name="connsiteX0-111" fmla="*/ 0 w 9144000"/>
              <a:gd name="connsiteY0-112" fmla="*/ 269637 h 540060"/>
              <a:gd name="connsiteX1-113" fmla="*/ 9144000 w 9144000"/>
              <a:gd name="connsiteY1-114" fmla="*/ 450049 h 540060"/>
              <a:gd name="connsiteX2-115" fmla="*/ 9144000 w 9144000"/>
              <a:gd name="connsiteY2-116" fmla="*/ 540060 h 540060"/>
              <a:gd name="connsiteX3-117" fmla="*/ 0 w 9144000"/>
              <a:gd name="connsiteY3-118" fmla="*/ 449657 h 540060"/>
              <a:gd name="connsiteX4-119" fmla="*/ 0 w 9144000"/>
              <a:gd name="connsiteY4-120" fmla="*/ 269637 h 540060"/>
              <a:gd name="connsiteX0-121" fmla="*/ 0 w 9144000"/>
              <a:gd name="connsiteY0-122" fmla="*/ 269637 h 675074"/>
              <a:gd name="connsiteX1-123" fmla="*/ 9144000 w 9144000"/>
              <a:gd name="connsiteY1-124" fmla="*/ 450049 h 675074"/>
              <a:gd name="connsiteX2-125" fmla="*/ 9144000 w 9144000"/>
              <a:gd name="connsiteY2-126" fmla="*/ 675074 h 675074"/>
              <a:gd name="connsiteX3-127" fmla="*/ 0 w 9144000"/>
              <a:gd name="connsiteY3-128" fmla="*/ 449657 h 675074"/>
              <a:gd name="connsiteX4-129" fmla="*/ 0 w 9144000"/>
              <a:gd name="connsiteY4-130" fmla="*/ 269637 h 675074"/>
              <a:gd name="connsiteX0-131" fmla="*/ 0 w 9144000"/>
              <a:gd name="connsiteY0-132" fmla="*/ 269637 h 675074"/>
              <a:gd name="connsiteX1-133" fmla="*/ 9144000 w 9144000"/>
              <a:gd name="connsiteY1-134" fmla="*/ 450049 h 675074"/>
              <a:gd name="connsiteX2-135" fmla="*/ 9144000 w 9144000"/>
              <a:gd name="connsiteY2-136" fmla="*/ 675074 h 675074"/>
              <a:gd name="connsiteX3-137" fmla="*/ 0 w 9144000"/>
              <a:gd name="connsiteY3-138" fmla="*/ 449657 h 675074"/>
              <a:gd name="connsiteX4-139" fmla="*/ 0 w 9144000"/>
              <a:gd name="connsiteY4-140" fmla="*/ 269637 h 675074"/>
              <a:gd name="connsiteX0-141" fmla="*/ 0 w 9144000"/>
              <a:gd name="connsiteY0-142" fmla="*/ 269637 h 832275"/>
              <a:gd name="connsiteX1-143" fmla="*/ 9144000 w 9144000"/>
              <a:gd name="connsiteY1-144" fmla="*/ 450049 h 832275"/>
              <a:gd name="connsiteX2-145" fmla="*/ 9144000 w 9144000"/>
              <a:gd name="connsiteY2-146" fmla="*/ 832275 h 832275"/>
              <a:gd name="connsiteX3-147" fmla="*/ 0 w 9144000"/>
              <a:gd name="connsiteY3-148" fmla="*/ 449657 h 832275"/>
              <a:gd name="connsiteX4-149" fmla="*/ 0 w 9144000"/>
              <a:gd name="connsiteY4-150" fmla="*/ 269637 h 832275"/>
              <a:gd name="connsiteX0-151" fmla="*/ 0 w 9144000"/>
              <a:gd name="connsiteY0-152" fmla="*/ 269637 h 832275"/>
              <a:gd name="connsiteX1-153" fmla="*/ 9144000 w 9144000"/>
              <a:gd name="connsiteY1-154" fmla="*/ 652255 h 832275"/>
              <a:gd name="connsiteX2-155" fmla="*/ 9144000 w 9144000"/>
              <a:gd name="connsiteY2-156" fmla="*/ 832275 h 832275"/>
              <a:gd name="connsiteX3-157" fmla="*/ 0 w 9144000"/>
              <a:gd name="connsiteY3-158" fmla="*/ 449657 h 832275"/>
              <a:gd name="connsiteX4-159" fmla="*/ 0 w 9144000"/>
              <a:gd name="connsiteY4-160" fmla="*/ 269637 h 832275"/>
              <a:gd name="connsiteX0-161" fmla="*/ 0 w 9144000"/>
              <a:gd name="connsiteY0-162" fmla="*/ 269637 h 832275"/>
              <a:gd name="connsiteX1-163" fmla="*/ 9144000 w 9144000"/>
              <a:gd name="connsiteY1-164" fmla="*/ 652255 h 832275"/>
              <a:gd name="connsiteX2-165" fmla="*/ 9144000 w 9144000"/>
              <a:gd name="connsiteY2-166" fmla="*/ 832275 h 832275"/>
              <a:gd name="connsiteX3-167" fmla="*/ 0 w 9144000"/>
              <a:gd name="connsiteY3-168" fmla="*/ 630070 h 832275"/>
              <a:gd name="connsiteX4-169" fmla="*/ 0 w 9144000"/>
              <a:gd name="connsiteY4-170" fmla="*/ 269637 h 832275"/>
              <a:gd name="connsiteX0-171" fmla="*/ 0 w 9144000"/>
              <a:gd name="connsiteY0-172" fmla="*/ 269637 h 561852"/>
              <a:gd name="connsiteX1-173" fmla="*/ 9144000 w 9144000"/>
              <a:gd name="connsiteY1-174" fmla="*/ 381832 h 561852"/>
              <a:gd name="connsiteX2-175" fmla="*/ 9144000 w 9144000"/>
              <a:gd name="connsiteY2-176" fmla="*/ 561852 h 561852"/>
              <a:gd name="connsiteX3-177" fmla="*/ 0 w 9144000"/>
              <a:gd name="connsiteY3-178" fmla="*/ 359647 h 561852"/>
              <a:gd name="connsiteX4-179" fmla="*/ 0 w 9144000"/>
              <a:gd name="connsiteY4-180" fmla="*/ 269637 h 561852"/>
              <a:gd name="connsiteX0-181" fmla="*/ 0 w 9144000"/>
              <a:gd name="connsiteY0-182" fmla="*/ 269637 h 651863"/>
              <a:gd name="connsiteX1-183" fmla="*/ 9144000 w 9144000"/>
              <a:gd name="connsiteY1-184" fmla="*/ 471843 h 651863"/>
              <a:gd name="connsiteX2-185" fmla="*/ 9144000 w 9144000"/>
              <a:gd name="connsiteY2-186" fmla="*/ 651863 h 651863"/>
              <a:gd name="connsiteX3-187" fmla="*/ 0 w 9144000"/>
              <a:gd name="connsiteY3-188" fmla="*/ 449658 h 651863"/>
              <a:gd name="connsiteX4-189" fmla="*/ 0 w 9144000"/>
              <a:gd name="connsiteY4-190" fmla="*/ 269637 h 651863"/>
              <a:gd name="connsiteX0-191" fmla="*/ 0 w 9144000"/>
              <a:gd name="connsiteY0-192" fmla="*/ 269637 h 651863"/>
              <a:gd name="connsiteX1-193" fmla="*/ 9144000 w 9144000"/>
              <a:gd name="connsiteY1-194" fmla="*/ 471843 h 651863"/>
              <a:gd name="connsiteX2-195" fmla="*/ 9144000 w 9144000"/>
              <a:gd name="connsiteY2-196" fmla="*/ 651863 h 651863"/>
              <a:gd name="connsiteX3-197" fmla="*/ 0 w 9144000"/>
              <a:gd name="connsiteY3-198" fmla="*/ 449658 h 651863"/>
              <a:gd name="connsiteX4-199" fmla="*/ 0 w 9144000"/>
              <a:gd name="connsiteY4-200" fmla="*/ 269637 h 651863"/>
              <a:gd name="connsiteX0-201" fmla="*/ 0 w 9144000"/>
              <a:gd name="connsiteY0-202" fmla="*/ 208677 h 590903"/>
              <a:gd name="connsiteX1-203" fmla="*/ 9144000 w 9144000"/>
              <a:gd name="connsiteY1-204" fmla="*/ 410883 h 590903"/>
              <a:gd name="connsiteX2-205" fmla="*/ 9144000 w 9144000"/>
              <a:gd name="connsiteY2-206" fmla="*/ 590903 h 590903"/>
              <a:gd name="connsiteX3-207" fmla="*/ 0 w 9144000"/>
              <a:gd name="connsiteY3-208" fmla="*/ 388698 h 590903"/>
              <a:gd name="connsiteX4-209" fmla="*/ 0 w 9144000"/>
              <a:gd name="connsiteY4-210" fmla="*/ 208677 h 590903"/>
              <a:gd name="connsiteX0-211" fmla="*/ 0 w 9144000"/>
              <a:gd name="connsiteY0-212" fmla="*/ 208677 h 590903"/>
              <a:gd name="connsiteX1-213" fmla="*/ 9144000 w 9144000"/>
              <a:gd name="connsiteY1-214" fmla="*/ 410883 h 590903"/>
              <a:gd name="connsiteX2-215" fmla="*/ 9144000 w 9144000"/>
              <a:gd name="connsiteY2-216" fmla="*/ 590903 h 590903"/>
              <a:gd name="connsiteX3-217" fmla="*/ 0 w 9144000"/>
              <a:gd name="connsiteY3-218" fmla="*/ 388698 h 590903"/>
              <a:gd name="connsiteX4-219" fmla="*/ 0 w 9144000"/>
              <a:gd name="connsiteY4-220" fmla="*/ 208677 h 590903"/>
              <a:gd name="connsiteX0-221" fmla="*/ 0 w 9144000"/>
              <a:gd name="connsiteY0-222" fmla="*/ 415941 h 798167"/>
              <a:gd name="connsiteX1-223" fmla="*/ 9144000 w 9144000"/>
              <a:gd name="connsiteY1-224" fmla="*/ 618147 h 798167"/>
              <a:gd name="connsiteX2-225" fmla="*/ 9144000 w 9144000"/>
              <a:gd name="connsiteY2-226" fmla="*/ 798167 h 798167"/>
              <a:gd name="connsiteX3-227" fmla="*/ 0 w 9144000"/>
              <a:gd name="connsiteY3-228" fmla="*/ 595962 h 798167"/>
              <a:gd name="connsiteX4-229" fmla="*/ 0 w 9144000"/>
              <a:gd name="connsiteY4-230" fmla="*/ 415941 h 798167"/>
              <a:gd name="connsiteX0-231" fmla="*/ 0 w 9144000"/>
              <a:gd name="connsiteY0-232" fmla="*/ 415941 h 798167"/>
              <a:gd name="connsiteX1-233" fmla="*/ 9144000 w 9144000"/>
              <a:gd name="connsiteY1-234" fmla="*/ 618147 h 798167"/>
              <a:gd name="connsiteX2-235" fmla="*/ 9144000 w 9144000"/>
              <a:gd name="connsiteY2-236" fmla="*/ 798167 h 798167"/>
              <a:gd name="connsiteX3-237" fmla="*/ 0 w 9144000"/>
              <a:gd name="connsiteY3-238" fmla="*/ 595962 h 798167"/>
              <a:gd name="connsiteX4-239" fmla="*/ 0 w 9144000"/>
              <a:gd name="connsiteY4-240" fmla="*/ 415941 h 798167"/>
              <a:gd name="connsiteX0-241" fmla="*/ 0 w 9144000"/>
              <a:gd name="connsiteY0-242" fmla="*/ 415941 h 798167"/>
              <a:gd name="connsiteX1-243" fmla="*/ 9144000 w 9144000"/>
              <a:gd name="connsiteY1-244" fmla="*/ 618147 h 798167"/>
              <a:gd name="connsiteX2-245" fmla="*/ 9144000 w 9144000"/>
              <a:gd name="connsiteY2-246" fmla="*/ 798167 h 798167"/>
              <a:gd name="connsiteX3-247" fmla="*/ 0 w 9144000"/>
              <a:gd name="connsiteY3-248" fmla="*/ 595962 h 798167"/>
              <a:gd name="connsiteX4-249" fmla="*/ 0 w 9144000"/>
              <a:gd name="connsiteY4-250" fmla="*/ 415941 h 798167"/>
              <a:gd name="connsiteX0-251" fmla="*/ 0 w 9144000"/>
              <a:gd name="connsiteY0-252" fmla="*/ 415941 h 798167"/>
              <a:gd name="connsiteX1-253" fmla="*/ 9144000 w 9144000"/>
              <a:gd name="connsiteY1-254" fmla="*/ 618147 h 798167"/>
              <a:gd name="connsiteX2-255" fmla="*/ 9144000 w 9144000"/>
              <a:gd name="connsiteY2-256" fmla="*/ 798167 h 798167"/>
              <a:gd name="connsiteX3-257" fmla="*/ 0 w 9144000"/>
              <a:gd name="connsiteY3-258" fmla="*/ 595962 h 798167"/>
              <a:gd name="connsiteX4-259" fmla="*/ 0 w 9144000"/>
              <a:gd name="connsiteY4-260" fmla="*/ 415941 h 798167"/>
              <a:gd name="connsiteX0-261" fmla="*/ 0 w 9144000"/>
              <a:gd name="connsiteY0-262" fmla="*/ 415941 h 865992"/>
              <a:gd name="connsiteX1-263" fmla="*/ 9144000 w 9144000"/>
              <a:gd name="connsiteY1-264" fmla="*/ 618147 h 865992"/>
              <a:gd name="connsiteX2-265" fmla="*/ 9144000 w 9144000"/>
              <a:gd name="connsiteY2-266" fmla="*/ 865992 h 865992"/>
              <a:gd name="connsiteX3-267" fmla="*/ 0 w 9144000"/>
              <a:gd name="connsiteY3-268" fmla="*/ 595962 h 865992"/>
              <a:gd name="connsiteX4-269" fmla="*/ 0 w 9144000"/>
              <a:gd name="connsiteY4-270" fmla="*/ 415941 h 865992"/>
              <a:gd name="connsiteX0-271" fmla="*/ 0 w 9144000"/>
              <a:gd name="connsiteY0-272" fmla="*/ 415941 h 865992"/>
              <a:gd name="connsiteX1-273" fmla="*/ 9144000 w 9144000"/>
              <a:gd name="connsiteY1-274" fmla="*/ 618147 h 865992"/>
              <a:gd name="connsiteX2-275" fmla="*/ 9144000 w 9144000"/>
              <a:gd name="connsiteY2-276" fmla="*/ 865992 h 865992"/>
              <a:gd name="connsiteX3-277" fmla="*/ 0 w 9144000"/>
              <a:gd name="connsiteY3-278" fmla="*/ 595962 h 865992"/>
              <a:gd name="connsiteX4-279" fmla="*/ 0 w 9144000"/>
              <a:gd name="connsiteY4-280" fmla="*/ 415941 h 865992"/>
              <a:gd name="connsiteX0-281" fmla="*/ 0 w 9144000"/>
              <a:gd name="connsiteY0-282" fmla="*/ 415941 h 865992"/>
              <a:gd name="connsiteX1-283" fmla="*/ 9144000 w 9144000"/>
              <a:gd name="connsiteY1-284" fmla="*/ 618147 h 865992"/>
              <a:gd name="connsiteX2-285" fmla="*/ 9144000 w 9144000"/>
              <a:gd name="connsiteY2-286" fmla="*/ 865992 h 865992"/>
              <a:gd name="connsiteX3-287" fmla="*/ 0 w 9144000"/>
              <a:gd name="connsiteY3-288" fmla="*/ 595962 h 865992"/>
              <a:gd name="connsiteX4-289" fmla="*/ 0 w 9144000"/>
              <a:gd name="connsiteY4-290" fmla="*/ 415941 h 865992"/>
              <a:gd name="connsiteX0-291" fmla="*/ 0 w 9144000"/>
              <a:gd name="connsiteY0-292" fmla="*/ 415941 h 865992"/>
              <a:gd name="connsiteX1-293" fmla="*/ 9144000 w 9144000"/>
              <a:gd name="connsiteY1-294" fmla="*/ 618147 h 865992"/>
              <a:gd name="connsiteX2-295" fmla="*/ 9144000 w 9144000"/>
              <a:gd name="connsiteY2-296" fmla="*/ 865992 h 865992"/>
              <a:gd name="connsiteX3-297" fmla="*/ 0 w 9144000"/>
              <a:gd name="connsiteY3-298" fmla="*/ 509715 h 865992"/>
              <a:gd name="connsiteX4-299" fmla="*/ 0 w 9144000"/>
              <a:gd name="connsiteY4-300" fmla="*/ 415941 h 865992"/>
              <a:gd name="connsiteX0-301" fmla="*/ 0 w 9144000"/>
              <a:gd name="connsiteY0-302" fmla="*/ 415941 h 865992"/>
              <a:gd name="connsiteX1-303" fmla="*/ 9144000 w 9144000"/>
              <a:gd name="connsiteY1-304" fmla="*/ 618147 h 865992"/>
              <a:gd name="connsiteX2-305" fmla="*/ 9144000 w 9144000"/>
              <a:gd name="connsiteY2-306" fmla="*/ 865992 h 865992"/>
              <a:gd name="connsiteX3-307" fmla="*/ 0 w 9144000"/>
              <a:gd name="connsiteY3-308" fmla="*/ 509715 h 865992"/>
              <a:gd name="connsiteX4-309" fmla="*/ 0 w 9144000"/>
              <a:gd name="connsiteY4-310" fmla="*/ 415941 h 865992"/>
              <a:gd name="connsiteX0-311" fmla="*/ 0 w 9144000"/>
              <a:gd name="connsiteY0-312" fmla="*/ 415941 h 865992"/>
              <a:gd name="connsiteX1-313" fmla="*/ 9144000 w 9144000"/>
              <a:gd name="connsiteY1-314" fmla="*/ 618147 h 865992"/>
              <a:gd name="connsiteX2-315" fmla="*/ 9144000 w 9144000"/>
              <a:gd name="connsiteY2-316" fmla="*/ 865992 h 865992"/>
              <a:gd name="connsiteX3-317" fmla="*/ 0 w 9144000"/>
              <a:gd name="connsiteY3-318" fmla="*/ 509715 h 865992"/>
              <a:gd name="connsiteX4-319" fmla="*/ 0 w 9144000"/>
              <a:gd name="connsiteY4-320" fmla="*/ 415941 h 865992"/>
              <a:gd name="connsiteX0-321" fmla="*/ 0 w 9144000"/>
              <a:gd name="connsiteY0-322" fmla="*/ 415941 h 865992"/>
              <a:gd name="connsiteX1-323" fmla="*/ 9144000 w 9144000"/>
              <a:gd name="connsiteY1-324" fmla="*/ 618147 h 865992"/>
              <a:gd name="connsiteX2-325" fmla="*/ 9144000 w 9144000"/>
              <a:gd name="connsiteY2-326" fmla="*/ 865992 h 865992"/>
              <a:gd name="connsiteX3-327" fmla="*/ 0 w 9144000"/>
              <a:gd name="connsiteY3-328" fmla="*/ 509715 h 865992"/>
              <a:gd name="connsiteX4-329" fmla="*/ 0 w 9144000"/>
              <a:gd name="connsiteY4-330" fmla="*/ 415941 h 865992"/>
              <a:gd name="connsiteX0-331" fmla="*/ 0 w 9144000"/>
              <a:gd name="connsiteY0-332" fmla="*/ 415941 h 865992"/>
              <a:gd name="connsiteX1-333" fmla="*/ 9144000 w 9144000"/>
              <a:gd name="connsiteY1-334" fmla="*/ 618147 h 865992"/>
              <a:gd name="connsiteX2-335" fmla="*/ 9144000 w 9144000"/>
              <a:gd name="connsiteY2-336" fmla="*/ 865992 h 865992"/>
              <a:gd name="connsiteX3-337" fmla="*/ 0 w 9144000"/>
              <a:gd name="connsiteY3-338" fmla="*/ 566912 h 865992"/>
              <a:gd name="connsiteX4-339" fmla="*/ 0 w 9144000"/>
              <a:gd name="connsiteY4-340" fmla="*/ 415941 h 865992"/>
              <a:gd name="connsiteX0-341" fmla="*/ 0 w 9144000"/>
              <a:gd name="connsiteY0-342" fmla="*/ 415941 h 760026"/>
              <a:gd name="connsiteX1-343" fmla="*/ 9144000 w 9144000"/>
              <a:gd name="connsiteY1-344" fmla="*/ 512181 h 760026"/>
              <a:gd name="connsiteX2-345" fmla="*/ 9144000 w 9144000"/>
              <a:gd name="connsiteY2-346" fmla="*/ 760026 h 760026"/>
              <a:gd name="connsiteX3-347" fmla="*/ 0 w 9144000"/>
              <a:gd name="connsiteY3-348" fmla="*/ 460946 h 760026"/>
              <a:gd name="connsiteX4-349" fmla="*/ 0 w 9144000"/>
              <a:gd name="connsiteY4-350" fmla="*/ 415941 h 760026"/>
              <a:gd name="connsiteX0-351" fmla="*/ 0 w 9144000"/>
              <a:gd name="connsiteY0-352" fmla="*/ 415941 h 850036"/>
              <a:gd name="connsiteX1-353" fmla="*/ 9144000 w 9144000"/>
              <a:gd name="connsiteY1-354" fmla="*/ 602191 h 850036"/>
              <a:gd name="connsiteX2-355" fmla="*/ 9144000 w 9144000"/>
              <a:gd name="connsiteY2-356" fmla="*/ 850036 h 850036"/>
              <a:gd name="connsiteX3-357" fmla="*/ 0 w 9144000"/>
              <a:gd name="connsiteY3-358" fmla="*/ 550956 h 850036"/>
              <a:gd name="connsiteX4-359" fmla="*/ 0 w 9144000"/>
              <a:gd name="connsiteY4-360" fmla="*/ 415941 h 850036"/>
              <a:gd name="connsiteX0-361" fmla="*/ 0 w 9144000"/>
              <a:gd name="connsiteY0-362" fmla="*/ 428133 h 862228"/>
              <a:gd name="connsiteX1-363" fmla="*/ 9144000 w 9144000"/>
              <a:gd name="connsiteY1-364" fmla="*/ 614383 h 862228"/>
              <a:gd name="connsiteX2-365" fmla="*/ 9144000 w 9144000"/>
              <a:gd name="connsiteY2-366" fmla="*/ 862228 h 862228"/>
              <a:gd name="connsiteX3-367" fmla="*/ 0 w 9144000"/>
              <a:gd name="connsiteY3-368" fmla="*/ 563148 h 862228"/>
              <a:gd name="connsiteX4-369" fmla="*/ 0 w 9144000"/>
              <a:gd name="connsiteY4-370" fmla="*/ 428133 h 862228"/>
              <a:gd name="connsiteX0-371" fmla="*/ 0 w 9144000"/>
              <a:gd name="connsiteY0-372" fmla="*/ 354981 h 789076"/>
              <a:gd name="connsiteX1-373" fmla="*/ 9144000 w 9144000"/>
              <a:gd name="connsiteY1-374" fmla="*/ 541231 h 789076"/>
              <a:gd name="connsiteX2-375" fmla="*/ 9144000 w 9144000"/>
              <a:gd name="connsiteY2-376" fmla="*/ 789076 h 789076"/>
              <a:gd name="connsiteX3-377" fmla="*/ 0 w 9144000"/>
              <a:gd name="connsiteY3-378" fmla="*/ 489996 h 789076"/>
              <a:gd name="connsiteX4-379" fmla="*/ 0 w 9144000"/>
              <a:gd name="connsiteY4-380" fmla="*/ 354981 h 789076"/>
              <a:gd name="connsiteX0-381" fmla="*/ 0 w 9144000"/>
              <a:gd name="connsiteY0-382" fmla="*/ 452517 h 886612"/>
              <a:gd name="connsiteX1-383" fmla="*/ 9144000 w 9144000"/>
              <a:gd name="connsiteY1-384" fmla="*/ 638767 h 886612"/>
              <a:gd name="connsiteX2-385" fmla="*/ 9144000 w 9144000"/>
              <a:gd name="connsiteY2-386" fmla="*/ 886612 h 886612"/>
              <a:gd name="connsiteX3-387" fmla="*/ 0 w 9144000"/>
              <a:gd name="connsiteY3-388" fmla="*/ 587532 h 886612"/>
              <a:gd name="connsiteX4-389" fmla="*/ 0 w 9144000"/>
              <a:gd name="connsiteY4-390" fmla="*/ 452517 h 886612"/>
              <a:gd name="connsiteX0-391" fmla="*/ 0 w 9144000"/>
              <a:gd name="connsiteY0-392" fmla="*/ 452517 h 886612"/>
              <a:gd name="connsiteX1-393" fmla="*/ 9144000 w 9144000"/>
              <a:gd name="connsiteY1-394" fmla="*/ 638767 h 886612"/>
              <a:gd name="connsiteX2-395" fmla="*/ 9144000 w 9144000"/>
              <a:gd name="connsiteY2-396" fmla="*/ 886612 h 886612"/>
              <a:gd name="connsiteX3-397" fmla="*/ 0 w 9144000"/>
              <a:gd name="connsiteY3-398" fmla="*/ 587532 h 886612"/>
              <a:gd name="connsiteX4-399" fmla="*/ 0 w 9144000"/>
              <a:gd name="connsiteY4-400" fmla="*/ 452517 h 886612"/>
              <a:gd name="connsiteX0-401" fmla="*/ 0 w 9144000"/>
              <a:gd name="connsiteY0-402" fmla="*/ 452517 h 886612"/>
              <a:gd name="connsiteX1-403" fmla="*/ 9144000 w 9144000"/>
              <a:gd name="connsiteY1-404" fmla="*/ 638767 h 886612"/>
              <a:gd name="connsiteX2-405" fmla="*/ 9144000 w 9144000"/>
              <a:gd name="connsiteY2-406" fmla="*/ 886612 h 886612"/>
              <a:gd name="connsiteX3-407" fmla="*/ 0 w 9144000"/>
              <a:gd name="connsiteY3-408" fmla="*/ 587532 h 886612"/>
              <a:gd name="connsiteX4-409" fmla="*/ 0 w 9144000"/>
              <a:gd name="connsiteY4-410" fmla="*/ 452517 h 886612"/>
              <a:gd name="connsiteX0-411" fmla="*/ 0 w 9144000"/>
              <a:gd name="connsiteY0-412" fmla="*/ 347213 h 781308"/>
              <a:gd name="connsiteX1-413" fmla="*/ 9144000 w 9144000"/>
              <a:gd name="connsiteY1-414" fmla="*/ 533463 h 781308"/>
              <a:gd name="connsiteX2-415" fmla="*/ 9144000 w 9144000"/>
              <a:gd name="connsiteY2-416" fmla="*/ 781308 h 781308"/>
              <a:gd name="connsiteX3-417" fmla="*/ 0 w 9144000"/>
              <a:gd name="connsiteY3-418" fmla="*/ 482228 h 781308"/>
              <a:gd name="connsiteX4-419" fmla="*/ 0 w 9144000"/>
              <a:gd name="connsiteY4-420" fmla="*/ 347213 h 781308"/>
              <a:gd name="connsiteX0-421" fmla="*/ 0 w 9144000"/>
              <a:gd name="connsiteY0-422" fmla="*/ 530093 h 964188"/>
              <a:gd name="connsiteX1-423" fmla="*/ 9144000 w 9144000"/>
              <a:gd name="connsiteY1-424" fmla="*/ 716343 h 964188"/>
              <a:gd name="connsiteX2-425" fmla="*/ 9144000 w 9144000"/>
              <a:gd name="connsiteY2-426" fmla="*/ 964188 h 964188"/>
              <a:gd name="connsiteX3-427" fmla="*/ 0 w 9144000"/>
              <a:gd name="connsiteY3-428" fmla="*/ 665108 h 964188"/>
              <a:gd name="connsiteX4-429" fmla="*/ 0 w 9144000"/>
              <a:gd name="connsiteY4-430" fmla="*/ 530093 h 964188"/>
              <a:gd name="connsiteX0-431" fmla="*/ 0 w 9144000"/>
              <a:gd name="connsiteY0-432" fmla="*/ 465128 h 899223"/>
              <a:gd name="connsiteX1-433" fmla="*/ 9144000 w 9144000"/>
              <a:gd name="connsiteY1-434" fmla="*/ 651378 h 899223"/>
              <a:gd name="connsiteX2-435" fmla="*/ 9144000 w 9144000"/>
              <a:gd name="connsiteY2-436" fmla="*/ 899223 h 899223"/>
              <a:gd name="connsiteX3-437" fmla="*/ 0 w 9144000"/>
              <a:gd name="connsiteY3-438" fmla="*/ 600143 h 899223"/>
              <a:gd name="connsiteX4-439" fmla="*/ 0 w 9144000"/>
              <a:gd name="connsiteY4-440" fmla="*/ 465128 h 899223"/>
              <a:gd name="connsiteX0-441" fmla="*/ 0 w 9144000"/>
              <a:gd name="connsiteY0-442" fmla="*/ 384208 h 818303"/>
              <a:gd name="connsiteX1-443" fmla="*/ 9144000 w 9144000"/>
              <a:gd name="connsiteY1-444" fmla="*/ 570458 h 818303"/>
              <a:gd name="connsiteX2-445" fmla="*/ 9144000 w 9144000"/>
              <a:gd name="connsiteY2-446" fmla="*/ 818303 h 818303"/>
              <a:gd name="connsiteX3-447" fmla="*/ 0 w 9144000"/>
              <a:gd name="connsiteY3-448" fmla="*/ 519223 h 818303"/>
              <a:gd name="connsiteX4-449" fmla="*/ 0 w 9144000"/>
              <a:gd name="connsiteY4-450" fmla="*/ 384208 h 818303"/>
              <a:gd name="connsiteX0-451" fmla="*/ 0 w 9144000"/>
              <a:gd name="connsiteY0-452" fmla="*/ 542704 h 976799"/>
              <a:gd name="connsiteX1-453" fmla="*/ 9144000 w 9144000"/>
              <a:gd name="connsiteY1-454" fmla="*/ 728954 h 976799"/>
              <a:gd name="connsiteX2-455" fmla="*/ 9144000 w 9144000"/>
              <a:gd name="connsiteY2-456" fmla="*/ 976799 h 976799"/>
              <a:gd name="connsiteX3-457" fmla="*/ 0 w 9144000"/>
              <a:gd name="connsiteY3-458" fmla="*/ 677719 h 976799"/>
              <a:gd name="connsiteX4-459" fmla="*/ 0 w 9144000"/>
              <a:gd name="connsiteY4-460" fmla="*/ 542704 h 976799"/>
              <a:gd name="connsiteX0-461" fmla="*/ 0 w 9144000"/>
              <a:gd name="connsiteY0-462" fmla="*/ 477739 h 911834"/>
              <a:gd name="connsiteX1-463" fmla="*/ 9144000 w 9144000"/>
              <a:gd name="connsiteY1-464" fmla="*/ 663989 h 911834"/>
              <a:gd name="connsiteX2-465" fmla="*/ 9144000 w 9144000"/>
              <a:gd name="connsiteY2-466" fmla="*/ 911834 h 911834"/>
              <a:gd name="connsiteX3-467" fmla="*/ 0 w 9144000"/>
              <a:gd name="connsiteY3-468" fmla="*/ 612754 h 911834"/>
              <a:gd name="connsiteX4-469" fmla="*/ 0 w 9144000"/>
              <a:gd name="connsiteY4-470" fmla="*/ 477739 h 911834"/>
              <a:gd name="connsiteX0-471" fmla="*/ 0 w 9144000"/>
              <a:gd name="connsiteY0-472" fmla="*/ 396819 h 830914"/>
              <a:gd name="connsiteX1-473" fmla="*/ 9144000 w 9144000"/>
              <a:gd name="connsiteY1-474" fmla="*/ 583069 h 830914"/>
              <a:gd name="connsiteX2-475" fmla="*/ 9144000 w 9144000"/>
              <a:gd name="connsiteY2-476" fmla="*/ 830914 h 830914"/>
              <a:gd name="connsiteX3-477" fmla="*/ 0 w 9144000"/>
              <a:gd name="connsiteY3-478" fmla="*/ 531834 h 830914"/>
              <a:gd name="connsiteX4-479" fmla="*/ 0 w 9144000"/>
              <a:gd name="connsiteY4-480" fmla="*/ 396819 h 830914"/>
              <a:gd name="connsiteX0-481" fmla="*/ 0 w 9144000"/>
              <a:gd name="connsiteY0-482" fmla="*/ 591891 h 1025986"/>
              <a:gd name="connsiteX1-483" fmla="*/ 9144000 w 9144000"/>
              <a:gd name="connsiteY1-484" fmla="*/ 778141 h 1025986"/>
              <a:gd name="connsiteX2-485" fmla="*/ 9144000 w 9144000"/>
              <a:gd name="connsiteY2-486" fmla="*/ 1025986 h 1025986"/>
              <a:gd name="connsiteX3-487" fmla="*/ 0 w 9144000"/>
              <a:gd name="connsiteY3-488" fmla="*/ 726906 h 1025986"/>
              <a:gd name="connsiteX4-489" fmla="*/ 0 w 9144000"/>
              <a:gd name="connsiteY4-490" fmla="*/ 591891 h 1025986"/>
              <a:gd name="connsiteX0-491" fmla="*/ 0 w 9144000"/>
              <a:gd name="connsiteY0-492" fmla="*/ 506305 h 940400"/>
              <a:gd name="connsiteX1-493" fmla="*/ 9144000 w 9144000"/>
              <a:gd name="connsiteY1-494" fmla="*/ 692555 h 940400"/>
              <a:gd name="connsiteX2-495" fmla="*/ 9144000 w 9144000"/>
              <a:gd name="connsiteY2-496" fmla="*/ 940400 h 940400"/>
              <a:gd name="connsiteX3-497" fmla="*/ 0 w 9144000"/>
              <a:gd name="connsiteY3-498" fmla="*/ 641320 h 940400"/>
              <a:gd name="connsiteX4-499" fmla="*/ 0 w 9144000"/>
              <a:gd name="connsiteY4-500" fmla="*/ 506305 h 940400"/>
              <a:gd name="connsiteX0-501" fmla="*/ 0 w 9144000"/>
              <a:gd name="connsiteY0-502" fmla="*/ 458198 h 892293"/>
              <a:gd name="connsiteX1-503" fmla="*/ 9144000 w 9144000"/>
              <a:gd name="connsiteY1-504" fmla="*/ 644448 h 892293"/>
              <a:gd name="connsiteX2-505" fmla="*/ 9144000 w 9144000"/>
              <a:gd name="connsiteY2-506" fmla="*/ 892293 h 892293"/>
              <a:gd name="connsiteX3-507" fmla="*/ 0 w 9144000"/>
              <a:gd name="connsiteY3-508" fmla="*/ 593213 h 892293"/>
              <a:gd name="connsiteX4-509" fmla="*/ 0 w 9144000"/>
              <a:gd name="connsiteY4-510" fmla="*/ 458198 h 892293"/>
              <a:gd name="connsiteX0-511" fmla="*/ 0 w 9144000"/>
              <a:gd name="connsiteY0-512" fmla="*/ 377278 h 811373"/>
              <a:gd name="connsiteX1-513" fmla="*/ 9144000 w 9144000"/>
              <a:gd name="connsiteY1-514" fmla="*/ 563528 h 811373"/>
              <a:gd name="connsiteX2-515" fmla="*/ 9144000 w 9144000"/>
              <a:gd name="connsiteY2-516" fmla="*/ 811373 h 811373"/>
              <a:gd name="connsiteX3-517" fmla="*/ 0 w 9144000"/>
              <a:gd name="connsiteY3-518" fmla="*/ 512293 h 811373"/>
              <a:gd name="connsiteX4-519" fmla="*/ 0 w 9144000"/>
              <a:gd name="connsiteY4-520" fmla="*/ 377278 h 811373"/>
              <a:gd name="connsiteX0-521" fmla="*/ 0 w 9144000"/>
              <a:gd name="connsiteY0-522" fmla="*/ 438238 h 872333"/>
              <a:gd name="connsiteX1-523" fmla="*/ 9144000 w 9144000"/>
              <a:gd name="connsiteY1-524" fmla="*/ 624488 h 872333"/>
              <a:gd name="connsiteX2-525" fmla="*/ 9144000 w 9144000"/>
              <a:gd name="connsiteY2-526" fmla="*/ 872333 h 872333"/>
              <a:gd name="connsiteX3-527" fmla="*/ 0 w 9144000"/>
              <a:gd name="connsiteY3-528" fmla="*/ 573253 h 872333"/>
              <a:gd name="connsiteX4-529" fmla="*/ 0 w 9144000"/>
              <a:gd name="connsiteY4-530" fmla="*/ 438238 h 872333"/>
              <a:gd name="connsiteX0-531" fmla="*/ 0 w 9144000"/>
              <a:gd name="connsiteY0-532" fmla="*/ 280358 h 714453"/>
              <a:gd name="connsiteX1-533" fmla="*/ 9144000 w 9144000"/>
              <a:gd name="connsiteY1-534" fmla="*/ 466608 h 714453"/>
              <a:gd name="connsiteX2-535" fmla="*/ 9144000 w 9144000"/>
              <a:gd name="connsiteY2-536" fmla="*/ 714453 h 714453"/>
              <a:gd name="connsiteX3-537" fmla="*/ 0 w 9144000"/>
              <a:gd name="connsiteY3-538" fmla="*/ 415373 h 714453"/>
              <a:gd name="connsiteX4-539" fmla="*/ 0 w 9144000"/>
              <a:gd name="connsiteY4-540" fmla="*/ 280358 h 714453"/>
              <a:gd name="connsiteX0-541" fmla="*/ 0 w 9144000"/>
              <a:gd name="connsiteY0-542" fmla="*/ 377278 h 811373"/>
              <a:gd name="connsiteX1-543" fmla="*/ 9144000 w 9144000"/>
              <a:gd name="connsiteY1-544" fmla="*/ 563528 h 811373"/>
              <a:gd name="connsiteX2-545" fmla="*/ 9144000 w 9144000"/>
              <a:gd name="connsiteY2-546" fmla="*/ 811373 h 811373"/>
              <a:gd name="connsiteX3-547" fmla="*/ 0 w 9144000"/>
              <a:gd name="connsiteY3-548" fmla="*/ 512293 h 811373"/>
              <a:gd name="connsiteX4-549" fmla="*/ 0 w 9144000"/>
              <a:gd name="connsiteY4-550" fmla="*/ 377278 h 811373"/>
              <a:gd name="connsiteX0-551" fmla="*/ 0 w 9144000"/>
              <a:gd name="connsiteY0-552" fmla="*/ 450430 h 884525"/>
              <a:gd name="connsiteX1-553" fmla="*/ 9144000 w 9144000"/>
              <a:gd name="connsiteY1-554" fmla="*/ 636680 h 884525"/>
              <a:gd name="connsiteX2-555" fmla="*/ 9144000 w 9144000"/>
              <a:gd name="connsiteY2-556" fmla="*/ 884525 h 884525"/>
              <a:gd name="connsiteX3-557" fmla="*/ 0 w 9144000"/>
              <a:gd name="connsiteY3-558" fmla="*/ 585445 h 884525"/>
              <a:gd name="connsiteX4-559" fmla="*/ 0 w 9144000"/>
              <a:gd name="connsiteY4-560" fmla="*/ 450430 h 884525"/>
              <a:gd name="connsiteX0-561" fmla="*/ 0 w 9144000"/>
              <a:gd name="connsiteY0-562" fmla="*/ 365747 h 799842"/>
              <a:gd name="connsiteX1-563" fmla="*/ 9144000 w 9144000"/>
              <a:gd name="connsiteY1-564" fmla="*/ 551997 h 799842"/>
              <a:gd name="connsiteX2-565" fmla="*/ 9144000 w 9144000"/>
              <a:gd name="connsiteY2-566" fmla="*/ 799842 h 799842"/>
              <a:gd name="connsiteX3-567" fmla="*/ 0 w 9144000"/>
              <a:gd name="connsiteY3-568" fmla="*/ 500762 h 799842"/>
              <a:gd name="connsiteX4-569" fmla="*/ 0 w 9144000"/>
              <a:gd name="connsiteY4-570" fmla="*/ 365747 h 799842"/>
              <a:gd name="connsiteX0-571" fmla="*/ 0 w 9144000"/>
              <a:gd name="connsiteY0-572" fmla="*/ 463283 h 897378"/>
              <a:gd name="connsiteX1-573" fmla="*/ 9144000 w 9144000"/>
              <a:gd name="connsiteY1-574" fmla="*/ 649533 h 897378"/>
              <a:gd name="connsiteX2-575" fmla="*/ 9144000 w 9144000"/>
              <a:gd name="connsiteY2-576" fmla="*/ 897378 h 897378"/>
              <a:gd name="connsiteX3-577" fmla="*/ 0 w 9144000"/>
              <a:gd name="connsiteY3-578" fmla="*/ 598298 h 897378"/>
              <a:gd name="connsiteX4-579" fmla="*/ 0 w 9144000"/>
              <a:gd name="connsiteY4-580" fmla="*/ 463283 h 897378"/>
              <a:gd name="connsiteX0-581" fmla="*/ 0 w 9144000"/>
              <a:gd name="connsiteY0-582" fmla="*/ 536435 h 970530"/>
              <a:gd name="connsiteX1-583" fmla="*/ 9144000 w 9144000"/>
              <a:gd name="connsiteY1-584" fmla="*/ 722685 h 970530"/>
              <a:gd name="connsiteX2-585" fmla="*/ 9144000 w 9144000"/>
              <a:gd name="connsiteY2-586" fmla="*/ 970530 h 970530"/>
              <a:gd name="connsiteX3-587" fmla="*/ 0 w 9144000"/>
              <a:gd name="connsiteY3-588" fmla="*/ 671450 h 970530"/>
              <a:gd name="connsiteX4-589" fmla="*/ 0 w 9144000"/>
              <a:gd name="connsiteY4-590" fmla="*/ 536435 h 970530"/>
              <a:gd name="connsiteX0-591" fmla="*/ 0 w 9144000"/>
              <a:gd name="connsiteY0-592" fmla="*/ 434894 h 868989"/>
              <a:gd name="connsiteX1-593" fmla="*/ 9144000 w 9144000"/>
              <a:gd name="connsiteY1-594" fmla="*/ 621144 h 868989"/>
              <a:gd name="connsiteX2-595" fmla="*/ 9144000 w 9144000"/>
              <a:gd name="connsiteY2-596" fmla="*/ 868989 h 868989"/>
              <a:gd name="connsiteX3-597" fmla="*/ 0 w 9144000"/>
              <a:gd name="connsiteY3-598" fmla="*/ 569909 h 868989"/>
              <a:gd name="connsiteX4-599" fmla="*/ 0 w 9144000"/>
              <a:gd name="connsiteY4-600" fmla="*/ 434894 h 868989"/>
              <a:gd name="connsiteX0-601" fmla="*/ 0 w 9144000"/>
              <a:gd name="connsiteY0-602" fmla="*/ 373934 h 808029"/>
              <a:gd name="connsiteX1-603" fmla="*/ 9144000 w 9144000"/>
              <a:gd name="connsiteY1-604" fmla="*/ 560184 h 808029"/>
              <a:gd name="connsiteX2-605" fmla="*/ 9144000 w 9144000"/>
              <a:gd name="connsiteY2-606" fmla="*/ 808029 h 808029"/>
              <a:gd name="connsiteX3-607" fmla="*/ 0 w 9144000"/>
              <a:gd name="connsiteY3-608" fmla="*/ 508949 h 808029"/>
              <a:gd name="connsiteX4-609" fmla="*/ 0 w 9144000"/>
              <a:gd name="connsiteY4-610" fmla="*/ 373934 h 808029"/>
              <a:gd name="connsiteX0-611" fmla="*/ 0 w 9144000"/>
              <a:gd name="connsiteY0-612" fmla="*/ 434894 h 868989"/>
              <a:gd name="connsiteX1-613" fmla="*/ 9144000 w 9144000"/>
              <a:gd name="connsiteY1-614" fmla="*/ 621144 h 868989"/>
              <a:gd name="connsiteX2-615" fmla="*/ 9144000 w 9144000"/>
              <a:gd name="connsiteY2-616" fmla="*/ 868989 h 868989"/>
              <a:gd name="connsiteX3-617" fmla="*/ 0 w 9144000"/>
              <a:gd name="connsiteY3-618" fmla="*/ 569909 h 868989"/>
              <a:gd name="connsiteX4-619" fmla="*/ 0 w 9144000"/>
              <a:gd name="connsiteY4-620" fmla="*/ 434894 h 868989"/>
              <a:gd name="connsiteX0-621" fmla="*/ 0 w 9144000"/>
              <a:gd name="connsiteY0-622" fmla="*/ 434894 h 803361"/>
              <a:gd name="connsiteX1-623" fmla="*/ 9144000 w 9144000"/>
              <a:gd name="connsiteY1-624" fmla="*/ 621144 h 803361"/>
              <a:gd name="connsiteX2-625" fmla="*/ 9144000 w 9144000"/>
              <a:gd name="connsiteY2-626" fmla="*/ 803361 h 803361"/>
              <a:gd name="connsiteX3-627" fmla="*/ 0 w 9144000"/>
              <a:gd name="connsiteY3-628" fmla="*/ 569909 h 803361"/>
              <a:gd name="connsiteX4-629" fmla="*/ 0 w 9144000"/>
              <a:gd name="connsiteY4-630" fmla="*/ 434894 h 803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803361">
                <a:moveTo>
                  <a:pt x="0" y="434894"/>
                </a:moveTo>
                <a:cubicBezTo>
                  <a:pt x="3687973" y="0"/>
                  <a:pt x="5961894" y="231276"/>
                  <a:pt x="9144000" y="621144"/>
                </a:cubicBezTo>
                <a:lnTo>
                  <a:pt x="9144000" y="803361"/>
                </a:lnTo>
                <a:cubicBezTo>
                  <a:pt x="5530958" y="225931"/>
                  <a:pt x="2442302" y="154536"/>
                  <a:pt x="0" y="569909"/>
                </a:cubicBezTo>
                <a:lnTo>
                  <a:pt x="0" y="43489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cxnSp>
        <p:nvCxnSpPr>
          <p:cNvPr id="6" name="直接连接符 8"/>
          <p:cNvCxnSpPr/>
          <p:nvPr userDrawn="1"/>
        </p:nvCxnSpPr>
        <p:spPr>
          <a:xfrm>
            <a:off x="1222375" y="4891088"/>
            <a:ext cx="77279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6"/>
          <p:cNvSpPr txBox="1"/>
          <p:nvPr userDrawn="1"/>
        </p:nvSpPr>
        <p:spPr>
          <a:xfrm>
            <a:off x="7799388" y="4873625"/>
            <a:ext cx="1104900" cy="185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600" strike="noStrike" kern="600" spc="50" noProof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http://www.dufe.edu.cn</a:t>
            </a:r>
            <a:endParaRPr lang="zh-CN" altLang="en-US" sz="600" strike="noStrike" kern="600" spc="50" noProof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30" name="图片 16"/>
          <p:cNvPicPr>
            <a:picLocks noChangeAspect="1"/>
          </p:cNvPicPr>
          <p:nvPr userDrawn="1"/>
        </p:nvPicPr>
        <p:blipFill>
          <a:blip r:embed="rId3">
            <a:lum bright="39999" contrast="-40001"/>
          </a:blip>
          <a:stretch>
            <a:fillRect/>
          </a:stretch>
        </p:blipFill>
        <p:spPr>
          <a:xfrm>
            <a:off x="7875588" y="4614863"/>
            <a:ext cx="944562" cy="274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684000" y="532297"/>
            <a:ext cx="7518657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base"/>
            <a:r>
              <a:rPr lang="zh-CN" altLang="en-US" strike="noStrike" noProof="1" dirty="0"/>
              <a:t>国内一流的网络教育</a:t>
            </a:r>
            <a:r>
              <a:rPr lang="en-US" altLang="zh-CN" strike="noStrike" noProof="1" dirty="0"/>
              <a:t>(</a:t>
            </a:r>
            <a:r>
              <a:rPr lang="en-US" altLang="zh-CN" strike="noStrike" noProof="1" dirty="0" smtClean="0"/>
              <a:t>e-DUFE)Top-class </a:t>
            </a:r>
            <a:r>
              <a:rPr lang="en-US" altLang="zh-CN" strike="noStrike" noProof="1" dirty="0"/>
              <a:t>e-learning in China</a:t>
            </a:r>
            <a:endParaRPr lang="zh-CN" altLang="en-US" strike="noStrike" noProof="1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3EF53BF-BBBF-4283-A340-F848B9C3078A}" type="datetimeFigureOut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auto">
              <a:defRPr/>
            </a:pPr>
            <a:fld id="{59AD4ED4-326C-48B6-8E8B-F5BD6C1E57DB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79" y="205931"/>
            <a:ext cx="8229243" cy="857052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D180BB9F-EADC-4319-98B5-697D66B63AC5}" type="datetime1">
              <a:rPr lang="zh-CN" altLang="en-US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F5C5A5C7-B170-4EA2-93B2-6A591B8B74A3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z="1800" strike="noStrik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ac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7937"/>
            <a:ext cx="9144000" cy="5143500"/>
          </a:xfrm>
          <a:prstGeom prst="rect">
            <a:avLst/>
          </a:prstGeom>
          <a:solidFill>
            <a:srgbClr val="033B7F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GB" sz="100" strike="noStrike" noProof="1"/>
          </a:p>
        </p:txBody>
      </p:sp>
      <p:pic>
        <p:nvPicPr>
          <p:cNvPr id="12298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40763" y="946150"/>
            <a:ext cx="503237" cy="282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</p:spPr>
        <p:txBody>
          <a:bodyPr/>
          <a:lstStyle/>
          <a:p>
            <a:pPr fontAlgn="base"/>
            <a:fld id="{343DCEAE-C15B-4A0E-B6F5-AB8F79DBF3ED}" type="datetime1">
              <a:rPr lang="en-GB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485140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>
                <a:solidFill>
                  <a:schemeClr val="bg1"/>
                </a:solidFill>
              </a:defRPr>
            </a:lvl1pPr>
          </a:lstStyle>
          <a:p>
            <a:pPr fontAlgn="auto"/>
            <a:r>
              <a:rPr lang="en-GB" strike="noStrike" noProof="1">
                <a:latin typeface="+mn-lt"/>
                <a:ea typeface="+mn-ea"/>
                <a:cs typeface="+mn-cs"/>
              </a:rPr>
              <a:t>Sie.lut.edu.cn</a:t>
            </a:r>
            <a:endParaRPr lang="en-GB" strike="noStrike" noProof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11463" y="476250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F116D89-E302-4605-81CF-3122F54DF8D3}" type="slidenum">
              <a:rPr lang="en-GB" sz="108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image" Target="../media/image2.emf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4" Type="http://schemas.openxmlformats.org/officeDocument/2006/relationships/image" Target="../media/image6.png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image" Target="../media/image2.emf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image" Target="../media/image2.emf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21899" tIns="60949" rIns="121899" bIns="60949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21899" tIns="60949" rIns="121899" bIns="60949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4480"/>
            <a:r>
              <a:rPr lang="zh-CN" altLang="en-US"/>
              <a:t>第二级</a:t>
            </a:r>
            <a:endParaRPr lang="zh-CN" altLang="en-US"/>
          </a:p>
          <a:p>
            <a:pPr lvl="2" indent="-227330"/>
            <a:r>
              <a:rPr lang="zh-CN" altLang="en-US"/>
              <a:t>第三级</a:t>
            </a:r>
            <a:endParaRPr lang="zh-CN" altLang="en-US"/>
          </a:p>
          <a:p>
            <a:pPr lvl="3" indent="-227330"/>
            <a:r>
              <a:rPr lang="zh-CN" altLang="en-US"/>
              <a:t>第四级</a:t>
            </a:r>
            <a:endParaRPr lang="zh-CN" altLang="en-US"/>
          </a:p>
          <a:p>
            <a:pPr lvl="4" indent="-22733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68201B81-4BF9-426A-AD06-76D2A7150A0B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FD9925B8-4DD7-4A13-AA44-B43B9D2D5D24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2pPr>
      <a:lvl3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3pPr>
      <a:lvl4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4pPr>
      <a:lvl5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5pPr>
      <a:lvl6pPr marL="12566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6pPr>
      <a:lvl7pPr marL="15995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7pPr>
      <a:lvl8pPr marL="19424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8pPr>
      <a:lvl9pPr marL="22853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9pPr>
    </p:titleStyle>
    <p:bodyStyle>
      <a:lvl1pPr marL="341630" indent="-3416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1680" indent="-28448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17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5989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1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3996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7425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0854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4283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57175"/>
            <a:r>
              <a:rPr lang="zh-CN" altLang="en-US"/>
              <a:t>第二级</a:t>
            </a:r>
            <a:endParaRPr lang="zh-CN" altLang="en-US"/>
          </a:p>
          <a:p>
            <a:pPr lvl="2" indent="-204470"/>
            <a:r>
              <a:rPr lang="zh-CN" altLang="en-US"/>
              <a:t>第三级</a:t>
            </a:r>
            <a:endParaRPr lang="zh-CN" altLang="en-US"/>
          </a:p>
          <a:p>
            <a:pPr lvl="3" indent="-205105"/>
            <a:r>
              <a:rPr lang="zh-CN" altLang="en-US"/>
              <a:t>第四级</a:t>
            </a:r>
            <a:endParaRPr lang="zh-CN" altLang="en-US"/>
          </a:p>
          <a:p>
            <a:pPr lvl="4" indent="-20447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8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8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灯片编号占位符 5"/>
          <p:cNvSpPr txBox="1"/>
          <p:nvPr userDrawn="1"/>
        </p:nvSpPr>
        <p:spPr>
          <a:xfrm>
            <a:off x="476250" y="4767263"/>
            <a:ext cx="2133600" cy="27463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C00000"/>
                </a:solidFill>
              </a:defRPr>
            </a:lvl1pPr>
          </a:lstStyle>
          <a:p>
            <a:pPr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fld id="{C70CF752-508F-4D4C-8529-EA6556C4EA74}" type="slidenum">
              <a:rPr lang="zh-CN" altLang="en-US" sz="1620" strike="noStrike" noProof="1" smtClean="0">
                <a:latin typeface="+mn-lt"/>
                <a:ea typeface="+mn-ea"/>
                <a:cs typeface="+mn-cs"/>
              </a:rPr>
            </a:fld>
            <a:endParaRPr lang="zh-CN" altLang="en-US" sz="1620" strike="noStrike" noProof="1" dirty="0">
              <a:latin typeface="+mn-lt"/>
              <a:ea typeface="+mn-ea"/>
            </a:endParaRPr>
          </a:p>
        </p:txBody>
      </p:sp>
      <p:pic>
        <p:nvPicPr>
          <p:cNvPr id="2054" name="图片 7" descr="background1.jpg"/>
          <p:cNvPicPr>
            <a:picLocks noChangeAspect="1"/>
          </p:cNvPicPr>
          <p:nvPr userDrawn="1"/>
        </p:nvPicPr>
        <p:blipFill>
          <a:blip r:embed="rId10"/>
          <a:srcRect t="1298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 userDrawn="1"/>
        </p:nvSpPr>
        <p:spPr>
          <a:xfrm flipH="1" flipV="1">
            <a:off x="0" y="-136525"/>
            <a:ext cx="9144000" cy="531813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81179"/>
              <a:gd name="connsiteX1-231" fmla="*/ 9144000 w 9144000"/>
              <a:gd name="connsiteY1-232" fmla="*/ 2143012 h 3681179"/>
              <a:gd name="connsiteX2-233" fmla="*/ 9144000 w 9144000"/>
              <a:gd name="connsiteY2-234" fmla="*/ 1498149 h 3681179"/>
              <a:gd name="connsiteX3-235" fmla="*/ 9144000 w 9144000"/>
              <a:gd name="connsiteY3-236" fmla="*/ 3618943 h 3681179"/>
              <a:gd name="connsiteX4-237" fmla="*/ 0 w 9144000"/>
              <a:gd name="connsiteY4-238" fmla="*/ 3618943 h 3681179"/>
              <a:gd name="connsiteX5-239" fmla="*/ 0 w 9144000"/>
              <a:gd name="connsiteY5-240" fmla="*/ 0 h 3681179"/>
              <a:gd name="connsiteX0-241" fmla="*/ 0 w 9144000"/>
              <a:gd name="connsiteY0-242" fmla="*/ 0 h 3618943"/>
              <a:gd name="connsiteX1-243" fmla="*/ 9144000 w 9144000"/>
              <a:gd name="connsiteY1-244" fmla="*/ 2143012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2143012 h 3618943"/>
              <a:gd name="connsiteX2-257" fmla="*/ 9144000 w 9144000"/>
              <a:gd name="connsiteY2-258" fmla="*/ 2143012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2143012 h 3618943"/>
              <a:gd name="connsiteX2-269" fmla="*/ 9144000 w 9144000"/>
              <a:gd name="connsiteY2-270" fmla="*/ 2381125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2143012 h 3618943"/>
              <a:gd name="connsiteX2-281" fmla="*/ 9144000 w 9144000"/>
              <a:gd name="connsiteY2-282" fmla="*/ 2619238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2619238 h 3618943"/>
              <a:gd name="connsiteX2-293" fmla="*/ 9144000 w 9144000"/>
              <a:gd name="connsiteY2-294" fmla="*/ 2619238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2619238 h 3618943"/>
              <a:gd name="connsiteX2-305" fmla="*/ 9144000 w 9144000"/>
              <a:gd name="connsiteY2-306" fmla="*/ 2619238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2619238 h 3618943"/>
              <a:gd name="connsiteX2-317" fmla="*/ 9144000 w 9144000"/>
              <a:gd name="connsiteY2-318" fmla="*/ 2619238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  <a:gd name="connsiteX0-325" fmla="*/ 0 w 9144000"/>
              <a:gd name="connsiteY0-326" fmla="*/ 0 h 3618943"/>
              <a:gd name="connsiteX1-327" fmla="*/ 9144000 w 9144000"/>
              <a:gd name="connsiteY1-328" fmla="*/ 2619238 h 3618943"/>
              <a:gd name="connsiteX2-329" fmla="*/ 9144000 w 9144000"/>
              <a:gd name="connsiteY2-330" fmla="*/ 2619238 h 3618943"/>
              <a:gd name="connsiteX3-331" fmla="*/ 9144000 w 9144000"/>
              <a:gd name="connsiteY3-332" fmla="*/ 3618943 h 3618943"/>
              <a:gd name="connsiteX4-333" fmla="*/ 0 w 9144000"/>
              <a:gd name="connsiteY4-334" fmla="*/ 3618943 h 3618943"/>
              <a:gd name="connsiteX5-335" fmla="*/ 0 w 9144000"/>
              <a:gd name="connsiteY5-336" fmla="*/ 0 h 3618943"/>
              <a:gd name="connsiteX0-337" fmla="*/ 0 w 9144000"/>
              <a:gd name="connsiteY0-338" fmla="*/ 0 h 3618943"/>
              <a:gd name="connsiteX1-339" fmla="*/ 9144000 w 9144000"/>
              <a:gd name="connsiteY1-340" fmla="*/ 2619238 h 3618943"/>
              <a:gd name="connsiteX2-341" fmla="*/ 9144000 w 9144000"/>
              <a:gd name="connsiteY2-342" fmla="*/ 2619238 h 3618943"/>
              <a:gd name="connsiteX3-343" fmla="*/ 9144000 w 9144000"/>
              <a:gd name="connsiteY3-344" fmla="*/ 3618943 h 3618943"/>
              <a:gd name="connsiteX4-345" fmla="*/ 0 w 9144000"/>
              <a:gd name="connsiteY4-346" fmla="*/ 3618943 h 3618943"/>
              <a:gd name="connsiteX5-347" fmla="*/ 0 w 9144000"/>
              <a:gd name="connsiteY5-348" fmla="*/ 0 h 3618943"/>
              <a:gd name="connsiteX0-349" fmla="*/ 0 w 9144000"/>
              <a:gd name="connsiteY0-350" fmla="*/ 0 h 3618943"/>
              <a:gd name="connsiteX1-351" fmla="*/ 9144000 w 9144000"/>
              <a:gd name="connsiteY1-352" fmla="*/ 2619238 h 3618943"/>
              <a:gd name="connsiteX2-353" fmla="*/ 9144000 w 9144000"/>
              <a:gd name="connsiteY2-354" fmla="*/ 2619238 h 3618943"/>
              <a:gd name="connsiteX3-355" fmla="*/ 9144000 w 9144000"/>
              <a:gd name="connsiteY3-356" fmla="*/ 3618943 h 3618943"/>
              <a:gd name="connsiteX4-357" fmla="*/ 0 w 9144000"/>
              <a:gd name="connsiteY4-358" fmla="*/ 3618943 h 3618943"/>
              <a:gd name="connsiteX5-359" fmla="*/ 0 w 9144000"/>
              <a:gd name="connsiteY5-360" fmla="*/ 0 h 3618943"/>
              <a:gd name="connsiteX0-361" fmla="*/ 0 w 9144000"/>
              <a:gd name="connsiteY0-362" fmla="*/ 0 h 3618943"/>
              <a:gd name="connsiteX1-363" fmla="*/ 9144000 w 9144000"/>
              <a:gd name="connsiteY1-364" fmla="*/ 2619238 h 3618943"/>
              <a:gd name="connsiteX2-365" fmla="*/ 9144000 w 9144000"/>
              <a:gd name="connsiteY2-366" fmla="*/ 2619238 h 3618943"/>
              <a:gd name="connsiteX3-367" fmla="*/ 9144000 w 9144000"/>
              <a:gd name="connsiteY3-368" fmla="*/ 3618943 h 3618943"/>
              <a:gd name="connsiteX4-369" fmla="*/ 0 w 9144000"/>
              <a:gd name="connsiteY4-370" fmla="*/ 3618943 h 3618943"/>
              <a:gd name="connsiteX5-371" fmla="*/ 0 w 9144000"/>
              <a:gd name="connsiteY5-372" fmla="*/ 0 h 3618943"/>
              <a:gd name="connsiteX0-373" fmla="*/ 0 w 9144000"/>
              <a:gd name="connsiteY0-374" fmla="*/ 0 h 3618943"/>
              <a:gd name="connsiteX1-375" fmla="*/ 9144000 w 9144000"/>
              <a:gd name="connsiteY1-376" fmla="*/ 2619238 h 3618943"/>
              <a:gd name="connsiteX2-377" fmla="*/ 9144000 w 9144000"/>
              <a:gd name="connsiteY2-378" fmla="*/ 2619238 h 3618943"/>
              <a:gd name="connsiteX3-379" fmla="*/ 9144000 w 9144000"/>
              <a:gd name="connsiteY3-380" fmla="*/ 3618943 h 3618943"/>
              <a:gd name="connsiteX4-381" fmla="*/ 0 w 9144000"/>
              <a:gd name="connsiteY4-382" fmla="*/ 3618943 h 3618943"/>
              <a:gd name="connsiteX5-383" fmla="*/ 0 w 9144000"/>
              <a:gd name="connsiteY5-384" fmla="*/ 0 h 3618943"/>
              <a:gd name="connsiteX0-385" fmla="*/ 0 w 9144000"/>
              <a:gd name="connsiteY0-386" fmla="*/ 0 h 3618943"/>
              <a:gd name="connsiteX1-387" fmla="*/ 9144000 w 9144000"/>
              <a:gd name="connsiteY1-388" fmla="*/ 2619238 h 3618943"/>
              <a:gd name="connsiteX2-389" fmla="*/ 9144000 w 9144000"/>
              <a:gd name="connsiteY2-390" fmla="*/ 2619238 h 3618943"/>
              <a:gd name="connsiteX3-391" fmla="*/ 9144000 w 9144000"/>
              <a:gd name="connsiteY3-392" fmla="*/ 3618943 h 3618943"/>
              <a:gd name="connsiteX4-393" fmla="*/ 0 w 9144000"/>
              <a:gd name="connsiteY4-394" fmla="*/ 3618943 h 3618943"/>
              <a:gd name="connsiteX5-395" fmla="*/ 0 w 9144000"/>
              <a:gd name="connsiteY5-396" fmla="*/ 0 h 3618943"/>
              <a:gd name="connsiteX0-397" fmla="*/ 0 w 9144000"/>
              <a:gd name="connsiteY0-398" fmla="*/ 0 h 3618943"/>
              <a:gd name="connsiteX1-399" fmla="*/ 9144000 w 9144000"/>
              <a:gd name="connsiteY1-400" fmla="*/ 2619238 h 3618943"/>
              <a:gd name="connsiteX2-401" fmla="*/ 9144000 w 9144000"/>
              <a:gd name="connsiteY2-402" fmla="*/ 2619238 h 3618943"/>
              <a:gd name="connsiteX3-403" fmla="*/ 9144000 w 9144000"/>
              <a:gd name="connsiteY3-404" fmla="*/ 3618943 h 3618943"/>
              <a:gd name="connsiteX4-405" fmla="*/ 0 w 9144000"/>
              <a:gd name="connsiteY4-406" fmla="*/ 3618943 h 3618943"/>
              <a:gd name="connsiteX5-407" fmla="*/ 0 w 9144000"/>
              <a:gd name="connsiteY5-408" fmla="*/ 0 h 3618943"/>
              <a:gd name="connsiteX0-409" fmla="*/ 0 w 9144000"/>
              <a:gd name="connsiteY0-410" fmla="*/ 0 h 3618943"/>
              <a:gd name="connsiteX1-411" fmla="*/ 9144000 w 9144000"/>
              <a:gd name="connsiteY1-412" fmla="*/ 2619238 h 3618943"/>
              <a:gd name="connsiteX2-413" fmla="*/ 9144000 w 9144000"/>
              <a:gd name="connsiteY2-414" fmla="*/ 2619238 h 3618943"/>
              <a:gd name="connsiteX3-415" fmla="*/ 9144000 w 9144000"/>
              <a:gd name="connsiteY3-416" fmla="*/ 3618943 h 3618943"/>
              <a:gd name="connsiteX4-417" fmla="*/ 0 w 9144000"/>
              <a:gd name="connsiteY4-418" fmla="*/ 3618943 h 3618943"/>
              <a:gd name="connsiteX5-419" fmla="*/ 0 w 9144000"/>
              <a:gd name="connsiteY5-420" fmla="*/ 0 h 3618943"/>
              <a:gd name="connsiteX0-421" fmla="*/ 0 w 9144000"/>
              <a:gd name="connsiteY0-422" fmla="*/ 0 h 3618943"/>
              <a:gd name="connsiteX1-423" fmla="*/ 9144000 w 9144000"/>
              <a:gd name="connsiteY1-424" fmla="*/ 2619238 h 3618943"/>
              <a:gd name="connsiteX2-425" fmla="*/ 9144000 w 9144000"/>
              <a:gd name="connsiteY2-426" fmla="*/ 2619238 h 3618943"/>
              <a:gd name="connsiteX3-427" fmla="*/ 9144000 w 9144000"/>
              <a:gd name="connsiteY3-428" fmla="*/ 3618943 h 3618943"/>
              <a:gd name="connsiteX4-429" fmla="*/ 0 w 9144000"/>
              <a:gd name="connsiteY4-430" fmla="*/ 3618943 h 3618943"/>
              <a:gd name="connsiteX5-431" fmla="*/ 0 w 9144000"/>
              <a:gd name="connsiteY5-432" fmla="*/ 0 h 3618943"/>
              <a:gd name="connsiteX0-433" fmla="*/ 0 w 9144000"/>
              <a:gd name="connsiteY0-434" fmla="*/ 0 h 3618943"/>
              <a:gd name="connsiteX1-435" fmla="*/ 9144000 w 9144000"/>
              <a:gd name="connsiteY1-436" fmla="*/ 2619238 h 3618943"/>
              <a:gd name="connsiteX2-437" fmla="*/ 9144000 w 9144000"/>
              <a:gd name="connsiteY2-438" fmla="*/ 2619238 h 3618943"/>
              <a:gd name="connsiteX3-439" fmla="*/ 9144000 w 9144000"/>
              <a:gd name="connsiteY3-440" fmla="*/ 3618943 h 3618943"/>
              <a:gd name="connsiteX4-441" fmla="*/ 0 w 9144000"/>
              <a:gd name="connsiteY4-442" fmla="*/ 3618943 h 3618943"/>
              <a:gd name="connsiteX5-443" fmla="*/ 0 w 9144000"/>
              <a:gd name="connsiteY5-444" fmla="*/ 0 h 3618943"/>
              <a:gd name="connsiteX0-445" fmla="*/ 0 w 9144000"/>
              <a:gd name="connsiteY0-446" fmla="*/ 0 h 3618943"/>
              <a:gd name="connsiteX1-447" fmla="*/ 9144000 w 9144000"/>
              <a:gd name="connsiteY1-448" fmla="*/ 2619238 h 3618943"/>
              <a:gd name="connsiteX2-449" fmla="*/ 9144000 w 9144000"/>
              <a:gd name="connsiteY2-450" fmla="*/ 2619238 h 3618943"/>
              <a:gd name="connsiteX3-451" fmla="*/ 9144000 w 9144000"/>
              <a:gd name="connsiteY3-452" fmla="*/ 3618943 h 3618943"/>
              <a:gd name="connsiteX4-453" fmla="*/ 0 w 9144000"/>
              <a:gd name="connsiteY4-454" fmla="*/ 3618943 h 3618943"/>
              <a:gd name="connsiteX5-455" fmla="*/ 0 w 9144000"/>
              <a:gd name="connsiteY5-456" fmla="*/ 0 h 3618943"/>
              <a:gd name="connsiteX0-457" fmla="*/ 0 w 9144000"/>
              <a:gd name="connsiteY0-458" fmla="*/ 0 h 3618943"/>
              <a:gd name="connsiteX1-459" fmla="*/ 9144000 w 9144000"/>
              <a:gd name="connsiteY1-460" fmla="*/ 2619238 h 3618943"/>
              <a:gd name="connsiteX2-461" fmla="*/ 9144000 w 9144000"/>
              <a:gd name="connsiteY2-462" fmla="*/ 2619238 h 3618943"/>
              <a:gd name="connsiteX3-463" fmla="*/ 9144000 w 9144000"/>
              <a:gd name="connsiteY3-464" fmla="*/ 3618943 h 3618943"/>
              <a:gd name="connsiteX4-465" fmla="*/ 0 w 9144000"/>
              <a:gd name="connsiteY4-466" fmla="*/ 3618943 h 3618943"/>
              <a:gd name="connsiteX5-467" fmla="*/ 0 w 9144000"/>
              <a:gd name="connsiteY5-468" fmla="*/ 0 h 3618943"/>
              <a:gd name="connsiteX0-469" fmla="*/ 0 w 9144000"/>
              <a:gd name="connsiteY0-470" fmla="*/ 0 h 3618943"/>
              <a:gd name="connsiteX1-471" fmla="*/ 9144000 w 9144000"/>
              <a:gd name="connsiteY1-472" fmla="*/ 2619238 h 3618943"/>
              <a:gd name="connsiteX2-473" fmla="*/ 9144000 w 9144000"/>
              <a:gd name="connsiteY2-474" fmla="*/ 2619238 h 3618943"/>
              <a:gd name="connsiteX3-475" fmla="*/ 9144000 w 9144000"/>
              <a:gd name="connsiteY3-476" fmla="*/ 3618943 h 3618943"/>
              <a:gd name="connsiteX4-477" fmla="*/ 0 w 9144000"/>
              <a:gd name="connsiteY4-478" fmla="*/ 3618943 h 3618943"/>
              <a:gd name="connsiteX5-479" fmla="*/ 0 w 9144000"/>
              <a:gd name="connsiteY5-480" fmla="*/ 0 h 3618943"/>
              <a:gd name="connsiteX0-481" fmla="*/ 0 w 9144000"/>
              <a:gd name="connsiteY0-482" fmla="*/ 0 h 3618943"/>
              <a:gd name="connsiteX1-483" fmla="*/ 9144000 w 9144000"/>
              <a:gd name="connsiteY1-484" fmla="*/ 2619238 h 3618943"/>
              <a:gd name="connsiteX2-485" fmla="*/ 9144000 w 9144000"/>
              <a:gd name="connsiteY2-486" fmla="*/ 2619238 h 3618943"/>
              <a:gd name="connsiteX3-487" fmla="*/ 9144000 w 9144000"/>
              <a:gd name="connsiteY3-488" fmla="*/ 3618943 h 3618943"/>
              <a:gd name="connsiteX4-489" fmla="*/ 0 w 9144000"/>
              <a:gd name="connsiteY4-490" fmla="*/ 3618943 h 3618943"/>
              <a:gd name="connsiteX5-491" fmla="*/ 0 w 9144000"/>
              <a:gd name="connsiteY5-492" fmla="*/ 0 h 3618943"/>
              <a:gd name="connsiteX0-493" fmla="*/ 0 w 9144000"/>
              <a:gd name="connsiteY0-494" fmla="*/ 0 h 3618943"/>
              <a:gd name="connsiteX1-495" fmla="*/ 9144000 w 9144000"/>
              <a:gd name="connsiteY1-496" fmla="*/ 2619238 h 3618943"/>
              <a:gd name="connsiteX2-497" fmla="*/ 9144000 w 9144000"/>
              <a:gd name="connsiteY2-498" fmla="*/ 2619238 h 3618943"/>
              <a:gd name="connsiteX3-499" fmla="*/ 9144000 w 9144000"/>
              <a:gd name="connsiteY3-500" fmla="*/ 3618943 h 3618943"/>
              <a:gd name="connsiteX4-501" fmla="*/ 0 w 9144000"/>
              <a:gd name="connsiteY4-502" fmla="*/ 3618943 h 3618943"/>
              <a:gd name="connsiteX5-503" fmla="*/ 0 w 9144000"/>
              <a:gd name="connsiteY5-504" fmla="*/ 0 h 3618943"/>
              <a:gd name="connsiteX0-505" fmla="*/ 0 w 9144000"/>
              <a:gd name="connsiteY0-506" fmla="*/ 0 h 3618943"/>
              <a:gd name="connsiteX1-507" fmla="*/ 9144000 w 9144000"/>
              <a:gd name="connsiteY1-508" fmla="*/ 2619238 h 3618943"/>
              <a:gd name="connsiteX2-509" fmla="*/ 9144000 w 9144000"/>
              <a:gd name="connsiteY2-510" fmla="*/ 2619238 h 3618943"/>
              <a:gd name="connsiteX3-511" fmla="*/ 9144000 w 9144000"/>
              <a:gd name="connsiteY3-512" fmla="*/ 3618943 h 3618943"/>
              <a:gd name="connsiteX4-513" fmla="*/ 0 w 9144000"/>
              <a:gd name="connsiteY4-514" fmla="*/ 3618943 h 3618943"/>
              <a:gd name="connsiteX5-515" fmla="*/ 0 w 9144000"/>
              <a:gd name="connsiteY5-516" fmla="*/ 0 h 3618943"/>
              <a:gd name="connsiteX0-517" fmla="*/ 0 w 9144000"/>
              <a:gd name="connsiteY0-518" fmla="*/ 0 h 3618943"/>
              <a:gd name="connsiteX1-519" fmla="*/ 9144000 w 9144000"/>
              <a:gd name="connsiteY1-520" fmla="*/ 2619238 h 3618943"/>
              <a:gd name="connsiteX2-521" fmla="*/ 9144000 w 9144000"/>
              <a:gd name="connsiteY2-522" fmla="*/ 2619238 h 3618943"/>
              <a:gd name="connsiteX3-523" fmla="*/ 9144000 w 9144000"/>
              <a:gd name="connsiteY3-524" fmla="*/ 3618943 h 3618943"/>
              <a:gd name="connsiteX4-525" fmla="*/ 0 w 9144000"/>
              <a:gd name="connsiteY4-526" fmla="*/ 3618943 h 3618943"/>
              <a:gd name="connsiteX5-527" fmla="*/ 0 w 9144000"/>
              <a:gd name="connsiteY5-528" fmla="*/ 0 h 3618943"/>
              <a:gd name="connsiteX0-529" fmla="*/ 0 w 9144000"/>
              <a:gd name="connsiteY0-530" fmla="*/ 0 h 3618943"/>
              <a:gd name="connsiteX1-531" fmla="*/ 9144000 w 9144000"/>
              <a:gd name="connsiteY1-532" fmla="*/ 2619238 h 3618943"/>
              <a:gd name="connsiteX2-533" fmla="*/ 9144000 w 9144000"/>
              <a:gd name="connsiteY2-534" fmla="*/ 2619238 h 3618943"/>
              <a:gd name="connsiteX3-535" fmla="*/ 9144000 w 9144000"/>
              <a:gd name="connsiteY3-536" fmla="*/ 3618943 h 3618943"/>
              <a:gd name="connsiteX4-537" fmla="*/ 0 w 9144000"/>
              <a:gd name="connsiteY4-538" fmla="*/ 3618943 h 3618943"/>
              <a:gd name="connsiteX5-539" fmla="*/ 0 w 9144000"/>
              <a:gd name="connsiteY5-540" fmla="*/ 0 h 3618943"/>
              <a:gd name="connsiteX0-541" fmla="*/ 0 w 9144000"/>
              <a:gd name="connsiteY0-542" fmla="*/ 0 h 2489220"/>
              <a:gd name="connsiteX1-543" fmla="*/ 9144000 w 9144000"/>
              <a:gd name="connsiteY1-544" fmla="*/ 1143306 h 2489220"/>
              <a:gd name="connsiteX2-545" fmla="*/ 9144000 w 9144000"/>
              <a:gd name="connsiteY2-546" fmla="*/ 1143306 h 2489220"/>
              <a:gd name="connsiteX3-547" fmla="*/ 9144000 w 9144000"/>
              <a:gd name="connsiteY3-548" fmla="*/ 2143011 h 2489220"/>
              <a:gd name="connsiteX4-549" fmla="*/ 0 w 9144000"/>
              <a:gd name="connsiteY4-550" fmla="*/ 2143011 h 2489220"/>
              <a:gd name="connsiteX5-551" fmla="*/ 0 w 9144000"/>
              <a:gd name="connsiteY5-552" fmla="*/ 0 h 2489220"/>
              <a:gd name="connsiteX0-553" fmla="*/ 0 w 9144000"/>
              <a:gd name="connsiteY0-554" fmla="*/ 0 h 2489220"/>
              <a:gd name="connsiteX1-555" fmla="*/ 9144000 w 9144000"/>
              <a:gd name="connsiteY1-556" fmla="*/ 1143306 h 2489220"/>
              <a:gd name="connsiteX2-557" fmla="*/ 9144000 w 9144000"/>
              <a:gd name="connsiteY2-558" fmla="*/ 714337 h 2489220"/>
              <a:gd name="connsiteX3-559" fmla="*/ 9144000 w 9144000"/>
              <a:gd name="connsiteY3-560" fmla="*/ 2143011 h 2489220"/>
              <a:gd name="connsiteX4-561" fmla="*/ 0 w 9144000"/>
              <a:gd name="connsiteY4-562" fmla="*/ 2143011 h 2489220"/>
              <a:gd name="connsiteX5-563" fmla="*/ 0 w 9144000"/>
              <a:gd name="connsiteY5-564" fmla="*/ 0 h 2489220"/>
              <a:gd name="connsiteX0-565" fmla="*/ 0 w 9144000"/>
              <a:gd name="connsiteY0-566" fmla="*/ 0 h 2489220"/>
              <a:gd name="connsiteX1-567" fmla="*/ 9144000 w 9144000"/>
              <a:gd name="connsiteY1-568" fmla="*/ 476225 h 2489220"/>
              <a:gd name="connsiteX2-569" fmla="*/ 9144000 w 9144000"/>
              <a:gd name="connsiteY2-570" fmla="*/ 714337 h 2489220"/>
              <a:gd name="connsiteX3-571" fmla="*/ 9144000 w 9144000"/>
              <a:gd name="connsiteY3-572" fmla="*/ 2143011 h 2489220"/>
              <a:gd name="connsiteX4-573" fmla="*/ 0 w 9144000"/>
              <a:gd name="connsiteY4-574" fmla="*/ 2143011 h 2489220"/>
              <a:gd name="connsiteX5-575" fmla="*/ 0 w 9144000"/>
              <a:gd name="connsiteY5-576" fmla="*/ 0 h 2489220"/>
              <a:gd name="connsiteX0-577" fmla="*/ 0 w 9144000"/>
              <a:gd name="connsiteY0-578" fmla="*/ 0 h 2489220"/>
              <a:gd name="connsiteX1-579" fmla="*/ 9144000 w 9144000"/>
              <a:gd name="connsiteY1-580" fmla="*/ 476225 h 2489220"/>
              <a:gd name="connsiteX2-581" fmla="*/ 9144000 w 9144000"/>
              <a:gd name="connsiteY2-582" fmla="*/ 714337 h 2489220"/>
              <a:gd name="connsiteX3-583" fmla="*/ 9144000 w 9144000"/>
              <a:gd name="connsiteY3-584" fmla="*/ 2143011 h 2489220"/>
              <a:gd name="connsiteX4-585" fmla="*/ 0 w 9144000"/>
              <a:gd name="connsiteY4-586" fmla="*/ 2143011 h 2489220"/>
              <a:gd name="connsiteX5-587" fmla="*/ 0 w 9144000"/>
              <a:gd name="connsiteY5-588" fmla="*/ 0 h 2489220"/>
              <a:gd name="connsiteX0-589" fmla="*/ 0 w 9144000"/>
              <a:gd name="connsiteY0-590" fmla="*/ 0 h 2489220"/>
              <a:gd name="connsiteX1-591" fmla="*/ 9144000 w 9144000"/>
              <a:gd name="connsiteY1-592" fmla="*/ 476225 h 2489220"/>
              <a:gd name="connsiteX2-593" fmla="*/ 9144000 w 9144000"/>
              <a:gd name="connsiteY2-594" fmla="*/ 714337 h 2489220"/>
              <a:gd name="connsiteX3-595" fmla="*/ 9144000 w 9144000"/>
              <a:gd name="connsiteY3-596" fmla="*/ 2143011 h 2489220"/>
              <a:gd name="connsiteX4-597" fmla="*/ 0 w 9144000"/>
              <a:gd name="connsiteY4-598" fmla="*/ 2143011 h 2489220"/>
              <a:gd name="connsiteX5-599" fmla="*/ 0 w 9144000"/>
              <a:gd name="connsiteY5-600" fmla="*/ 0 h 2489220"/>
              <a:gd name="connsiteX0-601" fmla="*/ 0 w 9144000"/>
              <a:gd name="connsiteY0-602" fmla="*/ 0 h 2489220"/>
              <a:gd name="connsiteX1-603" fmla="*/ 9144000 w 9144000"/>
              <a:gd name="connsiteY1-604" fmla="*/ 476225 h 2489220"/>
              <a:gd name="connsiteX2-605" fmla="*/ 9144000 w 9144000"/>
              <a:gd name="connsiteY2-606" fmla="*/ 714337 h 2489220"/>
              <a:gd name="connsiteX3-607" fmla="*/ 9144000 w 9144000"/>
              <a:gd name="connsiteY3-608" fmla="*/ 2143011 h 2489220"/>
              <a:gd name="connsiteX4-609" fmla="*/ 0 w 9144000"/>
              <a:gd name="connsiteY4-610" fmla="*/ 2143011 h 2489220"/>
              <a:gd name="connsiteX5-611" fmla="*/ 0 w 9144000"/>
              <a:gd name="connsiteY5-612" fmla="*/ 0 h 2489220"/>
              <a:gd name="connsiteX0-613" fmla="*/ 0 w 9144000"/>
              <a:gd name="connsiteY0-614" fmla="*/ 0 h 2489220"/>
              <a:gd name="connsiteX1-615" fmla="*/ 9144000 w 9144000"/>
              <a:gd name="connsiteY1-616" fmla="*/ 476225 h 2489220"/>
              <a:gd name="connsiteX2-617" fmla="*/ 9144000 w 9144000"/>
              <a:gd name="connsiteY2-618" fmla="*/ 714337 h 2489220"/>
              <a:gd name="connsiteX3-619" fmla="*/ 9144000 w 9144000"/>
              <a:gd name="connsiteY3-620" fmla="*/ 2143011 h 2489220"/>
              <a:gd name="connsiteX4-621" fmla="*/ 0 w 9144000"/>
              <a:gd name="connsiteY4-622" fmla="*/ 2143011 h 2489220"/>
              <a:gd name="connsiteX5-623" fmla="*/ 0 w 9144000"/>
              <a:gd name="connsiteY5-624" fmla="*/ 0 h 2489220"/>
              <a:gd name="connsiteX0-625" fmla="*/ 0 w 9144000"/>
              <a:gd name="connsiteY0-626" fmla="*/ 0 h 2489220"/>
              <a:gd name="connsiteX1-627" fmla="*/ 9144000 w 9144000"/>
              <a:gd name="connsiteY1-628" fmla="*/ 476225 h 2489220"/>
              <a:gd name="connsiteX2-629" fmla="*/ 9144000 w 9144000"/>
              <a:gd name="connsiteY2-630" fmla="*/ 714337 h 2489220"/>
              <a:gd name="connsiteX3-631" fmla="*/ 9144000 w 9144000"/>
              <a:gd name="connsiteY3-632" fmla="*/ 2143011 h 2489220"/>
              <a:gd name="connsiteX4-633" fmla="*/ 0 w 9144000"/>
              <a:gd name="connsiteY4-634" fmla="*/ 2143011 h 2489220"/>
              <a:gd name="connsiteX5-635" fmla="*/ 0 w 9144000"/>
              <a:gd name="connsiteY5-636" fmla="*/ 0 h 2489220"/>
              <a:gd name="connsiteX0-637" fmla="*/ 0 w 9144000"/>
              <a:gd name="connsiteY0-638" fmla="*/ 0 h 2489220"/>
              <a:gd name="connsiteX1-639" fmla="*/ 9144000 w 9144000"/>
              <a:gd name="connsiteY1-640" fmla="*/ 476225 h 2489220"/>
              <a:gd name="connsiteX2-641" fmla="*/ 9144000 w 9144000"/>
              <a:gd name="connsiteY2-642" fmla="*/ 714337 h 2489220"/>
              <a:gd name="connsiteX3-643" fmla="*/ 9144000 w 9144000"/>
              <a:gd name="connsiteY3-644" fmla="*/ 2143011 h 2489220"/>
              <a:gd name="connsiteX4-645" fmla="*/ 0 w 9144000"/>
              <a:gd name="connsiteY4-646" fmla="*/ 2143011 h 2489220"/>
              <a:gd name="connsiteX5-647" fmla="*/ 0 w 9144000"/>
              <a:gd name="connsiteY5-648" fmla="*/ 0 h 2489220"/>
              <a:gd name="connsiteX0-649" fmla="*/ 0 w 9144000"/>
              <a:gd name="connsiteY0-650" fmla="*/ 0 h 2489220"/>
              <a:gd name="connsiteX1-651" fmla="*/ 9144000 w 9144000"/>
              <a:gd name="connsiteY1-652" fmla="*/ 476225 h 2489220"/>
              <a:gd name="connsiteX2-653" fmla="*/ 9144000 w 9144000"/>
              <a:gd name="connsiteY2-654" fmla="*/ 714337 h 2489220"/>
              <a:gd name="connsiteX3-655" fmla="*/ 9144000 w 9144000"/>
              <a:gd name="connsiteY3-656" fmla="*/ 2143011 h 2489220"/>
              <a:gd name="connsiteX4-657" fmla="*/ 0 w 9144000"/>
              <a:gd name="connsiteY4-658" fmla="*/ 2143011 h 2489220"/>
              <a:gd name="connsiteX5-659" fmla="*/ 0 w 9144000"/>
              <a:gd name="connsiteY5-660" fmla="*/ 0 h 2489220"/>
              <a:gd name="connsiteX0-661" fmla="*/ 0 w 9144000"/>
              <a:gd name="connsiteY0-662" fmla="*/ 0 h 2489220"/>
              <a:gd name="connsiteX1-663" fmla="*/ 9144000 w 9144000"/>
              <a:gd name="connsiteY1-664" fmla="*/ 476225 h 2489220"/>
              <a:gd name="connsiteX2-665" fmla="*/ 9144000 w 9144000"/>
              <a:gd name="connsiteY2-666" fmla="*/ 714337 h 2489220"/>
              <a:gd name="connsiteX3-667" fmla="*/ 9144000 w 9144000"/>
              <a:gd name="connsiteY3-668" fmla="*/ 2143011 h 2489220"/>
              <a:gd name="connsiteX4-669" fmla="*/ 0 w 9144000"/>
              <a:gd name="connsiteY4-670" fmla="*/ 2143011 h 2489220"/>
              <a:gd name="connsiteX5-671" fmla="*/ 0 w 9144000"/>
              <a:gd name="connsiteY5-672" fmla="*/ 0 h 2489220"/>
              <a:gd name="connsiteX0-673" fmla="*/ 0 w 9144000"/>
              <a:gd name="connsiteY0-674" fmla="*/ 0 h 2489220"/>
              <a:gd name="connsiteX1-675" fmla="*/ 9144000 w 9144000"/>
              <a:gd name="connsiteY1-676" fmla="*/ 476225 h 2489220"/>
              <a:gd name="connsiteX2-677" fmla="*/ 9144000 w 9144000"/>
              <a:gd name="connsiteY2-678" fmla="*/ 714337 h 2489220"/>
              <a:gd name="connsiteX3-679" fmla="*/ 9144000 w 9144000"/>
              <a:gd name="connsiteY3-680" fmla="*/ 2143011 h 2489220"/>
              <a:gd name="connsiteX4-681" fmla="*/ 0 w 9144000"/>
              <a:gd name="connsiteY4-682" fmla="*/ 2143011 h 2489220"/>
              <a:gd name="connsiteX5-683" fmla="*/ 0 w 9144000"/>
              <a:gd name="connsiteY5-684" fmla="*/ 0 h 2489220"/>
              <a:gd name="connsiteX0-685" fmla="*/ 0 w 9144000"/>
              <a:gd name="connsiteY0-686" fmla="*/ 0 h 2489220"/>
              <a:gd name="connsiteX1-687" fmla="*/ 9144000 w 9144000"/>
              <a:gd name="connsiteY1-688" fmla="*/ 476225 h 2489220"/>
              <a:gd name="connsiteX2-689" fmla="*/ 9144000 w 9144000"/>
              <a:gd name="connsiteY2-690" fmla="*/ 714337 h 2489220"/>
              <a:gd name="connsiteX3-691" fmla="*/ 9144000 w 9144000"/>
              <a:gd name="connsiteY3-692" fmla="*/ 2143011 h 2489220"/>
              <a:gd name="connsiteX4-693" fmla="*/ 0 w 9144000"/>
              <a:gd name="connsiteY4-694" fmla="*/ 2143011 h 2489220"/>
              <a:gd name="connsiteX5-695" fmla="*/ 0 w 9144000"/>
              <a:gd name="connsiteY5-696" fmla="*/ 0 h 2489220"/>
              <a:gd name="connsiteX0-697" fmla="*/ 0 w 9144000"/>
              <a:gd name="connsiteY0-698" fmla="*/ 0 h 2982978"/>
              <a:gd name="connsiteX1-699" fmla="*/ 9144000 w 9144000"/>
              <a:gd name="connsiteY1-700" fmla="*/ 476225 h 2982978"/>
              <a:gd name="connsiteX2-701" fmla="*/ 9144000 w 9144000"/>
              <a:gd name="connsiteY2-702" fmla="*/ 714337 h 2982978"/>
              <a:gd name="connsiteX3-703" fmla="*/ 9144000 w 9144000"/>
              <a:gd name="connsiteY3-704" fmla="*/ 2143011 h 2982978"/>
              <a:gd name="connsiteX4-705" fmla="*/ 0 w 9144000"/>
              <a:gd name="connsiteY4-706" fmla="*/ 2143011 h 2982978"/>
              <a:gd name="connsiteX5-707" fmla="*/ 0 w 9144000"/>
              <a:gd name="connsiteY5-708" fmla="*/ 0 h 2982978"/>
              <a:gd name="connsiteX0-709" fmla="*/ 0 w 9144000"/>
              <a:gd name="connsiteY0-710" fmla="*/ 0 h 2489220"/>
              <a:gd name="connsiteX1-711" fmla="*/ 9144000 w 9144000"/>
              <a:gd name="connsiteY1-712" fmla="*/ 476225 h 2489220"/>
              <a:gd name="connsiteX2-713" fmla="*/ 9144000 w 9144000"/>
              <a:gd name="connsiteY2-714" fmla="*/ 714337 h 2489220"/>
              <a:gd name="connsiteX3-715" fmla="*/ 9144000 w 9144000"/>
              <a:gd name="connsiteY3-716" fmla="*/ 2143011 h 2489220"/>
              <a:gd name="connsiteX4-717" fmla="*/ 0 w 9144000"/>
              <a:gd name="connsiteY4-718" fmla="*/ 2143011 h 2489220"/>
              <a:gd name="connsiteX5-719" fmla="*/ 0 w 9144000"/>
              <a:gd name="connsiteY5-720" fmla="*/ 0 h 2489220"/>
              <a:gd name="connsiteX0-721" fmla="*/ 0 w 9144000"/>
              <a:gd name="connsiteY0-722" fmla="*/ 0 h 2354955"/>
              <a:gd name="connsiteX1-723" fmla="*/ 9144000 w 9144000"/>
              <a:gd name="connsiteY1-724" fmla="*/ 476225 h 2354955"/>
              <a:gd name="connsiteX2-725" fmla="*/ 9144000 w 9144000"/>
              <a:gd name="connsiteY2-726" fmla="*/ 714337 h 2354955"/>
              <a:gd name="connsiteX3-727" fmla="*/ 9144000 w 9144000"/>
              <a:gd name="connsiteY3-728" fmla="*/ 2143011 h 2354955"/>
              <a:gd name="connsiteX4-729" fmla="*/ 0 w 9144000"/>
              <a:gd name="connsiteY4-730" fmla="*/ 2143011 h 2354955"/>
              <a:gd name="connsiteX5-731" fmla="*/ 0 w 9144000"/>
              <a:gd name="connsiteY5-732" fmla="*/ 0 h 2354955"/>
              <a:gd name="connsiteX0-733" fmla="*/ 0 w 9144000"/>
              <a:gd name="connsiteY0-734" fmla="*/ 0 h 2641938"/>
              <a:gd name="connsiteX1-735" fmla="*/ 9144000 w 9144000"/>
              <a:gd name="connsiteY1-736" fmla="*/ 476225 h 2641938"/>
              <a:gd name="connsiteX2-737" fmla="*/ 9144000 w 9144000"/>
              <a:gd name="connsiteY2-738" fmla="*/ 714337 h 2641938"/>
              <a:gd name="connsiteX3-739" fmla="*/ 9144000 w 9144000"/>
              <a:gd name="connsiteY3-740" fmla="*/ 2143011 h 2641938"/>
              <a:gd name="connsiteX4-741" fmla="*/ 0 w 9144000"/>
              <a:gd name="connsiteY4-742" fmla="*/ 2143011 h 2641938"/>
              <a:gd name="connsiteX5-743" fmla="*/ 0 w 9144000"/>
              <a:gd name="connsiteY5-744" fmla="*/ 0 h 2641938"/>
              <a:gd name="connsiteX0-745" fmla="*/ 0 w 9144000"/>
              <a:gd name="connsiteY0-746" fmla="*/ 0 h 2354955"/>
              <a:gd name="connsiteX1-747" fmla="*/ 9144000 w 9144000"/>
              <a:gd name="connsiteY1-748" fmla="*/ 476225 h 2354955"/>
              <a:gd name="connsiteX2-749" fmla="*/ 9144000 w 9144000"/>
              <a:gd name="connsiteY2-750" fmla="*/ 714337 h 2354955"/>
              <a:gd name="connsiteX3-751" fmla="*/ 9144000 w 9144000"/>
              <a:gd name="connsiteY3-752" fmla="*/ 2143011 h 2354955"/>
              <a:gd name="connsiteX4-753" fmla="*/ 0 w 9144000"/>
              <a:gd name="connsiteY4-754" fmla="*/ 2143011 h 2354955"/>
              <a:gd name="connsiteX5-755" fmla="*/ 0 w 9144000"/>
              <a:gd name="connsiteY5-756" fmla="*/ 0 h 2354955"/>
              <a:gd name="connsiteX0-757" fmla="*/ 0 w 9144000"/>
              <a:gd name="connsiteY0-758" fmla="*/ 0 h 3137094"/>
              <a:gd name="connsiteX1-759" fmla="*/ 9144000 w 9144000"/>
              <a:gd name="connsiteY1-760" fmla="*/ 476225 h 3137094"/>
              <a:gd name="connsiteX2-761" fmla="*/ 9144000 w 9144000"/>
              <a:gd name="connsiteY2-762" fmla="*/ 714337 h 3137094"/>
              <a:gd name="connsiteX3-763" fmla="*/ 9144000 w 9144000"/>
              <a:gd name="connsiteY3-764" fmla="*/ 2143011 h 3137094"/>
              <a:gd name="connsiteX4-765" fmla="*/ 0 w 9144000"/>
              <a:gd name="connsiteY4-766" fmla="*/ 2143011 h 3137094"/>
              <a:gd name="connsiteX5-767" fmla="*/ 0 w 9144000"/>
              <a:gd name="connsiteY5-768" fmla="*/ 0 h 3137094"/>
              <a:gd name="connsiteX0-769" fmla="*/ 0 w 9144000"/>
              <a:gd name="connsiteY0-770" fmla="*/ 0 h 2573576"/>
              <a:gd name="connsiteX1-771" fmla="*/ 9144000 w 9144000"/>
              <a:gd name="connsiteY1-772" fmla="*/ 476225 h 2573576"/>
              <a:gd name="connsiteX2-773" fmla="*/ 9144000 w 9144000"/>
              <a:gd name="connsiteY2-774" fmla="*/ 714337 h 2573576"/>
              <a:gd name="connsiteX3-775" fmla="*/ 9144000 w 9144000"/>
              <a:gd name="connsiteY3-776" fmla="*/ 2143011 h 2573576"/>
              <a:gd name="connsiteX4-777" fmla="*/ 0 w 9144000"/>
              <a:gd name="connsiteY4-778" fmla="*/ 2143011 h 2573576"/>
              <a:gd name="connsiteX5-779" fmla="*/ 0 w 9144000"/>
              <a:gd name="connsiteY5-780" fmla="*/ 0 h 2573576"/>
              <a:gd name="connsiteX0-781" fmla="*/ 0 w 9144000"/>
              <a:gd name="connsiteY0-782" fmla="*/ 0 h 2354955"/>
              <a:gd name="connsiteX1-783" fmla="*/ 9144000 w 9144000"/>
              <a:gd name="connsiteY1-784" fmla="*/ 476225 h 2354955"/>
              <a:gd name="connsiteX2-785" fmla="*/ 9144000 w 9144000"/>
              <a:gd name="connsiteY2-786" fmla="*/ 714337 h 2354955"/>
              <a:gd name="connsiteX3-787" fmla="*/ 9144000 w 9144000"/>
              <a:gd name="connsiteY3-788" fmla="*/ 2143011 h 2354955"/>
              <a:gd name="connsiteX4-789" fmla="*/ 0 w 9144000"/>
              <a:gd name="connsiteY4-790" fmla="*/ 2143011 h 2354955"/>
              <a:gd name="connsiteX5-791" fmla="*/ 0 w 9144000"/>
              <a:gd name="connsiteY5-792" fmla="*/ 0 h 2354955"/>
              <a:gd name="connsiteX0-793" fmla="*/ 0 w 9144000"/>
              <a:gd name="connsiteY0-794" fmla="*/ 0 h 2354955"/>
              <a:gd name="connsiteX1-795" fmla="*/ 9144000 w 9144000"/>
              <a:gd name="connsiteY1-796" fmla="*/ 476225 h 2354955"/>
              <a:gd name="connsiteX2-797" fmla="*/ 9144000 w 9144000"/>
              <a:gd name="connsiteY2-798" fmla="*/ 714337 h 2354955"/>
              <a:gd name="connsiteX3-799" fmla="*/ 9144000 w 9144000"/>
              <a:gd name="connsiteY3-800" fmla="*/ 2143011 h 2354955"/>
              <a:gd name="connsiteX4-801" fmla="*/ 0 w 9144000"/>
              <a:gd name="connsiteY4-802" fmla="*/ 2143011 h 2354955"/>
              <a:gd name="connsiteX5-803" fmla="*/ 0 w 9144000"/>
              <a:gd name="connsiteY5-804" fmla="*/ 0 h 2354955"/>
              <a:gd name="connsiteX0-805" fmla="*/ 0 w 9144000"/>
              <a:gd name="connsiteY0-806" fmla="*/ 0 h 2354955"/>
              <a:gd name="connsiteX1-807" fmla="*/ 9144000 w 9144000"/>
              <a:gd name="connsiteY1-808" fmla="*/ 476225 h 2354955"/>
              <a:gd name="connsiteX2-809" fmla="*/ 9144000 w 9144000"/>
              <a:gd name="connsiteY2-810" fmla="*/ 714337 h 2354955"/>
              <a:gd name="connsiteX3-811" fmla="*/ 9144000 w 9144000"/>
              <a:gd name="connsiteY3-812" fmla="*/ 2143011 h 2354955"/>
              <a:gd name="connsiteX4-813" fmla="*/ 0 w 9144000"/>
              <a:gd name="connsiteY4-814" fmla="*/ 2143011 h 2354955"/>
              <a:gd name="connsiteX5-815" fmla="*/ 0 w 9144000"/>
              <a:gd name="connsiteY5-816" fmla="*/ 0 h 2354955"/>
              <a:gd name="connsiteX0-817" fmla="*/ 0 w 9144000"/>
              <a:gd name="connsiteY0-818" fmla="*/ 0 h 2354955"/>
              <a:gd name="connsiteX1-819" fmla="*/ 9144000 w 9144000"/>
              <a:gd name="connsiteY1-820" fmla="*/ 476225 h 2354955"/>
              <a:gd name="connsiteX2-821" fmla="*/ 9144000 w 9144000"/>
              <a:gd name="connsiteY2-822" fmla="*/ 714337 h 2354955"/>
              <a:gd name="connsiteX3-823" fmla="*/ 9144000 w 9144000"/>
              <a:gd name="connsiteY3-824" fmla="*/ 2143011 h 2354955"/>
              <a:gd name="connsiteX4-825" fmla="*/ 0 w 9144000"/>
              <a:gd name="connsiteY4-826" fmla="*/ 2143011 h 2354955"/>
              <a:gd name="connsiteX5-827" fmla="*/ 0 w 9144000"/>
              <a:gd name="connsiteY5-828" fmla="*/ 0 h 2354955"/>
              <a:gd name="connsiteX0-829" fmla="*/ 0 w 9144000"/>
              <a:gd name="connsiteY0-830" fmla="*/ 0 h 2354955"/>
              <a:gd name="connsiteX1-831" fmla="*/ 9144000 w 9144000"/>
              <a:gd name="connsiteY1-832" fmla="*/ 476225 h 2354955"/>
              <a:gd name="connsiteX2-833" fmla="*/ 9144000 w 9144000"/>
              <a:gd name="connsiteY2-834" fmla="*/ 714337 h 2354955"/>
              <a:gd name="connsiteX3-835" fmla="*/ 9144000 w 9144000"/>
              <a:gd name="connsiteY3-836" fmla="*/ 2143011 h 2354955"/>
              <a:gd name="connsiteX4-837" fmla="*/ 0 w 9144000"/>
              <a:gd name="connsiteY4-838" fmla="*/ 2143011 h 2354955"/>
              <a:gd name="connsiteX5-839" fmla="*/ 0 w 9144000"/>
              <a:gd name="connsiteY5-840" fmla="*/ 0 h 2354955"/>
              <a:gd name="connsiteX0-841" fmla="*/ 0 w 9144000"/>
              <a:gd name="connsiteY0-842" fmla="*/ 0 h 2354955"/>
              <a:gd name="connsiteX1-843" fmla="*/ 9144000 w 9144000"/>
              <a:gd name="connsiteY1-844" fmla="*/ 476225 h 2354955"/>
              <a:gd name="connsiteX2-845" fmla="*/ 9144000 w 9144000"/>
              <a:gd name="connsiteY2-846" fmla="*/ 714337 h 2354955"/>
              <a:gd name="connsiteX3-847" fmla="*/ 9144000 w 9144000"/>
              <a:gd name="connsiteY3-848" fmla="*/ 2143011 h 2354955"/>
              <a:gd name="connsiteX4-849" fmla="*/ 0 w 9144000"/>
              <a:gd name="connsiteY4-850" fmla="*/ 2143011 h 2354955"/>
              <a:gd name="connsiteX5-851" fmla="*/ 0 w 9144000"/>
              <a:gd name="connsiteY5-852" fmla="*/ 0 h 2354955"/>
              <a:gd name="connsiteX0-853" fmla="*/ 0 w 9144000"/>
              <a:gd name="connsiteY0-854" fmla="*/ 0 h 2354955"/>
              <a:gd name="connsiteX1-855" fmla="*/ 9144000 w 9144000"/>
              <a:gd name="connsiteY1-856" fmla="*/ 476225 h 2354955"/>
              <a:gd name="connsiteX2-857" fmla="*/ 9144000 w 9144000"/>
              <a:gd name="connsiteY2-858" fmla="*/ 714337 h 2354955"/>
              <a:gd name="connsiteX3-859" fmla="*/ 9144000 w 9144000"/>
              <a:gd name="connsiteY3-860" fmla="*/ 2143011 h 2354955"/>
              <a:gd name="connsiteX4-861" fmla="*/ 0 w 9144000"/>
              <a:gd name="connsiteY4-862" fmla="*/ 2143011 h 2354955"/>
              <a:gd name="connsiteX5-863" fmla="*/ 0 w 9144000"/>
              <a:gd name="connsiteY5-864" fmla="*/ 0 h 2354955"/>
              <a:gd name="connsiteX0-865" fmla="*/ 0 w 9144000"/>
              <a:gd name="connsiteY0-866" fmla="*/ 0 h 2354955"/>
              <a:gd name="connsiteX1-867" fmla="*/ 9144000 w 9144000"/>
              <a:gd name="connsiteY1-868" fmla="*/ 476225 h 2354955"/>
              <a:gd name="connsiteX2-869" fmla="*/ 9144000 w 9144000"/>
              <a:gd name="connsiteY2-870" fmla="*/ 714337 h 2354955"/>
              <a:gd name="connsiteX3-871" fmla="*/ 9144000 w 9144000"/>
              <a:gd name="connsiteY3-872" fmla="*/ 2143011 h 2354955"/>
              <a:gd name="connsiteX4-873" fmla="*/ 0 w 9144000"/>
              <a:gd name="connsiteY4-874" fmla="*/ 2143011 h 2354955"/>
              <a:gd name="connsiteX5-875" fmla="*/ 0 w 9144000"/>
              <a:gd name="connsiteY5-876" fmla="*/ 0 h 2354955"/>
              <a:gd name="connsiteX0-877" fmla="*/ 0 w 9144000"/>
              <a:gd name="connsiteY0-878" fmla="*/ 0 h 2354955"/>
              <a:gd name="connsiteX1-879" fmla="*/ 9144000 w 9144000"/>
              <a:gd name="connsiteY1-880" fmla="*/ 476225 h 2354955"/>
              <a:gd name="connsiteX2-881" fmla="*/ 9144000 w 9144000"/>
              <a:gd name="connsiteY2-882" fmla="*/ 714337 h 2354955"/>
              <a:gd name="connsiteX3-883" fmla="*/ 9144000 w 9144000"/>
              <a:gd name="connsiteY3-884" fmla="*/ 2143011 h 2354955"/>
              <a:gd name="connsiteX4-885" fmla="*/ 0 w 9144000"/>
              <a:gd name="connsiteY4-886" fmla="*/ 2143011 h 2354955"/>
              <a:gd name="connsiteX5-887" fmla="*/ 0 w 9144000"/>
              <a:gd name="connsiteY5-888" fmla="*/ 0 h 2354955"/>
              <a:gd name="connsiteX0-889" fmla="*/ 0 w 9144000"/>
              <a:gd name="connsiteY0-890" fmla="*/ 0 h 2619236"/>
              <a:gd name="connsiteX1-891" fmla="*/ 9144000 w 9144000"/>
              <a:gd name="connsiteY1-892" fmla="*/ 740506 h 2619236"/>
              <a:gd name="connsiteX2-893" fmla="*/ 9144000 w 9144000"/>
              <a:gd name="connsiteY2-894" fmla="*/ 978618 h 2619236"/>
              <a:gd name="connsiteX3-895" fmla="*/ 9144000 w 9144000"/>
              <a:gd name="connsiteY3-896" fmla="*/ 2407292 h 2619236"/>
              <a:gd name="connsiteX4-897" fmla="*/ 0 w 9144000"/>
              <a:gd name="connsiteY4-898" fmla="*/ 2407292 h 2619236"/>
              <a:gd name="connsiteX5-899" fmla="*/ 0 w 9144000"/>
              <a:gd name="connsiteY5-900" fmla="*/ 0 h 2619236"/>
              <a:gd name="connsiteX0-901" fmla="*/ 0 w 9144000"/>
              <a:gd name="connsiteY0-902" fmla="*/ 0 h 2619236"/>
              <a:gd name="connsiteX1-903" fmla="*/ 9144000 w 9144000"/>
              <a:gd name="connsiteY1-904" fmla="*/ 740506 h 2619236"/>
              <a:gd name="connsiteX2-905" fmla="*/ 9144000 w 9144000"/>
              <a:gd name="connsiteY2-906" fmla="*/ 978618 h 2619236"/>
              <a:gd name="connsiteX3-907" fmla="*/ 9144000 w 9144000"/>
              <a:gd name="connsiteY3-908" fmla="*/ 2407292 h 2619236"/>
              <a:gd name="connsiteX4-909" fmla="*/ 0 w 9144000"/>
              <a:gd name="connsiteY4-910" fmla="*/ 2407292 h 2619236"/>
              <a:gd name="connsiteX5-911" fmla="*/ 0 w 9144000"/>
              <a:gd name="connsiteY5-912" fmla="*/ 0 h 2619236"/>
              <a:gd name="connsiteX0-913" fmla="*/ 0 w 9144000"/>
              <a:gd name="connsiteY0-914" fmla="*/ 0 h 2619236"/>
              <a:gd name="connsiteX1-915" fmla="*/ 9144000 w 9144000"/>
              <a:gd name="connsiteY1-916" fmla="*/ 740506 h 2619236"/>
              <a:gd name="connsiteX2-917" fmla="*/ 9144000 w 9144000"/>
              <a:gd name="connsiteY2-918" fmla="*/ 978618 h 2619236"/>
              <a:gd name="connsiteX3-919" fmla="*/ 9144000 w 9144000"/>
              <a:gd name="connsiteY3-920" fmla="*/ 2407292 h 2619236"/>
              <a:gd name="connsiteX4-921" fmla="*/ 0 w 9144000"/>
              <a:gd name="connsiteY4-922" fmla="*/ 2407292 h 2619236"/>
              <a:gd name="connsiteX5-923" fmla="*/ 0 w 9144000"/>
              <a:gd name="connsiteY5-924" fmla="*/ 0 h 2619236"/>
              <a:gd name="connsiteX0-925" fmla="*/ 0 w 9144000"/>
              <a:gd name="connsiteY0-926" fmla="*/ 0 h 2619236"/>
              <a:gd name="connsiteX1-927" fmla="*/ 9144000 w 9144000"/>
              <a:gd name="connsiteY1-928" fmla="*/ 740506 h 2619236"/>
              <a:gd name="connsiteX2-929" fmla="*/ 9144000 w 9144000"/>
              <a:gd name="connsiteY2-930" fmla="*/ 978618 h 2619236"/>
              <a:gd name="connsiteX3-931" fmla="*/ 9144000 w 9144000"/>
              <a:gd name="connsiteY3-932" fmla="*/ 2407292 h 2619236"/>
              <a:gd name="connsiteX4-933" fmla="*/ 0 w 9144000"/>
              <a:gd name="connsiteY4-934" fmla="*/ 2407292 h 2619236"/>
              <a:gd name="connsiteX5-935" fmla="*/ 0 w 9144000"/>
              <a:gd name="connsiteY5-936" fmla="*/ 0 h 2619236"/>
              <a:gd name="connsiteX0-937" fmla="*/ 0 w 9144000"/>
              <a:gd name="connsiteY0-938" fmla="*/ 0 h 3422490"/>
              <a:gd name="connsiteX1-939" fmla="*/ 9144000 w 9144000"/>
              <a:gd name="connsiteY1-940" fmla="*/ 740506 h 3422490"/>
              <a:gd name="connsiteX2-941" fmla="*/ 9144000 w 9144000"/>
              <a:gd name="connsiteY2-942" fmla="*/ 978618 h 3422490"/>
              <a:gd name="connsiteX3-943" fmla="*/ 9144000 w 9144000"/>
              <a:gd name="connsiteY3-944" fmla="*/ 2407292 h 3422490"/>
              <a:gd name="connsiteX4-945" fmla="*/ 0 w 9144000"/>
              <a:gd name="connsiteY4-946" fmla="*/ 2407292 h 3422490"/>
              <a:gd name="connsiteX5-947" fmla="*/ 0 w 9144000"/>
              <a:gd name="connsiteY5-948" fmla="*/ 0 h 3422490"/>
              <a:gd name="connsiteX0-949" fmla="*/ 0 w 9144000"/>
              <a:gd name="connsiteY0-950" fmla="*/ 0 h 2902770"/>
              <a:gd name="connsiteX1-951" fmla="*/ 9144000 w 9144000"/>
              <a:gd name="connsiteY1-952" fmla="*/ 740506 h 2902770"/>
              <a:gd name="connsiteX2-953" fmla="*/ 9144000 w 9144000"/>
              <a:gd name="connsiteY2-954" fmla="*/ 978618 h 2902770"/>
              <a:gd name="connsiteX3-955" fmla="*/ 9144000 w 9144000"/>
              <a:gd name="connsiteY3-956" fmla="*/ 2407292 h 2902770"/>
              <a:gd name="connsiteX4-957" fmla="*/ 0 w 9144000"/>
              <a:gd name="connsiteY4-958" fmla="*/ 2407292 h 2902770"/>
              <a:gd name="connsiteX5-959" fmla="*/ 0 w 9144000"/>
              <a:gd name="connsiteY5-960" fmla="*/ 0 h 2902770"/>
              <a:gd name="connsiteX0-961" fmla="*/ 0 w 9144000"/>
              <a:gd name="connsiteY0-962" fmla="*/ 0 h 2859274"/>
              <a:gd name="connsiteX1-963" fmla="*/ 9144000 w 9144000"/>
              <a:gd name="connsiteY1-964" fmla="*/ 740506 h 2859274"/>
              <a:gd name="connsiteX2-965" fmla="*/ 9144000 w 9144000"/>
              <a:gd name="connsiteY2-966" fmla="*/ 978618 h 2859274"/>
              <a:gd name="connsiteX3-967" fmla="*/ 9144000 w 9144000"/>
              <a:gd name="connsiteY3-968" fmla="*/ 2407292 h 2859274"/>
              <a:gd name="connsiteX4-969" fmla="*/ 0 w 9144000"/>
              <a:gd name="connsiteY4-970" fmla="*/ 2407292 h 2859274"/>
              <a:gd name="connsiteX5-971" fmla="*/ 0 w 9144000"/>
              <a:gd name="connsiteY5-972" fmla="*/ 0 h 2859274"/>
              <a:gd name="connsiteX0-973" fmla="*/ 0 w 9144000"/>
              <a:gd name="connsiteY0-974" fmla="*/ 0 h 2815778"/>
              <a:gd name="connsiteX1-975" fmla="*/ 9144000 w 9144000"/>
              <a:gd name="connsiteY1-976" fmla="*/ 740506 h 2815778"/>
              <a:gd name="connsiteX2-977" fmla="*/ 9144000 w 9144000"/>
              <a:gd name="connsiteY2-978" fmla="*/ 978618 h 2815778"/>
              <a:gd name="connsiteX3-979" fmla="*/ 9144000 w 9144000"/>
              <a:gd name="connsiteY3-980" fmla="*/ 2407292 h 2815778"/>
              <a:gd name="connsiteX4-981" fmla="*/ 0 w 9144000"/>
              <a:gd name="connsiteY4-982" fmla="*/ 2407292 h 2815778"/>
              <a:gd name="connsiteX5-983" fmla="*/ 0 w 9144000"/>
              <a:gd name="connsiteY5-984" fmla="*/ 0 h 2815778"/>
              <a:gd name="connsiteX0-985" fmla="*/ 0 w 9144000"/>
              <a:gd name="connsiteY0-986" fmla="*/ 0 h 3352831"/>
              <a:gd name="connsiteX1-987" fmla="*/ 9144000 w 9144000"/>
              <a:gd name="connsiteY1-988" fmla="*/ 740506 h 3352831"/>
              <a:gd name="connsiteX2-989" fmla="*/ 9144000 w 9144000"/>
              <a:gd name="connsiteY2-990" fmla="*/ 978618 h 3352831"/>
              <a:gd name="connsiteX3-991" fmla="*/ 9144000 w 9144000"/>
              <a:gd name="connsiteY3-992" fmla="*/ 2407292 h 3352831"/>
              <a:gd name="connsiteX4-993" fmla="*/ 0 w 9144000"/>
              <a:gd name="connsiteY4-994" fmla="*/ 2407292 h 3352831"/>
              <a:gd name="connsiteX5-995" fmla="*/ 0 w 9144000"/>
              <a:gd name="connsiteY5-996" fmla="*/ 0 h 3352831"/>
              <a:gd name="connsiteX0-997" fmla="*/ 0 w 9144000"/>
              <a:gd name="connsiteY0-998" fmla="*/ 0 h 2962122"/>
              <a:gd name="connsiteX1-999" fmla="*/ 9144000 w 9144000"/>
              <a:gd name="connsiteY1-1000" fmla="*/ 740506 h 2962122"/>
              <a:gd name="connsiteX2-1001" fmla="*/ 9144000 w 9144000"/>
              <a:gd name="connsiteY2-1002" fmla="*/ 978618 h 2962122"/>
              <a:gd name="connsiteX3-1003" fmla="*/ 9144000 w 9144000"/>
              <a:gd name="connsiteY3-1004" fmla="*/ 2407292 h 2962122"/>
              <a:gd name="connsiteX4-1005" fmla="*/ 0 w 9144000"/>
              <a:gd name="connsiteY4-1006" fmla="*/ 2407292 h 2962122"/>
              <a:gd name="connsiteX5-1007" fmla="*/ 0 w 9144000"/>
              <a:gd name="connsiteY5-1008" fmla="*/ 0 h 2962122"/>
              <a:gd name="connsiteX0-1009" fmla="*/ 0 w 9144000"/>
              <a:gd name="connsiteY0-1010" fmla="*/ 0 h 3003041"/>
              <a:gd name="connsiteX1-1011" fmla="*/ 9144000 w 9144000"/>
              <a:gd name="connsiteY1-1012" fmla="*/ 740506 h 3003041"/>
              <a:gd name="connsiteX2-1013" fmla="*/ 9144000 w 9144000"/>
              <a:gd name="connsiteY2-1014" fmla="*/ 978618 h 3003041"/>
              <a:gd name="connsiteX3-1015" fmla="*/ 9144000 w 9144000"/>
              <a:gd name="connsiteY3-1016" fmla="*/ 2407292 h 3003041"/>
              <a:gd name="connsiteX4-1017" fmla="*/ 0 w 9144000"/>
              <a:gd name="connsiteY4-1018" fmla="*/ 2407292 h 3003041"/>
              <a:gd name="connsiteX5-1019" fmla="*/ 0 w 9144000"/>
              <a:gd name="connsiteY5-1020" fmla="*/ 0 h 3003041"/>
              <a:gd name="connsiteX0-1021" fmla="*/ 0 w 9144000"/>
              <a:gd name="connsiteY0-1022" fmla="*/ 0 h 2785938"/>
              <a:gd name="connsiteX1-1023" fmla="*/ 9144000 w 9144000"/>
              <a:gd name="connsiteY1-1024" fmla="*/ 740506 h 2785938"/>
              <a:gd name="connsiteX2-1025" fmla="*/ 9144000 w 9144000"/>
              <a:gd name="connsiteY2-1026" fmla="*/ 978618 h 2785938"/>
              <a:gd name="connsiteX3-1027" fmla="*/ 9144000 w 9144000"/>
              <a:gd name="connsiteY3-1028" fmla="*/ 2407292 h 2785938"/>
              <a:gd name="connsiteX4-1029" fmla="*/ 0 w 9144000"/>
              <a:gd name="connsiteY4-1030" fmla="*/ 2407292 h 2785938"/>
              <a:gd name="connsiteX5-1031" fmla="*/ 0 w 9144000"/>
              <a:gd name="connsiteY5-1032" fmla="*/ 0 h 2785938"/>
              <a:gd name="connsiteX0-1033" fmla="*/ 0 w 9144000"/>
              <a:gd name="connsiteY0-1034" fmla="*/ 0 h 2806948"/>
              <a:gd name="connsiteX1-1035" fmla="*/ 9144000 w 9144000"/>
              <a:gd name="connsiteY1-1036" fmla="*/ 740506 h 2806948"/>
              <a:gd name="connsiteX2-1037" fmla="*/ 9144000 w 9144000"/>
              <a:gd name="connsiteY2-1038" fmla="*/ 978618 h 2806948"/>
              <a:gd name="connsiteX3-1039" fmla="*/ 9144000 w 9144000"/>
              <a:gd name="connsiteY3-1040" fmla="*/ 2407292 h 2806948"/>
              <a:gd name="connsiteX4-1041" fmla="*/ 0 w 9144000"/>
              <a:gd name="connsiteY4-1042" fmla="*/ 2407292 h 2806948"/>
              <a:gd name="connsiteX5-1043" fmla="*/ 0 w 9144000"/>
              <a:gd name="connsiteY5-1044" fmla="*/ 0 h 2806948"/>
              <a:gd name="connsiteX0-1045" fmla="*/ 0 w 9144000"/>
              <a:gd name="connsiteY0-1046" fmla="*/ 0 h 2892463"/>
              <a:gd name="connsiteX1-1047" fmla="*/ 9144000 w 9144000"/>
              <a:gd name="connsiteY1-1048" fmla="*/ 740506 h 2892463"/>
              <a:gd name="connsiteX2-1049" fmla="*/ 9144000 w 9144000"/>
              <a:gd name="connsiteY2-1050" fmla="*/ 978618 h 2892463"/>
              <a:gd name="connsiteX3-1051" fmla="*/ 9144000 w 9144000"/>
              <a:gd name="connsiteY3-1052" fmla="*/ 2407292 h 2892463"/>
              <a:gd name="connsiteX4-1053" fmla="*/ 0 w 9144000"/>
              <a:gd name="connsiteY4-1054" fmla="*/ 2407292 h 2892463"/>
              <a:gd name="connsiteX5-1055" fmla="*/ 0 w 9144000"/>
              <a:gd name="connsiteY5-1056" fmla="*/ 0 h 2892463"/>
              <a:gd name="connsiteX0-1057" fmla="*/ 0 w 9144000"/>
              <a:gd name="connsiteY0-1058" fmla="*/ 0 h 3365011"/>
              <a:gd name="connsiteX1-1059" fmla="*/ 9144000 w 9144000"/>
              <a:gd name="connsiteY1-1060" fmla="*/ 740506 h 3365011"/>
              <a:gd name="connsiteX2-1061" fmla="*/ 9144000 w 9144000"/>
              <a:gd name="connsiteY2-1062" fmla="*/ 978618 h 3365011"/>
              <a:gd name="connsiteX3-1063" fmla="*/ 9144000 w 9144000"/>
              <a:gd name="connsiteY3-1064" fmla="*/ 2407292 h 3365011"/>
              <a:gd name="connsiteX4-1065" fmla="*/ 0 w 9144000"/>
              <a:gd name="connsiteY4-1066" fmla="*/ 2407292 h 3365011"/>
              <a:gd name="connsiteX5-1067" fmla="*/ 0 w 9144000"/>
              <a:gd name="connsiteY5-1068" fmla="*/ 0 h 3365011"/>
              <a:gd name="connsiteX0-1069" fmla="*/ 0 w 9144000"/>
              <a:gd name="connsiteY0-1070" fmla="*/ 0 h 3038807"/>
              <a:gd name="connsiteX1-1071" fmla="*/ 9144000 w 9144000"/>
              <a:gd name="connsiteY1-1072" fmla="*/ 740506 h 3038807"/>
              <a:gd name="connsiteX2-1073" fmla="*/ 9144000 w 9144000"/>
              <a:gd name="connsiteY2-1074" fmla="*/ 978618 h 3038807"/>
              <a:gd name="connsiteX3-1075" fmla="*/ 9144000 w 9144000"/>
              <a:gd name="connsiteY3-1076" fmla="*/ 2407292 h 3038807"/>
              <a:gd name="connsiteX4-1077" fmla="*/ 0 w 9144000"/>
              <a:gd name="connsiteY4-1078" fmla="*/ 2407292 h 3038807"/>
              <a:gd name="connsiteX5-1079" fmla="*/ 0 w 9144000"/>
              <a:gd name="connsiteY5-1080" fmla="*/ 0 h 3038807"/>
              <a:gd name="connsiteX0-1081" fmla="*/ 0 w 9144000"/>
              <a:gd name="connsiteY0-1082" fmla="*/ 0 h 3144231"/>
              <a:gd name="connsiteX1-1083" fmla="*/ 9144000 w 9144000"/>
              <a:gd name="connsiteY1-1084" fmla="*/ 740506 h 3144231"/>
              <a:gd name="connsiteX2-1085" fmla="*/ 9144000 w 9144000"/>
              <a:gd name="connsiteY2-1086" fmla="*/ 978618 h 3144231"/>
              <a:gd name="connsiteX3-1087" fmla="*/ 9144000 w 9144000"/>
              <a:gd name="connsiteY3-1088" fmla="*/ 2407292 h 3144231"/>
              <a:gd name="connsiteX4-1089" fmla="*/ 0 w 9144000"/>
              <a:gd name="connsiteY4-1090" fmla="*/ 2407292 h 3144231"/>
              <a:gd name="connsiteX5-1091" fmla="*/ 0 w 9144000"/>
              <a:gd name="connsiteY5-1092" fmla="*/ 0 h 3144231"/>
              <a:gd name="connsiteX0-1093" fmla="*/ 0 w 9144000"/>
              <a:gd name="connsiteY0-1094" fmla="*/ 0 h 2927128"/>
              <a:gd name="connsiteX1-1095" fmla="*/ 9144000 w 9144000"/>
              <a:gd name="connsiteY1-1096" fmla="*/ 740506 h 2927128"/>
              <a:gd name="connsiteX2-1097" fmla="*/ 9144000 w 9144000"/>
              <a:gd name="connsiteY2-1098" fmla="*/ 978618 h 2927128"/>
              <a:gd name="connsiteX3-1099" fmla="*/ 9144000 w 9144000"/>
              <a:gd name="connsiteY3-1100" fmla="*/ 2407292 h 2927128"/>
              <a:gd name="connsiteX4-1101" fmla="*/ 0 w 9144000"/>
              <a:gd name="connsiteY4-1102" fmla="*/ 2407292 h 2927128"/>
              <a:gd name="connsiteX5-1103" fmla="*/ 0 w 9144000"/>
              <a:gd name="connsiteY5-1104" fmla="*/ 0 h 2927128"/>
              <a:gd name="connsiteX0-1105" fmla="*/ 0 w 9144000"/>
              <a:gd name="connsiteY0-1106" fmla="*/ 0 h 3077149"/>
              <a:gd name="connsiteX1-1107" fmla="*/ 9144000 w 9144000"/>
              <a:gd name="connsiteY1-1108" fmla="*/ 740506 h 3077149"/>
              <a:gd name="connsiteX2-1109" fmla="*/ 9144000 w 9144000"/>
              <a:gd name="connsiteY2-1110" fmla="*/ 978618 h 3077149"/>
              <a:gd name="connsiteX3-1111" fmla="*/ 9144000 w 9144000"/>
              <a:gd name="connsiteY3-1112" fmla="*/ 2407292 h 3077149"/>
              <a:gd name="connsiteX4-1113" fmla="*/ 0 w 9144000"/>
              <a:gd name="connsiteY4-1114" fmla="*/ 2407292 h 3077149"/>
              <a:gd name="connsiteX5-1115" fmla="*/ 0 w 9144000"/>
              <a:gd name="connsiteY5-1116" fmla="*/ 0 h 3077149"/>
              <a:gd name="connsiteX0-1117" fmla="*/ 0 w 9144000"/>
              <a:gd name="connsiteY0-1118" fmla="*/ 0 h 3077149"/>
              <a:gd name="connsiteX1-1119" fmla="*/ 9144000 w 9144000"/>
              <a:gd name="connsiteY1-1120" fmla="*/ 740506 h 3077149"/>
              <a:gd name="connsiteX2-1121" fmla="*/ 9144000 w 9144000"/>
              <a:gd name="connsiteY2-1122" fmla="*/ 978618 h 3077149"/>
              <a:gd name="connsiteX3-1123" fmla="*/ 9144000 w 9144000"/>
              <a:gd name="connsiteY3-1124" fmla="*/ 2407292 h 3077149"/>
              <a:gd name="connsiteX4-1125" fmla="*/ 0 w 9144000"/>
              <a:gd name="connsiteY4-1126" fmla="*/ 2407292 h 3077149"/>
              <a:gd name="connsiteX5-1127" fmla="*/ 0 w 9144000"/>
              <a:gd name="connsiteY5-1128" fmla="*/ 0 h 3077149"/>
              <a:gd name="connsiteX0-1129" fmla="*/ 0 w 9144000"/>
              <a:gd name="connsiteY0-1130" fmla="*/ 0 h 3077149"/>
              <a:gd name="connsiteX1-1131" fmla="*/ 9144000 w 9144000"/>
              <a:gd name="connsiteY1-1132" fmla="*/ 740506 h 3077149"/>
              <a:gd name="connsiteX2-1133" fmla="*/ 9144000 w 9144000"/>
              <a:gd name="connsiteY2-1134" fmla="*/ 978618 h 3077149"/>
              <a:gd name="connsiteX3-1135" fmla="*/ 9144000 w 9144000"/>
              <a:gd name="connsiteY3-1136" fmla="*/ 2407292 h 3077149"/>
              <a:gd name="connsiteX4-1137" fmla="*/ 0 w 9144000"/>
              <a:gd name="connsiteY4-1138" fmla="*/ 2407292 h 3077149"/>
              <a:gd name="connsiteX5-1139" fmla="*/ 0 w 9144000"/>
              <a:gd name="connsiteY5-1140" fmla="*/ 0 h 3077149"/>
              <a:gd name="connsiteX0-1141" fmla="*/ 0 w 9144000"/>
              <a:gd name="connsiteY0-1142" fmla="*/ 0 h 2795541"/>
              <a:gd name="connsiteX1-1143" fmla="*/ 9144000 w 9144000"/>
              <a:gd name="connsiteY1-1144" fmla="*/ 740506 h 2795541"/>
              <a:gd name="connsiteX2-1145" fmla="*/ 9144000 w 9144000"/>
              <a:gd name="connsiteY2-1146" fmla="*/ 978618 h 2795541"/>
              <a:gd name="connsiteX3-1147" fmla="*/ 9144000 w 9144000"/>
              <a:gd name="connsiteY3-1148" fmla="*/ 2407292 h 2795541"/>
              <a:gd name="connsiteX4-1149" fmla="*/ 0 w 9144000"/>
              <a:gd name="connsiteY4-1150" fmla="*/ 2407292 h 2795541"/>
              <a:gd name="connsiteX5-1151" fmla="*/ 0 w 9144000"/>
              <a:gd name="connsiteY5-1152" fmla="*/ 0 h 2795541"/>
              <a:gd name="connsiteX0-1153" fmla="*/ 0 w 9144000"/>
              <a:gd name="connsiteY0-1154" fmla="*/ 0 h 3010067"/>
              <a:gd name="connsiteX1-1155" fmla="*/ 9144000 w 9144000"/>
              <a:gd name="connsiteY1-1156" fmla="*/ 740506 h 3010067"/>
              <a:gd name="connsiteX2-1157" fmla="*/ 9144000 w 9144000"/>
              <a:gd name="connsiteY2-1158" fmla="*/ 978618 h 3010067"/>
              <a:gd name="connsiteX3-1159" fmla="*/ 9144000 w 9144000"/>
              <a:gd name="connsiteY3-1160" fmla="*/ 2407292 h 3010067"/>
              <a:gd name="connsiteX4-1161" fmla="*/ 0 w 9144000"/>
              <a:gd name="connsiteY4-1162" fmla="*/ 2407292 h 3010067"/>
              <a:gd name="connsiteX5-1163" fmla="*/ 0 w 9144000"/>
              <a:gd name="connsiteY5-1164" fmla="*/ 0 h 3010067"/>
              <a:gd name="connsiteX0-1165" fmla="*/ 0 w 9144000"/>
              <a:gd name="connsiteY0-1166" fmla="*/ 0 h 3115491"/>
              <a:gd name="connsiteX1-1167" fmla="*/ 9144000 w 9144000"/>
              <a:gd name="connsiteY1-1168" fmla="*/ 740506 h 3115491"/>
              <a:gd name="connsiteX2-1169" fmla="*/ 9144000 w 9144000"/>
              <a:gd name="connsiteY2-1170" fmla="*/ 978618 h 3115491"/>
              <a:gd name="connsiteX3-1171" fmla="*/ 9144000 w 9144000"/>
              <a:gd name="connsiteY3-1172" fmla="*/ 2407292 h 3115491"/>
              <a:gd name="connsiteX4-1173" fmla="*/ 0 w 9144000"/>
              <a:gd name="connsiteY4-1174" fmla="*/ 2407292 h 3115491"/>
              <a:gd name="connsiteX5-1175" fmla="*/ 0 w 9144000"/>
              <a:gd name="connsiteY5-1176" fmla="*/ 0 h 3115491"/>
              <a:gd name="connsiteX0-1177" fmla="*/ 0 w 9144000"/>
              <a:gd name="connsiteY0-1178" fmla="*/ 0 h 3220915"/>
              <a:gd name="connsiteX1-1179" fmla="*/ 9144000 w 9144000"/>
              <a:gd name="connsiteY1-1180" fmla="*/ 740506 h 3220915"/>
              <a:gd name="connsiteX2-1181" fmla="*/ 9144000 w 9144000"/>
              <a:gd name="connsiteY2-1182" fmla="*/ 978618 h 3220915"/>
              <a:gd name="connsiteX3-1183" fmla="*/ 9144000 w 9144000"/>
              <a:gd name="connsiteY3-1184" fmla="*/ 2407292 h 3220915"/>
              <a:gd name="connsiteX4-1185" fmla="*/ 0 w 9144000"/>
              <a:gd name="connsiteY4-1186" fmla="*/ 2407292 h 3220915"/>
              <a:gd name="connsiteX5-1187" fmla="*/ 0 w 9144000"/>
              <a:gd name="connsiteY5-1188" fmla="*/ 0 h 3220915"/>
              <a:gd name="connsiteX0-1189" fmla="*/ 0 w 9144000"/>
              <a:gd name="connsiteY0-1190" fmla="*/ 0 h 3220915"/>
              <a:gd name="connsiteX1-1191" fmla="*/ 9144000 w 9144000"/>
              <a:gd name="connsiteY1-1192" fmla="*/ 740506 h 3220915"/>
              <a:gd name="connsiteX2-1193" fmla="*/ 9144000 w 9144000"/>
              <a:gd name="connsiteY2-1194" fmla="*/ 978618 h 3220915"/>
              <a:gd name="connsiteX3-1195" fmla="*/ 9144000 w 9144000"/>
              <a:gd name="connsiteY3-1196" fmla="*/ 2407292 h 3220915"/>
              <a:gd name="connsiteX4-1197" fmla="*/ 0 w 9144000"/>
              <a:gd name="connsiteY4-1198" fmla="*/ 2407292 h 3220915"/>
              <a:gd name="connsiteX5-1199" fmla="*/ 0 w 9144000"/>
              <a:gd name="connsiteY5-1200" fmla="*/ 0 h 3220915"/>
              <a:gd name="connsiteX0-1201" fmla="*/ 0 w 9144000"/>
              <a:gd name="connsiteY0-1202" fmla="*/ 0 h 2830206"/>
              <a:gd name="connsiteX1-1203" fmla="*/ 9144000 w 9144000"/>
              <a:gd name="connsiteY1-1204" fmla="*/ 740506 h 2830206"/>
              <a:gd name="connsiteX2-1205" fmla="*/ 9144000 w 9144000"/>
              <a:gd name="connsiteY2-1206" fmla="*/ 978618 h 2830206"/>
              <a:gd name="connsiteX3-1207" fmla="*/ 9144000 w 9144000"/>
              <a:gd name="connsiteY3-1208" fmla="*/ 2407292 h 2830206"/>
              <a:gd name="connsiteX4-1209" fmla="*/ 0 w 9144000"/>
              <a:gd name="connsiteY4-1210" fmla="*/ 2407292 h 2830206"/>
              <a:gd name="connsiteX5-1211" fmla="*/ 0 w 9144000"/>
              <a:gd name="connsiteY5-1212" fmla="*/ 0 h 2830206"/>
              <a:gd name="connsiteX0-1213" fmla="*/ 0 w 9144000"/>
              <a:gd name="connsiteY0-1214" fmla="*/ 0 h 2915721"/>
              <a:gd name="connsiteX1-1215" fmla="*/ 9144000 w 9144000"/>
              <a:gd name="connsiteY1-1216" fmla="*/ 740506 h 2915721"/>
              <a:gd name="connsiteX2-1217" fmla="*/ 9144000 w 9144000"/>
              <a:gd name="connsiteY2-1218" fmla="*/ 978618 h 2915721"/>
              <a:gd name="connsiteX3-1219" fmla="*/ 9144000 w 9144000"/>
              <a:gd name="connsiteY3-1220" fmla="*/ 2407292 h 2915721"/>
              <a:gd name="connsiteX4-1221" fmla="*/ 0 w 9144000"/>
              <a:gd name="connsiteY4-1222" fmla="*/ 2407292 h 2915721"/>
              <a:gd name="connsiteX5-1223" fmla="*/ 0 w 9144000"/>
              <a:gd name="connsiteY5-1224" fmla="*/ 0 h 2915721"/>
              <a:gd name="connsiteX0-1225" fmla="*/ 0 w 9144000"/>
              <a:gd name="connsiteY0-1226" fmla="*/ 0 h 4053232"/>
              <a:gd name="connsiteX1-1227" fmla="*/ 9144000 w 9144000"/>
              <a:gd name="connsiteY1-1228" fmla="*/ 740506 h 4053232"/>
              <a:gd name="connsiteX2-1229" fmla="*/ 9144000 w 9144000"/>
              <a:gd name="connsiteY2-1230" fmla="*/ 978618 h 4053232"/>
              <a:gd name="connsiteX3-1231" fmla="*/ 9144000 w 9144000"/>
              <a:gd name="connsiteY3-1232" fmla="*/ 2407292 h 4053232"/>
              <a:gd name="connsiteX4-1233" fmla="*/ 0 w 9144000"/>
              <a:gd name="connsiteY4-1234" fmla="*/ 2407292 h 4053232"/>
              <a:gd name="connsiteX5-1235" fmla="*/ 0 w 9144000"/>
              <a:gd name="connsiteY5-1236" fmla="*/ 0 h 4053232"/>
              <a:gd name="connsiteX0-1237" fmla="*/ 0 w 9144000"/>
              <a:gd name="connsiteY0-1238" fmla="*/ 0 h 3161611"/>
              <a:gd name="connsiteX1-1239" fmla="*/ 9144000 w 9144000"/>
              <a:gd name="connsiteY1-1240" fmla="*/ 740506 h 3161611"/>
              <a:gd name="connsiteX2-1241" fmla="*/ 9144000 w 9144000"/>
              <a:gd name="connsiteY2-1242" fmla="*/ 978618 h 3161611"/>
              <a:gd name="connsiteX3-1243" fmla="*/ 9144000 w 9144000"/>
              <a:gd name="connsiteY3-1244" fmla="*/ 2407292 h 3161611"/>
              <a:gd name="connsiteX4-1245" fmla="*/ 0 w 9144000"/>
              <a:gd name="connsiteY4-1246" fmla="*/ 2407292 h 3161611"/>
              <a:gd name="connsiteX5-1247" fmla="*/ 0 w 9144000"/>
              <a:gd name="connsiteY5-1248" fmla="*/ 0 h 3161611"/>
              <a:gd name="connsiteX0-1249" fmla="*/ 0 w 9144000"/>
              <a:gd name="connsiteY0-1250" fmla="*/ 0 h 3161611"/>
              <a:gd name="connsiteX1-1251" fmla="*/ 9144000 w 9144000"/>
              <a:gd name="connsiteY1-1252" fmla="*/ 740506 h 3161611"/>
              <a:gd name="connsiteX2-1253" fmla="*/ 9144000 w 9144000"/>
              <a:gd name="connsiteY2-1254" fmla="*/ 1428674 h 3161611"/>
              <a:gd name="connsiteX3-1255" fmla="*/ 9144000 w 9144000"/>
              <a:gd name="connsiteY3-1256" fmla="*/ 2407292 h 3161611"/>
              <a:gd name="connsiteX4-1257" fmla="*/ 0 w 9144000"/>
              <a:gd name="connsiteY4-1258" fmla="*/ 2407292 h 3161611"/>
              <a:gd name="connsiteX5-1259" fmla="*/ 0 w 9144000"/>
              <a:gd name="connsiteY5-1260" fmla="*/ 0 h 3161611"/>
              <a:gd name="connsiteX0-1261" fmla="*/ 0 w 9144000"/>
              <a:gd name="connsiteY0-1262" fmla="*/ 0 h 3161611"/>
              <a:gd name="connsiteX1-1263" fmla="*/ 9144000 w 9144000"/>
              <a:gd name="connsiteY1-1264" fmla="*/ 952449 h 3161611"/>
              <a:gd name="connsiteX2-1265" fmla="*/ 9144000 w 9144000"/>
              <a:gd name="connsiteY2-1266" fmla="*/ 1428674 h 3161611"/>
              <a:gd name="connsiteX3-1267" fmla="*/ 9144000 w 9144000"/>
              <a:gd name="connsiteY3-1268" fmla="*/ 2407292 h 3161611"/>
              <a:gd name="connsiteX4-1269" fmla="*/ 0 w 9144000"/>
              <a:gd name="connsiteY4-1270" fmla="*/ 2407292 h 3161611"/>
              <a:gd name="connsiteX5-1271" fmla="*/ 0 w 9144000"/>
              <a:gd name="connsiteY5-1272" fmla="*/ 0 h 3161611"/>
              <a:gd name="connsiteX0-1273" fmla="*/ 0 w 9144000"/>
              <a:gd name="connsiteY0-1274" fmla="*/ 0 h 3161611"/>
              <a:gd name="connsiteX1-1275" fmla="*/ 9144000 w 9144000"/>
              <a:gd name="connsiteY1-1276" fmla="*/ 952449 h 3161611"/>
              <a:gd name="connsiteX2-1277" fmla="*/ 9144000 w 9144000"/>
              <a:gd name="connsiteY2-1278" fmla="*/ 1428674 h 3161611"/>
              <a:gd name="connsiteX3-1279" fmla="*/ 9144000 w 9144000"/>
              <a:gd name="connsiteY3-1280" fmla="*/ 2407292 h 3161611"/>
              <a:gd name="connsiteX4-1281" fmla="*/ 0 w 9144000"/>
              <a:gd name="connsiteY4-1282" fmla="*/ 2407292 h 3161611"/>
              <a:gd name="connsiteX5-1283" fmla="*/ 0 w 9144000"/>
              <a:gd name="connsiteY5-1284" fmla="*/ 0 h 3161611"/>
              <a:gd name="connsiteX0-1285" fmla="*/ 0 w 9144000"/>
              <a:gd name="connsiteY0-1286" fmla="*/ 0 h 3161611"/>
              <a:gd name="connsiteX1-1287" fmla="*/ 9144000 w 9144000"/>
              <a:gd name="connsiteY1-1288" fmla="*/ 952449 h 3161611"/>
              <a:gd name="connsiteX2-1289" fmla="*/ 9144000 w 9144000"/>
              <a:gd name="connsiteY2-1290" fmla="*/ 1428674 h 3161611"/>
              <a:gd name="connsiteX3-1291" fmla="*/ 9144000 w 9144000"/>
              <a:gd name="connsiteY3-1292" fmla="*/ 2407292 h 3161611"/>
              <a:gd name="connsiteX4-1293" fmla="*/ 0 w 9144000"/>
              <a:gd name="connsiteY4-1294" fmla="*/ 2407292 h 3161611"/>
              <a:gd name="connsiteX5-1295" fmla="*/ 0 w 9144000"/>
              <a:gd name="connsiteY5-1296" fmla="*/ 0 h 3161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161611">
                <a:moveTo>
                  <a:pt x="0" y="0"/>
                </a:moveTo>
                <a:cubicBezTo>
                  <a:pt x="5090251" y="3161611"/>
                  <a:pt x="6327576" y="2305507"/>
                  <a:pt x="9144000" y="952449"/>
                </a:cubicBezTo>
                <a:lnTo>
                  <a:pt x="9144000" y="1428674"/>
                </a:lnTo>
                <a:lnTo>
                  <a:pt x="9144000" y="2407292"/>
                </a:lnTo>
                <a:lnTo>
                  <a:pt x="0" y="24072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dist="25400" dir="5400000" algn="t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13" name="任意多边形 12"/>
          <p:cNvSpPr/>
          <p:nvPr userDrawn="1"/>
        </p:nvSpPr>
        <p:spPr>
          <a:xfrm>
            <a:off x="0" y="-136525"/>
            <a:ext cx="9144000" cy="723900"/>
          </a:xfrm>
          <a:custGeom>
            <a:avLst/>
            <a:gdLst>
              <a:gd name="connsiteX0" fmla="*/ 0 w 9144000"/>
              <a:gd name="connsiteY0" fmla="*/ 0 h 450050"/>
              <a:gd name="connsiteX1" fmla="*/ 9144000 w 9144000"/>
              <a:gd name="connsiteY1" fmla="*/ 0 h 450050"/>
              <a:gd name="connsiteX2" fmla="*/ 9144000 w 9144000"/>
              <a:gd name="connsiteY2" fmla="*/ 450050 h 450050"/>
              <a:gd name="connsiteX3" fmla="*/ 0 w 9144000"/>
              <a:gd name="connsiteY3" fmla="*/ 450050 h 450050"/>
              <a:gd name="connsiteX4" fmla="*/ 0 w 9144000"/>
              <a:gd name="connsiteY4" fmla="*/ 0 h 450050"/>
              <a:gd name="connsiteX0-1" fmla="*/ 0 w 9144000"/>
              <a:gd name="connsiteY0-2" fmla="*/ 0 h 450050"/>
              <a:gd name="connsiteX1-3" fmla="*/ 9144000 w 9144000"/>
              <a:gd name="connsiteY1-4" fmla="*/ 0 h 450050"/>
              <a:gd name="connsiteX2-5" fmla="*/ 9144000 w 9144000"/>
              <a:gd name="connsiteY2-6" fmla="*/ 450050 h 450050"/>
              <a:gd name="connsiteX3-7" fmla="*/ 0 w 9144000"/>
              <a:gd name="connsiteY3-8" fmla="*/ 180020 h 450050"/>
              <a:gd name="connsiteX4-9" fmla="*/ 0 w 9144000"/>
              <a:gd name="connsiteY4-10" fmla="*/ 0 h 450050"/>
              <a:gd name="connsiteX0-11" fmla="*/ 0 w 9144000"/>
              <a:gd name="connsiteY0-12" fmla="*/ 0 h 180020"/>
              <a:gd name="connsiteX1-13" fmla="*/ 9144000 w 9144000"/>
              <a:gd name="connsiteY1-14" fmla="*/ 0 h 180020"/>
              <a:gd name="connsiteX2-15" fmla="*/ 9144000 w 9144000"/>
              <a:gd name="connsiteY2-16" fmla="*/ 135015 h 180020"/>
              <a:gd name="connsiteX3-17" fmla="*/ 0 w 9144000"/>
              <a:gd name="connsiteY3-18" fmla="*/ 180020 h 180020"/>
              <a:gd name="connsiteX4-19" fmla="*/ 0 w 9144000"/>
              <a:gd name="connsiteY4-20" fmla="*/ 0 h 180020"/>
              <a:gd name="connsiteX0-21" fmla="*/ 0 w 9144000"/>
              <a:gd name="connsiteY0-22" fmla="*/ 464709 h 644729"/>
              <a:gd name="connsiteX1-23" fmla="*/ 9144000 w 9144000"/>
              <a:gd name="connsiteY1-24" fmla="*/ 464709 h 644729"/>
              <a:gd name="connsiteX2-25" fmla="*/ 9144000 w 9144000"/>
              <a:gd name="connsiteY2-26" fmla="*/ 599724 h 644729"/>
              <a:gd name="connsiteX3-27" fmla="*/ 0 w 9144000"/>
              <a:gd name="connsiteY3-28" fmla="*/ 644729 h 644729"/>
              <a:gd name="connsiteX4-29" fmla="*/ 0 w 9144000"/>
              <a:gd name="connsiteY4-30" fmla="*/ 464709 h 644729"/>
              <a:gd name="connsiteX0-31" fmla="*/ 0 w 9144000"/>
              <a:gd name="connsiteY0-32" fmla="*/ 464709 h 644729"/>
              <a:gd name="connsiteX1-33" fmla="*/ 9144000 w 9144000"/>
              <a:gd name="connsiteY1-34" fmla="*/ 464709 h 644729"/>
              <a:gd name="connsiteX2-35" fmla="*/ 9144000 w 9144000"/>
              <a:gd name="connsiteY2-36" fmla="*/ 599724 h 644729"/>
              <a:gd name="connsiteX3-37" fmla="*/ 0 w 9144000"/>
              <a:gd name="connsiteY3-38" fmla="*/ 644729 h 644729"/>
              <a:gd name="connsiteX4-39" fmla="*/ 0 w 9144000"/>
              <a:gd name="connsiteY4-40" fmla="*/ 464709 h 644729"/>
              <a:gd name="connsiteX0-41" fmla="*/ 0 w 9144000"/>
              <a:gd name="connsiteY0-42" fmla="*/ 464709 h 644729"/>
              <a:gd name="connsiteX1-43" fmla="*/ 9144000 w 9144000"/>
              <a:gd name="connsiteY1-44" fmla="*/ 464709 h 644729"/>
              <a:gd name="connsiteX2-45" fmla="*/ 9144000 w 9144000"/>
              <a:gd name="connsiteY2-46" fmla="*/ 599724 h 644729"/>
              <a:gd name="connsiteX3-47" fmla="*/ 0 w 9144000"/>
              <a:gd name="connsiteY3-48" fmla="*/ 644729 h 644729"/>
              <a:gd name="connsiteX4-49" fmla="*/ 0 w 9144000"/>
              <a:gd name="connsiteY4-50" fmla="*/ 464709 h 644729"/>
              <a:gd name="connsiteX0-51" fmla="*/ 0 w 9144000"/>
              <a:gd name="connsiteY0-52" fmla="*/ 269637 h 449657"/>
              <a:gd name="connsiteX1-53" fmla="*/ 9144000 w 9144000"/>
              <a:gd name="connsiteY1-54" fmla="*/ 269637 h 449657"/>
              <a:gd name="connsiteX2-55" fmla="*/ 9144000 w 9144000"/>
              <a:gd name="connsiteY2-56" fmla="*/ 404652 h 449657"/>
              <a:gd name="connsiteX3-57" fmla="*/ 0 w 9144000"/>
              <a:gd name="connsiteY3-58" fmla="*/ 449657 h 449657"/>
              <a:gd name="connsiteX4-59" fmla="*/ 0 w 9144000"/>
              <a:gd name="connsiteY4-60" fmla="*/ 269637 h 449657"/>
              <a:gd name="connsiteX0-61" fmla="*/ 0 w 9144000"/>
              <a:gd name="connsiteY0-62" fmla="*/ 269637 h 449657"/>
              <a:gd name="connsiteX1-63" fmla="*/ 9144000 w 9144000"/>
              <a:gd name="connsiteY1-64" fmla="*/ 269637 h 449657"/>
              <a:gd name="connsiteX2-65" fmla="*/ 9144000 w 9144000"/>
              <a:gd name="connsiteY2-66" fmla="*/ 404652 h 449657"/>
              <a:gd name="connsiteX3-67" fmla="*/ 0 w 9144000"/>
              <a:gd name="connsiteY3-68" fmla="*/ 449657 h 449657"/>
              <a:gd name="connsiteX4-69" fmla="*/ 0 w 9144000"/>
              <a:gd name="connsiteY4-70" fmla="*/ 269637 h 449657"/>
              <a:gd name="connsiteX0-71" fmla="*/ 0 w 9144000"/>
              <a:gd name="connsiteY0-72" fmla="*/ 269637 h 449657"/>
              <a:gd name="connsiteX1-73" fmla="*/ 9144000 w 9144000"/>
              <a:gd name="connsiteY1-74" fmla="*/ 269637 h 449657"/>
              <a:gd name="connsiteX2-75" fmla="*/ 9144000 w 9144000"/>
              <a:gd name="connsiteY2-76" fmla="*/ 404652 h 449657"/>
              <a:gd name="connsiteX3-77" fmla="*/ 0 w 9144000"/>
              <a:gd name="connsiteY3-78" fmla="*/ 449657 h 449657"/>
              <a:gd name="connsiteX4-79" fmla="*/ 0 w 9144000"/>
              <a:gd name="connsiteY4-80" fmla="*/ 269637 h 449657"/>
              <a:gd name="connsiteX0-81" fmla="*/ 0 w 9144000"/>
              <a:gd name="connsiteY0-82" fmla="*/ 269637 h 449657"/>
              <a:gd name="connsiteX1-83" fmla="*/ 9144000 w 9144000"/>
              <a:gd name="connsiteY1-84" fmla="*/ 269637 h 449657"/>
              <a:gd name="connsiteX2-85" fmla="*/ 9144000 w 9144000"/>
              <a:gd name="connsiteY2-86" fmla="*/ 404652 h 449657"/>
              <a:gd name="connsiteX3-87" fmla="*/ 0 w 9144000"/>
              <a:gd name="connsiteY3-88" fmla="*/ 449657 h 449657"/>
              <a:gd name="connsiteX4-89" fmla="*/ 0 w 9144000"/>
              <a:gd name="connsiteY4-90" fmla="*/ 269637 h 449657"/>
              <a:gd name="connsiteX0-91" fmla="*/ 0 w 9144000"/>
              <a:gd name="connsiteY0-92" fmla="*/ 269637 h 449657"/>
              <a:gd name="connsiteX1-93" fmla="*/ 9144000 w 9144000"/>
              <a:gd name="connsiteY1-94" fmla="*/ 269637 h 449657"/>
              <a:gd name="connsiteX2-95" fmla="*/ 9144000 w 9144000"/>
              <a:gd name="connsiteY2-96" fmla="*/ 404652 h 449657"/>
              <a:gd name="connsiteX3-97" fmla="*/ 0 w 9144000"/>
              <a:gd name="connsiteY3-98" fmla="*/ 449657 h 449657"/>
              <a:gd name="connsiteX4-99" fmla="*/ 0 w 9144000"/>
              <a:gd name="connsiteY4-100" fmla="*/ 269637 h 449657"/>
              <a:gd name="connsiteX0-101" fmla="*/ 0 w 9144000"/>
              <a:gd name="connsiteY0-102" fmla="*/ 269637 h 540060"/>
              <a:gd name="connsiteX1-103" fmla="*/ 9144000 w 9144000"/>
              <a:gd name="connsiteY1-104" fmla="*/ 269637 h 540060"/>
              <a:gd name="connsiteX2-105" fmla="*/ 9144000 w 9144000"/>
              <a:gd name="connsiteY2-106" fmla="*/ 540060 h 540060"/>
              <a:gd name="connsiteX3-107" fmla="*/ 0 w 9144000"/>
              <a:gd name="connsiteY3-108" fmla="*/ 449657 h 540060"/>
              <a:gd name="connsiteX4-109" fmla="*/ 0 w 9144000"/>
              <a:gd name="connsiteY4-110" fmla="*/ 269637 h 540060"/>
              <a:gd name="connsiteX0-111" fmla="*/ 0 w 9144000"/>
              <a:gd name="connsiteY0-112" fmla="*/ 269637 h 540060"/>
              <a:gd name="connsiteX1-113" fmla="*/ 9144000 w 9144000"/>
              <a:gd name="connsiteY1-114" fmla="*/ 450049 h 540060"/>
              <a:gd name="connsiteX2-115" fmla="*/ 9144000 w 9144000"/>
              <a:gd name="connsiteY2-116" fmla="*/ 540060 h 540060"/>
              <a:gd name="connsiteX3-117" fmla="*/ 0 w 9144000"/>
              <a:gd name="connsiteY3-118" fmla="*/ 449657 h 540060"/>
              <a:gd name="connsiteX4-119" fmla="*/ 0 w 9144000"/>
              <a:gd name="connsiteY4-120" fmla="*/ 269637 h 540060"/>
              <a:gd name="connsiteX0-121" fmla="*/ 0 w 9144000"/>
              <a:gd name="connsiteY0-122" fmla="*/ 269637 h 675074"/>
              <a:gd name="connsiteX1-123" fmla="*/ 9144000 w 9144000"/>
              <a:gd name="connsiteY1-124" fmla="*/ 450049 h 675074"/>
              <a:gd name="connsiteX2-125" fmla="*/ 9144000 w 9144000"/>
              <a:gd name="connsiteY2-126" fmla="*/ 675074 h 675074"/>
              <a:gd name="connsiteX3-127" fmla="*/ 0 w 9144000"/>
              <a:gd name="connsiteY3-128" fmla="*/ 449657 h 675074"/>
              <a:gd name="connsiteX4-129" fmla="*/ 0 w 9144000"/>
              <a:gd name="connsiteY4-130" fmla="*/ 269637 h 675074"/>
              <a:gd name="connsiteX0-131" fmla="*/ 0 w 9144000"/>
              <a:gd name="connsiteY0-132" fmla="*/ 269637 h 675074"/>
              <a:gd name="connsiteX1-133" fmla="*/ 9144000 w 9144000"/>
              <a:gd name="connsiteY1-134" fmla="*/ 450049 h 675074"/>
              <a:gd name="connsiteX2-135" fmla="*/ 9144000 w 9144000"/>
              <a:gd name="connsiteY2-136" fmla="*/ 675074 h 675074"/>
              <a:gd name="connsiteX3-137" fmla="*/ 0 w 9144000"/>
              <a:gd name="connsiteY3-138" fmla="*/ 449657 h 675074"/>
              <a:gd name="connsiteX4-139" fmla="*/ 0 w 9144000"/>
              <a:gd name="connsiteY4-140" fmla="*/ 269637 h 675074"/>
              <a:gd name="connsiteX0-141" fmla="*/ 0 w 9144000"/>
              <a:gd name="connsiteY0-142" fmla="*/ 269637 h 832275"/>
              <a:gd name="connsiteX1-143" fmla="*/ 9144000 w 9144000"/>
              <a:gd name="connsiteY1-144" fmla="*/ 450049 h 832275"/>
              <a:gd name="connsiteX2-145" fmla="*/ 9144000 w 9144000"/>
              <a:gd name="connsiteY2-146" fmla="*/ 832275 h 832275"/>
              <a:gd name="connsiteX3-147" fmla="*/ 0 w 9144000"/>
              <a:gd name="connsiteY3-148" fmla="*/ 449657 h 832275"/>
              <a:gd name="connsiteX4-149" fmla="*/ 0 w 9144000"/>
              <a:gd name="connsiteY4-150" fmla="*/ 269637 h 832275"/>
              <a:gd name="connsiteX0-151" fmla="*/ 0 w 9144000"/>
              <a:gd name="connsiteY0-152" fmla="*/ 269637 h 832275"/>
              <a:gd name="connsiteX1-153" fmla="*/ 9144000 w 9144000"/>
              <a:gd name="connsiteY1-154" fmla="*/ 652255 h 832275"/>
              <a:gd name="connsiteX2-155" fmla="*/ 9144000 w 9144000"/>
              <a:gd name="connsiteY2-156" fmla="*/ 832275 h 832275"/>
              <a:gd name="connsiteX3-157" fmla="*/ 0 w 9144000"/>
              <a:gd name="connsiteY3-158" fmla="*/ 449657 h 832275"/>
              <a:gd name="connsiteX4-159" fmla="*/ 0 w 9144000"/>
              <a:gd name="connsiteY4-160" fmla="*/ 269637 h 832275"/>
              <a:gd name="connsiteX0-161" fmla="*/ 0 w 9144000"/>
              <a:gd name="connsiteY0-162" fmla="*/ 269637 h 832275"/>
              <a:gd name="connsiteX1-163" fmla="*/ 9144000 w 9144000"/>
              <a:gd name="connsiteY1-164" fmla="*/ 652255 h 832275"/>
              <a:gd name="connsiteX2-165" fmla="*/ 9144000 w 9144000"/>
              <a:gd name="connsiteY2-166" fmla="*/ 832275 h 832275"/>
              <a:gd name="connsiteX3-167" fmla="*/ 0 w 9144000"/>
              <a:gd name="connsiteY3-168" fmla="*/ 630070 h 832275"/>
              <a:gd name="connsiteX4-169" fmla="*/ 0 w 9144000"/>
              <a:gd name="connsiteY4-170" fmla="*/ 269637 h 832275"/>
              <a:gd name="connsiteX0-171" fmla="*/ 0 w 9144000"/>
              <a:gd name="connsiteY0-172" fmla="*/ 269637 h 561852"/>
              <a:gd name="connsiteX1-173" fmla="*/ 9144000 w 9144000"/>
              <a:gd name="connsiteY1-174" fmla="*/ 381832 h 561852"/>
              <a:gd name="connsiteX2-175" fmla="*/ 9144000 w 9144000"/>
              <a:gd name="connsiteY2-176" fmla="*/ 561852 h 561852"/>
              <a:gd name="connsiteX3-177" fmla="*/ 0 w 9144000"/>
              <a:gd name="connsiteY3-178" fmla="*/ 359647 h 561852"/>
              <a:gd name="connsiteX4-179" fmla="*/ 0 w 9144000"/>
              <a:gd name="connsiteY4-180" fmla="*/ 269637 h 561852"/>
              <a:gd name="connsiteX0-181" fmla="*/ 0 w 9144000"/>
              <a:gd name="connsiteY0-182" fmla="*/ 269637 h 651863"/>
              <a:gd name="connsiteX1-183" fmla="*/ 9144000 w 9144000"/>
              <a:gd name="connsiteY1-184" fmla="*/ 471843 h 651863"/>
              <a:gd name="connsiteX2-185" fmla="*/ 9144000 w 9144000"/>
              <a:gd name="connsiteY2-186" fmla="*/ 651863 h 651863"/>
              <a:gd name="connsiteX3-187" fmla="*/ 0 w 9144000"/>
              <a:gd name="connsiteY3-188" fmla="*/ 449658 h 651863"/>
              <a:gd name="connsiteX4-189" fmla="*/ 0 w 9144000"/>
              <a:gd name="connsiteY4-190" fmla="*/ 269637 h 651863"/>
              <a:gd name="connsiteX0-191" fmla="*/ 0 w 9144000"/>
              <a:gd name="connsiteY0-192" fmla="*/ 269637 h 651863"/>
              <a:gd name="connsiteX1-193" fmla="*/ 9144000 w 9144000"/>
              <a:gd name="connsiteY1-194" fmla="*/ 471843 h 651863"/>
              <a:gd name="connsiteX2-195" fmla="*/ 9144000 w 9144000"/>
              <a:gd name="connsiteY2-196" fmla="*/ 651863 h 651863"/>
              <a:gd name="connsiteX3-197" fmla="*/ 0 w 9144000"/>
              <a:gd name="connsiteY3-198" fmla="*/ 449658 h 651863"/>
              <a:gd name="connsiteX4-199" fmla="*/ 0 w 9144000"/>
              <a:gd name="connsiteY4-200" fmla="*/ 269637 h 651863"/>
              <a:gd name="connsiteX0-201" fmla="*/ 0 w 9144000"/>
              <a:gd name="connsiteY0-202" fmla="*/ 208677 h 590903"/>
              <a:gd name="connsiteX1-203" fmla="*/ 9144000 w 9144000"/>
              <a:gd name="connsiteY1-204" fmla="*/ 410883 h 590903"/>
              <a:gd name="connsiteX2-205" fmla="*/ 9144000 w 9144000"/>
              <a:gd name="connsiteY2-206" fmla="*/ 590903 h 590903"/>
              <a:gd name="connsiteX3-207" fmla="*/ 0 w 9144000"/>
              <a:gd name="connsiteY3-208" fmla="*/ 388698 h 590903"/>
              <a:gd name="connsiteX4-209" fmla="*/ 0 w 9144000"/>
              <a:gd name="connsiteY4-210" fmla="*/ 208677 h 590903"/>
              <a:gd name="connsiteX0-211" fmla="*/ 0 w 9144000"/>
              <a:gd name="connsiteY0-212" fmla="*/ 208677 h 590903"/>
              <a:gd name="connsiteX1-213" fmla="*/ 9144000 w 9144000"/>
              <a:gd name="connsiteY1-214" fmla="*/ 410883 h 590903"/>
              <a:gd name="connsiteX2-215" fmla="*/ 9144000 w 9144000"/>
              <a:gd name="connsiteY2-216" fmla="*/ 590903 h 590903"/>
              <a:gd name="connsiteX3-217" fmla="*/ 0 w 9144000"/>
              <a:gd name="connsiteY3-218" fmla="*/ 388698 h 590903"/>
              <a:gd name="connsiteX4-219" fmla="*/ 0 w 9144000"/>
              <a:gd name="connsiteY4-220" fmla="*/ 208677 h 590903"/>
              <a:gd name="connsiteX0-221" fmla="*/ 0 w 9144000"/>
              <a:gd name="connsiteY0-222" fmla="*/ 415941 h 798167"/>
              <a:gd name="connsiteX1-223" fmla="*/ 9144000 w 9144000"/>
              <a:gd name="connsiteY1-224" fmla="*/ 618147 h 798167"/>
              <a:gd name="connsiteX2-225" fmla="*/ 9144000 w 9144000"/>
              <a:gd name="connsiteY2-226" fmla="*/ 798167 h 798167"/>
              <a:gd name="connsiteX3-227" fmla="*/ 0 w 9144000"/>
              <a:gd name="connsiteY3-228" fmla="*/ 595962 h 798167"/>
              <a:gd name="connsiteX4-229" fmla="*/ 0 w 9144000"/>
              <a:gd name="connsiteY4-230" fmla="*/ 415941 h 798167"/>
              <a:gd name="connsiteX0-231" fmla="*/ 0 w 9144000"/>
              <a:gd name="connsiteY0-232" fmla="*/ 415941 h 798167"/>
              <a:gd name="connsiteX1-233" fmla="*/ 9144000 w 9144000"/>
              <a:gd name="connsiteY1-234" fmla="*/ 618147 h 798167"/>
              <a:gd name="connsiteX2-235" fmla="*/ 9144000 w 9144000"/>
              <a:gd name="connsiteY2-236" fmla="*/ 798167 h 798167"/>
              <a:gd name="connsiteX3-237" fmla="*/ 0 w 9144000"/>
              <a:gd name="connsiteY3-238" fmla="*/ 595962 h 798167"/>
              <a:gd name="connsiteX4-239" fmla="*/ 0 w 9144000"/>
              <a:gd name="connsiteY4-240" fmla="*/ 415941 h 798167"/>
              <a:gd name="connsiteX0-241" fmla="*/ 0 w 9144000"/>
              <a:gd name="connsiteY0-242" fmla="*/ 415941 h 798167"/>
              <a:gd name="connsiteX1-243" fmla="*/ 9144000 w 9144000"/>
              <a:gd name="connsiteY1-244" fmla="*/ 618147 h 798167"/>
              <a:gd name="connsiteX2-245" fmla="*/ 9144000 w 9144000"/>
              <a:gd name="connsiteY2-246" fmla="*/ 798167 h 798167"/>
              <a:gd name="connsiteX3-247" fmla="*/ 0 w 9144000"/>
              <a:gd name="connsiteY3-248" fmla="*/ 595962 h 798167"/>
              <a:gd name="connsiteX4-249" fmla="*/ 0 w 9144000"/>
              <a:gd name="connsiteY4-250" fmla="*/ 415941 h 798167"/>
              <a:gd name="connsiteX0-251" fmla="*/ 0 w 9144000"/>
              <a:gd name="connsiteY0-252" fmla="*/ 415941 h 798167"/>
              <a:gd name="connsiteX1-253" fmla="*/ 9144000 w 9144000"/>
              <a:gd name="connsiteY1-254" fmla="*/ 618147 h 798167"/>
              <a:gd name="connsiteX2-255" fmla="*/ 9144000 w 9144000"/>
              <a:gd name="connsiteY2-256" fmla="*/ 798167 h 798167"/>
              <a:gd name="connsiteX3-257" fmla="*/ 0 w 9144000"/>
              <a:gd name="connsiteY3-258" fmla="*/ 595962 h 798167"/>
              <a:gd name="connsiteX4-259" fmla="*/ 0 w 9144000"/>
              <a:gd name="connsiteY4-260" fmla="*/ 415941 h 798167"/>
              <a:gd name="connsiteX0-261" fmla="*/ 0 w 9144000"/>
              <a:gd name="connsiteY0-262" fmla="*/ 415941 h 865992"/>
              <a:gd name="connsiteX1-263" fmla="*/ 9144000 w 9144000"/>
              <a:gd name="connsiteY1-264" fmla="*/ 618147 h 865992"/>
              <a:gd name="connsiteX2-265" fmla="*/ 9144000 w 9144000"/>
              <a:gd name="connsiteY2-266" fmla="*/ 865992 h 865992"/>
              <a:gd name="connsiteX3-267" fmla="*/ 0 w 9144000"/>
              <a:gd name="connsiteY3-268" fmla="*/ 595962 h 865992"/>
              <a:gd name="connsiteX4-269" fmla="*/ 0 w 9144000"/>
              <a:gd name="connsiteY4-270" fmla="*/ 415941 h 865992"/>
              <a:gd name="connsiteX0-271" fmla="*/ 0 w 9144000"/>
              <a:gd name="connsiteY0-272" fmla="*/ 415941 h 865992"/>
              <a:gd name="connsiteX1-273" fmla="*/ 9144000 w 9144000"/>
              <a:gd name="connsiteY1-274" fmla="*/ 618147 h 865992"/>
              <a:gd name="connsiteX2-275" fmla="*/ 9144000 w 9144000"/>
              <a:gd name="connsiteY2-276" fmla="*/ 865992 h 865992"/>
              <a:gd name="connsiteX3-277" fmla="*/ 0 w 9144000"/>
              <a:gd name="connsiteY3-278" fmla="*/ 595962 h 865992"/>
              <a:gd name="connsiteX4-279" fmla="*/ 0 w 9144000"/>
              <a:gd name="connsiteY4-280" fmla="*/ 415941 h 865992"/>
              <a:gd name="connsiteX0-281" fmla="*/ 0 w 9144000"/>
              <a:gd name="connsiteY0-282" fmla="*/ 415941 h 865992"/>
              <a:gd name="connsiteX1-283" fmla="*/ 9144000 w 9144000"/>
              <a:gd name="connsiteY1-284" fmla="*/ 618147 h 865992"/>
              <a:gd name="connsiteX2-285" fmla="*/ 9144000 w 9144000"/>
              <a:gd name="connsiteY2-286" fmla="*/ 865992 h 865992"/>
              <a:gd name="connsiteX3-287" fmla="*/ 0 w 9144000"/>
              <a:gd name="connsiteY3-288" fmla="*/ 595962 h 865992"/>
              <a:gd name="connsiteX4-289" fmla="*/ 0 w 9144000"/>
              <a:gd name="connsiteY4-290" fmla="*/ 415941 h 865992"/>
              <a:gd name="connsiteX0-291" fmla="*/ 0 w 9144000"/>
              <a:gd name="connsiteY0-292" fmla="*/ 415941 h 865992"/>
              <a:gd name="connsiteX1-293" fmla="*/ 9144000 w 9144000"/>
              <a:gd name="connsiteY1-294" fmla="*/ 618147 h 865992"/>
              <a:gd name="connsiteX2-295" fmla="*/ 9144000 w 9144000"/>
              <a:gd name="connsiteY2-296" fmla="*/ 865992 h 865992"/>
              <a:gd name="connsiteX3-297" fmla="*/ 0 w 9144000"/>
              <a:gd name="connsiteY3-298" fmla="*/ 509715 h 865992"/>
              <a:gd name="connsiteX4-299" fmla="*/ 0 w 9144000"/>
              <a:gd name="connsiteY4-300" fmla="*/ 415941 h 865992"/>
              <a:gd name="connsiteX0-301" fmla="*/ 0 w 9144000"/>
              <a:gd name="connsiteY0-302" fmla="*/ 415941 h 865992"/>
              <a:gd name="connsiteX1-303" fmla="*/ 9144000 w 9144000"/>
              <a:gd name="connsiteY1-304" fmla="*/ 618147 h 865992"/>
              <a:gd name="connsiteX2-305" fmla="*/ 9144000 w 9144000"/>
              <a:gd name="connsiteY2-306" fmla="*/ 865992 h 865992"/>
              <a:gd name="connsiteX3-307" fmla="*/ 0 w 9144000"/>
              <a:gd name="connsiteY3-308" fmla="*/ 509715 h 865992"/>
              <a:gd name="connsiteX4-309" fmla="*/ 0 w 9144000"/>
              <a:gd name="connsiteY4-310" fmla="*/ 415941 h 865992"/>
              <a:gd name="connsiteX0-311" fmla="*/ 0 w 9144000"/>
              <a:gd name="connsiteY0-312" fmla="*/ 415941 h 865992"/>
              <a:gd name="connsiteX1-313" fmla="*/ 9144000 w 9144000"/>
              <a:gd name="connsiteY1-314" fmla="*/ 618147 h 865992"/>
              <a:gd name="connsiteX2-315" fmla="*/ 9144000 w 9144000"/>
              <a:gd name="connsiteY2-316" fmla="*/ 865992 h 865992"/>
              <a:gd name="connsiteX3-317" fmla="*/ 0 w 9144000"/>
              <a:gd name="connsiteY3-318" fmla="*/ 509715 h 865992"/>
              <a:gd name="connsiteX4-319" fmla="*/ 0 w 9144000"/>
              <a:gd name="connsiteY4-320" fmla="*/ 415941 h 865992"/>
              <a:gd name="connsiteX0-321" fmla="*/ 0 w 9144000"/>
              <a:gd name="connsiteY0-322" fmla="*/ 415941 h 865992"/>
              <a:gd name="connsiteX1-323" fmla="*/ 9144000 w 9144000"/>
              <a:gd name="connsiteY1-324" fmla="*/ 618147 h 865992"/>
              <a:gd name="connsiteX2-325" fmla="*/ 9144000 w 9144000"/>
              <a:gd name="connsiteY2-326" fmla="*/ 865992 h 865992"/>
              <a:gd name="connsiteX3-327" fmla="*/ 0 w 9144000"/>
              <a:gd name="connsiteY3-328" fmla="*/ 509715 h 865992"/>
              <a:gd name="connsiteX4-329" fmla="*/ 0 w 9144000"/>
              <a:gd name="connsiteY4-330" fmla="*/ 415941 h 865992"/>
              <a:gd name="connsiteX0-331" fmla="*/ 0 w 9144000"/>
              <a:gd name="connsiteY0-332" fmla="*/ 415941 h 865992"/>
              <a:gd name="connsiteX1-333" fmla="*/ 9144000 w 9144000"/>
              <a:gd name="connsiteY1-334" fmla="*/ 618147 h 865992"/>
              <a:gd name="connsiteX2-335" fmla="*/ 9144000 w 9144000"/>
              <a:gd name="connsiteY2-336" fmla="*/ 865992 h 865992"/>
              <a:gd name="connsiteX3-337" fmla="*/ 0 w 9144000"/>
              <a:gd name="connsiteY3-338" fmla="*/ 566912 h 865992"/>
              <a:gd name="connsiteX4-339" fmla="*/ 0 w 9144000"/>
              <a:gd name="connsiteY4-340" fmla="*/ 415941 h 865992"/>
              <a:gd name="connsiteX0-341" fmla="*/ 0 w 9144000"/>
              <a:gd name="connsiteY0-342" fmla="*/ 415941 h 760026"/>
              <a:gd name="connsiteX1-343" fmla="*/ 9144000 w 9144000"/>
              <a:gd name="connsiteY1-344" fmla="*/ 512181 h 760026"/>
              <a:gd name="connsiteX2-345" fmla="*/ 9144000 w 9144000"/>
              <a:gd name="connsiteY2-346" fmla="*/ 760026 h 760026"/>
              <a:gd name="connsiteX3-347" fmla="*/ 0 w 9144000"/>
              <a:gd name="connsiteY3-348" fmla="*/ 460946 h 760026"/>
              <a:gd name="connsiteX4-349" fmla="*/ 0 w 9144000"/>
              <a:gd name="connsiteY4-350" fmla="*/ 415941 h 760026"/>
              <a:gd name="connsiteX0-351" fmla="*/ 0 w 9144000"/>
              <a:gd name="connsiteY0-352" fmla="*/ 415941 h 850036"/>
              <a:gd name="connsiteX1-353" fmla="*/ 9144000 w 9144000"/>
              <a:gd name="connsiteY1-354" fmla="*/ 602191 h 850036"/>
              <a:gd name="connsiteX2-355" fmla="*/ 9144000 w 9144000"/>
              <a:gd name="connsiteY2-356" fmla="*/ 850036 h 850036"/>
              <a:gd name="connsiteX3-357" fmla="*/ 0 w 9144000"/>
              <a:gd name="connsiteY3-358" fmla="*/ 550956 h 850036"/>
              <a:gd name="connsiteX4-359" fmla="*/ 0 w 9144000"/>
              <a:gd name="connsiteY4-360" fmla="*/ 415941 h 850036"/>
              <a:gd name="connsiteX0-361" fmla="*/ 0 w 9144000"/>
              <a:gd name="connsiteY0-362" fmla="*/ 428133 h 862228"/>
              <a:gd name="connsiteX1-363" fmla="*/ 9144000 w 9144000"/>
              <a:gd name="connsiteY1-364" fmla="*/ 614383 h 862228"/>
              <a:gd name="connsiteX2-365" fmla="*/ 9144000 w 9144000"/>
              <a:gd name="connsiteY2-366" fmla="*/ 862228 h 862228"/>
              <a:gd name="connsiteX3-367" fmla="*/ 0 w 9144000"/>
              <a:gd name="connsiteY3-368" fmla="*/ 563148 h 862228"/>
              <a:gd name="connsiteX4-369" fmla="*/ 0 w 9144000"/>
              <a:gd name="connsiteY4-370" fmla="*/ 428133 h 862228"/>
              <a:gd name="connsiteX0-371" fmla="*/ 0 w 9144000"/>
              <a:gd name="connsiteY0-372" fmla="*/ 354981 h 789076"/>
              <a:gd name="connsiteX1-373" fmla="*/ 9144000 w 9144000"/>
              <a:gd name="connsiteY1-374" fmla="*/ 541231 h 789076"/>
              <a:gd name="connsiteX2-375" fmla="*/ 9144000 w 9144000"/>
              <a:gd name="connsiteY2-376" fmla="*/ 789076 h 789076"/>
              <a:gd name="connsiteX3-377" fmla="*/ 0 w 9144000"/>
              <a:gd name="connsiteY3-378" fmla="*/ 489996 h 789076"/>
              <a:gd name="connsiteX4-379" fmla="*/ 0 w 9144000"/>
              <a:gd name="connsiteY4-380" fmla="*/ 354981 h 789076"/>
              <a:gd name="connsiteX0-381" fmla="*/ 0 w 9144000"/>
              <a:gd name="connsiteY0-382" fmla="*/ 452517 h 886612"/>
              <a:gd name="connsiteX1-383" fmla="*/ 9144000 w 9144000"/>
              <a:gd name="connsiteY1-384" fmla="*/ 638767 h 886612"/>
              <a:gd name="connsiteX2-385" fmla="*/ 9144000 w 9144000"/>
              <a:gd name="connsiteY2-386" fmla="*/ 886612 h 886612"/>
              <a:gd name="connsiteX3-387" fmla="*/ 0 w 9144000"/>
              <a:gd name="connsiteY3-388" fmla="*/ 587532 h 886612"/>
              <a:gd name="connsiteX4-389" fmla="*/ 0 w 9144000"/>
              <a:gd name="connsiteY4-390" fmla="*/ 452517 h 886612"/>
              <a:gd name="connsiteX0-391" fmla="*/ 0 w 9144000"/>
              <a:gd name="connsiteY0-392" fmla="*/ 452517 h 886612"/>
              <a:gd name="connsiteX1-393" fmla="*/ 9144000 w 9144000"/>
              <a:gd name="connsiteY1-394" fmla="*/ 638767 h 886612"/>
              <a:gd name="connsiteX2-395" fmla="*/ 9144000 w 9144000"/>
              <a:gd name="connsiteY2-396" fmla="*/ 886612 h 886612"/>
              <a:gd name="connsiteX3-397" fmla="*/ 0 w 9144000"/>
              <a:gd name="connsiteY3-398" fmla="*/ 587532 h 886612"/>
              <a:gd name="connsiteX4-399" fmla="*/ 0 w 9144000"/>
              <a:gd name="connsiteY4-400" fmla="*/ 452517 h 886612"/>
              <a:gd name="connsiteX0-401" fmla="*/ 0 w 9144000"/>
              <a:gd name="connsiteY0-402" fmla="*/ 452517 h 886612"/>
              <a:gd name="connsiteX1-403" fmla="*/ 9144000 w 9144000"/>
              <a:gd name="connsiteY1-404" fmla="*/ 638767 h 886612"/>
              <a:gd name="connsiteX2-405" fmla="*/ 9144000 w 9144000"/>
              <a:gd name="connsiteY2-406" fmla="*/ 886612 h 886612"/>
              <a:gd name="connsiteX3-407" fmla="*/ 0 w 9144000"/>
              <a:gd name="connsiteY3-408" fmla="*/ 587532 h 886612"/>
              <a:gd name="connsiteX4-409" fmla="*/ 0 w 9144000"/>
              <a:gd name="connsiteY4-410" fmla="*/ 452517 h 886612"/>
              <a:gd name="connsiteX0-411" fmla="*/ 0 w 9144000"/>
              <a:gd name="connsiteY0-412" fmla="*/ 347213 h 781308"/>
              <a:gd name="connsiteX1-413" fmla="*/ 9144000 w 9144000"/>
              <a:gd name="connsiteY1-414" fmla="*/ 533463 h 781308"/>
              <a:gd name="connsiteX2-415" fmla="*/ 9144000 w 9144000"/>
              <a:gd name="connsiteY2-416" fmla="*/ 781308 h 781308"/>
              <a:gd name="connsiteX3-417" fmla="*/ 0 w 9144000"/>
              <a:gd name="connsiteY3-418" fmla="*/ 482228 h 781308"/>
              <a:gd name="connsiteX4-419" fmla="*/ 0 w 9144000"/>
              <a:gd name="connsiteY4-420" fmla="*/ 347213 h 781308"/>
              <a:gd name="connsiteX0-421" fmla="*/ 0 w 9144000"/>
              <a:gd name="connsiteY0-422" fmla="*/ 530093 h 964188"/>
              <a:gd name="connsiteX1-423" fmla="*/ 9144000 w 9144000"/>
              <a:gd name="connsiteY1-424" fmla="*/ 716343 h 964188"/>
              <a:gd name="connsiteX2-425" fmla="*/ 9144000 w 9144000"/>
              <a:gd name="connsiteY2-426" fmla="*/ 964188 h 964188"/>
              <a:gd name="connsiteX3-427" fmla="*/ 0 w 9144000"/>
              <a:gd name="connsiteY3-428" fmla="*/ 665108 h 964188"/>
              <a:gd name="connsiteX4-429" fmla="*/ 0 w 9144000"/>
              <a:gd name="connsiteY4-430" fmla="*/ 530093 h 964188"/>
              <a:gd name="connsiteX0-431" fmla="*/ 0 w 9144000"/>
              <a:gd name="connsiteY0-432" fmla="*/ 465128 h 899223"/>
              <a:gd name="connsiteX1-433" fmla="*/ 9144000 w 9144000"/>
              <a:gd name="connsiteY1-434" fmla="*/ 651378 h 899223"/>
              <a:gd name="connsiteX2-435" fmla="*/ 9144000 w 9144000"/>
              <a:gd name="connsiteY2-436" fmla="*/ 899223 h 899223"/>
              <a:gd name="connsiteX3-437" fmla="*/ 0 w 9144000"/>
              <a:gd name="connsiteY3-438" fmla="*/ 600143 h 899223"/>
              <a:gd name="connsiteX4-439" fmla="*/ 0 w 9144000"/>
              <a:gd name="connsiteY4-440" fmla="*/ 465128 h 899223"/>
              <a:gd name="connsiteX0-441" fmla="*/ 0 w 9144000"/>
              <a:gd name="connsiteY0-442" fmla="*/ 384208 h 818303"/>
              <a:gd name="connsiteX1-443" fmla="*/ 9144000 w 9144000"/>
              <a:gd name="connsiteY1-444" fmla="*/ 570458 h 818303"/>
              <a:gd name="connsiteX2-445" fmla="*/ 9144000 w 9144000"/>
              <a:gd name="connsiteY2-446" fmla="*/ 818303 h 818303"/>
              <a:gd name="connsiteX3-447" fmla="*/ 0 w 9144000"/>
              <a:gd name="connsiteY3-448" fmla="*/ 519223 h 818303"/>
              <a:gd name="connsiteX4-449" fmla="*/ 0 w 9144000"/>
              <a:gd name="connsiteY4-450" fmla="*/ 384208 h 818303"/>
              <a:gd name="connsiteX0-451" fmla="*/ 0 w 9144000"/>
              <a:gd name="connsiteY0-452" fmla="*/ 542704 h 976799"/>
              <a:gd name="connsiteX1-453" fmla="*/ 9144000 w 9144000"/>
              <a:gd name="connsiteY1-454" fmla="*/ 728954 h 976799"/>
              <a:gd name="connsiteX2-455" fmla="*/ 9144000 w 9144000"/>
              <a:gd name="connsiteY2-456" fmla="*/ 976799 h 976799"/>
              <a:gd name="connsiteX3-457" fmla="*/ 0 w 9144000"/>
              <a:gd name="connsiteY3-458" fmla="*/ 677719 h 976799"/>
              <a:gd name="connsiteX4-459" fmla="*/ 0 w 9144000"/>
              <a:gd name="connsiteY4-460" fmla="*/ 542704 h 976799"/>
              <a:gd name="connsiteX0-461" fmla="*/ 0 w 9144000"/>
              <a:gd name="connsiteY0-462" fmla="*/ 477739 h 911834"/>
              <a:gd name="connsiteX1-463" fmla="*/ 9144000 w 9144000"/>
              <a:gd name="connsiteY1-464" fmla="*/ 663989 h 911834"/>
              <a:gd name="connsiteX2-465" fmla="*/ 9144000 w 9144000"/>
              <a:gd name="connsiteY2-466" fmla="*/ 911834 h 911834"/>
              <a:gd name="connsiteX3-467" fmla="*/ 0 w 9144000"/>
              <a:gd name="connsiteY3-468" fmla="*/ 612754 h 911834"/>
              <a:gd name="connsiteX4-469" fmla="*/ 0 w 9144000"/>
              <a:gd name="connsiteY4-470" fmla="*/ 477739 h 911834"/>
              <a:gd name="connsiteX0-471" fmla="*/ 0 w 9144000"/>
              <a:gd name="connsiteY0-472" fmla="*/ 396819 h 830914"/>
              <a:gd name="connsiteX1-473" fmla="*/ 9144000 w 9144000"/>
              <a:gd name="connsiteY1-474" fmla="*/ 583069 h 830914"/>
              <a:gd name="connsiteX2-475" fmla="*/ 9144000 w 9144000"/>
              <a:gd name="connsiteY2-476" fmla="*/ 830914 h 830914"/>
              <a:gd name="connsiteX3-477" fmla="*/ 0 w 9144000"/>
              <a:gd name="connsiteY3-478" fmla="*/ 531834 h 830914"/>
              <a:gd name="connsiteX4-479" fmla="*/ 0 w 9144000"/>
              <a:gd name="connsiteY4-480" fmla="*/ 396819 h 830914"/>
              <a:gd name="connsiteX0-481" fmla="*/ 0 w 9144000"/>
              <a:gd name="connsiteY0-482" fmla="*/ 591891 h 1025986"/>
              <a:gd name="connsiteX1-483" fmla="*/ 9144000 w 9144000"/>
              <a:gd name="connsiteY1-484" fmla="*/ 778141 h 1025986"/>
              <a:gd name="connsiteX2-485" fmla="*/ 9144000 w 9144000"/>
              <a:gd name="connsiteY2-486" fmla="*/ 1025986 h 1025986"/>
              <a:gd name="connsiteX3-487" fmla="*/ 0 w 9144000"/>
              <a:gd name="connsiteY3-488" fmla="*/ 726906 h 1025986"/>
              <a:gd name="connsiteX4-489" fmla="*/ 0 w 9144000"/>
              <a:gd name="connsiteY4-490" fmla="*/ 591891 h 1025986"/>
              <a:gd name="connsiteX0-491" fmla="*/ 0 w 9144000"/>
              <a:gd name="connsiteY0-492" fmla="*/ 506305 h 940400"/>
              <a:gd name="connsiteX1-493" fmla="*/ 9144000 w 9144000"/>
              <a:gd name="connsiteY1-494" fmla="*/ 692555 h 940400"/>
              <a:gd name="connsiteX2-495" fmla="*/ 9144000 w 9144000"/>
              <a:gd name="connsiteY2-496" fmla="*/ 940400 h 940400"/>
              <a:gd name="connsiteX3-497" fmla="*/ 0 w 9144000"/>
              <a:gd name="connsiteY3-498" fmla="*/ 641320 h 940400"/>
              <a:gd name="connsiteX4-499" fmla="*/ 0 w 9144000"/>
              <a:gd name="connsiteY4-500" fmla="*/ 506305 h 940400"/>
              <a:gd name="connsiteX0-501" fmla="*/ 0 w 9144000"/>
              <a:gd name="connsiteY0-502" fmla="*/ 458198 h 892293"/>
              <a:gd name="connsiteX1-503" fmla="*/ 9144000 w 9144000"/>
              <a:gd name="connsiteY1-504" fmla="*/ 644448 h 892293"/>
              <a:gd name="connsiteX2-505" fmla="*/ 9144000 w 9144000"/>
              <a:gd name="connsiteY2-506" fmla="*/ 892293 h 892293"/>
              <a:gd name="connsiteX3-507" fmla="*/ 0 w 9144000"/>
              <a:gd name="connsiteY3-508" fmla="*/ 593213 h 892293"/>
              <a:gd name="connsiteX4-509" fmla="*/ 0 w 9144000"/>
              <a:gd name="connsiteY4-510" fmla="*/ 458198 h 892293"/>
              <a:gd name="connsiteX0-511" fmla="*/ 0 w 9144000"/>
              <a:gd name="connsiteY0-512" fmla="*/ 377278 h 811373"/>
              <a:gd name="connsiteX1-513" fmla="*/ 9144000 w 9144000"/>
              <a:gd name="connsiteY1-514" fmla="*/ 563528 h 811373"/>
              <a:gd name="connsiteX2-515" fmla="*/ 9144000 w 9144000"/>
              <a:gd name="connsiteY2-516" fmla="*/ 811373 h 811373"/>
              <a:gd name="connsiteX3-517" fmla="*/ 0 w 9144000"/>
              <a:gd name="connsiteY3-518" fmla="*/ 512293 h 811373"/>
              <a:gd name="connsiteX4-519" fmla="*/ 0 w 9144000"/>
              <a:gd name="connsiteY4-520" fmla="*/ 377278 h 811373"/>
              <a:gd name="connsiteX0-521" fmla="*/ 0 w 9144000"/>
              <a:gd name="connsiteY0-522" fmla="*/ 438238 h 872333"/>
              <a:gd name="connsiteX1-523" fmla="*/ 9144000 w 9144000"/>
              <a:gd name="connsiteY1-524" fmla="*/ 624488 h 872333"/>
              <a:gd name="connsiteX2-525" fmla="*/ 9144000 w 9144000"/>
              <a:gd name="connsiteY2-526" fmla="*/ 872333 h 872333"/>
              <a:gd name="connsiteX3-527" fmla="*/ 0 w 9144000"/>
              <a:gd name="connsiteY3-528" fmla="*/ 573253 h 872333"/>
              <a:gd name="connsiteX4-529" fmla="*/ 0 w 9144000"/>
              <a:gd name="connsiteY4-530" fmla="*/ 438238 h 872333"/>
              <a:gd name="connsiteX0-531" fmla="*/ 0 w 9144000"/>
              <a:gd name="connsiteY0-532" fmla="*/ 280358 h 714453"/>
              <a:gd name="connsiteX1-533" fmla="*/ 9144000 w 9144000"/>
              <a:gd name="connsiteY1-534" fmla="*/ 466608 h 714453"/>
              <a:gd name="connsiteX2-535" fmla="*/ 9144000 w 9144000"/>
              <a:gd name="connsiteY2-536" fmla="*/ 714453 h 714453"/>
              <a:gd name="connsiteX3-537" fmla="*/ 0 w 9144000"/>
              <a:gd name="connsiteY3-538" fmla="*/ 415373 h 714453"/>
              <a:gd name="connsiteX4-539" fmla="*/ 0 w 9144000"/>
              <a:gd name="connsiteY4-540" fmla="*/ 280358 h 714453"/>
              <a:gd name="connsiteX0-541" fmla="*/ 0 w 9144000"/>
              <a:gd name="connsiteY0-542" fmla="*/ 377278 h 811373"/>
              <a:gd name="connsiteX1-543" fmla="*/ 9144000 w 9144000"/>
              <a:gd name="connsiteY1-544" fmla="*/ 563528 h 811373"/>
              <a:gd name="connsiteX2-545" fmla="*/ 9144000 w 9144000"/>
              <a:gd name="connsiteY2-546" fmla="*/ 811373 h 811373"/>
              <a:gd name="connsiteX3-547" fmla="*/ 0 w 9144000"/>
              <a:gd name="connsiteY3-548" fmla="*/ 512293 h 811373"/>
              <a:gd name="connsiteX4-549" fmla="*/ 0 w 9144000"/>
              <a:gd name="connsiteY4-550" fmla="*/ 377278 h 811373"/>
              <a:gd name="connsiteX0-551" fmla="*/ 0 w 9144000"/>
              <a:gd name="connsiteY0-552" fmla="*/ 450430 h 884525"/>
              <a:gd name="connsiteX1-553" fmla="*/ 9144000 w 9144000"/>
              <a:gd name="connsiteY1-554" fmla="*/ 636680 h 884525"/>
              <a:gd name="connsiteX2-555" fmla="*/ 9144000 w 9144000"/>
              <a:gd name="connsiteY2-556" fmla="*/ 884525 h 884525"/>
              <a:gd name="connsiteX3-557" fmla="*/ 0 w 9144000"/>
              <a:gd name="connsiteY3-558" fmla="*/ 585445 h 884525"/>
              <a:gd name="connsiteX4-559" fmla="*/ 0 w 9144000"/>
              <a:gd name="connsiteY4-560" fmla="*/ 450430 h 884525"/>
              <a:gd name="connsiteX0-561" fmla="*/ 0 w 9144000"/>
              <a:gd name="connsiteY0-562" fmla="*/ 365747 h 799842"/>
              <a:gd name="connsiteX1-563" fmla="*/ 9144000 w 9144000"/>
              <a:gd name="connsiteY1-564" fmla="*/ 551997 h 799842"/>
              <a:gd name="connsiteX2-565" fmla="*/ 9144000 w 9144000"/>
              <a:gd name="connsiteY2-566" fmla="*/ 799842 h 799842"/>
              <a:gd name="connsiteX3-567" fmla="*/ 0 w 9144000"/>
              <a:gd name="connsiteY3-568" fmla="*/ 500762 h 799842"/>
              <a:gd name="connsiteX4-569" fmla="*/ 0 w 9144000"/>
              <a:gd name="connsiteY4-570" fmla="*/ 365747 h 799842"/>
              <a:gd name="connsiteX0-571" fmla="*/ 0 w 9144000"/>
              <a:gd name="connsiteY0-572" fmla="*/ 463283 h 897378"/>
              <a:gd name="connsiteX1-573" fmla="*/ 9144000 w 9144000"/>
              <a:gd name="connsiteY1-574" fmla="*/ 649533 h 897378"/>
              <a:gd name="connsiteX2-575" fmla="*/ 9144000 w 9144000"/>
              <a:gd name="connsiteY2-576" fmla="*/ 897378 h 897378"/>
              <a:gd name="connsiteX3-577" fmla="*/ 0 w 9144000"/>
              <a:gd name="connsiteY3-578" fmla="*/ 598298 h 897378"/>
              <a:gd name="connsiteX4-579" fmla="*/ 0 w 9144000"/>
              <a:gd name="connsiteY4-580" fmla="*/ 463283 h 897378"/>
              <a:gd name="connsiteX0-581" fmla="*/ 0 w 9144000"/>
              <a:gd name="connsiteY0-582" fmla="*/ 536435 h 970530"/>
              <a:gd name="connsiteX1-583" fmla="*/ 9144000 w 9144000"/>
              <a:gd name="connsiteY1-584" fmla="*/ 722685 h 970530"/>
              <a:gd name="connsiteX2-585" fmla="*/ 9144000 w 9144000"/>
              <a:gd name="connsiteY2-586" fmla="*/ 970530 h 970530"/>
              <a:gd name="connsiteX3-587" fmla="*/ 0 w 9144000"/>
              <a:gd name="connsiteY3-588" fmla="*/ 671450 h 970530"/>
              <a:gd name="connsiteX4-589" fmla="*/ 0 w 9144000"/>
              <a:gd name="connsiteY4-590" fmla="*/ 536435 h 970530"/>
              <a:gd name="connsiteX0-591" fmla="*/ 0 w 9144000"/>
              <a:gd name="connsiteY0-592" fmla="*/ 434894 h 868989"/>
              <a:gd name="connsiteX1-593" fmla="*/ 9144000 w 9144000"/>
              <a:gd name="connsiteY1-594" fmla="*/ 621144 h 868989"/>
              <a:gd name="connsiteX2-595" fmla="*/ 9144000 w 9144000"/>
              <a:gd name="connsiteY2-596" fmla="*/ 868989 h 868989"/>
              <a:gd name="connsiteX3-597" fmla="*/ 0 w 9144000"/>
              <a:gd name="connsiteY3-598" fmla="*/ 569909 h 868989"/>
              <a:gd name="connsiteX4-599" fmla="*/ 0 w 9144000"/>
              <a:gd name="connsiteY4-600" fmla="*/ 434894 h 868989"/>
              <a:gd name="connsiteX0-601" fmla="*/ 0 w 9144000"/>
              <a:gd name="connsiteY0-602" fmla="*/ 373934 h 808029"/>
              <a:gd name="connsiteX1-603" fmla="*/ 9144000 w 9144000"/>
              <a:gd name="connsiteY1-604" fmla="*/ 560184 h 808029"/>
              <a:gd name="connsiteX2-605" fmla="*/ 9144000 w 9144000"/>
              <a:gd name="connsiteY2-606" fmla="*/ 808029 h 808029"/>
              <a:gd name="connsiteX3-607" fmla="*/ 0 w 9144000"/>
              <a:gd name="connsiteY3-608" fmla="*/ 508949 h 808029"/>
              <a:gd name="connsiteX4-609" fmla="*/ 0 w 9144000"/>
              <a:gd name="connsiteY4-610" fmla="*/ 373934 h 808029"/>
              <a:gd name="connsiteX0-611" fmla="*/ 0 w 9144000"/>
              <a:gd name="connsiteY0-612" fmla="*/ 434894 h 868989"/>
              <a:gd name="connsiteX1-613" fmla="*/ 9144000 w 9144000"/>
              <a:gd name="connsiteY1-614" fmla="*/ 621144 h 868989"/>
              <a:gd name="connsiteX2-615" fmla="*/ 9144000 w 9144000"/>
              <a:gd name="connsiteY2-616" fmla="*/ 868989 h 868989"/>
              <a:gd name="connsiteX3-617" fmla="*/ 0 w 9144000"/>
              <a:gd name="connsiteY3-618" fmla="*/ 569909 h 868989"/>
              <a:gd name="connsiteX4-619" fmla="*/ 0 w 9144000"/>
              <a:gd name="connsiteY4-620" fmla="*/ 434894 h 868989"/>
              <a:gd name="connsiteX0-621" fmla="*/ 0 w 9144000"/>
              <a:gd name="connsiteY0-622" fmla="*/ 434894 h 803361"/>
              <a:gd name="connsiteX1-623" fmla="*/ 9144000 w 9144000"/>
              <a:gd name="connsiteY1-624" fmla="*/ 621144 h 803361"/>
              <a:gd name="connsiteX2-625" fmla="*/ 9144000 w 9144000"/>
              <a:gd name="connsiteY2-626" fmla="*/ 803361 h 803361"/>
              <a:gd name="connsiteX3-627" fmla="*/ 0 w 9144000"/>
              <a:gd name="connsiteY3-628" fmla="*/ 569909 h 803361"/>
              <a:gd name="connsiteX4-629" fmla="*/ 0 w 9144000"/>
              <a:gd name="connsiteY4-630" fmla="*/ 434894 h 803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803361">
                <a:moveTo>
                  <a:pt x="0" y="434894"/>
                </a:moveTo>
                <a:cubicBezTo>
                  <a:pt x="3687973" y="0"/>
                  <a:pt x="5961894" y="231276"/>
                  <a:pt x="9144000" y="621144"/>
                </a:cubicBezTo>
                <a:lnTo>
                  <a:pt x="9144000" y="803361"/>
                </a:lnTo>
                <a:cubicBezTo>
                  <a:pt x="5530958" y="225931"/>
                  <a:pt x="2442302" y="154536"/>
                  <a:pt x="0" y="569909"/>
                </a:cubicBezTo>
                <a:lnTo>
                  <a:pt x="0" y="43489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1222375" y="4891088"/>
            <a:ext cx="77279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/>
          <p:nvPr userDrawn="1"/>
        </p:nvSpPr>
        <p:spPr>
          <a:xfrm>
            <a:off x="7799388" y="4873625"/>
            <a:ext cx="1104900" cy="185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600" strike="noStrike" kern="600" spc="50" noProof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http://www.dufe.edu.cn</a:t>
            </a:r>
            <a:endParaRPr lang="zh-CN" altLang="en-US" sz="600" strike="noStrike" kern="600" spc="50" noProof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9" name="图片 15"/>
          <p:cNvPicPr>
            <a:picLocks noChangeAspect="1"/>
          </p:cNvPicPr>
          <p:nvPr userDrawn="1"/>
        </p:nvPicPr>
        <p:blipFill>
          <a:blip r:embed="rId11">
            <a:lum bright="39999" contrast="-40001"/>
          </a:blip>
          <a:stretch>
            <a:fillRect/>
          </a:stretch>
        </p:blipFill>
        <p:spPr>
          <a:xfrm>
            <a:off x="7875588" y="4614863"/>
            <a:ext cx="944562" cy="2746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822325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Microsoft YaHei" panose="020B0503020204020204" charset="-122"/>
        </a:defRPr>
      </a:lvl1pPr>
      <a:lvl2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2pPr>
      <a:lvl3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3pPr>
      <a:lvl4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4pPr>
      <a:lvl5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5pPr>
      <a:lvl6pPr marL="4572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6pPr>
      <a:lvl7pPr marL="9144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7pPr>
      <a:lvl8pPr marL="13716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8pPr>
      <a:lvl9pPr marL="18288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9pPr>
    </p:titleStyle>
    <p:bodyStyle>
      <a:lvl1pPr marL="307975" indent="-30797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1pPr>
      <a:lvl2pPr marL="668655" indent="-25717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2pPr>
      <a:lvl3pPr marL="1028700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3pPr>
      <a:lvl4pPr marL="1440180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4pPr>
      <a:lvl5pPr marL="1851025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21899" tIns="60949" rIns="121899" bIns="60949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21899" tIns="60949" rIns="121899" bIns="60949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4480"/>
            <a:r>
              <a:rPr lang="zh-CN" altLang="en-US"/>
              <a:t>第二级</a:t>
            </a:r>
            <a:endParaRPr lang="zh-CN" altLang="en-US"/>
          </a:p>
          <a:p>
            <a:pPr lvl="2" indent="-227330"/>
            <a:r>
              <a:rPr lang="zh-CN" altLang="en-US"/>
              <a:t>第三级</a:t>
            </a:r>
            <a:endParaRPr lang="zh-CN" altLang="en-US"/>
          </a:p>
          <a:p>
            <a:pPr lvl="3" indent="-227330"/>
            <a:r>
              <a:rPr lang="zh-CN" altLang="en-US"/>
              <a:t>第四级</a:t>
            </a:r>
            <a:endParaRPr lang="zh-CN" altLang="en-US"/>
          </a:p>
          <a:p>
            <a:pPr lvl="4" indent="-22733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6AFE7693-AAAE-443F-9346-ABFDF8B06F9A}" type="datetime1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899" tIns="60949" rIns="121899" bIns="60949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 fontAlgn="base">
              <a:defRPr/>
            </a:pPr>
            <a:fld id="{94CE383E-5A88-41F8-9517-AD18D5EBCEA0}" type="slidenum">
              <a:rPr lang="zh-CN" altLang="en-US" strike="noStrike" noProof="1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/>
  <p:txStyles>
    <p:titleStyle>
      <a:lvl1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2pPr>
      <a:lvl3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3pPr>
      <a:lvl4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4pPr>
      <a:lvl5pPr marL="913130" indent="-9131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5pPr>
      <a:lvl6pPr marL="12566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6pPr>
      <a:lvl7pPr marL="15995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7pPr>
      <a:lvl8pPr marL="19424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8pPr>
      <a:lvl9pPr marL="2285365" indent="-914400" algn="ctr" rtl="0" fontAlgn="base">
        <a:spcBef>
          <a:spcPct val="0"/>
        </a:spcBef>
        <a:spcAft>
          <a:spcPct val="0"/>
        </a:spcAft>
        <a:defRPr sz="442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  <a:sym typeface="Calibri" panose="020F0502020204030204" pitchFamily="34" charset="0"/>
        </a:defRPr>
      </a:lvl9pPr>
    </p:titleStyle>
    <p:bodyStyle>
      <a:lvl1pPr marL="341630" indent="-3416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1680" indent="-28448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17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5989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61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3996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7425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0854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428365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fld id="{68201B81-4BF9-426A-AD06-76D2A7150A0B}" type="datetime1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endParaRPr lang="zh-CN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defRPr/>
            </a:pPr>
            <a:fld id="{FD9925B8-4DD7-4A13-AA44-B43B9D2D5D24}" type="slidenum">
              <a:rPr lang="zh-CN" altLang="en-US" strike="noStrike" noProof="1" smtClean="0"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8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8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A91D517-2168-442C-B9F8-522D19E67F77}" type="slidenum">
              <a:rPr lang="zh-CN" altLang="en-US"/>
            </a:fld>
            <a:endParaRPr lang="zh-CN" altLang="en-US"/>
          </a:p>
        </p:txBody>
      </p:sp>
      <p:sp>
        <p:nvSpPr>
          <p:cNvPr id="7" name="灯片编号占位符 5"/>
          <p:cNvSpPr txBox="1"/>
          <p:nvPr userDrawn="1"/>
        </p:nvSpPr>
        <p:spPr>
          <a:xfrm>
            <a:off x="476250" y="4767263"/>
            <a:ext cx="2133600" cy="274637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C00000"/>
                </a:solidFill>
              </a:defRPr>
            </a:lvl1pPr>
          </a:lstStyle>
          <a:p>
            <a:pPr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fld id="{C70CF752-508F-4D4C-8529-EA6556C4EA74}" type="slidenum">
              <a:rPr lang="zh-CN" altLang="en-US" sz="1620" smtClean="0">
                <a:latin typeface="+mn-lt"/>
                <a:ea typeface="+mn-ea"/>
              </a:rPr>
            </a:fld>
            <a:endParaRPr lang="zh-CN" altLang="en-US" sz="1620" dirty="0">
              <a:latin typeface="+mn-lt"/>
              <a:ea typeface="+mn-ea"/>
            </a:endParaRPr>
          </a:p>
        </p:txBody>
      </p:sp>
      <p:pic>
        <p:nvPicPr>
          <p:cNvPr id="2054" name="图片 7" descr="background1.jpg"/>
          <p:cNvPicPr>
            <a:picLocks noChangeAspect="1"/>
          </p:cNvPicPr>
          <p:nvPr userDrawn="1"/>
        </p:nvPicPr>
        <p:blipFill>
          <a:blip r:embed="rId10" cstate="print"/>
          <a:srcRect t="129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任意多边形 11"/>
          <p:cNvSpPr/>
          <p:nvPr userDrawn="1"/>
        </p:nvSpPr>
        <p:spPr>
          <a:xfrm flipH="1" flipV="1">
            <a:off x="0" y="-136525"/>
            <a:ext cx="9144000" cy="531813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81179"/>
              <a:gd name="connsiteX1-231" fmla="*/ 9144000 w 9144000"/>
              <a:gd name="connsiteY1-232" fmla="*/ 2143012 h 3681179"/>
              <a:gd name="connsiteX2-233" fmla="*/ 9144000 w 9144000"/>
              <a:gd name="connsiteY2-234" fmla="*/ 1498149 h 3681179"/>
              <a:gd name="connsiteX3-235" fmla="*/ 9144000 w 9144000"/>
              <a:gd name="connsiteY3-236" fmla="*/ 3618943 h 3681179"/>
              <a:gd name="connsiteX4-237" fmla="*/ 0 w 9144000"/>
              <a:gd name="connsiteY4-238" fmla="*/ 3618943 h 3681179"/>
              <a:gd name="connsiteX5-239" fmla="*/ 0 w 9144000"/>
              <a:gd name="connsiteY5-240" fmla="*/ 0 h 3681179"/>
              <a:gd name="connsiteX0-241" fmla="*/ 0 w 9144000"/>
              <a:gd name="connsiteY0-242" fmla="*/ 0 h 3618943"/>
              <a:gd name="connsiteX1-243" fmla="*/ 9144000 w 9144000"/>
              <a:gd name="connsiteY1-244" fmla="*/ 2143012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2143012 h 3618943"/>
              <a:gd name="connsiteX2-257" fmla="*/ 9144000 w 9144000"/>
              <a:gd name="connsiteY2-258" fmla="*/ 2143012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2143012 h 3618943"/>
              <a:gd name="connsiteX2-269" fmla="*/ 9144000 w 9144000"/>
              <a:gd name="connsiteY2-270" fmla="*/ 2381125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2143012 h 3618943"/>
              <a:gd name="connsiteX2-281" fmla="*/ 9144000 w 9144000"/>
              <a:gd name="connsiteY2-282" fmla="*/ 2619238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2619238 h 3618943"/>
              <a:gd name="connsiteX2-293" fmla="*/ 9144000 w 9144000"/>
              <a:gd name="connsiteY2-294" fmla="*/ 2619238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2619238 h 3618943"/>
              <a:gd name="connsiteX2-305" fmla="*/ 9144000 w 9144000"/>
              <a:gd name="connsiteY2-306" fmla="*/ 2619238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2619238 h 3618943"/>
              <a:gd name="connsiteX2-317" fmla="*/ 9144000 w 9144000"/>
              <a:gd name="connsiteY2-318" fmla="*/ 2619238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  <a:gd name="connsiteX0-325" fmla="*/ 0 w 9144000"/>
              <a:gd name="connsiteY0-326" fmla="*/ 0 h 3618943"/>
              <a:gd name="connsiteX1-327" fmla="*/ 9144000 w 9144000"/>
              <a:gd name="connsiteY1-328" fmla="*/ 2619238 h 3618943"/>
              <a:gd name="connsiteX2-329" fmla="*/ 9144000 w 9144000"/>
              <a:gd name="connsiteY2-330" fmla="*/ 2619238 h 3618943"/>
              <a:gd name="connsiteX3-331" fmla="*/ 9144000 w 9144000"/>
              <a:gd name="connsiteY3-332" fmla="*/ 3618943 h 3618943"/>
              <a:gd name="connsiteX4-333" fmla="*/ 0 w 9144000"/>
              <a:gd name="connsiteY4-334" fmla="*/ 3618943 h 3618943"/>
              <a:gd name="connsiteX5-335" fmla="*/ 0 w 9144000"/>
              <a:gd name="connsiteY5-336" fmla="*/ 0 h 3618943"/>
              <a:gd name="connsiteX0-337" fmla="*/ 0 w 9144000"/>
              <a:gd name="connsiteY0-338" fmla="*/ 0 h 3618943"/>
              <a:gd name="connsiteX1-339" fmla="*/ 9144000 w 9144000"/>
              <a:gd name="connsiteY1-340" fmla="*/ 2619238 h 3618943"/>
              <a:gd name="connsiteX2-341" fmla="*/ 9144000 w 9144000"/>
              <a:gd name="connsiteY2-342" fmla="*/ 2619238 h 3618943"/>
              <a:gd name="connsiteX3-343" fmla="*/ 9144000 w 9144000"/>
              <a:gd name="connsiteY3-344" fmla="*/ 3618943 h 3618943"/>
              <a:gd name="connsiteX4-345" fmla="*/ 0 w 9144000"/>
              <a:gd name="connsiteY4-346" fmla="*/ 3618943 h 3618943"/>
              <a:gd name="connsiteX5-347" fmla="*/ 0 w 9144000"/>
              <a:gd name="connsiteY5-348" fmla="*/ 0 h 3618943"/>
              <a:gd name="connsiteX0-349" fmla="*/ 0 w 9144000"/>
              <a:gd name="connsiteY0-350" fmla="*/ 0 h 3618943"/>
              <a:gd name="connsiteX1-351" fmla="*/ 9144000 w 9144000"/>
              <a:gd name="connsiteY1-352" fmla="*/ 2619238 h 3618943"/>
              <a:gd name="connsiteX2-353" fmla="*/ 9144000 w 9144000"/>
              <a:gd name="connsiteY2-354" fmla="*/ 2619238 h 3618943"/>
              <a:gd name="connsiteX3-355" fmla="*/ 9144000 w 9144000"/>
              <a:gd name="connsiteY3-356" fmla="*/ 3618943 h 3618943"/>
              <a:gd name="connsiteX4-357" fmla="*/ 0 w 9144000"/>
              <a:gd name="connsiteY4-358" fmla="*/ 3618943 h 3618943"/>
              <a:gd name="connsiteX5-359" fmla="*/ 0 w 9144000"/>
              <a:gd name="connsiteY5-360" fmla="*/ 0 h 3618943"/>
              <a:gd name="connsiteX0-361" fmla="*/ 0 w 9144000"/>
              <a:gd name="connsiteY0-362" fmla="*/ 0 h 3618943"/>
              <a:gd name="connsiteX1-363" fmla="*/ 9144000 w 9144000"/>
              <a:gd name="connsiteY1-364" fmla="*/ 2619238 h 3618943"/>
              <a:gd name="connsiteX2-365" fmla="*/ 9144000 w 9144000"/>
              <a:gd name="connsiteY2-366" fmla="*/ 2619238 h 3618943"/>
              <a:gd name="connsiteX3-367" fmla="*/ 9144000 w 9144000"/>
              <a:gd name="connsiteY3-368" fmla="*/ 3618943 h 3618943"/>
              <a:gd name="connsiteX4-369" fmla="*/ 0 w 9144000"/>
              <a:gd name="connsiteY4-370" fmla="*/ 3618943 h 3618943"/>
              <a:gd name="connsiteX5-371" fmla="*/ 0 w 9144000"/>
              <a:gd name="connsiteY5-372" fmla="*/ 0 h 3618943"/>
              <a:gd name="connsiteX0-373" fmla="*/ 0 w 9144000"/>
              <a:gd name="connsiteY0-374" fmla="*/ 0 h 3618943"/>
              <a:gd name="connsiteX1-375" fmla="*/ 9144000 w 9144000"/>
              <a:gd name="connsiteY1-376" fmla="*/ 2619238 h 3618943"/>
              <a:gd name="connsiteX2-377" fmla="*/ 9144000 w 9144000"/>
              <a:gd name="connsiteY2-378" fmla="*/ 2619238 h 3618943"/>
              <a:gd name="connsiteX3-379" fmla="*/ 9144000 w 9144000"/>
              <a:gd name="connsiteY3-380" fmla="*/ 3618943 h 3618943"/>
              <a:gd name="connsiteX4-381" fmla="*/ 0 w 9144000"/>
              <a:gd name="connsiteY4-382" fmla="*/ 3618943 h 3618943"/>
              <a:gd name="connsiteX5-383" fmla="*/ 0 w 9144000"/>
              <a:gd name="connsiteY5-384" fmla="*/ 0 h 3618943"/>
              <a:gd name="connsiteX0-385" fmla="*/ 0 w 9144000"/>
              <a:gd name="connsiteY0-386" fmla="*/ 0 h 3618943"/>
              <a:gd name="connsiteX1-387" fmla="*/ 9144000 w 9144000"/>
              <a:gd name="connsiteY1-388" fmla="*/ 2619238 h 3618943"/>
              <a:gd name="connsiteX2-389" fmla="*/ 9144000 w 9144000"/>
              <a:gd name="connsiteY2-390" fmla="*/ 2619238 h 3618943"/>
              <a:gd name="connsiteX3-391" fmla="*/ 9144000 w 9144000"/>
              <a:gd name="connsiteY3-392" fmla="*/ 3618943 h 3618943"/>
              <a:gd name="connsiteX4-393" fmla="*/ 0 w 9144000"/>
              <a:gd name="connsiteY4-394" fmla="*/ 3618943 h 3618943"/>
              <a:gd name="connsiteX5-395" fmla="*/ 0 w 9144000"/>
              <a:gd name="connsiteY5-396" fmla="*/ 0 h 3618943"/>
              <a:gd name="connsiteX0-397" fmla="*/ 0 w 9144000"/>
              <a:gd name="connsiteY0-398" fmla="*/ 0 h 3618943"/>
              <a:gd name="connsiteX1-399" fmla="*/ 9144000 w 9144000"/>
              <a:gd name="connsiteY1-400" fmla="*/ 2619238 h 3618943"/>
              <a:gd name="connsiteX2-401" fmla="*/ 9144000 w 9144000"/>
              <a:gd name="connsiteY2-402" fmla="*/ 2619238 h 3618943"/>
              <a:gd name="connsiteX3-403" fmla="*/ 9144000 w 9144000"/>
              <a:gd name="connsiteY3-404" fmla="*/ 3618943 h 3618943"/>
              <a:gd name="connsiteX4-405" fmla="*/ 0 w 9144000"/>
              <a:gd name="connsiteY4-406" fmla="*/ 3618943 h 3618943"/>
              <a:gd name="connsiteX5-407" fmla="*/ 0 w 9144000"/>
              <a:gd name="connsiteY5-408" fmla="*/ 0 h 3618943"/>
              <a:gd name="connsiteX0-409" fmla="*/ 0 w 9144000"/>
              <a:gd name="connsiteY0-410" fmla="*/ 0 h 3618943"/>
              <a:gd name="connsiteX1-411" fmla="*/ 9144000 w 9144000"/>
              <a:gd name="connsiteY1-412" fmla="*/ 2619238 h 3618943"/>
              <a:gd name="connsiteX2-413" fmla="*/ 9144000 w 9144000"/>
              <a:gd name="connsiteY2-414" fmla="*/ 2619238 h 3618943"/>
              <a:gd name="connsiteX3-415" fmla="*/ 9144000 w 9144000"/>
              <a:gd name="connsiteY3-416" fmla="*/ 3618943 h 3618943"/>
              <a:gd name="connsiteX4-417" fmla="*/ 0 w 9144000"/>
              <a:gd name="connsiteY4-418" fmla="*/ 3618943 h 3618943"/>
              <a:gd name="connsiteX5-419" fmla="*/ 0 w 9144000"/>
              <a:gd name="connsiteY5-420" fmla="*/ 0 h 3618943"/>
              <a:gd name="connsiteX0-421" fmla="*/ 0 w 9144000"/>
              <a:gd name="connsiteY0-422" fmla="*/ 0 h 3618943"/>
              <a:gd name="connsiteX1-423" fmla="*/ 9144000 w 9144000"/>
              <a:gd name="connsiteY1-424" fmla="*/ 2619238 h 3618943"/>
              <a:gd name="connsiteX2-425" fmla="*/ 9144000 w 9144000"/>
              <a:gd name="connsiteY2-426" fmla="*/ 2619238 h 3618943"/>
              <a:gd name="connsiteX3-427" fmla="*/ 9144000 w 9144000"/>
              <a:gd name="connsiteY3-428" fmla="*/ 3618943 h 3618943"/>
              <a:gd name="connsiteX4-429" fmla="*/ 0 w 9144000"/>
              <a:gd name="connsiteY4-430" fmla="*/ 3618943 h 3618943"/>
              <a:gd name="connsiteX5-431" fmla="*/ 0 w 9144000"/>
              <a:gd name="connsiteY5-432" fmla="*/ 0 h 3618943"/>
              <a:gd name="connsiteX0-433" fmla="*/ 0 w 9144000"/>
              <a:gd name="connsiteY0-434" fmla="*/ 0 h 3618943"/>
              <a:gd name="connsiteX1-435" fmla="*/ 9144000 w 9144000"/>
              <a:gd name="connsiteY1-436" fmla="*/ 2619238 h 3618943"/>
              <a:gd name="connsiteX2-437" fmla="*/ 9144000 w 9144000"/>
              <a:gd name="connsiteY2-438" fmla="*/ 2619238 h 3618943"/>
              <a:gd name="connsiteX3-439" fmla="*/ 9144000 w 9144000"/>
              <a:gd name="connsiteY3-440" fmla="*/ 3618943 h 3618943"/>
              <a:gd name="connsiteX4-441" fmla="*/ 0 w 9144000"/>
              <a:gd name="connsiteY4-442" fmla="*/ 3618943 h 3618943"/>
              <a:gd name="connsiteX5-443" fmla="*/ 0 w 9144000"/>
              <a:gd name="connsiteY5-444" fmla="*/ 0 h 3618943"/>
              <a:gd name="connsiteX0-445" fmla="*/ 0 w 9144000"/>
              <a:gd name="connsiteY0-446" fmla="*/ 0 h 3618943"/>
              <a:gd name="connsiteX1-447" fmla="*/ 9144000 w 9144000"/>
              <a:gd name="connsiteY1-448" fmla="*/ 2619238 h 3618943"/>
              <a:gd name="connsiteX2-449" fmla="*/ 9144000 w 9144000"/>
              <a:gd name="connsiteY2-450" fmla="*/ 2619238 h 3618943"/>
              <a:gd name="connsiteX3-451" fmla="*/ 9144000 w 9144000"/>
              <a:gd name="connsiteY3-452" fmla="*/ 3618943 h 3618943"/>
              <a:gd name="connsiteX4-453" fmla="*/ 0 w 9144000"/>
              <a:gd name="connsiteY4-454" fmla="*/ 3618943 h 3618943"/>
              <a:gd name="connsiteX5-455" fmla="*/ 0 w 9144000"/>
              <a:gd name="connsiteY5-456" fmla="*/ 0 h 3618943"/>
              <a:gd name="connsiteX0-457" fmla="*/ 0 w 9144000"/>
              <a:gd name="connsiteY0-458" fmla="*/ 0 h 3618943"/>
              <a:gd name="connsiteX1-459" fmla="*/ 9144000 w 9144000"/>
              <a:gd name="connsiteY1-460" fmla="*/ 2619238 h 3618943"/>
              <a:gd name="connsiteX2-461" fmla="*/ 9144000 w 9144000"/>
              <a:gd name="connsiteY2-462" fmla="*/ 2619238 h 3618943"/>
              <a:gd name="connsiteX3-463" fmla="*/ 9144000 w 9144000"/>
              <a:gd name="connsiteY3-464" fmla="*/ 3618943 h 3618943"/>
              <a:gd name="connsiteX4-465" fmla="*/ 0 w 9144000"/>
              <a:gd name="connsiteY4-466" fmla="*/ 3618943 h 3618943"/>
              <a:gd name="connsiteX5-467" fmla="*/ 0 w 9144000"/>
              <a:gd name="connsiteY5-468" fmla="*/ 0 h 3618943"/>
              <a:gd name="connsiteX0-469" fmla="*/ 0 w 9144000"/>
              <a:gd name="connsiteY0-470" fmla="*/ 0 h 3618943"/>
              <a:gd name="connsiteX1-471" fmla="*/ 9144000 w 9144000"/>
              <a:gd name="connsiteY1-472" fmla="*/ 2619238 h 3618943"/>
              <a:gd name="connsiteX2-473" fmla="*/ 9144000 w 9144000"/>
              <a:gd name="connsiteY2-474" fmla="*/ 2619238 h 3618943"/>
              <a:gd name="connsiteX3-475" fmla="*/ 9144000 w 9144000"/>
              <a:gd name="connsiteY3-476" fmla="*/ 3618943 h 3618943"/>
              <a:gd name="connsiteX4-477" fmla="*/ 0 w 9144000"/>
              <a:gd name="connsiteY4-478" fmla="*/ 3618943 h 3618943"/>
              <a:gd name="connsiteX5-479" fmla="*/ 0 w 9144000"/>
              <a:gd name="connsiteY5-480" fmla="*/ 0 h 3618943"/>
              <a:gd name="connsiteX0-481" fmla="*/ 0 w 9144000"/>
              <a:gd name="connsiteY0-482" fmla="*/ 0 h 3618943"/>
              <a:gd name="connsiteX1-483" fmla="*/ 9144000 w 9144000"/>
              <a:gd name="connsiteY1-484" fmla="*/ 2619238 h 3618943"/>
              <a:gd name="connsiteX2-485" fmla="*/ 9144000 w 9144000"/>
              <a:gd name="connsiteY2-486" fmla="*/ 2619238 h 3618943"/>
              <a:gd name="connsiteX3-487" fmla="*/ 9144000 w 9144000"/>
              <a:gd name="connsiteY3-488" fmla="*/ 3618943 h 3618943"/>
              <a:gd name="connsiteX4-489" fmla="*/ 0 w 9144000"/>
              <a:gd name="connsiteY4-490" fmla="*/ 3618943 h 3618943"/>
              <a:gd name="connsiteX5-491" fmla="*/ 0 w 9144000"/>
              <a:gd name="connsiteY5-492" fmla="*/ 0 h 3618943"/>
              <a:gd name="connsiteX0-493" fmla="*/ 0 w 9144000"/>
              <a:gd name="connsiteY0-494" fmla="*/ 0 h 3618943"/>
              <a:gd name="connsiteX1-495" fmla="*/ 9144000 w 9144000"/>
              <a:gd name="connsiteY1-496" fmla="*/ 2619238 h 3618943"/>
              <a:gd name="connsiteX2-497" fmla="*/ 9144000 w 9144000"/>
              <a:gd name="connsiteY2-498" fmla="*/ 2619238 h 3618943"/>
              <a:gd name="connsiteX3-499" fmla="*/ 9144000 w 9144000"/>
              <a:gd name="connsiteY3-500" fmla="*/ 3618943 h 3618943"/>
              <a:gd name="connsiteX4-501" fmla="*/ 0 w 9144000"/>
              <a:gd name="connsiteY4-502" fmla="*/ 3618943 h 3618943"/>
              <a:gd name="connsiteX5-503" fmla="*/ 0 w 9144000"/>
              <a:gd name="connsiteY5-504" fmla="*/ 0 h 3618943"/>
              <a:gd name="connsiteX0-505" fmla="*/ 0 w 9144000"/>
              <a:gd name="connsiteY0-506" fmla="*/ 0 h 3618943"/>
              <a:gd name="connsiteX1-507" fmla="*/ 9144000 w 9144000"/>
              <a:gd name="connsiteY1-508" fmla="*/ 2619238 h 3618943"/>
              <a:gd name="connsiteX2-509" fmla="*/ 9144000 w 9144000"/>
              <a:gd name="connsiteY2-510" fmla="*/ 2619238 h 3618943"/>
              <a:gd name="connsiteX3-511" fmla="*/ 9144000 w 9144000"/>
              <a:gd name="connsiteY3-512" fmla="*/ 3618943 h 3618943"/>
              <a:gd name="connsiteX4-513" fmla="*/ 0 w 9144000"/>
              <a:gd name="connsiteY4-514" fmla="*/ 3618943 h 3618943"/>
              <a:gd name="connsiteX5-515" fmla="*/ 0 w 9144000"/>
              <a:gd name="connsiteY5-516" fmla="*/ 0 h 3618943"/>
              <a:gd name="connsiteX0-517" fmla="*/ 0 w 9144000"/>
              <a:gd name="connsiteY0-518" fmla="*/ 0 h 3618943"/>
              <a:gd name="connsiteX1-519" fmla="*/ 9144000 w 9144000"/>
              <a:gd name="connsiteY1-520" fmla="*/ 2619238 h 3618943"/>
              <a:gd name="connsiteX2-521" fmla="*/ 9144000 w 9144000"/>
              <a:gd name="connsiteY2-522" fmla="*/ 2619238 h 3618943"/>
              <a:gd name="connsiteX3-523" fmla="*/ 9144000 w 9144000"/>
              <a:gd name="connsiteY3-524" fmla="*/ 3618943 h 3618943"/>
              <a:gd name="connsiteX4-525" fmla="*/ 0 w 9144000"/>
              <a:gd name="connsiteY4-526" fmla="*/ 3618943 h 3618943"/>
              <a:gd name="connsiteX5-527" fmla="*/ 0 w 9144000"/>
              <a:gd name="connsiteY5-528" fmla="*/ 0 h 3618943"/>
              <a:gd name="connsiteX0-529" fmla="*/ 0 w 9144000"/>
              <a:gd name="connsiteY0-530" fmla="*/ 0 h 3618943"/>
              <a:gd name="connsiteX1-531" fmla="*/ 9144000 w 9144000"/>
              <a:gd name="connsiteY1-532" fmla="*/ 2619238 h 3618943"/>
              <a:gd name="connsiteX2-533" fmla="*/ 9144000 w 9144000"/>
              <a:gd name="connsiteY2-534" fmla="*/ 2619238 h 3618943"/>
              <a:gd name="connsiteX3-535" fmla="*/ 9144000 w 9144000"/>
              <a:gd name="connsiteY3-536" fmla="*/ 3618943 h 3618943"/>
              <a:gd name="connsiteX4-537" fmla="*/ 0 w 9144000"/>
              <a:gd name="connsiteY4-538" fmla="*/ 3618943 h 3618943"/>
              <a:gd name="connsiteX5-539" fmla="*/ 0 w 9144000"/>
              <a:gd name="connsiteY5-540" fmla="*/ 0 h 3618943"/>
              <a:gd name="connsiteX0-541" fmla="*/ 0 w 9144000"/>
              <a:gd name="connsiteY0-542" fmla="*/ 0 h 2489220"/>
              <a:gd name="connsiteX1-543" fmla="*/ 9144000 w 9144000"/>
              <a:gd name="connsiteY1-544" fmla="*/ 1143306 h 2489220"/>
              <a:gd name="connsiteX2-545" fmla="*/ 9144000 w 9144000"/>
              <a:gd name="connsiteY2-546" fmla="*/ 1143306 h 2489220"/>
              <a:gd name="connsiteX3-547" fmla="*/ 9144000 w 9144000"/>
              <a:gd name="connsiteY3-548" fmla="*/ 2143011 h 2489220"/>
              <a:gd name="connsiteX4-549" fmla="*/ 0 w 9144000"/>
              <a:gd name="connsiteY4-550" fmla="*/ 2143011 h 2489220"/>
              <a:gd name="connsiteX5-551" fmla="*/ 0 w 9144000"/>
              <a:gd name="connsiteY5-552" fmla="*/ 0 h 2489220"/>
              <a:gd name="connsiteX0-553" fmla="*/ 0 w 9144000"/>
              <a:gd name="connsiteY0-554" fmla="*/ 0 h 2489220"/>
              <a:gd name="connsiteX1-555" fmla="*/ 9144000 w 9144000"/>
              <a:gd name="connsiteY1-556" fmla="*/ 1143306 h 2489220"/>
              <a:gd name="connsiteX2-557" fmla="*/ 9144000 w 9144000"/>
              <a:gd name="connsiteY2-558" fmla="*/ 714337 h 2489220"/>
              <a:gd name="connsiteX3-559" fmla="*/ 9144000 w 9144000"/>
              <a:gd name="connsiteY3-560" fmla="*/ 2143011 h 2489220"/>
              <a:gd name="connsiteX4-561" fmla="*/ 0 w 9144000"/>
              <a:gd name="connsiteY4-562" fmla="*/ 2143011 h 2489220"/>
              <a:gd name="connsiteX5-563" fmla="*/ 0 w 9144000"/>
              <a:gd name="connsiteY5-564" fmla="*/ 0 h 2489220"/>
              <a:gd name="connsiteX0-565" fmla="*/ 0 w 9144000"/>
              <a:gd name="connsiteY0-566" fmla="*/ 0 h 2489220"/>
              <a:gd name="connsiteX1-567" fmla="*/ 9144000 w 9144000"/>
              <a:gd name="connsiteY1-568" fmla="*/ 476225 h 2489220"/>
              <a:gd name="connsiteX2-569" fmla="*/ 9144000 w 9144000"/>
              <a:gd name="connsiteY2-570" fmla="*/ 714337 h 2489220"/>
              <a:gd name="connsiteX3-571" fmla="*/ 9144000 w 9144000"/>
              <a:gd name="connsiteY3-572" fmla="*/ 2143011 h 2489220"/>
              <a:gd name="connsiteX4-573" fmla="*/ 0 w 9144000"/>
              <a:gd name="connsiteY4-574" fmla="*/ 2143011 h 2489220"/>
              <a:gd name="connsiteX5-575" fmla="*/ 0 w 9144000"/>
              <a:gd name="connsiteY5-576" fmla="*/ 0 h 2489220"/>
              <a:gd name="connsiteX0-577" fmla="*/ 0 w 9144000"/>
              <a:gd name="connsiteY0-578" fmla="*/ 0 h 2489220"/>
              <a:gd name="connsiteX1-579" fmla="*/ 9144000 w 9144000"/>
              <a:gd name="connsiteY1-580" fmla="*/ 476225 h 2489220"/>
              <a:gd name="connsiteX2-581" fmla="*/ 9144000 w 9144000"/>
              <a:gd name="connsiteY2-582" fmla="*/ 714337 h 2489220"/>
              <a:gd name="connsiteX3-583" fmla="*/ 9144000 w 9144000"/>
              <a:gd name="connsiteY3-584" fmla="*/ 2143011 h 2489220"/>
              <a:gd name="connsiteX4-585" fmla="*/ 0 w 9144000"/>
              <a:gd name="connsiteY4-586" fmla="*/ 2143011 h 2489220"/>
              <a:gd name="connsiteX5-587" fmla="*/ 0 w 9144000"/>
              <a:gd name="connsiteY5-588" fmla="*/ 0 h 2489220"/>
              <a:gd name="connsiteX0-589" fmla="*/ 0 w 9144000"/>
              <a:gd name="connsiteY0-590" fmla="*/ 0 h 2489220"/>
              <a:gd name="connsiteX1-591" fmla="*/ 9144000 w 9144000"/>
              <a:gd name="connsiteY1-592" fmla="*/ 476225 h 2489220"/>
              <a:gd name="connsiteX2-593" fmla="*/ 9144000 w 9144000"/>
              <a:gd name="connsiteY2-594" fmla="*/ 714337 h 2489220"/>
              <a:gd name="connsiteX3-595" fmla="*/ 9144000 w 9144000"/>
              <a:gd name="connsiteY3-596" fmla="*/ 2143011 h 2489220"/>
              <a:gd name="connsiteX4-597" fmla="*/ 0 w 9144000"/>
              <a:gd name="connsiteY4-598" fmla="*/ 2143011 h 2489220"/>
              <a:gd name="connsiteX5-599" fmla="*/ 0 w 9144000"/>
              <a:gd name="connsiteY5-600" fmla="*/ 0 h 2489220"/>
              <a:gd name="connsiteX0-601" fmla="*/ 0 w 9144000"/>
              <a:gd name="connsiteY0-602" fmla="*/ 0 h 2489220"/>
              <a:gd name="connsiteX1-603" fmla="*/ 9144000 w 9144000"/>
              <a:gd name="connsiteY1-604" fmla="*/ 476225 h 2489220"/>
              <a:gd name="connsiteX2-605" fmla="*/ 9144000 w 9144000"/>
              <a:gd name="connsiteY2-606" fmla="*/ 714337 h 2489220"/>
              <a:gd name="connsiteX3-607" fmla="*/ 9144000 w 9144000"/>
              <a:gd name="connsiteY3-608" fmla="*/ 2143011 h 2489220"/>
              <a:gd name="connsiteX4-609" fmla="*/ 0 w 9144000"/>
              <a:gd name="connsiteY4-610" fmla="*/ 2143011 h 2489220"/>
              <a:gd name="connsiteX5-611" fmla="*/ 0 w 9144000"/>
              <a:gd name="connsiteY5-612" fmla="*/ 0 h 2489220"/>
              <a:gd name="connsiteX0-613" fmla="*/ 0 w 9144000"/>
              <a:gd name="connsiteY0-614" fmla="*/ 0 h 2489220"/>
              <a:gd name="connsiteX1-615" fmla="*/ 9144000 w 9144000"/>
              <a:gd name="connsiteY1-616" fmla="*/ 476225 h 2489220"/>
              <a:gd name="connsiteX2-617" fmla="*/ 9144000 w 9144000"/>
              <a:gd name="connsiteY2-618" fmla="*/ 714337 h 2489220"/>
              <a:gd name="connsiteX3-619" fmla="*/ 9144000 w 9144000"/>
              <a:gd name="connsiteY3-620" fmla="*/ 2143011 h 2489220"/>
              <a:gd name="connsiteX4-621" fmla="*/ 0 w 9144000"/>
              <a:gd name="connsiteY4-622" fmla="*/ 2143011 h 2489220"/>
              <a:gd name="connsiteX5-623" fmla="*/ 0 w 9144000"/>
              <a:gd name="connsiteY5-624" fmla="*/ 0 h 2489220"/>
              <a:gd name="connsiteX0-625" fmla="*/ 0 w 9144000"/>
              <a:gd name="connsiteY0-626" fmla="*/ 0 h 2489220"/>
              <a:gd name="connsiteX1-627" fmla="*/ 9144000 w 9144000"/>
              <a:gd name="connsiteY1-628" fmla="*/ 476225 h 2489220"/>
              <a:gd name="connsiteX2-629" fmla="*/ 9144000 w 9144000"/>
              <a:gd name="connsiteY2-630" fmla="*/ 714337 h 2489220"/>
              <a:gd name="connsiteX3-631" fmla="*/ 9144000 w 9144000"/>
              <a:gd name="connsiteY3-632" fmla="*/ 2143011 h 2489220"/>
              <a:gd name="connsiteX4-633" fmla="*/ 0 w 9144000"/>
              <a:gd name="connsiteY4-634" fmla="*/ 2143011 h 2489220"/>
              <a:gd name="connsiteX5-635" fmla="*/ 0 w 9144000"/>
              <a:gd name="connsiteY5-636" fmla="*/ 0 h 2489220"/>
              <a:gd name="connsiteX0-637" fmla="*/ 0 w 9144000"/>
              <a:gd name="connsiteY0-638" fmla="*/ 0 h 2489220"/>
              <a:gd name="connsiteX1-639" fmla="*/ 9144000 w 9144000"/>
              <a:gd name="connsiteY1-640" fmla="*/ 476225 h 2489220"/>
              <a:gd name="connsiteX2-641" fmla="*/ 9144000 w 9144000"/>
              <a:gd name="connsiteY2-642" fmla="*/ 714337 h 2489220"/>
              <a:gd name="connsiteX3-643" fmla="*/ 9144000 w 9144000"/>
              <a:gd name="connsiteY3-644" fmla="*/ 2143011 h 2489220"/>
              <a:gd name="connsiteX4-645" fmla="*/ 0 w 9144000"/>
              <a:gd name="connsiteY4-646" fmla="*/ 2143011 h 2489220"/>
              <a:gd name="connsiteX5-647" fmla="*/ 0 w 9144000"/>
              <a:gd name="connsiteY5-648" fmla="*/ 0 h 2489220"/>
              <a:gd name="connsiteX0-649" fmla="*/ 0 w 9144000"/>
              <a:gd name="connsiteY0-650" fmla="*/ 0 h 2489220"/>
              <a:gd name="connsiteX1-651" fmla="*/ 9144000 w 9144000"/>
              <a:gd name="connsiteY1-652" fmla="*/ 476225 h 2489220"/>
              <a:gd name="connsiteX2-653" fmla="*/ 9144000 w 9144000"/>
              <a:gd name="connsiteY2-654" fmla="*/ 714337 h 2489220"/>
              <a:gd name="connsiteX3-655" fmla="*/ 9144000 w 9144000"/>
              <a:gd name="connsiteY3-656" fmla="*/ 2143011 h 2489220"/>
              <a:gd name="connsiteX4-657" fmla="*/ 0 w 9144000"/>
              <a:gd name="connsiteY4-658" fmla="*/ 2143011 h 2489220"/>
              <a:gd name="connsiteX5-659" fmla="*/ 0 w 9144000"/>
              <a:gd name="connsiteY5-660" fmla="*/ 0 h 2489220"/>
              <a:gd name="connsiteX0-661" fmla="*/ 0 w 9144000"/>
              <a:gd name="connsiteY0-662" fmla="*/ 0 h 2489220"/>
              <a:gd name="connsiteX1-663" fmla="*/ 9144000 w 9144000"/>
              <a:gd name="connsiteY1-664" fmla="*/ 476225 h 2489220"/>
              <a:gd name="connsiteX2-665" fmla="*/ 9144000 w 9144000"/>
              <a:gd name="connsiteY2-666" fmla="*/ 714337 h 2489220"/>
              <a:gd name="connsiteX3-667" fmla="*/ 9144000 w 9144000"/>
              <a:gd name="connsiteY3-668" fmla="*/ 2143011 h 2489220"/>
              <a:gd name="connsiteX4-669" fmla="*/ 0 w 9144000"/>
              <a:gd name="connsiteY4-670" fmla="*/ 2143011 h 2489220"/>
              <a:gd name="connsiteX5-671" fmla="*/ 0 w 9144000"/>
              <a:gd name="connsiteY5-672" fmla="*/ 0 h 2489220"/>
              <a:gd name="connsiteX0-673" fmla="*/ 0 w 9144000"/>
              <a:gd name="connsiteY0-674" fmla="*/ 0 h 2489220"/>
              <a:gd name="connsiteX1-675" fmla="*/ 9144000 w 9144000"/>
              <a:gd name="connsiteY1-676" fmla="*/ 476225 h 2489220"/>
              <a:gd name="connsiteX2-677" fmla="*/ 9144000 w 9144000"/>
              <a:gd name="connsiteY2-678" fmla="*/ 714337 h 2489220"/>
              <a:gd name="connsiteX3-679" fmla="*/ 9144000 w 9144000"/>
              <a:gd name="connsiteY3-680" fmla="*/ 2143011 h 2489220"/>
              <a:gd name="connsiteX4-681" fmla="*/ 0 w 9144000"/>
              <a:gd name="connsiteY4-682" fmla="*/ 2143011 h 2489220"/>
              <a:gd name="connsiteX5-683" fmla="*/ 0 w 9144000"/>
              <a:gd name="connsiteY5-684" fmla="*/ 0 h 2489220"/>
              <a:gd name="connsiteX0-685" fmla="*/ 0 w 9144000"/>
              <a:gd name="connsiteY0-686" fmla="*/ 0 h 2489220"/>
              <a:gd name="connsiteX1-687" fmla="*/ 9144000 w 9144000"/>
              <a:gd name="connsiteY1-688" fmla="*/ 476225 h 2489220"/>
              <a:gd name="connsiteX2-689" fmla="*/ 9144000 w 9144000"/>
              <a:gd name="connsiteY2-690" fmla="*/ 714337 h 2489220"/>
              <a:gd name="connsiteX3-691" fmla="*/ 9144000 w 9144000"/>
              <a:gd name="connsiteY3-692" fmla="*/ 2143011 h 2489220"/>
              <a:gd name="connsiteX4-693" fmla="*/ 0 w 9144000"/>
              <a:gd name="connsiteY4-694" fmla="*/ 2143011 h 2489220"/>
              <a:gd name="connsiteX5-695" fmla="*/ 0 w 9144000"/>
              <a:gd name="connsiteY5-696" fmla="*/ 0 h 2489220"/>
              <a:gd name="connsiteX0-697" fmla="*/ 0 w 9144000"/>
              <a:gd name="connsiteY0-698" fmla="*/ 0 h 2982978"/>
              <a:gd name="connsiteX1-699" fmla="*/ 9144000 w 9144000"/>
              <a:gd name="connsiteY1-700" fmla="*/ 476225 h 2982978"/>
              <a:gd name="connsiteX2-701" fmla="*/ 9144000 w 9144000"/>
              <a:gd name="connsiteY2-702" fmla="*/ 714337 h 2982978"/>
              <a:gd name="connsiteX3-703" fmla="*/ 9144000 w 9144000"/>
              <a:gd name="connsiteY3-704" fmla="*/ 2143011 h 2982978"/>
              <a:gd name="connsiteX4-705" fmla="*/ 0 w 9144000"/>
              <a:gd name="connsiteY4-706" fmla="*/ 2143011 h 2982978"/>
              <a:gd name="connsiteX5-707" fmla="*/ 0 w 9144000"/>
              <a:gd name="connsiteY5-708" fmla="*/ 0 h 2982978"/>
              <a:gd name="connsiteX0-709" fmla="*/ 0 w 9144000"/>
              <a:gd name="connsiteY0-710" fmla="*/ 0 h 2489220"/>
              <a:gd name="connsiteX1-711" fmla="*/ 9144000 w 9144000"/>
              <a:gd name="connsiteY1-712" fmla="*/ 476225 h 2489220"/>
              <a:gd name="connsiteX2-713" fmla="*/ 9144000 w 9144000"/>
              <a:gd name="connsiteY2-714" fmla="*/ 714337 h 2489220"/>
              <a:gd name="connsiteX3-715" fmla="*/ 9144000 w 9144000"/>
              <a:gd name="connsiteY3-716" fmla="*/ 2143011 h 2489220"/>
              <a:gd name="connsiteX4-717" fmla="*/ 0 w 9144000"/>
              <a:gd name="connsiteY4-718" fmla="*/ 2143011 h 2489220"/>
              <a:gd name="connsiteX5-719" fmla="*/ 0 w 9144000"/>
              <a:gd name="connsiteY5-720" fmla="*/ 0 h 2489220"/>
              <a:gd name="connsiteX0-721" fmla="*/ 0 w 9144000"/>
              <a:gd name="connsiteY0-722" fmla="*/ 0 h 2354955"/>
              <a:gd name="connsiteX1-723" fmla="*/ 9144000 w 9144000"/>
              <a:gd name="connsiteY1-724" fmla="*/ 476225 h 2354955"/>
              <a:gd name="connsiteX2-725" fmla="*/ 9144000 w 9144000"/>
              <a:gd name="connsiteY2-726" fmla="*/ 714337 h 2354955"/>
              <a:gd name="connsiteX3-727" fmla="*/ 9144000 w 9144000"/>
              <a:gd name="connsiteY3-728" fmla="*/ 2143011 h 2354955"/>
              <a:gd name="connsiteX4-729" fmla="*/ 0 w 9144000"/>
              <a:gd name="connsiteY4-730" fmla="*/ 2143011 h 2354955"/>
              <a:gd name="connsiteX5-731" fmla="*/ 0 w 9144000"/>
              <a:gd name="connsiteY5-732" fmla="*/ 0 h 2354955"/>
              <a:gd name="connsiteX0-733" fmla="*/ 0 w 9144000"/>
              <a:gd name="connsiteY0-734" fmla="*/ 0 h 2641938"/>
              <a:gd name="connsiteX1-735" fmla="*/ 9144000 w 9144000"/>
              <a:gd name="connsiteY1-736" fmla="*/ 476225 h 2641938"/>
              <a:gd name="connsiteX2-737" fmla="*/ 9144000 w 9144000"/>
              <a:gd name="connsiteY2-738" fmla="*/ 714337 h 2641938"/>
              <a:gd name="connsiteX3-739" fmla="*/ 9144000 w 9144000"/>
              <a:gd name="connsiteY3-740" fmla="*/ 2143011 h 2641938"/>
              <a:gd name="connsiteX4-741" fmla="*/ 0 w 9144000"/>
              <a:gd name="connsiteY4-742" fmla="*/ 2143011 h 2641938"/>
              <a:gd name="connsiteX5-743" fmla="*/ 0 w 9144000"/>
              <a:gd name="connsiteY5-744" fmla="*/ 0 h 2641938"/>
              <a:gd name="connsiteX0-745" fmla="*/ 0 w 9144000"/>
              <a:gd name="connsiteY0-746" fmla="*/ 0 h 2354955"/>
              <a:gd name="connsiteX1-747" fmla="*/ 9144000 w 9144000"/>
              <a:gd name="connsiteY1-748" fmla="*/ 476225 h 2354955"/>
              <a:gd name="connsiteX2-749" fmla="*/ 9144000 w 9144000"/>
              <a:gd name="connsiteY2-750" fmla="*/ 714337 h 2354955"/>
              <a:gd name="connsiteX3-751" fmla="*/ 9144000 w 9144000"/>
              <a:gd name="connsiteY3-752" fmla="*/ 2143011 h 2354955"/>
              <a:gd name="connsiteX4-753" fmla="*/ 0 w 9144000"/>
              <a:gd name="connsiteY4-754" fmla="*/ 2143011 h 2354955"/>
              <a:gd name="connsiteX5-755" fmla="*/ 0 w 9144000"/>
              <a:gd name="connsiteY5-756" fmla="*/ 0 h 2354955"/>
              <a:gd name="connsiteX0-757" fmla="*/ 0 w 9144000"/>
              <a:gd name="connsiteY0-758" fmla="*/ 0 h 3137094"/>
              <a:gd name="connsiteX1-759" fmla="*/ 9144000 w 9144000"/>
              <a:gd name="connsiteY1-760" fmla="*/ 476225 h 3137094"/>
              <a:gd name="connsiteX2-761" fmla="*/ 9144000 w 9144000"/>
              <a:gd name="connsiteY2-762" fmla="*/ 714337 h 3137094"/>
              <a:gd name="connsiteX3-763" fmla="*/ 9144000 w 9144000"/>
              <a:gd name="connsiteY3-764" fmla="*/ 2143011 h 3137094"/>
              <a:gd name="connsiteX4-765" fmla="*/ 0 w 9144000"/>
              <a:gd name="connsiteY4-766" fmla="*/ 2143011 h 3137094"/>
              <a:gd name="connsiteX5-767" fmla="*/ 0 w 9144000"/>
              <a:gd name="connsiteY5-768" fmla="*/ 0 h 3137094"/>
              <a:gd name="connsiteX0-769" fmla="*/ 0 w 9144000"/>
              <a:gd name="connsiteY0-770" fmla="*/ 0 h 2573576"/>
              <a:gd name="connsiteX1-771" fmla="*/ 9144000 w 9144000"/>
              <a:gd name="connsiteY1-772" fmla="*/ 476225 h 2573576"/>
              <a:gd name="connsiteX2-773" fmla="*/ 9144000 w 9144000"/>
              <a:gd name="connsiteY2-774" fmla="*/ 714337 h 2573576"/>
              <a:gd name="connsiteX3-775" fmla="*/ 9144000 w 9144000"/>
              <a:gd name="connsiteY3-776" fmla="*/ 2143011 h 2573576"/>
              <a:gd name="connsiteX4-777" fmla="*/ 0 w 9144000"/>
              <a:gd name="connsiteY4-778" fmla="*/ 2143011 h 2573576"/>
              <a:gd name="connsiteX5-779" fmla="*/ 0 w 9144000"/>
              <a:gd name="connsiteY5-780" fmla="*/ 0 h 2573576"/>
              <a:gd name="connsiteX0-781" fmla="*/ 0 w 9144000"/>
              <a:gd name="connsiteY0-782" fmla="*/ 0 h 2354955"/>
              <a:gd name="connsiteX1-783" fmla="*/ 9144000 w 9144000"/>
              <a:gd name="connsiteY1-784" fmla="*/ 476225 h 2354955"/>
              <a:gd name="connsiteX2-785" fmla="*/ 9144000 w 9144000"/>
              <a:gd name="connsiteY2-786" fmla="*/ 714337 h 2354955"/>
              <a:gd name="connsiteX3-787" fmla="*/ 9144000 w 9144000"/>
              <a:gd name="connsiteY3-788" fmla="*/ 2143011 h 2354955"/>
              <a:gd name="connsiteX4-789" fmla="*/ 0 w 9144000"/>
              <a:gd name="connsiteY4-790" fmla="*/ 2143011 h 2354955"/>
              <a:gd name="connsiteX5-791" fmla="*/ 0 w 9144000"/>
              <a:gd name="connsiteY5-792" fmla="*/ 0 h 2354955"/>
              <a:gd name="connsiteX0-793" fmla="*/ 0 w 9144000"/>
              <a:gd name="connsiteY0-794" fmla="*/ 0 h 2354955"/>
              <a:gd name="connsiteX1-795" fmla="*/ 9144000 w 9144000"/>
              <a:gd name="connsiteY1-796" fmla="*/ 476225 h 2354955"/>
              <a:gd name="connsiteX2-797" fmla="*/ 9144000 w 9144000"/>
              <a:gd name="connsiteY2-798" fmla="*/ 714337 h 2354955"/>
              <a:gd name="connsiteX3-799" fmla="*/ 9144000 w 9144000"/>
              <a:gd name="connsiteY3-800" fmla="*/ 2143011 h 2354955"/>
              <a:gd name="connsiteX4-801" fmla="*/ 0 w 9144000"/>
              <a:gd name="connsiteY4-802" fmla="*/ 2143011 h 2354955"/>
              <a:gd name="connsiteX5-803" fmla="*/ 0 w 9144000"/>
              <a:gd name="connsiteY5-804" fmla="*/ 0 h 2354955"/>
              <a:gd name="connsiteX0-805" fmla="*/ 0 w 9144000"/>
              <a:gd name="connsiteY0-806" fmla="*/ 0 h 2354955"/>
              <a:gd name="connsiteX1-807" fmla="*/ 9144000 w 9144000"/>
              <a:gd name="connsiteY1-808" fmla="*/ 476225 h 2354955"/>
              <a:gd name="connsiteX2-809" fmla="*/ 9144000 w 9144000"/>
              <a:gd name="connsiteY2-810" fmla="*/ 714337 h 2354955"/>
              <a:gd name="connsiteX3-811" fmla="*/ 9144000 w 9144000"/>
              <a:gd name="connsiteY3-812" fmla="*/ 2143011 h 2354955"/>
              <a:gd name="connsiteX4-813" fmla="*/ 0 w 9144000"/>
              <a:gd name="connsiteY4-814" fmla="*/ 2143011 h 2354955"/>
              <a:gd name="connsiteX5-815" fmla="*/ 0 w 9144000"/>
              <a:gd name="connsiteY5-816" fmla="*/ 0 h 2354955"/>
              <a:gd name="connsiteX0-817" fmla="*/ 0 w 9144000"/>
              <a:gd name="connsiteY0-818" fmla="*/ 0 h 2354955"/>
              <a:gd name="connsiteX1-819" fmla="*/ 9144000 w 9144000"/>
              <a:gd name="connsiteY1-820" fmla="*/ 476225 h 2354955"/>
              <a:gd name="connsiteX2-821" fmla="*/ 9144000 w 9144000"/>
              <a:gd name="connsiteY2-822" fmla="*/ 714337 h 2354955"/>
              <a:gd name="connsiteX3-823" fmla="*/ 9144000 w 9144000"/>
              <a:gd name="connsiteY3-824" fmla="*/ 2143011 h 2354955"/>
              <a:gd name="connsiteX4-825" fmla="*/ 0 w 9144000"/>
              <a:gd name="connsiteY4-826" fmla="*/ 2143011 h 2354955"/>
              <a:gd name="connsiteX5-827" fmla="*/ 0 w 9144000"/>
              <a:gd name="connsiteY5-828" fmla="*/ 0 h 2354955"/>
              <a:gd name="connsiteX0-829" fmla="*/ 0 w 9144000"/>
              <a:gd name="connsiteY0-830" fmla="*/ 0 h 2354955"/>
              <a:gd name="connsiteX1-831" fmla="*/ 9144000 w 9144000"/>
              <a:gd name="connsiteY1-832" fmla="*/ 476225 h 2354955"/>
              <a:gd name="connsiteX2-833" fmla="*/ 9144000 w 9144000"/>
              <a:gd name="connsiteY2-834" fmla="*/ 714337 h 2354955"/>
              <a:gd name="connsiteX3-835" fmla="*/ 9144000 w 9144000"/>
              <a:gd name="connsiteY3-836" fmla="*/ 2143011 h 2354955"/>
              <a:gd name="connsiteX4-837" fmla="*/ 0 w 9144000"/>
              <a:gd name="connsiteY4-838" fmla="*/ 2143011 h 2354955"/>
              <a:gd name="connsiteX5-839" fmla="*/ 0 w 9144000"/>
              <a:gd name="connsiteY5-840" fmla="*/ 0 h 2354955"/>
              <a:gd name="connsiteX0-841" fmla="*/ 0 w 9144000"/>
              <a:gd name="connsiteY0-842" fmla="*/ 0 h 2354955"/>
              <a:gd name="connsiteX1-843" fmla="*/ 9144000 w 9144000"/>
              <a:gd name="connsiteY1-844" fmla="*/ 476225 h 2354955"/>
              <a:gd name="connsiteX2-845" fmla="*/ 9144000 w 9144000"/>
              <a:gd name="connsiteY2-846" fmla="*/ 714337 h 2354955"/>
              <a:gd name="connsiteX3-847" fmla="*/ 9144000 w 9144000"/>
              <a:gd name="connsiteY3-848" fmla="*/ 2143011 h 2354955"/>
              <a:gd name="connsiteX4-849" fmla="*/ 0 w 9144000"/>
              <a:gd name="connsiteY4-850" fmla="*/ 2143011 h 2354955"/>
              <a:gd name="connsiteX5-851" fmla="*/ 0 w 9144000"/>
              <a:gd name="connsiteY5-852" fmla="*/ 0 h 2354955"/>
              <a:gd name="connsiteX0-853" fmla="*/ 0 w 9144000"/>
              <a:gd name="connsiteY0-854" fmla="*/ 0 h 2354955"/>
              <a:gd name="connsiteX1-855" fmla="*/ 9144000 w 9144000"/>
              <a:gd name="connsiteY1-856" fmla="*/ 476225 h 2354955"/>
              <a:gd name="connsiteX2-857" fmla="*/ 9144000 w 9144000"/>
              <a:gd name="connsiteY2-858" fmla="*/ 714337 h 2354955"/>
              <a:gd name="connsiteX3-859" fmla="*/ 9144000 w 9144000"/>
              <a:gd name="connsiteY3-860" fmla="*/ 2143011 h 2354955"/>
              <a:gd name="connsiteX4-861" fmla="*/ 0 w 9144000"/>
              <a:gd name="connsiteY4-862" fmla="*/ 2143011 h 2354955"/>
              <a:gd name="connsiteX5-863" fmla="*/ 0 w 9144000"/>
              <a:gd name="connsiteY5-864" fmla="*/ 0 h 2354955"/>
              <a:gd name="connsiteX0-865" fmla="*/ 0 w 9144000"/>
              <a:gd name="connsiteY0-866" fmla="*/ 0 h 2354955"/>
              <a:gd name="connsiteX1-867" fmla="*/ 9144000 w 9144000"/>
              <a:gd name="connsiteY1-868" fmla="*/ 476225 h 2354955"/>
              <a:gd name="connsiteX2-869" fmla="*/ 9144000 w 9144000"/>
              <a:gd name="connsiteY2-870" fmla="*/ 714337 h 2354955"/>
              <a:gd name="connsiteX3-871" fmla="*/ 9144000 w 9144000"/>
              <a:gd name="connsiteY3-872" fmla="*/ 2143011 h 2354955"/>
              <a:gd name="connsiteX4-873" fmla="*/ 0 w 9144000"/>
              <a:gd name="connsiteY4-874" fmla="*/ 2143011 h 2354955"/>
              <a:gd name="connsiteX5-875" fmla="*/ 0 w 9144000"/>
              <a:gd name="connsiteY5-876" fmla="*/ 0 h 2354955"/>
              <a:gd name="connsiteX0-877" fmla="*/ 0 w 9144000"/>
              <a:gd name="connsiteY0-878" fmla="*/ 0 h 2354955"/>
              <a:gd name="connsiteX1-879" fmla="*/ 9144000 w 9144000"/>
              <a:gd name="connsiteY1-880" fmla="*/ 476225 h 2354955"/>
              <a:gd name="connsiteX2-881" fmla="*/ 9144000 w 9144000"/>
              <a:gd name="connsiteY2-882" fmla="*/ 714337 h 2354955"/>
              <a:gd name="connsiteX3-883" fmla="*/ 9144000 w 9144000"/>
              <a:gd name="connsiteY3-884" fmla="*/ 2143011 h 2354955"/>
              <a:gd name="connsiteX4-885" fmla="*/ 0 w 9144000"/>
              <a:gd name="connsiteY4-886" fmla="*/ 2143011 h 2354955"/>
              <a:gd name="connsiteX5-887" fmla="*/ 0 w 9144000"/>
              <a:gd name="connsiteY5-888" fmla="*/ 0 h 2354955"/>
              <a:gd name="connsiteX0-889" fmla="*/ 0 w 9144000"/>
              <a:gd name="connsiteY0-890" fmla="*/ 0 h 2619236"/>
              <a:gd name="connsiteX1-891" fmla="*/ 9144000 w 9144000"/>
              <a:gd name="connsiteY1-892" fmla="*/ 740506 h 2619236"/>
              <a:gd name="connsiteX2-893" fmla="*/ 9144000 w 9144000"/>
              <a:gd name="connsiteY2-894" fmla="*/ 978618 h 2619236"/>
              <a:gd name="connsiteX3-895" fmla="*/ 9144000 w 9144000"/>
              <a:gd name="connsiteY3-896" fmla="*/ 2407292 h 2619236"/>
              <a:gd name="connsiteX4-897" fmla="*/ 0 w 9144000"/>
              <a:gd name="connsiteY4-898" fmla="*/ 2407292 h 2619236"/>
              <a:gd name="connsiteX5-899" fmla="*/ 0 w 9144000"/>
              <a:gd name="connsiteY5-900" fmla="*/ 0 h 2619236"/>
              <a:gd name="connsiteX0-901" fmla="*/ 0 w 9144000"/>
              <a:gd name="connsiteY0-902" fmla="*/ 0 h 2619236"/>
              <a:gd name="connsiteX1-903" fmla="*/ 9144000 w 9144000"/>
              <a:gd name="connsiteY1-904" fmla="*/ 740506 h 2619236"/>
              <a:gd name="connsiteX2-905" fmla="*/ 9144000 w 9144000"/>
              <a:gd name="connsiteY2-906" fmla="*/ 978618 h 2619236"/>
              <a:gd name="connsiteX3-907" fmla="*/ 9144000 w 9144000"/>
              <a:gd name="connsiteY3-908" fmla="*/ 2407292 h 2619236"/>
              <a:gd name="connsiteX4-909" fmla="*/ 0 w 9144000"/>
              <a:gd name="connsiteY4-910" fmla="*/ 2407292 h 2619236"/>
              <a:gd name="connsiteX5-911" fmla="*/ 0 w 9144000"/>
              <a:gd name="connsiteY5-912" fmla="*/ 0 h 2619236"/>
              <a:gd name="connsiteX0-913" fmla="*/ 0 w 9144000"/>
              <a:gd name="connsiteY0-914" fmla="*/ 0 h 2619236"/>
              <a:gd name="connsiteX1-915" fmla="*/ 9144000 w 9144000"/>
              <a:gd name="connsiteY1-916" fmla="*/ 740506 h 2619236"/>
              <a:gd name="connsiteX2-917" fmla="*/ 9144000 w 9144000"/>
              <a:gd name="connsiteY2-918" fmla="*/ 978618 h 2619236"/>
              <a:gd name="connsiteX3-919" fmla="*/ 9144000 w 9144000"/>
              <a:gd name="connsiteY3-920" fmla="*/ 2407292 h 2619236"/>
              <a:gd name="connsiteX4-921" fmla="*/ 0 w 9144000"/>
              <a:gd name="connsiteY4-922" fmla="*/ 2407292 h 2619236"/>
              <a:gd name="connsiteX5-923" fmla="*/ 0 w 9144000"/>
              <a:gd name="connsiteY5-924" fmla="*/ 0 h 2619236"/>
              <a:gd name="connsiteX0-925" fmla="*/ 0 w 9144000"/>
              <a:gd name="connsiteY0-926" fmla="*/ 0 h 2619236"/>
              <a:gd name="connsiteX1-927" fmla="*/ 9144000 w 9144000"/>
              <a:gd name="connsiteY1-928" fmla="*/ 740506 h 2619236"/>
              <a:gd name="connsiteX2-929" fmla="*/ 9144000 w 9144000"/>
              <a:gd name="connsiteY2-930" fmla="*/ 978618 h 2619236"/>
              <a:gd name="connsiteX3-931" fmla="*/ 9144000 w 9144000"/>
              <a:gd name="connsiteY3-932" fmla="*/ 2407292 h 2619236"/>
              <a:gd name="connsiteX4-933" fmla="*/ 0 w 9144000"/>
              <a:gd name="connsiteY4-934" fmla="*/ 2407292 h 2619236"/>
              <a:gd name="connsiteX5-935" fmla="*/ 0 w 9144000"/>
              <a:gd name="connsiteY5-936" fmla="*/ 0 h 2619236"/>
              <a:gd name="connsiteX0-937" fmla="*/ 0 w 9144000"/>
              <a:gd name="connsiteY0-938" fmla="*/ 0 h 3422490"/>
              <a:gd name="connsiteX1-939" fmla="*/ 9144000 w 9144000"/>
              <a:gd name="connsiteY1-940" fmla="*/ 740506 h 3422490"/>
              <a:gd name="connsiteX2-941" fmla="*/ 9144000 w 9144000"/>
              <a:gd name="connsiteY2-942" fmla="*/ 978618 h 3422490"/>
              <a:gd name="connsiteX3-943" fmla="*/ 9144000 w 9144000"/>
              <a:gd name="connsiteY3-944" fmla="*/ 2407292 h 3422490"/>
              <a:gd name="connsiteX4-945" fmla="*/ 0 w 9144000"/>
              <a:gd name="connsiteY4-946" fmla="*/ 2407292 h 3422490"/>
              <a:gd name="connsiteX5-947" fmla="*/ 0 w 9144000"/>
              <a:gd name="connsiteY5-948" fmla="*/ 0 h 3422490"/>
              <a:gd name="connsiteX0-949" fmla="*/ 0 w 9144000"/>
              <a:gd name="connsiteY0-950" fmla="*/ 0 h 2902770"/>
              <a:gd name="connsiteX1-951" fmla="*/ 9144000 w 9144000"/>
              <a:gd name="connsiteY1-952" fmla="*/ 740506 h 2902770"/>
              <a:gd name="connsiteX2-953" fmla="*/ 9144000 w 9144000"/>
              <a:gd name="connsiteY2-954" fmla="*/ 978618 h 2902770"/>
              <a:gd name="connsiteX3-955" fmla="*/ 9144000 w 9144000"/>
              <a:gd name="connsiteY3-956" fmla="*/ 2407292 h 2902770"/>
              <a:gd name="connsiteX4-957" fmla="*/ 0 w 9144000"/>
              <a:gd name="connsiteY4-958" fmla="*/ 2407292 h 2902770"/>
              <a:gd name="connsiteX5-959" fmla="*/ 0 w 9144000"/>
              <a:gd name="connsiteY5-960" fmla="*/ 0 h 2902770"/>
              <a:gd name="connsiteX0-961" fmla="*/ 0 w 9144000"/>
              <a:gd name="connsiteY0-962" fmla="*/ 0 h 2859274"/>
              <a:gd name="connsiteX1-963" fmla="*/ 9144000 w 9144000"/>
              <a:gd name="connsiteY1-964" fmla="*/ 740506 h 2859274"/>
              <a:gd name="connsiteX2-965" fmla="*/ 9144000 w 9144000"/>
              <a:gd name="connsiteY2-966" fmla="*/ 978618 h 2859274"/>
              <a:gd name="connsiteX3-967" fmla="*/ 9144000 w 9144000"/>
              <a:gd name="connsiteY3-968" fmla="*/ 2407292 h 2859274"/>
              <a:gd name="connsiteX4-969" fmla="*/ 0 w 9144000"/>
              <a:gd name="connsiteY4-970" fmla="*/ 2407292 h 2859274"/>
              <a:gd name="connsiteX5-971" fmla="*/ 0 w 9144000"/>
              <a:gd name="connsiteY5-972" fmla="*/ 0 h 2859274"/>
              <a:gd name="connsiteX0-973" fmla="*/ 0 w 9144000"/>
              <a:gd name="connsiteY0-974" fmla="*/ 0 h 2815778"/>
              <a:gd name="connsiteX1-975" fmla="*/ 9144000 w 9144000"/>
              <a:gd name="connsiteY1-976" fmla="*/ 740506 h 2815778"/>
              <a:gd name="connsiteX2-977" fmla="*/ 9144000 w 9144000"/>
              <a:gd name="connsiteY2-978" fmla="*/ 978618 h 2815778"/>
              <a:gd name="connsiteX3-979" fmla="*/ 9144000 w 9144000"/>
              <a:gd name="connsiteY3-980" fmla="*/ 2407292 h 2815778"/>
              <a:gd name="connsiteX4-981" fmla="*/ 0 w 9144000"/>
              <a:gd name="connsiteY4-982" fmla="*/ 2407292 h 2815778"/>
              <a:gd name="connsiteX5-983" fmla="*/ 0 w 9144000"/>
              <a:gd name="connsiteY5-984" fmla="*/ 0 h 2815778"/>
              <a:gd name="connsiteX0-985" fmla="*/ 0 w 9144000"/>
              <a:gd name="connsiteY0-986" fmla="*/ 0 h 3352831"/>
              <a:gd name="connsiteX1-987" fmla="*/ 9144000 w 9144000"/>
              <a:gd name="connsiteY1-988" fmla="*/ 740506 h 3352831"/>
              <a:gd name="connsiteX2-989" fmla="*/ 9144000 w 9144000"/>
              <a:gd name="connsiteY2-990" fmla="*/ 978618 h 3352831"/>
              <a:gd name="connsiteX3-991" fmla="*/ 9144000 w 9144000"/>
              <a:gd name="connsiteY3-992" fmla="*/ 2407292 h 3352831"/>
              <a:gd name="connsiteX4-993" fmla="*/ 0 w 9144000"/>
              <a:gd name="connsiteY4-994" fmla="*/ 2407292 h 3352831"/>
              <a:gd name="connsiteX5-995" fmla="*/ 0 w 9144000"/>
              <a:gd name="connsiteY5-996" fmla="*/ 0 h 3352831"/>
              <a:gd name="connsiteX0-997" fmla="*/ 0 w 9144000"/>
              <a:gd name="connsiteY0-998" fmla="*/ 0 h 2962122"/>
              <a:gd name="connsiteX1-999" fmla="*/ 9144000 w 9144000"/>
              <a:gd name="connsiteY1-1000" fmla="*/ 740506 h 2962122"/>
              <a:gd name="connsiteX2-1001" fmla="*/ 9144000 w 9144000"/>
              <a:gd name="connsiteY2-1002" fmla="*/ 978618 h 2962122"/>
              <a:gd name="connsiteX3-1003" fmla="*/ 9144000 w 9144000"/>
              <a:gd name="connsiteY3-1004" fmla="*/ 2407292 h 2962122"/>
              <a:gd name="connsiteX4-1005" fmla="*/ 0 w 9144000"/>
              <a:gd name="connsiteY4-1006" fmla="*/ 2407292 h 2962122"/>
              <a:gd name="connsiteX5-1007" fmla="*/ 0 w 9144000"/>
              <a:gd name="connsiteY5-1008" fmla="*/ 0 h 2962122"/>
              <a:gd name="connsiteX0-1009" fmla="*/ 0 w 9144000"/>
              <a:gd name="connsiteY0-1010" fmla="*/ 0 h 3003041"/>
              <a:gd name="connsiteX1-1011" fmla="*/ 9144000 w 9144000"/>
              <a:gd name="connsiteY1-1012" fmla="*/ 740506 h 3003041"/>
              <a:gd name="connsiteX2-1013" fmla="*/ 9144000 w 9144000"/>
              <a:gd name="connsiteY2-1014" fmla="*/ 978618 h 3003041"/>
              <a:gd name="connsiteX3-1015" fmla="*/ 9144000 w 9144000"/>
              <a:gd name="connsiteY3-1016" fmla="*/ 2407292 h 3003041"/>
              <a:gd name="connsiteX4-1017" fmla="*/ 0 w 9144000"/>
              <a:gd name="connsiteY4-1018" fmla="*/ 2407292 h 3003041"/>
              <a:gd name="connsiteX5-1019" fmla="*/ 0 w 9144000"/>
              <a:gd name="connsiteY5-1020" fmla="*/ 0 h 3003041"/>
              <a:gd name="connsiteX0-1021" fmla="*/ 0 w 9144000"/>
              <a:gd name="connsiteY0-1022" fmla="*/ 0 h 2785938"/>
              <a:gd name="connsiteX1-1023" fmla="*/ 9144000 w 9144000"/>
              <a:gd name="connsiteY1-1024" fmla="*/ 740506 h 2785938"/>
              <a:gd name="connsiteX2-1025" fmla="*/ 9144000 w 9144000"/>
              <a:gd name="connsiteY2-1026" fmla="*/ 978618 h 2785938"/>
              <a:gd name="connsiteX3-1027" fmla="*/ 9144000 w 9144000"/>
              <a:gd name="connsiteY3-1028" fmla="*/ 2407292 h 2785938"/>
              <a:gd name="connsiteX4-1029" fmla="*/ 0 w 9144000"/>
              <a:gd name="connsiteY4-1030" fmla="*/ 2407292 h 2785938"/>
              <a:gd name="connsiteX5-1031" fmla="*/ 0 w 9144000"/>
              <a:gd name="connsiteY5-1032" fmla="*/ 0 h 2785938"/>
              <a:gd name="connsiteX0-1033" fmla="*/ 0 w 9144000"/>
              <a:gd name="connsiteY0-1034" fmla="*/ 0 h 2806948"/>
              <a:gd name="connsiteX1-1035" fmla="*/ 9144000 w 9144000"/>
              <a:gd name="connsiteY1-1036" fmla="*/ 740506 h 2806948"/>
              <a:gd name="connsiteX2-1037" fmla="*/ 9144000 w 9144000"/>
              <a:gd name="connsiteY2-1038" fmla="*/ 978618 h 2806948"/>
              <a:gd name="connsiteX3-1039" fmla="*/ 9144000 w 9144000"/>
              <a:gd name="connsiteY3-1040" fmla="*/ 2407292 h 2806948"/>
              <a:gd name="connsiteX4-1041" fmla="*/ 0 w 9144000"/>
              <a:gd name="connsiteY4-1042" fmla="*/ 2407292 h 2806948"/>
              <a:gd name="connsiteX5-1043" fmla="*/ 0 w 9144000"/>
              <a:gd name="connsiteY5-1044" fmla="*/ 0 h 2806948"/>
              <a:gd name="connsiteX0-1045" fmla="*/ 0 w 9144000"/>
              <a:gd name="connsiteY0-1046" fmla="*/ 0 h 2892463"/>
              <a:gd name="connsiteX1-1047" fmla="*/ 9144000 w 9144000"/>
              <a:gd name="connsiteY1-1048" fmla="*/ 740506 h 2892463"/>
              <a:gd name="connsiteX2-1049" fmla="*/ 9144000 w 9144000"/>
              <a:gd name="connsiteY2-1050" fmla="*/ 978618 h 2892463"/>
              <a:gd name="connsiteX3-1051" fmla="*/ 9144000 w 9144000"/>
              <a:gd name="connsiteY3-1052" fmla="*/ 2407292 h 2892463"/>
              <a:gd name="connsiteX4-1053" fmla="*/ 0 w 9144000"/>
              <a:gd name="connsiteY4-1054" fmla="*/ 2407292 h 2892463"/>
              <a:gd name="connsiteX5-1055" fmla="*/ 0 w 9144000"/>
              <a:gd name="connsiteY5-1056" fmla="*/ 0 h 2892463"/>
              <a:gd name="connsiteX0-1057" fmla="*/ 0 w 9144000"/>
              <a:gd name="connsiteY0-1058" fmla="*/ 0 h 3365011"/>
              <a:gd name="connsiteX1-1059" fmla="*/ 9144000 w 9144000"/>
              <a:gd name="connsiteY1-1060" fmla="*/ 740506 h 3365011"/>
              <a:gd name="connsiteX2-1061" fmla="*/ 9144000 w 9144000"/>
              <a:gd name="connsiteY2-1062" fmla="*/ 978618 h 3365011"/>
              <a:gd name="connsiteX3-1063" fmla="*/ 9144000 w 9144000"/>
              <a:gd name="connsiteY3-1064" fmla="*/ 2407292 h 3365011"/>
              <a:gd name="connsiteX4-1065" fmla="*/ 0 w 9144000"/>
              <a:gd name="connsiteY4-1066" fmla="*/ 2407292 h 3365011"/>
              <a:gd name="connsiteX5-1067" fmla="*/ 0 w 9144000"/>
              <a:gd name="connsiteY5-1068" fmla="*/ 0 h 3365011"/>
              <a:gd name="connsiteX0-1069" fmla="*/ 0 w 9144000"/>
              <a:gd name="connsiteY0-1070" fmla="*/ 0 h 3038807"/>
              <a:gd name="connsiteX1-1071" fmla="*/ 9144000 w 9144000"/>
              <a:gd name="connsiteY1-1072" fmla="*/ 740506 h 3038807"/>
              <a:gd name="connsiteX2-1073" fmla="*/ 9144000 w 9144000"/>
              <a:gd name="connsiteY2-1074" fmla="*/ 978618 h 3038807"/>
              <a:gd name="connsiteX3-1075" fmla="*/ 9144000 w 9144000"/>
              <a:gd name="connsiteY3-1076" fmla="*/ 2407292 h 3038807"/>
              <a:gd name="connsiteX4-1077" fmla="*/ 0 w 9144000"/>
              <a:gd name="connsiteY4-1078" fmla="*/ 2407292 h 3038807"/>
              <a:gd name="connsiteX5-1079" fmla="*/ 0 w 9144000"/>
              <a:gd name="connsiteY5-1080" fmla="*/ 0 h 3038807"/>
              <a:gd name="connsiteX0-1081" fmla="*/ 0 w 9144000"/>
              <a:gd name="connsiteY0-1082" fmla="*/ 0 h 3144231"/>
              <a:gd name="connsiteX1-1083" fmla="*/ 9144000 w 9144000"/>
              <a:gd name="connsiteY1-1084" fmla="*/ 740506 h 3144231"/>
              <a:gd name="connsiteX2-1085" fmla="*/ 9144000 w 9144000"/>
              <a:gd name="connsiteY2-1086" fmla="*/ 978618 h 3144231"/>
              <a:gd name="connsiteX3-1087" fmla="*/ 9144000 w 9144000"/>
              <a:gd name="connsiteY3-1088" fmla="*/ 2407292 h 3144231"/>
              <a:gd name="connsiteX4-1089" fmla="*/ 0 w 9144000"/>
              <a:gd name="connsiteY4-1090" fmla="*/ 2407292 h 3144231"/>
              <a:gd name="connsiteX5-1091" fmla="*/ 0 w 9144000"/>
              <a:gd name="connsiteY5-1092" fmla="*/ 0 h 3144231"/>
              <a:gd name="connsiteX0-1093" fmla="*/ 0 w 9144000"/>
              <a:gd name="connsiteY0-1094" fmla="*/ 0 h 2927128"/>
              <a:gd name="connsiteX1-1095" fmla="*/ 9144000 w 9144000"/>
              <a:gd name="connsiteY1-1096" fmla="*/ 740506 h 2927128"/>
              <a:gd name="connsiteX2-1097" fmla="*/ 9144000 w 9144000"/>
              <a:gd name="connsiteY2-1098" fmla="*/ 978618 h 2927128"/>
              <a:gd name="connsiteX3-1099" fmla="*/ 9144000 w 9144000"/>
              <a:gd name="connsiteY3-1100" fmla="*/ 2407292 h 2927128"/>
              <a:gd name="connsiteX4-1101" fmla="*/ 0 w 9144000"/>
              <a:gd name="connsiteY4-1102" fmla="*/ 2407292 h 2927128"/>
              <a:gd name="connsiteX5-1103" fmla="*/ 0 w 9144000"/>
              <a:gd name="connsiteY5-1104" fmla="*/ 0 h 2927128"/>
              <a:gd name="connsiteX0-1105" fmla="*/ 0 w 9144000"/>
              <a:gd name="connsiteY0-1106" fmla="*/ 0 h 3077149"/>
              <a:gd name="connsiteX1-1107" fmla="*/ 9144000 w 9144000"/>
              <a:gd name="connsiteY1-1108" fmla="*/ 740506 h 3077149"/>
              <a:gd name="connsiteX2-1109" fmla="*/ 9144000 w 9144000"/>
              <a:gd name="connsiteY2-1110" fmla="*/ 978618 h 3077149"/>
              <a:gd name="connsiteX3-1111" fmla="*/ 9144000 w 9144000"/>
              <a:gd name="connsiteY3-1112" fmla="*/ 2407292 h 3077149"/>
              <a:gd name="connsiteX4-1113" fmla="*/ 0 w 9144000"/>
              <a:gd name="connsiteY4-1114" fmla="*/ 2407292 h 3077149"/>
              <a:gd name="connsiteX5-1115" fmla="*/ 0 w 9144000"/>
              <a:gd name="connsiteY5-1116" fmla="*/ 0 h 3077149"/>
              <a:gd name="connsiteX0-1117" fmla="*/ 0 w 9144000"/>
              <a:gd name="connsiteY0-1118" fmla="*/ 0 h 3077149"/>
              <a:gd name="connsiteX1-1119" fmla="*/ 9144000 w 9144000"/>
              <a:gd name="connsiteY1-1120" fmla="*/ 740506 h 3077149"/>
              <a:gd name="connsiteX2-1121" fmla="*/ 9144000 w 9144000"/>
              <a:gd name="connsiteY2-1122" fmla="*/ 978618 h 3077149"/>
              <a:gd name="connsiteX3-1123" fmla="*/ 9144000 w 9144000"/>
              <a:gd name="connsiteY3-1124" fmla="*/ 2407292 h 3077149"/>
              <a:gd name="connsiteX4-1125" fmla="*/ 0 w 9144000"/>
              <a:gd name="connsiteY4-1126" fmla="*/ 2407292 h 3077149"/>
              <a:gd name="connsiteX5-1127" fmla="*/ 0 w 9144000"/>
              <a:gd name="connsiteY5-1128" fmla="*/ 0 h 3077149"/>
              <a:gd name="connsiteX0-1129" fmla="*/ 0 w 9144000"/>
              <a:gd name="connsiteY0-1130" fmla="*/ 0 h 3077149"/>
              <a:gd name="connsiteX1-1131" fmla="*/ 9144000 w 9144000"/>
              <a:gd name="connsiteY1-1132" fmla="*/ 740506 h 3077149"/>
              <a:gd name="connsiteX2-1133" fmla="*/ 9144000 w 9144000"/>
              <a:gd name="connsiteY2-1134" fmla="*/ 978618 h 3077149"/>
              <a:gd name="connsiteX3-1135" fmla="*/ 9144000 w 9144000"/>
              <a:gd name="connsiteY3-1136" fmla="*/ 2407292 h 3077149"/>
              <a:gd name="connsiteX4-1137" fmla="*/ 0 w 9144000"/>
              <a:gd name="connsiteY4-1138" fmla="*/ 2407292 h 3077149"/>
              <a:gd name="connsiteX5-1139" fmla="*/ 0 w 9144000"/>
              <a:gd name="connsiteY5-1140" fmla="*/ 0 h 3077149"/>
              <a:gd name="connsiteX0-1141" fmla="*/ 0 w 9144000"/>
              <a:gd name="connsiteY0-1142" fmla="*/ 0 h 2795541"/>
              <a:gd name="connsiteX1-1143" fmla="*/ 9144000 w 9144000"/>
              <a:gd name="connsiteY1-1144" fmla="*/ 740506 h 2795541"/>
              <a:gd name="connsiteX2-1145" fmla="*/ 9144000 w 9144000"/>
              <a:gd name="connsiteY2-1146" fmla="*/ 978618 h 2795541"/>
              <a:gd name="connsiteX3-1147" fmla="*/ 9144000 w 9144000"/>
              <a:gd name="connsiteY3-1148" fmla="*/ 2407292 h 2795541"/>
              <a:gd name="connsiteX4-1149" fmla="*/ 0 w 9144000"/>
              <a:gd name="connsiteY4-1150" fmla="*/ 2407292 h 2795541"/>
              <a:gd name="connsiteX5-1151" fmla="*/ 0 w 9144000"/>
              <a:gd name="connsiteY5-1152" fmla="*/ 0 h 2795541"/>
              <a:gd name="connsiteX0-1153" fmla="*/ 0 w 9144000"/>
              <a:gd name="connsiteY0-1154" fmla="*/ 0 h 3010067"/>
              <a:gd name="connsiteX1-1155" fmla="*/ 9144000 w 9144000"/>
              <a:gd name="connsiteY1-1156" fmla="*/ 740506 h 3010067"/>
              <a:gd name="connsiteX2-1157" fmla="*/ 9144000 w 9144000"/>
              <a:gd name="connsiteY2-1158" fmla="*/ 978618 h 3010067"/>
              <a:gd name="connsiteX3-1159" fmla="*/ 9144000 w 9144000"/>
              <a:gd name="connsiteY3-1160" fmla="*/ 2407292 h 3010067"/>
              <a:gd name="connsiteX4-1161" fmla="*/ 0 w 9144000"/>
              <a:gd name="connsiteY4-1162" fmla="*/ 2407292 h 3010067"/>
              <a:gd name="connsiteX5-1163" fmla="*/ 0 w 9144000"/>
              <a:gd name="connsiteY5-1164" fmla="*/ 0 h 3010067"/>
              <a:gd name="connsiteX0-1165" fmla="*/ 0 w 9144000"/>
              <a:gd name="connsiteY0-1166" fmla="*/ 0 h 3115491"/>
              <a:gd name="connsiteX1-1167" fmla="*/ 9144000 w 9144000"/>
              <a:gd name="connsiteY1-1168" fmla="*/ 740506 h 3115491"/>
              <a:gd name="connsiteX2-1169" fmla="*/ 9144000 w 9144000"/>
              <a:gd name="connsiteY2-1170" fmla="*/ 978618 h 3115491"/>
              <a:gd name="connsiteX3-1171" fmla="*/ 9144000 w 9144000"/>
              <a:gd name="connsiteY3-1172" fmla="*/ 2407292 h 3115491"/>
              <a:gd name="connsiteX4-1173" fmla="*/ 0 w 9144000"/>
              <a:gd name="connsiteY4-1174" fmla="*/ 2407292 h 3115491"/>
              <a:gd name="connsiteX5-1175" fmla="*/ 0 w 9144000"/>
              <a:gd name="connsiteY5-1176" fmla="*/ 0 h 3115491"/>
              <a:gd name="connsiteX0-1177" fmla="*/ 0 w 9144000"/>
              <a:gd name="connsiteY0-1178" fmla="*/ 0 h 3220915"/>
              <a:gd name="connsiteX1-1179" fmla="*/ 9144000 w 9144000"/>
              <a:gd name="connsiteY1-1180" fmla="*/ 740506 h 3220915"/>
              <a:gd name="connsiteX2-1181" fmla="*/ 9144000 w 9144000"/>
              <a:gd name="connsiteY2-1182" fmla="*/ 978618 h 3220915"/>
              <a:gd name="connsiteX3-1183" fmla="*/ 9144000 w 9144000"/>
              <a:gd name="connsiteY3-1184" fmla="*/ 2407292 h 3220915"/>
              <a:gd name="connsiteX4-1185" fmla="*/ 0 w 9144000"/>
              <a:gd name="connsiteY4-1186" fmla="*/ 2407292 h 3220915"/>
              <a:gd name="connsiteX5-1187" fmla="*/ 0 w 9144000"/>
              <a:gd name="connsiteY5-1188" fmla="*/ 0 h 3220915"/>
              <a:gd name="connsiteX0-1189" fmla="*/ 0 w 9144000"/>
              <a:gd name="connsiteY0-1190" fmla="*/ 0 h 3220915"/>
              <a:gd name="connsiteX1-1191" fmla="*/ 9144000 w 9144000"/>
              <a:gd name="connsiteY1-1192" fmla="*/ 740506 h 3220915"/>
              <a:gd name="connsiteX2-1193" fmla="*/ 9144000 w 9144000"/>
              <a:gd name="connsiteY2-1194" fmla="*/ 978618 h 3220915"/>
              <a:gd name="connsiteX3-1195" fmla="*/ 9144000 w 9144000"/>
              <a:gd name="connsiteY3-1196" fmla="*/ 2407292 h 3220915"/>
              <a:gd name="connsiteX4-1197" fmla="*/ 0 w 9144000"/>
              <a:gd name="connsiteY4-1198" fmla="*/ 2407292 h 3220915"/>
              <a:gd name="connsiteX5-1199" fmla="*/ 0 w 9144000"/>
              <a:gd name="connsiteY5-1200" fmla="*/ 0 h 3220915"/>
              <a:gd name="connsiteX0-1201" fmla="*/ 0 w 9144000"/>
              <a:gd name="connsiteY0-1202" fmla="*/ 0 h 2830206"/>
              <a:gd name="connsiteX1-1203" fmla="*/ 9144000 w 9144000"/>
              <a:gd name="connsiteY1-1204" fmla="*/ 740506 h 2830206"/>
              <a:gd name="connsiteX2-1205" fmla="*/ 9144000 w 9144000"/>
              <a:gd name="connsiteY2-1206" fmla="*/ 978618 h 2830206"/>
              <a:gd name="connsiteX3-1207" fmla="*/ 9144000 w 9144000"/>
              <a:gd name="connsiteY3-1208" fmla="*/ 2407292 h 2830206"/>
              <a:gd name="connsiteX4-1209" fmla="*/ 0 w 9144000"/>
              <a:gd name="connsiteY4-1210" fmla="*/ 2407292 h 2830206"/>
              <a:gd name="connsiteX5-1211" fmla="*/ 0 w 9144000"/>
              <a:gd name="connsiteY5-1212" fmla="*/ 0 h 2830206"/>
              <a:gd name="connsiteX0-1213" fmla="*/ 0 w 9144000"/>
              <a:gd name="connsiteY0-1214" fmla="*/ 0 h 2915721"/>
              <a:gd name="connsiteX1-1215" fmla="*/ 9144000 w 9144000"/>
              <a:gd name="connsiteY1-1216" fmla="*/ 740506 h 2915721"/>
              <a:gd name="connsiteX2-1217" fmla="*/ 9144000 w 9144000"/>
              <a:gd name="connsiteY2-1218" fmla="*/ 978618 h 2915721"/>
              <a:gd name="connsiteX3-1219" fmla="*/ 9144000 w 9144000"/>
              <a:gd name="connsiteY3-1220" fmla="*/ 2407292 h 2915721"/>
              <a:gd name="connsiteX4-1221" fmla="*/ 0 w 9144000"/>
              <a:gd name="connsiteY4-1222" fmla="*/ 2407292 h 2915721"/>
              <a:gd name="connsiteX5-1223" fmla="*/ 0 w 9144000"/>
              <a:gd name="connsiteY5-1224" fmla="*/ 0 h 2915721"/>
              <a:gd name="connsiteX0-1225" fmla="*/ 0 w 9144000"/>
              <a:gd name="connsiteY0-1226" fmla="*/ 0 h 4053232"/>
              <a:gd name="connsiteX1-1227" fmla="*/ 9144000 w 9144000"/>
              <a:gd name="connsiteY1-1228" fmla="*/ 740506 h 4053232"/>
              <a:gd name="connsiteX2-1229" fmla="*/ 9144000 w 9144000"/>
              <a:gd name="connsiteY2-1230" fmla="*/ 978618 h 4053232"/>
              <a:gd name="connsiteX3-1231" fmla="*/ 9144000 w 9144000"/>
              <a:gd name="connsiteY3-1232" fmla="*/ 2407292 h 4053232"/>
              <a:gd name="connsiteX4-1233" fmla="*/ 0 w 9144000"/>
              <a:gd name="connsiteY4-1234" fmla="*/ 2407292 h 4053232"/>
              <a:gd name="connsiteX5-1235" fmla="*/ 0 w 9144000"/>
              <a:gd name="connsiteY5-1236" fmla="*/ 0 h 4053232"/>
              <a:gd name="connsiteX0-1237" fmla="*/ 0 w 9144000"/>
              <a:gd name="connsiteY0-1238" fmla="*/ 0 h 3161611"/>
              <a:gd name="connsiteX1-1239" fmla="*/ 9144000 w 9144000"/>
              <a:gd name="connsiteY1-1240" fmla="*/ 740506 h 3161611"/>
              <a:gd name="connsiteX2-1241" fmla="*/ 9144000 w 9144000"/>
              <a:gd name="connsiteY2-1242" fmla="*/ 978618 h 3161611"/>
              <a:gd name="connsiteX3-1243" fmla="*/ 9144000 w 9144000"/>
              <a:gd name="connsiteY3-1244" fmla="*/ 2407292 h 3161611"/>
              <a:gd name="connsiteX4-1245" fmla="*/ 0 w 9144000"/>
              <a:gd name="connsiteY4-1246" fmla="*/ 2407292 h 3161611"/>
              <a:gd name="connsiteX5-1247" fmla="*/ 0 w 9144000"/>
              <a:gd name="connsiteY5-1248" fmla="*/ 0 h 3161611"/>
              <a:gd name="connsiteX0-1249" fmla="*/ 0 w 9144000"/>
              <a:gd name="connsiteY0-1250" fmla="*/ 0 h 3161611"/>
              <a:gd name="connsiteX1-1251" fmla="*/ 9144000 w 9144000"/>
              <a:gd name="connsiteY1-1252" fmla="*/ 740506 h 3161611"/>
              <a:gd name="connsiteX2-1253" fmla="*/ 9144000 w 9144000"/>
              <a:gd name="connsiteY2-1254" fmla="*/ 1428674 h 3161611"/>
              <a:gd name="connsiteX3-1255" fmla="*/ 9144000 w 9144000"/>
              <a:gd name="connsiteY3-1256" fmla="*/ 2407292 h 3161611"/>
              <a:gd name="connsiteX4-1257" fmla="*/ 0 w 9144000"/>
              <a:gd name="connsiteY4-1258" fmla="*/ 2407292 h 3161611"/>
              <a:gd name="connsiteX5-1259" fmla="*/ 0 w 9144000"/>
              <a:gd name="connsiteY5-1260" fmla="*/ 0 h 3161611"/>
              <a:gd name="connsiteX0-1261" fmla="*/ 0 w 9144000"/>
              <a:gd name="connsiteY0-1262" fmla="*/ 0 h 3161611"/>
              <a:gd name="connsiteX1-1263" fmla="*/ 9144000 w 9144000"/>
              <a:gd name="connsiteY1-1264" fmla="*/ 952449 h 3161611"/>
              <a:gd name="connsiteX2-1265" fmla="*/ 9144000 w 9144000"/>
              <a:gd name="connsiteY2-1266" fmla="*/ 1428674 h 3161611"/>
              <a:gd name="connsiteX3-1267" fmla="*/ 9144000 w 9144000"/>
              <a:gd name="connsiteY3-1268" fmla="*/ 2407292 h 3161611"/>
              <a:gd name="connsiteX4-1269" fmla="*/ 0 w 9144000"/>
              <a:gd name="connsiteY4-1270" fmla="*/ 2407292 h 3161611"/>
              <a:gd name="connsiteX5-1271" fmla="*/ 0 w 9144000"/>
              <a:gd name="connsiteY5-1272" fmla="*/ 0 h 3161611"/>
              <a:gd name="connsiteX0-1273" fmla="*/ 0 w 9144000"/>
              <a:gd name="connsiteY0-1274" fmla="*/ 0 h 3161611"/>
              <a:gd name="connsiteX1-1275" fmla="*/ 9144000 w 9144000"/>
              <a:gd name="connsiteY1-1276" fmla="*/ 952449 h 3161611"/>
              <a:gd name="connsiteX2-1277" fmla="*/ 9144000 w 9144000"/>
              <a:gd name="connsiteY2-1278" fmla="*/ 1428674 h 3161611"/>
              <a:gd name="connsiteX3-1279" fmla="*/ 9144000 w 9144000"/>
              <a:gd name="connsiteY3-1280" fmla="*/ 2407292 h 3161611"/>
              <a:gd name="connsiteX4-1281" fmla="*/ 0 w 9144000"/>
              <a:gd name="connsiteY4-1282" fmla="*/ 2407292 h 3161611"/>
              <a:gd name="connsiteX5-1283" fmla="*/ 0 w 9144000"/>
              <a:gd name="connsiteY5-1284" fmla="*/ 0 h 3161611"/>
              <a:gd name="connsiteX0-1285" fmla="*/ 0 w 9144000"/>
              <a:gd name="connsiteY0-1286" fmla="*/ 0 h 3161611"/>
              <a:gd name="connsiteX1-1287" fmla="*/ 9144000 w 9144000"/>
              <a:gd name="connsiteY1-1288" fmla="*/ 952449 h 3161611"/>
              <a:gd name="connsiteX2-1289" fmla="*/ 9144000 w 9144000"/>
              <a:gd name="connsiteY2-1290" fmla="*/ 1428674 h 3161611"/>
              <a:gd name="connsiteX3-1291" fmla="*/ 9144000 w 9144000"/>
              <a:gd name="connsiteY3-1292" fmla="*/ 2407292 h 3161611"/>
              <a:gd name="connsiteX4-1293" fmla="*/ 0 w 9144000"/>
              <a:gd name="connsiteY4-1294" fmla="*/ 2407292 h 3161611"/>
              <a:gd name="connsiteX5-1295" fmla="*/ 0 w 9144000"/>
              <a:gd name="connsiteY5-1296" fmla="*/ 0 h 3161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161611">
                <a:moveTo>
                  <a:pt x="0" y="0"/>
                </a:moveTo>
                <a:cubicBezTo>
                  <a:pt x="5090251" y="3161611"/>
                  <a:pt x="6327576" y="2305507"/>
                  <a:pt x="9144000" y="952449"/>
                </a:cubicBezTo>
                <a:lnTo>
                  <a:pt x="9144000" y="1428674"/>
                </a:lnTo>
                <a:lnTo>
                  <a:pt x="9144000" y="2407292"/>
                </a:lnTo>
                <a:lnTo>
                  <a:pt x="0" y="24072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dist="25400" dir="5400000" algn="t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/>
          </a:p>
        </p:txBody>
      </p:sp>
      <p:sp>
        <p:nvSpPr>
          <p:cNvPr id="13" name="任意多边形 12"/>
          <p:cNvSpPr/>
          <p:nvPr userDrawn="1"/>
        </p:nvSpPr>
        <p:spPr>
          <a:xfrm>
            <a:off x="0" y="-136525"/>
            <a:ext cx="9144000" cy="723900"/>
          </a:xfrm>
          <a:custGeom>
            <a:avLst/>
            <a:gdLst>
              <a:gd name="connsiteX0" fmla="*/ 0 w 9144000"/>
              <a:gd name="connsiteY0" fmla="*/ 0 h 450050"/>
              <a:gd name="connsiteX1" fmla="*/ 9144000 w 9144000"/>
              <a:gd name="connsiteY1" fmla="*/ 0 h 450050"/>
              <a:gd name="connsiteX2" fmla="*/ 9144000 w 9144000"/>
              <a:gd name="connsiteY2" fmla="*/ 450050 h 450050"/>
              <a:gd name="connsiteX3" fmla="*/ 0 w 9144000"/>
              <a:gd name="connsiteY3" fmla="*/ 450050 h 450050"/>
              <a:gd name="connsiteX4" fmla="*/ 0 w 9144000"/>
              <a:gd name="connsiteY4" fmla="*/ 0 h 450050"/>
              <a:gd name="connsiteX0-1" fmla="*/ 0 w 9144000"/>
              <a:gd name="connsiteY0-2" fmla="*/ 0 h 450050"/>
              <a:gd name="connsiteX1-3" fmla="*/ 9144000 w 9144000"/>
              <a:gd name="connsiteY1-4" fmla="*/ 0 h 450050"/>
              <a:gd name="connsiteX2-5" fmla="*/ 9144000 w 9144000"/>
              <a:gd name="connsiteY2-6" fmla="*/ 450050 h 450050"/>
              <a:gd name="connsiteX3-7" fmla="*/ 0 w 9144000"/>
              <a:gd name="connsiteY3-8" fmla="*/ 180020 h 450050"/>
              <a:gd name="connsiteX4-9" fmla="*/ 0 w 9144000"/>
              <a:gd name="connsiteY4-10" fmla="*/ 0 h 450050"/>
              <a:gd name="connsiteX0-11" fmla="*/ 0 w 9144000"/>
              <a:gd name="connsiteY0-12" fmla="*/ 0 h 180020"/>
              <a:gd name="connsiteX1-13" fmla="*/ 9144000 w 9144000"/>
              <a:gd name="connsiteY1-14" fmla="*/ 0 h 180020"/>
              <a:gd name="connsiteX2-15" fmla="*/ 9144000 w 9144000"/>
              <a:gd name="connsiteY2-16" fmla="*/ 135015 h 180020"/>
              <a:gd name="connsiteX3-17" fmla="*/ 0 w 9144000"/>
              <a:gd name="connsiteY3-18" fmla="*/ 180020 h 180020"/>
              <a:gd name="connsiteX4-19" fmla="*/ 0 w 9144000"/>
              <a:gd name="connsiteY4-20" fmla="*/ 0 h 180020"/>
              <a:gd name="connsiteX0-21" fmla="*/ 0 w 9144000"/>
              <a:gd name="connsiteY0-22" fmla="*/ 464709 h 644729"/>
              <a:gd name="connsiteX1-23" fmla="*/ 9144000 w 9144000"/>
              <a:gd name="connsiteY1-24" fmla="*/ 464709 h 644729"/>
              <a:gd name="connsiteX2-25" fmla="*/ 9144000 w 9144000"/>
              <a:gd name="connsiteY2-26" fmla="*/ 599724 h 644729"/>
              <a:gd name="connsiteX3-27" fmla="*/ 0 w 9144000"/>
              <a:gd name="connsiteY3-28" fmla="*/ 644729 h 644729"/>
              <a:gd name="connsiteX4-29" fmla="*/ 0 w 9144000"/>
              <a:gd name="connsiteY4-30" fmla="*/ 464709 h 644729"/>
              <a:gd name="connsiteX0-31" fmla="*/ 0 w 9144000"/>
              <a:gd name="connsiteY0-32" fmla="*/ 464709 h 644729"/>
              <a:gd name="connsiteX1-33" fmla="*/ 9144000 w 9144000"/>
              <a:gd name="connsiteY1-34" fmla="*/ 464709 h 644729"/>
              <a:gd name="connsiteX2-35" fmla="*/ 9144000 w 9144000"/>
              <a:gd name="connsiteY2-36" fmla="*/ 599724 h 644729"/>
              <a:gd name="connsiteX3-37" fmla="*/ 0 w 9144000"/>
              <a:gd name="connsiteY3-38" fmla="*/ 644729 h 644729"/>
              <a:gd name="connsiteX4-39" fmla="*/ 0 w 9144000"/>
              <a:gd name="connsiteY4-40" fmla="*/ 464709 h 644729"/>
              <a:gd name="connsiteX0-41" fmla="*/ 0 w 9144000"/>
              <a:gd name="connsiteY0-42" fmla="*/ 464709 h 644729"/>
              <a:gd name="connsiteX1-43" fmla="*/ 9144000 w 9144000"/>
              <a:gd name="connsiteY1-44" fmla="*/ 464709 h 644729"/>
              <a:gd name="connsiteX2-45" fmla="*/ 9144000 w 9144000"/>
              <a:gd name="connsiteY2-46" fmla="*/ 599724 h 644729"/>
              <a:gd name="connsiteX3-47" fmla="*/ 0 w 9144000"/>
              <a:gd name="connsiteY3-48" fmla="*/ 644729 h 644729"/>
              <a:gd name="connsiteX4-49" fmla="*/ 0 w 9144000"/>
              <a:gd name="connsiteY4-50" fmla="*/ 464709 h 644729"/>
              <a:gd name="connsiteX0-51" fmla="*/ 0 w 9144000"/>
              <a:gd name="connsiteY0-52" fmla="*/ 269637 h 449657"/>
              <a:gd name="connsiteX1-53" fmla="*/ 9144000 w 9144000"/>
              <a:gd name="connsiteY1-54" fmla="*/ 269637 h 449657"/>
              <a:gd name="connsiteX2-55" fmla="*/ 9144000 w 9144000"/>
              <a:gd name="connsiteY2-56" fmla="*/ 404652 h 449657"/>
              <a:gd name="connsiteX3-57" fmla="*/ 0 w 9144000"/>
              <a:gd name="connsiteY3-58" fmla="*/ 449657 h 449657"/>
              <a:gd name="connsiteX4-59" fmla="*/ 0 w 9144000"/>
              <a:gd name="connsiteY4-60" fmla="*/ 269637 h 449657"/>
              <a:gd name="connsiteX0-61" fmla="*/ 0 w 9144000"/>
              <a:gd name="connsiteY0-62" fmla="*/ 269637 h 449657"/>
              <a:gd name="connsiteX1-63" fmla="*/ 9144000 w 9144000"/>
              <a:gd name="connsiteY1-64" fmla="*/ 269637 h 449657"/>
              <a:gd name="connsiteX2-65" fmla="*/ 9144000 w 9144000"/>
              <a:gd name="connsiteY2-66" fmla="*/ 404652 h 449657"/>
              <a:gd name="connsiteX3-67" fmla="*/ 0 w 9144000"/>
              <a:gd name="connsiteY3-68" fmla="*/ 449657 h 449657"/>
              <a:gd name="connsiteX4-69" fmla="*/ 0 w 9144000"/>
              <a:gd name="connsiteY4-70" fmla="*/ 269637 h 449657"/>
              <a:gd name="connsiteX0-71" fmla="*/ 0 w 9144000"/>
              <a:gd name="connsiteY0-72" fmla="*/ 269637 h 449657"/>
              <a:gd name="connsiteX1-73" fmla="*/ 9144000 w 9144000"/>
              <a:gd name="connsiteY1-74" fmla="*/ 269637 h 449657"/>
              <a:gd name="connsiteX2-75" fmla="*/ 9144000 w 9144000"/>
              <a:gd name="connsiteY2-76" fmla="*/ 404652 h 449657"/>
              <a:gd name="connsiteX3-77" fmla="*/ 0 w 9144000"/>
              <a:gd name="connsiteY3-78" fmla="*/ 449657 h 449657"/>
              <a:gd name="connsiteX4-79" fmla="*/ 0 w 9144000"/>
              <a:gd name="connsiteY4-80" fmla="*/ 269637 h 449657"/>
              <a:gd name="connsiteX0-81" fmla="*/ 0 w 9144000"/>
              <a:gd name="connsiteY0-82" fmla="*/ 269637 h 449657"/>
              <a:gd name="connsiteX1-83" fmla="*/ 9144000 w 9144000"/>
              <a:gd name="connsiteY1-84" fmla="*/ 269637 h 449657"/>
              <a:gd name="connsiteX2-85" fmla="*/ 9144000 w 9144000"/>
              <a:gd name="connsiteY2-86" fmla="*/ 404652 h 449657"/>
              <a:gd name="connsiteX3-87" fmla="*/ 0 w 9144000"/>
              <a:gd name="connsiteY3-88" fmla="*/ 449657 h 449657"/>
              <a:gd name="connsiteX4-89" fmla="*/ 0 w 9144000"/>
              <a:gd name="connsiteY4-90" fmla="*/ 269637 h 449657"/>
              <a:gd name="connsiteX0-91" fmla="*/ 0 w 9144000"/>
              <a:gd name="connsiteY0-92" fmla="*/ 269637 h 449657"/>
              <a:gd name="connsiteX1-93" fmla="*/ 9144000 w 9144000"/>
              <a:gd name="connsiteY1-94" fmla="*/ 269637 h 449657"/>
              <a:gd name="connsiteX2-95" fmla="*/ 9144000 w 9144000"/>
              <a:gd name="connsiteY2-96" fmla="*/ 404652 h 449657"/>
              <a:gd name="connsiteX3-97" fmla="*/ 0 w 9144000"/>
              <a:gd name="connsiteY3-98" fmla="*/ 449657 h 449657"/>
              <a:gd name="connsiteX4-99" fmla="*/ 0 w 9144000"/>
              <a:gd name="connsiteY4-100" fmla="*/ 269637 h 449657"/>
              <a:gd name="connsiteX0-101" fmla="*/ 0 w 9144000"/>
              <a:gd name="connsiteY0-102" fmla="*/ 269637 h 540060"/>
              <a:gd name="connsiteX1-103" fmla="*/ 9144000 w 9144000"/>
              <a:gd name="connsiteY1-104" fmla="*/ 269637 h 540060"/>
              <a:gd name="connsiteX2-105" fmla="*/ 9144000 w 9144000"/>
              <a:gd name="connsiteY2-106" fmla="*/ 540060 h 540060"/>
              <a:gd name="connsiteX3-107" fmla="*/ 0 w 9144000"/>
              <a:gd name="connsiteY3-108" fmla="*/ 449657 h 540060"/>
              <a:gd name="connsiteX4-109" fmla="*/ 0 w 9144000"/>
              <a:gd name="connsiteY4-110" fmla="*/ 269637 h 540060"/>
              <a:gd name="connsiteX0-111" fmla="*/ 0 w 9144000"/>
              <a:gd name="connsiteY0-112" fmla="*/ 269637 h 540060"/>
              <a:gd name="connsiteX1-113" fmla="*/ 9144000 w 9144000"/>
              <a:gd name="connsiteY1-114" fmla="*/ 450049 h 540060"/>
              <a:gd name="connsiteX2-115" fmla="*/ 9144000 w 9144000"/>
              <a:gd name="connsiteY2-116" fmla="*/ 540060 h 540060"/>
              <a:gd name="connsiteX3-117" fmla="*/ 0 w 9144000"/>
              <a:gd name="connsiteY3-118" fmla="*/ 449657 h 540060"/>
              <a:gd name="connsiteX4-119" fmla="*/ 0 w 9144000"/>
              <a:gd name="connsiteY4-120" fmla="*/ 269637 h 540060"/>
              <a:gd name="connsiteX0-121" fmla="*/ 0 w 9144000"/>
              <a:gd name="connsiteY0-122" fmla="*/ 269637 h 675074"/>
              <a:gd name="connsiteX1-123" fmla="*/ 9144000 w 9144000"/>
              <a:gd name="connsiteY1-124" fmla="*/ 450049 h 675074"/>
              <a:gd name="connsiteX2-125" fmla="*/ 9144000 w 9144000"/>
              <a:gd name="connsiteY2-126" fmla="*/ 675074 h 675074"/>
              <a:gd name="connsiteX3-127" fmla="*/ 0 w 9144000"/>
              <a:gd name="connsiteY3-128" fmla="*/ 449657 h 675074"/>
              <a:gd name="connsiteX4-129" fmla="*/ 0 w 9144000"/>
              <a:gd name="connsiteY4-130" fmla="*/ 269637 h 675074"/>
              <a:gd name="connsiteX0-131" fmla="*/ 0 w 9144000"/>
              <a:gd name="connsiteY0-132" fmla="*/ 269637 h 675074"/>
              <a:gd name="connsiteX1-133" fmla="*/ 9144000 w 9144000"/>
              <a:gd name="connsiteY1-134" fmla="*/ 450049 h 675074"/>
              <a:gd name="connsiteX2-135" fmla="*/ 9144000 w 9144000"/>
              <a:gd name="connsiteY2-136" fmla="*/ 675074 h 675074"/>
              <a:gd name="connsiteX3-137" fmla="*/ 0 w 9144000"/>
              <a:gd name="connsiteY3-138" fmla="*/ 449657 h 675074"/>
              <a:gd name="connsiteX4-139" fmla="*/ 0 w 9144000"/>
              <a:gd name="connsiteY4-140" fmla="*/ 269637 h 675074"/>
              <a:gd name="connsiteX0-141" fmla="*/ 0 w 9144000"/>
              <a:gd name="connsiteY0-142" fmla="*/ 269637 h 832275"/>
              <a:gd name="connsiteX1-143" fmla="*/ 9144000 w 9144000"/>
              <a:gd name="connsiteY1-144" fmla="*/ 450049 h 832275"/>
              <a:gd name="connsiteX2-145" fmla="*/ 9144000 w 9144000"/>
              <a:gd name="connsiteY2-146" fmla="*/ 832275 h 832275"/>
              <a:gd name="connsiteX3-147" fmla="*/ 0 w 9144000"/>
              <a:gd name="connsiteY3-148" fmla="*/ 449657 h 832275"/>
              <a:gd name="connsiteX4-149" fmla="*/ 0 w 9144000"/>
              <a:gd name="connsiteY4-150" fmla="*/ 269637 h 832275"/>
              <a:gd name="connsiteX0-151" fmla="*/ 0 w 9144000"/>
              <a:gd name="connsiteY0-152" fmla="*/ 269637 h 832275"/>
              <a:gd name="connsiteX1-153" fmla="*/ 9144000 w 9144000"/>
              <a:gd name="connsiteY1-154" fmla="*/ 652255 h 832275"/>
              <a:gd name="connsiteX2-155" fmla="*/ 9144000 w 9144000"/>
              <a:gd name="connsiteY2-156" fmla="*/ 832275 h 832275"/>
              <a:gd name="connsiteX3-157" fmla="*/ 0 w 9144000"/>
              <a:gd name="connsiteY3-158" fmla="*/ 449657 h 832275"/>
              <a:gd name="connsiteX4-159" fmla="*/ 0 w 9144000"/>
              <a:gd name="connsiteY4-160" fmla="*/ 269637 h 832275"/>
              <a:gd name="connsiteX0-161" fmla="*/ 0 w 9144000"/>
              <a:gd name="connsiteY0-162" fmla="*/ 269637 h 832275"/>
              <a:gd name="connsiteX1-163" fmla="*/ 9144000 w 9144000"/>
              <a:gd name="connsiteY1-164" fmla="*/ 652255 h 832275"/>
              <a:gd name="connsiteX2-165" fmla="*/ 9144000 w 9144000"/>
              <a:gd name="connsiteY2-166" fmla="*/ 832275 h 832275"/>
              <a:gd name="connsiteX3-167" fmla="*/ 0 w 9144000"/>
              <a:gd name="connsiteY3-168" fmla="*/ 630070 h 832275"/>
              <a:gd name="connsiteX4-169" fmla="*/ 0 w 9144000"/>
              <a:gd name="connsiteY4-170" fmla="*/ 269637 h 832275"/>
              <a:gd name="connsiteX0-171" fmla="*/ 0 w 9144000"/>
              <a:gd name="connsiteY0-172" fmla="*/ 269637 h 561852"/>
              <a:gd name="connsiteX1-173" fmla="*/ 9144000 w 9144000"/>
              <a:gd name="connsiteY1-174" fmla="*/ 381832 h 561852"/>
              <a:gd name="connsiteX2-175" fmla="*/ 9144000 w 9144000"/>
              <a:gd name="connsiteY2-176" fmla="*/ 561852 h 561852"/>
              <a:gd name="connsiteX3-177" fmla="*/ 0 w 9144000"/>
              <a:gd name="connsiteY3-178" fmla="*/ 359647 h 561852"/>
              <a:gd name="connsiteX4-179" fmla="*/ 0 w 9144000"/>
              <a:gd name="connsiteY4-180" fmla="*/ 269637 h 561852"/>
              <a:gd name="connsiteX0-181" fmla="*/ 0 w 9144000"/>
              <a:gd name="connsiteY0-182" fmla="*/ 269637 h 651863"/>
              <a:gd name="connsiteX1-183" fmla="*/ 9144000 w 9144000"/>
              <a:gd name="connsiteY1-184" fmla="*/ 471843 h 651863"/>
              <a:gd name="connsiteX2-185" fmla="*/ 9144000 w 9144000"/>
              <a:gd name="connsiteY2-186" fmla="*/ 651863 h 651863"/>
              <a:gd name="connsiteX3-187" fmla="*/ 0 w 9144000"/>
              <a:gd name="connsiteY3-188" fmla="*/ 449658 h 651863"/>
              <a:gd name="connsiteX4-189" fmla="*/ 0 w 9144000"/>
              <a:gd name="connsiteY4-190" fmla="*/ 269637 h 651863"/>
              <a:gd name="connsiteX0-191" fmla="*/ 0 w 9144000"/>
              <a:gd name="connsiteY0-192" fmla="*/ 269637 h 651863"/>
              <a:gd name="connsiteX1-193" fmla="*/ 9144000 w 9144000"/>
              <a:gd name="connsiteY1-194" fmla="*/ 471843 h 651863"/>
              <a:gd name="connsiteX2-195" fmla="*/ 9144000 w 9144000"/>
              <a:gd name="connsiteY2-196" fmla="*/ 651863 h 651863"/>
              <a:gd name="connsiteX3-197" fmla="*/ 0 w 9144000"/>
              <a:gd name="connsiteY3-198" fmla="*/ 449658 h 651863"/>
              <a:gd name="connsiteX4-199" fmla="*/ 0 w 9144000"/>
              <a:gd name="connsiteY4-200" fmla="*/ 269637 h 651863"/>
              <a:gd name="connsiteX0-201" fmla="*/ 0 w 9144000"/>
              <a:gd name="connsiteY0-202" fmla="*/ 208677 h 590903"/>
              <a:gd name="connsiteX1-203" fmla="*/ 9144000 w 9144000"/>
              <a:gd name="connsiteY1-204" fmla="*/ 410883 h 590903"/>
              <a:gd name="connsiteX2-205" fmla="*/ 9144000 w 9144000"/>
              <a:gd name="connsiteY2-206" fmla="*/ 590903 h 590903"/>
              <a:gd name="connsiteX3-207" fmla="*/ 0 w 9144000"/>
              <a:gd name="connsiteY3-208" fmla="*/ 388698 h 590903"/>
              <a:gd name="connsiteX4-209" fmla="*/ 0 w 9144000"/>
              <a:gd name="connsiteY4-210" fmla="*/ 208677 h 590903"/>
              <a:gd name="connsiteX0-211" fmla="*/ 0 w 9144000"/>
              <a:gd name="connsiteY0-212" fmla="*/ 208677 h 590903"/>
              <a:gd name="connsiteX1-213" fmla="*/ 9144000 w 9144000"/>
              <a:gd name="connsiteY1-214" fmla="*/ 410883 h 590903"/>
              <a:gd name="connsiteX2-215" fmla="*/ 9144000 w 9144000"/>
              <a:gd name="connsiteY2-216" fmla="*/ 590903 h 590903"/>
              <a:gd name="connsiteX3-217" fmla="*/ 0 w 9144000"/>
              <a:gd name="connsiteY3-218" fmla="*/ 388698 h 590903"/>
              <a:gd name="connsiteX4-219" fmla="*/ 0 w 9144000"/>
              <a:gd name="connsiteY4-220" fmla="*/ 208677 h 590903"/>
              <a:gd name="connsiteX0-221" fmla="*/ 0 w 9144000"/>
              <a:gd name="connsiteY0-222" fmla="*/ 415941 h 798167"/>
              <a:gd name="connsiteX1-223" fmla="*/ 9144000 w 9144000"/>
              <a:gd name="connsiteY1-224" fmla="*/ 618147 h 798167"/>
              <a:gd name="connsiteX2-225" fmla="*/ 9144000 w 9144000"/>
              <a:gd name="connsiteY2-226" fmla="*/ 798167 h 798167"/>
              <a:gd name="connsiteX3-227" fmla="*/ 0 w 9144000"/>
              <a:gd name="connsiteY3-228" fmla="*/ 595962 h 798167"/>
              <a:gd name="connsiteX4-229" fmla="*/ 0 w 9144000"/>
              <a:gd name="connsiteY4-230" fmla="*/ 415941 h 798167"/>
              <a:gd name="connsiteX0-231" fmla="*/ 0 w 9144000"/>
              <a:gd name="connsiteY0-232" fmla="*/ 415941 h 798167"/>
              <a:gd name="connsiteX1-233" fmla="*/ 9144000 w 9144000"/>
              <a:gd name="connsiteY1-234" fmla="*/ 618147 h 798167"/>
              <a:gd name="connsiteX2-235" fmla="*/ 9144000 w 9144000"/>
              <a:gd name="connsiteY2-236" fmla="*/ 798167 h 798167"/>
              <a:gd name="connsiteX3-237" fmla="*/ 0 w 9144000"/>
              <a:gd name="connsiteY3-238" fmla="*/ 595962 h 798167"/>
              <a:gd name="connsiteX4-239" fmla="*/ 0 w 9144000"/>
              <a:gd name="connsiteY4-240" fmla="*/ 415941 h 798167"/>
              <a:gd name="connsiteX0-241" fmla="*/ 0 w 9144000"/>
              <a:gd name="connsiteY0-242" fmla="*/ 415941 h 798167"/>
              <a:gd name="connsiteX1-243" fmla="*/ 9144000 w 9144000"/>
              <a:gd name="connsiteY1-244" fmla="*/ 618147 h 798167"/>
              <a:gd name="connsiteX2-245" fmla="*/ 9144000 w 9144000"/>
              <a:gd name="connsiteY2-246" fmla="*/ 798167 h 798167"/>
              <a:gd name="connsiteX3-247" fmla="*/ 0 w 9144000"/>
              <a:gd name="connsiteY3-248" fmla="*/ 595962 h 798167"/>
              <a:gd name="connsiteX4-249" fmla="*/ 0 w 9144000"/>
              <a:gd name="connsiteY4-250" fmla="*/ 415941 h 798167"/>
              <a:gd name="connsiteX0-251" fmla="*/ 0 w 9144000"/>
              <a:gd name="connsiteY0-252" fmla="*/ 415941 h 798167"/>
              <a:gd name="connsiteX1-253" fmla="*/ 9144000 w 9144000"/>
              <a:gd name="connsiteY1-254" fmla="*/ 618147 h 798167"/>
              <a:gd name="connsiteX2-255" fmla="*/ 9144000 w 9144000"/>
              <a:gd name="connsiteY2-256" fmla="*/ 798167 h 798167"/>
              <a:gd name="connsiteX3-257" fmla="*/ 0 w 9144000"/>
              <a:gd name="connsiteY3-258" fmla="*/ 595962 h 798167"/>
              <a:gd name="connsiteX4-259" fmla="*/ 0 w 9144000"/>
              <a:gd name="connsiteY4-260" fmla="*/ 415941 h 798167"/>
              <a:gd name="connsiteX0-261" fmla="*/ 0 w 9144000"/>
              <a:gd name="connsiteY0-262" fmla="*/ 415941 h 865992"/>
              <a:gd name="connsiteX1-263" fmla="*/ 9144000 w 9144000"/>
              <a:gd name="connsiteY1-264" fmla="*/ 618147 h 865992"/>
              <a:gd name="connsiteX2-265" fmla="*/ 9144000 w 9144000"/>
              <a:gd name="connsiteY2-266" fmla="*/ 865992 h 865992"/>
              <a:gd name="connsiteX3-267" fmla="*/ 0 w 9144000"/>
              <a:gd name="connsiteY3-268" fmla="*/ 595962 h 865992"/>
              <a:gd name="connsiteX4-269" fmla="*/ 0 w 9144000"/>
              <a:gd name="connsiteY4-270" fmla="*/ 415941 h 865992"/>
              <a:gd name="connsiteX0-271" fmla="*/ 0 w 9144000"/>
              <a:gd name="connsiteY0-272" fmla="*/ 415941 h 865992"/>
              <a:gd name="connsiteX1-273" fmla="*/ 9144000 w 9144000"/>
              <a:gd name="connsiteY1-274" fmla="*/ 618147 h 865992"/>
              <a:gd name="connsiteX2-275" fmla="*/ 9144000 w 9144000"/>
              <a:gd name="connsiteY2-276" fmla="*/ 865992 h 865992"/>
              <a:gd name="connsiteX3-277" fmla="*/ 0 w 9144000"/>
              <a:gd name="connsiteY3-278" fmla="*/ 595962 h 865992"/>
              <a:gd name="connsiteX4-279" fmla="*/ 0 w 9144000"/>
              <a:gd name="connsiteY4-280" fmla="*/ 415941 h 865992"/>
              <a:gd name="connsiteX0-281" fmla="*/ 0 w 9144000"/>
              <a:gd name="connsiteY0-282" fmla="*/ 415941 h 865992"/>
              <a:gd name="connsiteX1-283" fmla="*/ 9144000 w 9144000"/>
              <a:gd name="connsiteY1-284" fmla="*/ 618147 h 865992"/>
              <a:gd name="connsiteX2-285" fmla="*/ 9144000 w 9144000"/>
              <a:gd name="connsiteY2-286" fmla="*/ 865992 h 865992"/>
              <a:gd name="connsiteX3-287" fmla="*/ 0 w 9144000"/>
              <a:gd name="connsiteY3-288" fmla="*/ 595962 h 865992"/>
              <a:gd name="connsiteX4-289" fmla="*/ 0 w 9144000"/>
              <a:gd name="connsiteY4-290" fmla="*/ 415941 h 865992"/>
              <a:gd name="connsiteX0-291" fmla="*/ 0 w 9144000"/>
              <a:gd name="connsiteY0-292" fmla="*/ 415941 h 865992"/>
              <a:gd name="connsiteX1-293" fmla="*/ 9144000 w 9144000"/>
              <a:gd name="connsiteY1-294" fmla="*/ 618147 h 865992"/>
              <a:gd name="connsiteX2-295" fmla="*/ 9144000 w 9144000"/>
              <a:gd name="connsiteY2-296" fmla="*/ 865992 h 865992"/>
              <a:gd name="connsiteX3-297" fmla="*/ 0 w 9144000"/>
              <a:gd name="connsiteY3-298" fmla="*/ 509715 h 865992"/>
              <a:gd name="connsiteX4-299" fmla="*/ 0 w 9144000"/>
              <a:gd name="connsiteY4-300" fmla="*/ 415941 h 865992"/>
              <a:gd name="connsiteX0-301" fmla="*/ 0 w 9144000"/>
              <a:gd name="connsiteY0-302" fmla="*/ 415941 h 865992"/>
              <a:gd name="connsiteX1-303" fmla="*/ 9144000 w 9144000"/>
              <a:gd name="connsiteY1-304" fmla="*/ 618147 h 865992"/>
              <a:gd name="connsiteX2-305" fmla="*/ 9144000 w 9144000"/>
              <a:gd name="connsiteY2-306" fmla="*/ 865992 h 865992"/>
              <a:gd name="connsiteX3-307" fmla="*/ 0 w 9144000"/>
              <a:gd name="connsiteY3-308" fmla="*/ 509715 h 865992"/>
              <a:gd name="connsiteX4-309" fmla="*/ 0 w 9144000"/>
              <a:gd name="connsiteY4-310" fmla="*/ 415941 h 865992"/>
              <a:gd name="connsiteX0-311" fmla="*/ 0 w 9144000"/>
              <a:gd name="connsiteY0-312" fmla="*/ 415941 h 865992"/>
              <a:gd name="connsiteX1-313" fmla="*/ 9144000 w 9144000"/>
              <a:gd name="connsiteY1-314" fmla="*/ 618147 h 865992"/>
              <a:gd name="connsiteX2-315" fmla="*/ 9144000 w 9144000"/>
              <a:gd name="connsiteY2-316" fmla="*/ 865992 h 865992"/>
              <a:gd name="connsiteX3-317" fmla="*/ 0 w 9144000"/>
              <a:gd name="connsiteY3-318" fmla="*/ 509715 h 865992"/>
              <a:gd name="connsiteX4-319" fmla="*/ 0 w 9144000"/>
              <a:gd name="connsiteY4-320" fmla="*/ 415941 h 865992"/>
              <a:gd name="connsiteX0-321" fmla="*/ 0 w 9144000"/>
              <a:gd name="connsiteY0-322" fmla="*/ 415941 h 865992"/>
              <a:gd name="connsiteX1-323" fmla="*/ 9144000 w 9144000"/>
              <a:gd name="connsiteY1-324" fmla="*/ 618147 h 865992"/>
              <a:gd name="connsiteX2-325" fmla="*/ 9144000 w 9144000"/>
              <a:gd name="connsiteY2-326" fmla="*/ 865992 h 865992"/>
              <a:gd name="connsiteX3-327" fmla="*/ 0 w 9144000"/>
              <a:gd name="connsiteY3-328" fmla="*/ 509715 h 865992"/>
              <a:gd name="connsiteX4-329" fmla="*/ 0 w 9144000"/>
              <a:gd name="connsiteY4-330" fmla="*/ 415941 h 865992"/>
              <a:gd name="connsiteX0-331" fmla="*/ 0 w 9144000"/>
              <a:gd name="connsiteY0-332" fmla="*/ 415941 h 865992"/>
              <a:gd name="connsiteX1-333" fmla="*/ 9144000 w 9144000"/>
              <a:gd name="connsiteY1-334" fmla="*/ 618147 h 865992"/>
              <a:gd name="connsiteX2-335" fmla="*/ 9144000 w 9144000"/>
              <a:gd name="connsiteY2-336" fmla="*/ 865992 h 865992"/>
              <a:gd name="connsiteX3-337" fmla="*/ 0 w 9144000"/>
              <a:gd name="connsiteY3-338" fmla="*/ 566912 h 865992"/>
              <a:gd name="connsiteX4-339" fmla="*/ 0 w 9144000"/>
              <a:gd name="connsiteY4-340" fmla="*/ 415941 h 865992"/>
              <a:gd name="connsiteX0-341" fmla="*/ 0 w 9144000"/>
              <a:gd name="connsiteY0-342" fmla="*/ 415941 h 760026"/>
              <a:gd name="connsiteX1-343" fmla="*/ 9144000 w 9144000"/>
              <a:gd name="connsiteY1-344" fmla="*/ 512181 h 760026"/>
              <a:gd name="connsiteX2-345" fmla="*/ 9144000 w 9144000"/>
              <a:gd name="connsiteY2-346" fmla="*/ 760026 h 760026"/>
              <a:gd name="connsiteX3-347" fmla="*/ 0 w 9144000"/>
              <a:gd name="connsiteY3-348" fmla="*/ 460946 h 760026"/>
              <a:gd name="connsiteX4-349" fmla="*/ 0 w 9144000"/>
              <a:gd name="connsiteY4-350" fmla="*/ 415941 h 760026"/>
              <a:gd name="connsiteX0-351" fmla="*/ 0 w 9144000"/>
              <a:gd name="connsiteY0-352" fmla="*/ 415941 h 850036"/>
              <a:gd name="connsiteX1-353" fmla="*/ 9144000 w 9144000"/>
              <a:gd name="connsiteY1-354" fmla="*/ 602191 h 850036"/>
              <a:gd name="connsiteX2-355" fmla="*/ 9144000 w 9144000"/>
              <a:gd name="connsiteY2-356" fmla="*/ 850036 h 850036"/>
              <a:gd name="connsiteX3-357" fmla="*/ 0 w 9144000"/>
              <a:gd name="connsiteY3-358" fmla="*/ 550956 h 850036"/>
              <a:gd name="connsiteX4-359" fmla="*/ 0 w 9144000"/>
              <a:gd name="connsiteY4-360" fmla="*/ 415941 h 850036"/>
              <a:gd name="connsiteX0-361" fmla="*/ 0 w 9144000"/>
              <a:gd name="connsiteY0-362" fmla="*/ 428133 h 862228"/>
              <a:gd name="connsiteX1-363" fmla="*/ 9144000 w 9144000"/>
              <a:gd name="connsiteY1-364" fmla="*/ 614383 h 862228"/>
              <a:gd name="connsiteX2-365" fmla="*/ 9144000 w 9144000"/>
              <a:gd name="connsiteY2-366" fmla="*/ 862228 h 862228"/>
              <a:gd name="connsiteX3-367" fmla="*/ 0 w 9144000"/>
              <a:gd name="connsiteY3-368" fmla="*/ 563148 h 862228"/>
              <a:gd name="connsiteX4-369" fmla="*/ 0 w 9144000"/>
              <a:gd name="connsiteY4-370" fmla="*/ 428133 h 862228"/>
              <a:gd name="connsiteX0-371" fmla="*/ 0 w 9144000"/>
              <a:gd name="connsiteY0-372" fmla="*/ 354981 h 789076"/>
              <a:gd name="connsiteX1-373" fmla="*/ 9144000 w 9144000"/>
              <a:gd name="connsiteY1-374" fmla="*/ 541231 h 789076"/>
              <a:gd name="connsiteX2-375" fmla="*/ 9144000 w 9144000"/>
              <a:gd name="connsiteY2-376" fmla="*/ 789076 h 789076"/>
              <a:gd name="connsiteX3-377" fmla="*/ 0 w 9144000"/>
              <a:gd name="connsiteY3-378" fmla="*/ 489996 h 789076"/>
              <a:gd name="connsiteX4-379" fmla="*/ 0 w 9144000"/>
              <a:gd name="connsiteY4-380" fmla="*/ 354981 h 789076"/>
              <a:gd name="connsiteX0-381" fmla="*/ 0 w 9144000"/>
              <a:gd name="connsiteY0-382" fmla="*/ 452517 h 886612"/>
              <a:gd name="connsiteX1-383" fmla="*/ 9144000 w 9144000"/>
              <a:gd name="connsiteY1-384" fmla="*/ 638767 h 886612"/>
              <a:gd name="connsiteX2-385" fmla="*/ 9144000 w 9144000"/>
              <a:gd name="connsiteY2-386" fmla="*/ 886612 h 886612"/>
              <a:gd name="connsiteX3-387" fmla="*/ 0 w 9144000"/>
              <a:gd name="connsiteY3-388" fmla="*/ 587532 h 886612"/>
              <a:gd name="connsiteX4-389" fmla="*/ 0 w 9144000"/>
              <a:gd name="connsiteY4-390" fmla="*/ 452517 h 886612"/>
              <a:gd name="connsiteX0-391" fmla="*/ 0 w 9144000"/>
              <a:gd name="connsiteY0-392" fmla="*/ 452517 h 886612"/>
              <a:gd name="connsiteX1-393" fmla="*/ 9144000 w 9144000"/>
              <a:gd name="connsiteY1-394" fmla="*/ 638767 h 886612"/>
              <a:gd name="connsiteX2-395" fmla="*/ 9144000 w 9144000"/>
              <a:gd name="connsiteY2-396" fmla="*/ 886612 h 886612"/>
              <a:gd name="connsiteX3-397" fmla="*/ 0 w 9144000"/>
              <a:gd name="connsiteY3-398" fmla="*/ 587532 h 886612"/>
              <a:gd name="connsiteX4-399" fmla="*/ 0 w 9144000"/>
              <a:gd name="connsiteY4-400" fmla="*/ 452517 h 886612"/>
              <a:gd name="connsiteX0-401" fmla="*/ 0 w 9144000"/>
              <a:gd name="connsiteY0-402" fmla="*/ 452517 h 886612"/>
              <a:gd name="connsiteX1-403" fmla="*/ 9144000 w 9144000"/>
              <a:gd name="connsiteY1-404" fmla="*/ 638767 h 886612"/>
              <a:gd name="connsiteX2-405" fmla="*/ 9144000 w 9144000"/>
              <a:gd name="connsiteY2-406" fmla="*/ 886612 h 886612"/>
              <a:gd name="connsiteX3-407" fmla="*/ 0 w 9144000"/>
              <a:gd name="connsiteY3-408" fmla="*/ 587532 h 886612"/>
              <a:gd name="connsiteX4-409" fmla="*/ 0 w 9144000"/>
              <a:gd name="connsiteY4-410" fmla="*/ 452517 h 886612"/>
              <a:gd name="connsiteX0-411" fmla="*/ 0 w 9144000"/>
              <a:gd name="connsiteY0-412" fmla="*/ 347213 h 781308"/>
              <a:gd name="connsiteX1-413" fmla="*/ 9144000 w 9144000"/>
              <a:gd name="connsiteY1-414" fmla="*/ 533463 h 781308"/>
              <a:gd name="connsiteX2-415" fmla="*/ 9144000 w 9144000"/>
              <a:gd name="connsiteY2-416" fmla="*/ 781308 h 781308"/>
              <a:gd name="connsiteX3-417" fmla="*/ 0 w 9144000"/>
              <a:gd name="connsiteY3-418" fmla="*/ 482228 h 781308"/>
              <a:gd name="connsiteX4-419" fmla="*/ 0 w 9144000"/>
              <a:gd name="connsiteY4-420" fmla="*/ 347213 h 781308"/>
              <a:gd name="connsiteX0-421" fmla="*/ 0 w 9144000"/>
              <a:gd name="connsiteY0-422" fmla="*/ 530093 h 964188"/>
              <a:gd name="connsiteX1-423" fmla="*/ 9144000 w 9144000"/>
              <a:gd name="connsiteY1-424" fmla="*/ 716343 h 964188"/>
              <a:gd name="connsiteX2-425" fmla="*/ 9144000 w 9144000"/>
              <a:gd name="connsiteY2-426" fmla="*/ 964188 h 964188"/>
              <a:gd name="connsiteX3-427" fmla="*/ 0 w 9144000"/>
              <a:gd name="connsiteY3-428" fmla="*/ 665108 h 964188"/>
              <a:gd name="connsiteX4-429" fmla="*/ 0 w 9144000"/>
              <a:gd name="connsiteY4-430" fmla="*/ 530093 h 964188"/>
              <a:gd name="connsiteX0-431" fmla="*/ 0 w 9144000"/>
              <a:gd name="connsiteY0-432" fmla="*/ 465128 h 899223"/>
              <a:gd name="connsiteX1-433" fmla="*/ 9144000 w 9144000"/>
              <a:gd name="connsiteY1-434" fmla="*/ 651378 h 899223"/>
              <a:gd name="connsiteX2-435" fmla="*/ 9144000 w 9144000"/>
              <a:gd name="connsiteY2-436" fmla="*/ 899223 h 899223"/>
              <a:gd name="connsiteX3-437" fmla="*/ 0 w 9144000"/>
              <a:gd name="connsiteY3-438" fmla="*/ 600143 h 899223"/>
              <a:gd name="connsiteX4-439" fmla="*/ 0 w 9144000"/>
              <a:gd name="connsiteY4-440" fmla="*/ 465128 h 899223"/>
              <a:gd name="connsiteX0-441" fmla="*/ 0 w 9144000"/>
              <a:gd name="connsiteY0-442" fmla="*/ 384208 h 818303"/>
              <a:gd name="connsiteX1-443" fmla="*/ 9144000 w 9144000"/>
              <a:gd name="connsiteY1-444" fmla="*/ 570458 h 818303"/>
              <a:gd name="connsiteX2-445" fmla="*/ 9144000 w 9144000"/>
              <a:gd name="connsiteY2-446" fmla="*/ 818303 h 818303"/>
              <a:gd name="connsiteX3-447" fmla="*/ 0 w 9144000"/>
              <a:gd name="connsiteY3-448" fmla="*/ 519223 h 818303"/>
              <a:gd name="connsiteX4-449" fmla="*/ 0 w 9144000"/>
              <a:gd name="connsiteY4-450" fmla="*/ 384208 h 818303"/>
              <a:gd name="connsiteX0-451" fmla="*/ 0 w 9144000"/>
              <a:gd name="connsiteY0-452" fmla="*/ 542704 h 976799"/>
              <a:gd name="connsiteX1-453" fmla="*/ 9144000 w 9144000"/>
              <a:gd name="connsiteY1-454" fmla="*/ 728954 h 976799"/>
              <a:gd name="connsiteX2-455" fmla="*/ 9144000 w 9144000"/>
              <a:gd name="connsiteY2-456" fmla="*/ 976799 h 976799"/>
              <a:gd name="connsiteX3-457" fmla="*/ 0 w 9144000"/>
              <a:gd name="connsiteY3-458" fmla="*/ 677719 h 976799"/>
              <a:gd name="connsiteX4-459" fmla="*/ 0 w 9144000"/>
              <a:gd name="connsiteY4-460" fmla="*/ 542704 h 976799"/>
              <a:gd name="connsiteX0-461" fmla="*/ 0 w 9144000"/>
              <a:gd name="connsiteY0-462" fmla="*/ 477739 h 911834"/>
              <a:gd name="connsiteX1-463" fmla="*/ 9144000 w 9144000"/>
              <a:gd name="connsiteY1-464" fmla="*/ 663989 h 911834"/>
              <a:gd name="connsiteX2-465" fmla="*/ 9144000 w 9144000"/>
              <a:gd name="connsiteY2-466" fmla="*/ 911834 h 911834"/>
              <a:gd name="connsiteX3-467" fmla="*/ 0 w 9144000"/>
              <a:gd name="connsiteY3-468" fmla="*/ 612754 h 911834"/>
              <a:gd name="connsiteX4-469" fmla="*/ 0 w 9144000"/>
              <a:gd name="connsiteY4-470" fmla="*/ 477739 h 911834"/>
              <a:gd name="connsiteX0-471" fmla="*/ 0 w 9144000"/>
              <a:gd name="connsiteY0-472" fmla="*/ 396819 h 830914"/>
              <a:gd name="connsiteX1-473" fmla="*/ 9144000 w 9144000"/>
              <a:gd name="connsiteY1-474" fmla="*/ 583069 h 830914"/>
              <a:gd name="connsiteX2-475" fmla="*/ 9144000 w 9144000"/>
              <a:gd name="connsiteY2-476" fmla="*/ 830914 h 830914"/>
              <a:gd name="connsiteX3-477" fmla="*/ 0 w 9144000"/>
              <a:gd name="connsiteY3-478" fmla="*/ 531834 h 830914"/>
              <a:gd name="connsiteX4-479" fmla="*/ 0 w 9144000"/>
              <a:gd name="connsiteY4-480" fmla="*/ 396819 h 830914"/>
              <a:gd name="connsiteX0-481" fmla="*/ 0 w 9144000"/>
              <a:gd name="connsiteY0-482" fmla="*/ 591891 h 1025986"/>
              <a:gd name="connsiteX1-483" fmla="*/ 9144000 w 9144000"/>
              <a:gd name="connsiteY1-484" fmla="*/ 778141 h 1025986"/>
              <a:gd name="connsiteX2-485" fmla="*/ 9144000 w 9144000"/>
              <a:gd name="connsiteY2-486" fmla="*/ 1025986 h 1025986"/>
              <a:gd name="connsiteX3-487" fmla="*/ 0 w 9144000"/>
              <a:gd name="connsiteY3-488" fmla="*/ 726906 h 1025986"/>
              <a:gd name="connsiteX4-489" fmla="*/ 0 w 9144000"/>
              <a:gd name="connsiteY4-490" fmla="*/ 591891 h 1025986"/>
              <a:gd name="connsiteX0-491" fmla="*/ 0 w 9144000"/>
              <a:gd name="connsiteY0-492" fmla="*/ 506305 h 940400"/>
              <a:gd name="connsiteX1-493" fmla="*/ 9144000 w 9144000"/>
              <a:gd name="connsiteY1-494" fmla="*/ 692555 h 940400"/>
              <a:gd name="connsiteX2-495" fmla="*/ 9144000 w 9144000"/>
              <a:gd name="connsiteY2-496" fmla="*/ 940400 h 940400"/>
              <a:gd name="connsiteX3-497" fmla="*/ 0 w 9144000"/>
              <a:gd name="connsiteY3-498" fmla="*/ 641320 h 940400"/>
              <a:gd name="connsiteX4-499" fmla="*/ 0 w 9144000"/>
              <a:gd name="connsiteY4-500" fmla="*/ 506305 h 940400"/>
              <a:gd name="connsiteX0-501" fmla="*/ 0 w 9144000"/>
              <a:gd name="connsiteY0-502" fmla="*/ 458198 h 892293"/>
              <a:gd name="connsiteX1-503" fmla="*/ 9144000 w 9144000"/>
              <a:gd name="connsiteY1-504" fmla="*/ 644448 h 892293"/>
              <a:gd name="connsiteX2-505" fmla="*/ 9144000 w 9144000"/>
              <a:gd name="connsiteY2-506" fmla="*/ 892293 h 892293"/>
              <a:gd name="connsiteX3-507" fmla="*/ 0 w 9144000"/>
              <a:gd name="connsiteY3-508" fmla="*/ 593213 h 892293"/>
              <a:gd name="connsiteX4-509" fmla="*/ 0 w 9144000"/>
              <a:gd name="connsiteY4-510" fmla="*/ 458198 h 892293"/>
              <a:gd name="connsiteX0-511" fmla="*/ 0 w 9144000"/>
              <a:gd name="connsiteY0-512" fmla="*/ 377278 h 811373"/>
              <a:gd name="connsiteX1-513" fmla="*/ 9144000 w 9144000"/>
              <a:gd name="connsiteY1-514" fmla="*/ 563528 h 811373"/>
              <a:gd name="connsiteX2-515" fmla="*/ 9144000 w 9144000"/>
              <a:gd name="connsiteY2-516" fmla="*/ 811373 h 811373"/>
              <a:gd name="connsiteX3-517" fmla="*/ 0 w 9144000"/>
              <a:gd name="connsiteY3-518" fmla="*/ 512293 h 811373"/>
              <a:gd name="connsiteX4-519" fmla="*/ 0 w 9144000"/>
              <a:gd name="connsiteY4-520" fmla="*/ 377278 h 811373"/>
              <a:gd name="connsiteX0-521" fmla="*/ 0 w 9144000"/>
              <a:gd name="connsiteY0-522" fmla="*/ 438238 h 872333"/>
              <a:gd name="connsiteX1-523" fmla="*/ 9144000 w 9144000"/>
              <a:gd name="connsiteY1-524" fmla="*/ 624488 h 872333"/>
              <a:gd name="connsiteX2-525" fmla="*/ 9144000 w 9144000"/>
              <a:gd name="connsiteY2-526" fmla="*/ 872333 h 872333"/>
              <a:gd name="connsiteX3-527" fmla="*/ 0 w 9144000"/>
              <a:gd name="connsiteY3-528" fmla="*/ 573253 h 872333"/>
              <a:gd name="connsiteX4-529" fmla="*/ 0 w 9144000"/>
              <a:gd name="connsiteY4-530" fmla="*/ 438238 h 872333"/>
              <a:gd name="connsiteX0-531" fmla="*/ 0 w 9144000"/>
              <a:gd name="connsiteY0-532" fmla="*/ 280358 h 714453"/>
              <a:gd name="connsiteX1-533" fmla="*/ 9144000 w 9144000"/>
              <a:gd name="connsiteY1-534" fmla="*/ 466608 h 714453"/>
              <a:gd name="connsiteX2-535" fmla="*/ 9144000 w 9144000"/>
              <a:gd name="connsiteY2-536" fmla="*/ 714453 h 714453"/>
              <a:gd name="connsiteX3-537" fmla="*/ 0 w 9144000"/>
              <a:gd name="connsiteY3-538" fmla="*/ 415373 h 714453"/>
              <a:gd name="connsiteX4-539" fmla="*/ 0 w 9144000"/>
              <a:gd name="connsiteY4-540" fmla="*/ 280358 h 714453"/>
              <a:gd name="connsiteX0-541" fmla="*/ 0 w 9144000"/>
              <a:gd name="connsiteY0-542" fmla="*/ 377278 h 811373"/>
              <a:gd name="connsiteX1-543" fmla="*/ 9144000 w 9144000"/>
              <a:gd name="connsiteY1-544" fmla="*/ 563528 h 811373"/>
              <a:gd name="connsiteX2-545" fmla="*/ 9144000 w 9144000"/>
              <a:gd name="connsiteY2-546" fmla="*/ 811373 h 811373"/>
              <a:gd name="connsiteX3-547" fmla="*/ 0 w 9144000"/>
              <a:gd name="connsiteY3-548" fmla="*/ 512293 h 811373"/>
              <a:gd name="connsiteX4-549" fmla="*/ 0 w 9144000"/>
              <a:gd name="connsiteY4-550" fmla="*/ 377278 h 811373"/>
              <a:gd name="connsiteX0-551" fmla="*/ 0 w 9144000"/>
              <a:gd name="connsiteY0-552" fmla="*/ 450430 h 884525"/>
              <a:gd name="connsiteX1-553" fmla="*/ 9144000 w 9144000"/>
              <a:gd name="connsiteY1-554" fmla="*/ 636680 h 884525"/>
              <a:gd name="connsiteX2-555" fmla="*/ 9144000 w 9144000"/>
              <a:gd name="connsiteY2-556" fmla="*/ 884525 h 884525"/>
              <a:gd name="connsiteX3-557" fmla="*/ 0 w 9144000"/>
              <a:gd name="connsiteY3-558" fmla="*/ 585445 h 884525"/>
              <a:gd name="connsiteX4-559" fmla="*/ 0 w 9144000"/>
              <a:gd name="connsiteY4-560" fmla="*/ 450430 h 884525"/>
              <a:gd name="connsiteX0-561" fmla="*/ 0 w 9144000"/>
              <a:gd name="connsiteY0-562" fmla="*/ 365747 h 799842"/>
              <a:gd name="connsiteX1-563" fmla="*/ 9144000 w 9144000"/>
              <a:gd name="connsiteY1-564" fmla="*/ 551997 h 799842"/>
              <a:gd name="connsiteX2-565" fmla="*/ 9144000 w 9144000"/>
              <a:gd name="connsiteY2-566" fmla="*/ 799842 h 799842"/>
              <a:gd name="connsiteX3-567" fmla="*/ 0 w 9144000"/>
              <a:gd name="connsiteY3-568" fmla="*/ 500762 h 799842"/>
              <a:gd name="connsiteX4-569" fmla="*/ 0 w 9144000"/>
              <a:gd name="connsiteY4-570" fmla="*/ 365747 h 799842"/>
              <a:gd name="connsiteX0-571" fmla="*/ 0 w 9144000"/>
              <a:gd name="connsiteY0-572" fmla="*/ 463283 h 897378"/>
              <a:gd name="connsiteX1-573" fmla="*/ 9144000 w 9144000"/>
              <a:gd name="connsiteY1-574" fmla="*/ 649533 h 897378"/>
              <a:gd name="connsiteX2-575" fmla="*/ 9144000 w 9144000"/>
              <a:gd name="connsiteY2-576" fmla="*/ 897378 h 897378"/>
              <a:gd name="connsiteX3-577" fmla="*/ 0 w 9144000"/>
              <a:gd name="connsiteY3-578" fmla="*/ 598298 h 897378"/>
              <a:gd name="connsiteX4-579" fmla="*/ 0 w 9144000"/>
              <a:gd name="connsiteY4-580" fmla="*/ 463283 h 897378"/>
              <a:gd name="connsiteX0-581" fmla="*/ 0 w 9144000"/>
              <a:gd name="connsiteY0-582" fmla="*/ 536435 h 970530"/>
              <a:gd name="connsiteX1-583" fmla="*/ 9144000 w 9144000"/>
              <a:gd name="connsiteY1-584" fmla="*/ 722685 h 970530"/>
              <a:gd name="connsiteX2-585" fmla="*/ 9144000 w 9144000"/>
              <a:gd name="connsiteY2-586" fmla="*/ 970530 h 970530"/>
              <a:gd name="connsiteX3-587" fmla="*/ 0 w 9144000"/>
              <a:gd name="connsiteY3-588" fmla="*/ 671450 h 970530"/>
              <a:gd name="connsiteX4-589" fmla="*/ 0 w 9144000"/>
              <a:gd name="connsiteY4-590" fmla="*/ 536435 h 970530"/>
              <a:gd name="connsiteX0-591" fmla="*/ 0 w 9144000"/>
              <a:gd name="connsiteY0-592" fmla="*/ 434894 h 868989"/>
              <a:gd name="connsiteX1-593" fmla="*/ 9144000 w 9144000"/>
              <a:gd name="connsiteY1-594" fmla="*/ 621144 h 868989"/>
              <a:gd name="connsiteX2-595" fmla="*/ 9144000 w 9144000"/>
              <a:gd name="connsiteY2-596" fmla="*/ 868989 h 868989"/>
              <a:gd name="connsiteX3-597" fmla="*/ 0 w 9144000"/>
              <a:gd name="connsiteY3-598" fmla="*/ 569909 h 868989"/>
              <a:gd name="connsiteX4-599" fmla="*/ 0 w 9144000"/>
              <a:gd name="connsiteY4-600" fmla="*/ 434894 h 868989"/>
              <a:gd name="connsiteX0-601" fmla="*/ 0 w 9144000"/>
              <a:gd name="connsiteY0-602" fmla="*/ 373934 h 808029"/>
              <a:gd name="connsiteX1-603" fmla="*/ 9144000 w 9144000"/>
              <a:gd name="connsiteY1-604" fmla="*/ 560184 h 808029"/>
              <a:gd name="connsiteX2-605" fmla="*/ 9144000 w 9144000"/>
              <a:gd name="connsiteY2-606" fmla="*/ 808029 h 808029"/>
              <a:gd name="connsiteX3-607" fmla="*/ 0 w 9144000"/>
              <a:gd name="connsiteY3-608" fmla="*/ 508949 h 808029"/>
              <a:gd name="connsiteX4-609" fmla="*/ 0 w 9144000"/>
              <a:gd name="connsiteY4-610" fmla="*/ 373934 h 808029"/>
              <a:gd name="connsiteX0-611" fmla="*/ 0 w 9144000"/>
              <a:gd name="connsiteY0-612" fmla="*/ 434894 h 868989"/>
              <a:gd name="connsiteX1-613" fmla="*/ 9144000 w 9144000"/>
              <a:gd name="connsiteY1-614" fmla="*/ 621144 h 868989"/>
              <a:gd name="connsiteX2-615" fmla="*/ 9144000 w 9144000"/>
              <a:gd name="connsiteY2-616" fmla="*/ 868989 h 868989"/>
              <a:gd name="connsiteX3-617" fmla="*/ 0 w 9144000"/>
              <a:gd name="connsiteY3-618" fmla="*/ 569909 h 868989"/>
              <a:gd name="connsiteX4-619" fmla="*/ 0 w 9144000"/>
              <a:gd name="connsiteY4-620" fmla="*/ 434894 h 868989"/>
              <a:gd name="connsiteX0-621" fmla="*/ 0 w 9144000"/>
              <a:gd name="connsiteY0-622" fmla="*/ 434894 h 803361"/>
              <a:gd name="connsiteX1-623" fmla="*/ 9144000 w 9144000"/>
              <a:gd name="connsiteY1-624" fmla="*/ 621144 h 803361"/>
              <a:gd name="connsiteX2-625" fmla="*/ 9144000 w 9144000"/>
              <a:gd name="connsiteY2-626" fmla="*/ 803361 h 803361"/>
              <a:gd name="connsiteX3-627" fmla="*/ 0 w 9144000"/>
              <a:gd name="connsiteY3-628" fmla="*/ 569909 h 803361"/>
              <a:gd name="connsiteX4-629" fmla="*/ 0 w 9144000"/>
              <a:gd name="connsiteY4-630" fmla="*/ 434894 h 803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803361">
                <a:moveTo>
                  <a:pt x="0" y="434894"/>
                </a:moveTo>
                <a:cubicBezTo>
                  <a:pt x="3687973" y="0"/>
                  <a:pt x="5961894" y="231276"/>
                  <a:pt x="9144000" y="621144"/>
                </a:cubicBezTo>
                <a:lnTo>
                  <a:pt x="9144000" y="803361"/>
                </a:lnTo>
                <a:cubicBezTo>
                  <a:pt x="5530958" y="225931"/>
                  <a:pt x="2442302" y="154536"/>
                  <a:pt x="0" y="569909"/>
                </a:cubicBezTo>
                <a:lnTo>
                  <a:pt x="0" y="43489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/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1222375" y="4891088"/>
            <a:ext cx="77279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/>
          <p:nvPr userDrawn="1"/>
        </p:nvSpPr>
        <p:spPr>
          <a:xfrm>
            <a:off x="7799388" y="4873625"/>
            <a:ext cx="1104900" cy="185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600" kern="600" spc="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http://www.dufe.edu.cn</a:t>
            </a:r>
            <a:endParaRPr lang="zh-CN" altLang="en-US" sz="600" kern="600" spc="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9" name="图片 15"/>
          <p:cNvPicPr>
            <a:picLocks noChangeAspect="1"/>
          </p:cNvPicPr>
          <p:nvPr userDrawn="1"/>
        </p:nvPicPr>
        <p:blipFill>
          <a:blip r:embed="rId11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7875588" y="4614863"/>
            <a:ext cx="944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xStyles>
    <p:titleStyle>
      <a:lvl1pPr algn="l" defTabSz="822325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Microsoft YaHei" panose="020B0503020204020204" charset="-122"/>
        </a:defRPr>
      </a:lvl1pPr>
      <a:lvl2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2pPr>
      <a:lvl3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3pPr>
      <a:lvl4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4pPr>
      <a:lvl5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5pPr>
      <a:lvl6pPr marL="4572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6pPr>
      <a:lvl7pPr marL="9144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7pPr>
      <a:lvl8pPr marL="13716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8pPr>
      <a:lvl9pPr marL="18288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9pPr>
    </p:titleStyle>
    <p:bodyStyle>
      <a:lvl1pPr marL="307975" indent="-30797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1pPr>
      <a:lvl2pPr marL="668655" indent="-25717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2pPr>
      <a:lvl3pPr marL="1028700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3pPr>
      <a:lvl4pPr marL="1440180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4pPr>
      <a:lvl5pPr marL="1851025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050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57175"/>
            <a:r>
              <a:rPr lang="zh-CN" altLang="en-US"/>
              <a:t>第二级</a:t>
            </a:r>
            <a:endParaRPr lang="zh-CN" altLang="en-US"/>
          </a:p>
          <a:p>
            <a:pPr lvl="2" indent="-204470"/>
            <a:r>
              <a:rPr lang="zh-CN" altLang="en-US"/>
              <a:t>第三级</a:t>
            </a:r>
            <a:endParaRPr lang="zh-CN" altLang="en-US"/>
          </a:p>
          <a:p>
            <a:pPr lvl="3" indent="-205105"/>
            <a:r>
              <a:rPr lang="zh-CN" altLang="en-US"/>
              <a:t>第四级</a:t>
            </a:r>
            <a:endParaRPr lang="zh-CN" altLang="en-US"/>
          </a:p>
          <a:p>
            <a:pPr lvl="4" indent="-20447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8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8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fontAlgn="auto">
              <a:defRPr/>
            </a:pPr>
            <a:fld id="{7A91D517-2168-442C-B9F8-522D19E67F77}" type="slidenum">
              <a:rPr lang="zh-CN" altLang="en-US" sz="1080" strike="noStrike" noProof="1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灯片编号占位符 5"/>
          <p:cNvSpPr txBox="1"/>
          <p:nvPr userDrawn="1"/>
        </p:nvSpPr>
        <p:spPr>
          <a:xfrm>
            <a:off x="476250" y="4767263"/>
            <a:ext cx="2133600" cy="274638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C00000"/>
                </a:solidFill>
              </a:defRPr>
            </a:lvl1pPr>
          </a:lstStyle>
          <a:p>
            <a:pPr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fld id="{C70CF752-508F-4D4C-8529-EA6556C4EA74}" type="slidenum">
              <a:rPr lang="zh-CN" altLang="en-US" sz="1620" strike="noStrike" noProof="1" smtClean="0">
                <a:latin typeface="+mn-lt"/>
                <a:ea typeface="+mn-ea"/>
                <a:cs typeface="+mn-cs"/>
              </a:rPr>
            </a:fld>
            <a:endParaRPr lang="zh-CN" altLang="en-US" sz="1620" strike="noStrike" noProof="1" dirty="0">
              <a:latin typeface="+mn-lt"/>
              <a:ea typeface="+mn-ea"/>
            </a:endParaRPr>
          </a:p>
        </p:txBody>
      </p:sp>
      <p:pic>
        <p:nvPicPr>
          <p:cNvPr id="2054" name="图片 7" descr="background1.jpg"/>
          <p:cNvPicPr>
            <a:picLocks noChangeAspect="1"/>
          </p:cNvPicPr>
          <p:nvPr userDrawn="1"/>
        </p:nvPicPr>
        <p:blipFill>
          <a:blip r:embed="rId10"/>
          <a:srcRect t="1298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 userDrawn="1"/>
        </p:nvSpPr>
        <p:spPr>
          <a:xfrm flipH="1" flipV="1">
            <a:off x="0" y="-136525"/>
            <a:ext cx="9144000" cy="531813"/>
          </a:xfrm>
          <a:custGeom>
            <a:avLst/>
            <a:gdLst>
              <a:gd name="connsiteX0" fmla="*/ 0 w 9144000"/>
              <a:gd name="connsiteY0" fmla="*/ 0 h 3618943"/>
              <a:gd name="connsiteX1" fmla="*/ 9144000 w 9144000"/>
              <a:gd name="connsiteY1" fmla="*/ 0 h 3618943"/>
              <a:gd name="connsiteX2" fmla="*/ 9144000 w 9144000"/>
              <a:gd name="connsiteY2" fmla="*/ 3618943 h 3618943"/>
              <a:gd name="connsiteX3" fmla="*/ 0 w 9144000"/>
              <a:gd name="connsiteY3" fmla="*/ 3618943 h 3618943"/>
              <a:gd name="connsiteX4" fmla="*/ 0 w 9144000"/>
              <a:gd name="connsiteY4" fmla="*/ 0 h 3618943"/>
              <a:gd name="connsiteX0-1" fmla="*/ 0 w 9144000"/>
              <a:gd name="connsiteY0-2" fmla="*/ 0 h 3618943"/>
              <a:gd name="connsiteX1-3" fmla="*/ 9144000 w 9144000"/>
              <a:gd name="connsiteY1-4" fmla="*/ 1878227 h 3618943"/>
              <a:gd name="connsiteX2-5" fmla="*/ 9144000 w 9144000"/>
              <a:gd name="connsiteY2-6" fmla="*/ 3618943 h 3618943"/>
              <a:gd name="connsiteX3-7" fmla="*/ 0 w 9144000"/>
              <a:gd name="connsiteY3-8" fmla="*/ 3618943 h 3618943"/>
              <a:gd name="connsiteX4-9" fmla="*/ 0 w 9144000"/>
              <a:gd name="connsiteY4-10" fmla="*/ 0 h 3618943"/>
              <a:gd name="connsiteX0-11" fmla="*/ 0 w 9144000"/>
              <a:gd name="connsiteY0-12" fmla="*/ 290119 h 3909062"/>
              <a:gd name="connsiteX1-13" fmla="*/ 9144000 w 9144000"/>
              <a:gd name="connsiteY1-14" fmla="*/ 2168346 h 3909062"/>
              <a:gd name="connsiteX2-15" fmla="*/ 9144000 w 9144000"/>
              <a:gd name="connsiteY2-16" fmla="*/ 3909062 h 3909062"/>
              <a:gd name="connsiteX3-17" fmla="*/ 0 w 9144000"/>
              <a:gd name="connsiteY3-18" fmla="*/ 3909062 h 3909062"/>
              <a:gd name="connsiteX4-19" fmla="*/ 0 w 9144000"/>
              <a:gd name="connsiteY4-20" fmla="*/ 290119 h 3909062"/>
              <a:gd name="connsiteX0-21" fmla="*/ 0 w 9144000"/>
              <a:gd name="connsiteY0-22" fmla="*/ 290119 h 3909062"/>
              <a:gd name="connsiteX1-23" fmla="*/ 9144000 w 9144000"/>
              <a:gd name="connsiteY1-24" fmla="*/ 1253946 h 3909062"/>
              <a:gd name="connsiteX2-25" fmla="*/ 9144000 w 9144000"/>
              <a:gd name="connsiteY2-26" fmla="*/ 3909062 h 3909062"/>
              <a:gd name="connsiteX3-27" fmla="*/ 0 w 9144000"/>
              <a:gd name="connsiteY3-28" fmla="*/ 3909062 h 3909062"/>
              <a:gd name="connsiteX4-29" fmla="*/ 0 w 9144000"/>
              <a:gd name="connsiteY4-30" fmla="*/ 290119 h 3909062"/>
              <a:gd name="connsiteX0-31" fmla="*/ 0 w 9144000"/>
              <a:gd name="connsiteY0-32" fmla="*/ 0 h 3618943"/>
              <a:gd name="connsiteX1-33" fmla="*/ 9144000 w 9144000"/>
              <a:gd name="connsiteY1-34" fmla="*/ 963827 h 3618943"/>
              <a:gd name="connsiteX2-35" fmla="*/ 9144000 w 9144000"/>
              <a:gd name="connsiteY2-36" fmla="*/ 3618943 h 3618943"/>
              <a:gd name="connsiteX3-37" fmla="*/ 0 w 9144000"/>
              <a:gd name="connsiteY3-38" fmla="*/ 3618943 h 3618943"/>
              <a:gd name="connsiteX4-39" fmla="*/ 0 w 9144000"/>
              <a:gd name="connsiteY4-40" fmla="*/ 0 h 3618943"/>
              <a:gd name="connsiteX0-41" fmla="*/ 0 w 9144000"/>
              <a:gd name="connsiteY0-42" fmla="*/ 442519 h 4061462"/>
              <a:gd name="connsiteX1-43" fmla="*/ 9144000 w 9144000"/>
              <a:gd name="connsiteY1-44" fmla="*/ 1406346 h 4061462"/>
              <a:gd name="connsiteX2-45" fmla="*/ 9144000 w 9144000"/>
              <a:gd name="connsiteY2-46" fmla="*/ 4061462 h 4061462"/>
              <a:gd name="connsiteX3-47" fmla="*/ 0 w 9144000"/>
              <a:gd name="connsiteY3-48" fmla="*/ 4061462 h 4061462"/>
              <a:gd name="connsiteX4-49" fmla="*/ 0 w 9144000"/>
              <a:gd name="connsiteY4-50" fmla="*/ 442519 h 4061462"/>
              <a:gd name="connsiteX0-51" fmla="*/ 0 w 9144000"/>
              <a:gd name="connsiteY0-52" fmla="*/ 442519 h 4061462"/>
              <a:gd name="connsiteX1-53" fmla="*/ 9144000 w 9144000"/>
              <a:gd name="connsiteY1-54" fmla="*/ 1406346 h 4061462"/>
              <a:gd name="connsiteX2-55" fmla="*/ 9144000 w 9144000"/>
              <a:gd name="connsiteY2-56" fmla="*/ 1940668 h 4061462"/>
              <a:gd name="connsiteX3-57" fmla="*/ 9144000 w 9144000"/>
              <a:gd name="connsiteY3-58" fmla="*/ 4061462 h 4061462"/>
              <a:gd name="connsiteX4-59" fmla="*/ 0 w 9144000"/>
              <a:gd name="connsiteY4-60" fmla="*/ 4061462 h 4061462"/>
              <a:gd name="connsiteX5" fmla="*/ 0 w 9144000"/>
              <a:gd name="connsiteY5" fmla="*/ 442519 h 4061462"/>
              <a:gd name="connsiteX0-61" fmla="*/ 0 w 9144000"/>
              <a:gd name="connsiteY0-62" fmla="*/ 442519 h 4061462"/>
              <a:gd name="connsiteX1-63" fmla="*/ 9144000 w 9144000"/>
              <a:gd name="connsiteY1-64" fmla="*/ 2178074 h 4061462"/>
              <a:gd name="connsiteX2-65" fmla="*/ 9144000 w 9144000"/>
              <a:gd name="connsiteY2-66" fmla="*/ 1940668 h 4061462"/>
              <a:gd name="connsiteX3-67" fmla="*/ 9144000 w 9144000"/>
              <a:gd name="connsiteY3-68" fmla="*/ 4061462 h 4061462"/>
              <a:gd name="connsiteX4-69" fmla="*/ 0 w 9144000"/>
              <a:gd name="connsiteY4-70" fmla="*/ 4061462 h 4061462"/>
              <a:gd name="connsiteX5-71" fmla="*/ 0 w 9144000"/>
              <a:gd name="connsiteY5-72" fmla="*/ 442519 h 4061462"/>
              <a:gd name="connsiteX0-73" fmla="*/ 0 w 9144000"/>
              <a:gd name="connsiteY0-74" fmla="*/ 442519 h 4061462"/>
              <a:gd name="connsiteX1-75" fmla="*/ 9144000 w 9144000"/>
              <a:gd name="connsiteY1-76" fmla="*/ 1614359 h 4061462"/>
              <a:gd name="connsiteX2-77" fmla="*/ 9144000 w 9144000"/>
              <a:gd name="connsiteY2-78" fmla="*/ 1940668 h 4061462"/>
              <a:gd name="connsiteX3-79" fmla="*/ 9144000 w 9144000"/>
              <a:gd name="connsiteY3-80" fmla="*/ 4061462 h 4061462"/>
              <a:gd name="connsiteX4-81" fmla="*/ 0 w 9144000"/>
              <a:gd name="connsiteY4-82" fmla="*/ 4061462 h 4061462"/>
              <a:gd name="connsiteX5-83" fmla="*/ 0 w 9144000"/>
              <a:gd name="connsiteY5-84" fmla="*/ 442519 h 4061462"/>
              <a:gd name="connsiteX0-85" fmla="*/ 0 w 9144000"/>
              <a:gd name="connsiteY0-86" fmla="*/ 442519 h 4061462"/>
              <a:gd name="connsiteX1-87" fmla="*/ 9144000 w 9144000"/>
              <a:gd name="connsiteY1-88" fmla="*/ 1614359 h 4061462"/>
              <a:gd name="connsiteX2-89" fmla="*/ 9144000 w 9144000"/>
              <a:gd name="connsiteY2-90" fmla="*/ 1940668 h 4061462"/>
              <a:gd name="connsiteX3-91" fmla="*/ 9144000 w 9144000"/>
              <a:gd name="connsiteY3-92" fmla="*/ 4061462 h 4061462"/>
              <a:gd name="connsiteX4-93" fmla="*/ 0 w 9144000"/>
              <a:gd name="connsiteY4-94" fmla="*/ 4061462 h 4061462"/>
              <a:gd name="connsiteX5-95" fmla="*/ 0 w 9144000"/>
              <a:gd name="connsiteY5-96" fmla="*/ 442519 h 4061462"/>
              <a:gd name="connsiteX0-97" fmla="*/ 0 w 9144000"/>
              <a:gd name="connsiteY0-98" fmla="*/ 0 h 3618943"/>
              <a:gd name="connsiteX1-99" fmla="*/ 9144000 w 9144000"/>
              <a:gd name="connsiteY1-100" fmla="*/ 1171840 h 3618943"/>
              <a:gd name="connsiteX2-101" fmla="*/ 9144000 w 9144000"/>
              <a:gd name="connsiteY2-102" fmla="*/ 1498149 h 3618943"/>
              <a:gd name="connsiteX3-103" fmla="*/ 9144000 w 9144000"/>
              <a:gd name="connsiteY3-104" fmla="*/ 3618943 h 3618943"/>
              <a:gd name="connsiteX4-105" fmla="*/ 0 w 9144000"/>
              <a:gd name="connsiteY4-106" fmla="*/ 3618943 h 3618943"/>
              <a:gd name="connsiteX5-107" fmla="*/ 0 w 9144000"/>
              <a:gd name="connsiteY5-108" fmla="*/ 0 h 3618943"/>
              <a:gd name="connsiteX0-109" fmla="*/ 0 w 9144000"/>
              <a:gd name="connsiteY0-110" fmla="*/ 0 h 3618943"/>
              <a:gd name="connsiteX1-111" fmla="*/ 9144000 w 9144000"/>
              <a:gd name="connsiteY1-112" fmla="*/ 1171840 h 3618943"/>
              <a:gd name="connsiteX2-113" fmla="*/ 9144000 w 9144000"/>
              <a:gd name="connsiteY2-114" fmla="*/ 1498149 h 3618943"/>
              <a:gd name="connsiteX3-115" fmla="*/ 9144000 w 9144000"/>
              <a:gd name="connsiteY3-116" fmla="*/ 3618943 h 3618943"/>
              <a:gd name="connsiteX4-117" fmla="*/ 0 w 9144000"/>
              <a:gd name="connsiteY4-118" fmla="*/ 3618943 h 3618943"/>
              <a:gd name="connsiteX5-119" fmla="*/ 0 w 9144000"/>
              <a:gd name="connsiteY5-120" fmla="*/ 0 h 3618943"/>
              <a:gd name="connsiteX0-121" fmla="*/ 0 w 9144000"/>
              <a:gd name="connsiteY0-122" fmla="*/ 0 h 3618943"/>
              <a:gd name="connsiteX1-123" fmla="*/ 9144000 w 9144000"/>
              <a:gd name="connsiteY1-124" fmla="*/ 1171840 h 3618943"/>
              <a:gd name="connsiteX2-125" fmla="*/ 9144000 w 9144000"/>
              <a:gd name="connsiteY2-126" fmla="*/ 1498149 h 3618943"/>
              <a:gd name="connsiteX3-127" fmla="*/ 9144000 w 9144000"/>
              <a:gd name="connsiteY3-128" fmla="*/ 3618943 h 3618943"/>
              <a:gd name="connsiteX4-129" fmla="*/ 0 w 9144000"/>
              <a:gd name="connsiteY4-130" fmla="*/ 3618943 h 3618943"/>
              <a:gd name="connsiteX5-131" fmla="*/ 0 w 9144000"/>
              <a:gd name="connsiteY5-132" fmla="*/ 0 h 3618943"/>
              <a:gd name="connsiteX0-133" fmla="*/ 0 w 9144000"/>
              <a:gd name="connsiteY0-134" fmla="*/ 0 h 3618943"/>
              <a:gd name="connsiteX1-135" fmla="*/ 9144000 w 9144000"/>
              <a:gd name="connsiteY1-136" fmla="*/ 1171840 h 3618943"/>
              <a:gd name="connsiteX2-137" fmla="*/ 9144000 w 9144000"/>
              <a:gd name="connsiteY2-138" fmla="*/ 1498149 h 3618943"/>
              <a:gd name="connsiteX3-139" fmla="*/ 9144000 w 9144000"/>
              <a:gd name="connsiteY3-140" fmla="*/ 3618943 h 3618943"/>
              <a:gd name="connsiteX4-141" fmla="*/ 0 w 9144000"/>
              <a:gd name="connsiteY4-142" fmla="*/ 3618943 h 3618943"/>
              <a:gd name="connsiteX5-143" fmla="*/ 0 w 9144000"/>
              <a:gd name="connsiteY5-144" fmla="*/ 0 h 3618943"/>
              <a:gd name="connsiteX0-145" fmla="*/ 0 w 9144000"/>
              <a:gd name="connsiteY0-146" fmla="*/ 0 h 3618943"/>
              <a:gd name="connsiteX1-147" fmla="*/ 9144000 w 9144000"/>
              <a:gd name="connsiteY1-148" fmla="*/ 1171840 h 3618943"/>
              <a:gd name="connsiteX2-149" fmla="*/ 9144000 w 9144000"/>
              <a:gd name="connsiteY2-150" fmla="*/ 1498149 h 3618943"/>
              <a:gd name="connsiteX3-151" fmla="*/ 9144000 w 9144000"/>
              <a:gd name="connsiteY3-152" fmla="*/ 3618943 h 3618943"/>
              <a:gd name="connsiteX4-153" fmla="*/ 0 w 9144000"/>
              <a:gd name="connsiteY4-154" fmla="*/ 3618943 h 3618943"/>
              <a:gd name="connsiteX5-155" fmla="*/ 0 w 9144000"/>
              <a:gd name="connsiteY5-156" fmla="*/ 0 h 3618943"/>
              <a:gd name="connsiteX0-157" fmla="*/ 0 w 9144000"/>
              <a:gd name="connsiteY0-158" fmla="*/ 0 h 3618943"/>
              <a:gd name="connsiteX1-159" fmla="*/ 9144000 w 9144000"/>
              <a:gd name="connsiteY1-160" fmla="*/ 1171840 h 3618943"/>
              <a:gd name="connsiteX2-161" fmla="*/ 9144000 w 9144000"/>
              <a:gd name="connsiteY2-162" fmla="*/ 1498149 h 3618943"/>
              <a:gd name="connsiteX3-163" fmla="*/ 9144000 w 9144000"/>
              <a:gd name="connsiteY3-164" fmla="*/ 3618943 h 3618943"/>
              <a:gd name="connsiteX4-165" fmla="*/ 0 w 9144000"/>
              <a:gd name="connsiteY4-166" fmla="*/ 3618943 h 3618943"/>
              <a:gd name="connsiteX5-167" fmla="*/ 0 w 9144000"/>
              <a:gd name="connsiteY5-168" fmla="*/ 0 h 3618943"/>
              <a:gd name="connsiteX0-169" fmla="*/ 0 w 9144000"/>
              <a:gd name="connsiteY0-170" fmla="*/ 0 h 3618943"/>
              <a:gd name="connsiteX1-171" fmla="*/ 9144000 w 9144000"/>
              <a:gd name="connsiteY1-172" fmla="*/ 1171840 h 3618943"/>
              <a:gd name="connsiteX2-173" fmla="*/ 9144000 w 9144000"/>
              <a:gd name="connsiteY2-174" fmla="*/ 1498149 h 3618943"/>
              <a:gd name="connsiteX3-175" fmla="*/ 9144000 w 9144000"/>
              <a:gd name="connsiteY3-176" fmla="*/ 3618943 h 3618943"/>
              <a:gd name="connsiteX4-177" fmla="*/ 0 w 9144000"/>
              <a:gd name="connsiteY4-178" fmla="*/ 3618943 h 3618943"/>
              <a:gd name="connsiteX5-179" fmla="*/ 0 w 9144000"/>
              <a:gd name="connsiteY5-180" fmla="*/ 0 h 3618943"/>
              <a:gd name="connsiteX0-181" fmla="*/ 0 w 9144000"/>
              <a:gd name="connsiteY0-182" fmla="*/ 0 h 3618943"/>
              <a:gd name="connsiteX1-183" fmla="*/ 9144000 w 9144000"/>
              <a:gd name="connsiteY1-184" fmla="*/ 1171840 h 3618943"/>
              <a:gd name="connsiteX2-185" fmla="*/ 9144000 w 9144000"/>
              <a:gd name="connsiteY2-186" fmla="*/ 1498149 h 3618943"/>
              <a:gd name="connsiteX3-187" fmla="*/ 9144000 w 9144000"/>
              <a:gd name="connsiteY3-188" fmla="*/ 3618943 h 3618943"/>
              <a:gd name="connsiteX4-189" fmla="*/ 0 w 9144000"/>
              <a:gd name="connsiteY4-190" fmla="*/ 3618943 h 3618943"/>
              <a:gd name="connsiteX5-191" fmla="*/ 0 w 9144000"/>
              <a:gd name="connsiteY5-192" fmla="*/ 0 h 3618943"/>
              <a:gd name="connsiteX0-193" fmla="*/ 0 w 9144000"/>
              <a:gd name="connsiteY0-194" fmla="*/ 0 h 3618943"/>
              <a:gd name="connsiteX1-195" fmla="*/ 9144000 w 9144000"/>
              <a:gd name="connsiteY1-196" fmla="*/ 1171840 h 3618943"/>
              <a:gd name="connsiteX2-197" fmla="*/ 9144000 w 9144000"/>
              <a:gd name="connsiteY2-198" fmla="*/ 1498149 h 3618943"/>
              <a:gd name="connsiteX3-199" fmla="*/ 9144000 w 9144000"/>
              <a:gd name="connsiteY3-200" fmla="*/ 3618943 h 3618943"/>
              <a:gd name="connsiteX4-201" fmla="*/ 0 w 9144000"/>
              <a:gd name="connsiteY4-202" fmla="*/ 3618943 h 3618943"/>
              <a:gd name="connsiteX5-203" fmla="*/ 0 w 9144000"/>
              <a:gd name="connsiteY5-204" fmla="*/ 0 h 3618943"/>
              <a:gd name="connsiteX0-205" fmla="*/ 0 w 9144000"/>
              <a:gd name="connsiteY0-206" fmla="*/ 0 h 3618943"/>
              <a:gd name="connsiteX1-207" fmla="*/ 9144000 w 9144000"/>
              <a:gd name="connsiteY1-208" fmla="*/ 1171840 h 3618943"/>
              <a:gd name="connsiteX2-209" fmla="*/ 9144000 w 9144000"/>
              <a:gd name="connsiteY2-210" fmla="*/ 1498149 h 3618943"/>
              <a:gd name="connsiteX3-211" fmla="*/ 9144000 w 9144000"/>
              <a:gd name="connsiteY3-212" fmla="*/ 3618943 h 3618943"/>
              <a:gd name="connsiteX4-213" fmla="*/ 0 w 9144000"/>
              <a:gd name="connsiteY4-214" fmla="*/ 3618943 h 3618943"/>
              <a:gd name="connsiteX5-215" fmla="*/ 0 w 9144000"/>
              <a:gd name="connsiteY5-216" fmla="*/ 0 h 3618943"/>
              <a:gd name="connsiteX0-217" fmla="*/ 0 w 9144000"/>
              <a:gd name="connsiteY0-218" fmla="*/ 0 h 3618943"/>
              <a:gd name="connsiteX1-219" fmla="*/ 9144000 w 9144000"/>
              <a:gd name="connsiteY1-220" fmla="*/ 1171840 h 3618943"/>
              <a:gd name="connsiteX2-221" fmla="*/ 9144000 w 9144000"/>
              <a:gd name="connsiteY2-222" fmla="*/ 1498149 h 3618943"/>
              <a:gd name="connsiteX3-223" fmla="*/ 9144000 w 9144000"/>
              <a:gd name="connsiteY3-224" fmla="*/ 3618943 h 3618943"/>
              <a:gd name="connsiteX4-225" fmla="*/ 0 w 9144000"/>
              <a:gd name="connsiteY4-226" fmla="*/ 3618943 h 3618943"/>
              <a:gd name="connsiteX5-227" fmla="*/ 0 w 9144000"/>
              <a:gd name="connsiteY5-228" fmla="*/ 0 h 3618943"/>
              <a:gd name="connsiteX0-229" fmla="*/ 0 w 9144000"/>
              <a:gd name="connsiteY0-230" fmla="*/ 0 h 3681179"/>
              <a:gd name="connsiteX1-231" fmla="*/ 9144000 w 9144000"/>
              <a:gd name="connsiteY1-232" fmla="*/ 2143012 h 3681179"/>
              <a:gd name="connsiteX2-233" fmla="*/ 9144000 w 9144000"/>
              <a:gd name="connsiteY2-234" fmla="*/ 1498149 h 3681179"/>
              <a:gd name="connsiteX3-235" fmla="*/ 9144000 w 9144000"/>
              <a:gd name="connsiteY3-236" fmla="*/ 3618943 h 3681179"/>
              <a:gd name="connsiteX4-237" fmla="*/ 0 w 9144000"/>
              <a:gd name="connsiteY4-238" fmla="*/ 3618943 h 3681179"/>
              <a:gd name="connsiteX5-239" fmla="*/ 0 w 9144000"/>
              <a:gd name="connsiteY5-240" fmla="*/ 0 h 3681179"/>
              <a:gd name="connsiteX0-241" fmla="*/ 0 w 9144000"/>
              <a:gd name="connsiteY0-242" fmla="*/ 0 h 3618943"/>
              <a:gd name="connsiteX1-243" fmla="*/ 9144000 w 9144000"/>
              <a:gd name="connsiteY1-244" fmla="*/ 2143012 h 3618943"/>
              <a:gd name="connsiteX2-245" fmla="*/ 9144000 w 9144000"/>
              <a:gd name="connsiteY2-246" fmla="*/ 1498149 h 3618943"/>
              <a:gd name="connsiteX3-247" fmla="*/ 9144000 w 9144000"/>
              <a:gd name="connsiteY3-248" fmla="*/ 3618943 h 3618943"/>
              <a:gd name="connsiteX4-249" fmla="*/ 0 w 9144000"/>
              <a:gd name="connsiteY4-250" fmla="*/ 3618943 h 3618943"/>
              <a:gd name="connsiteX5-251" fmla="*/ 0 w 9144000"/>
              <a:gd name="connsiteY5-252" fmla="*/ 0 h 3618943"/>
              <a:gd name="connsiteX0-253" fmla="*/ 0 w 9144000"/>
              <a:gd name="connsiteY0-254" fmla="*/ 0 h 3618943"/>
              <a:gd name="connsiteX1-255" fmla="*/ 9144000 w 9144000"/>
              <a:gd name="connsiteY1-256" fmla="*/ 2143012 h 3618943"/>
              <a:gd name="connsiteX2-257" fmla="*/ 9144000 w 9144000"/>
              <a:gd name="connsiteY2-258" fmla="*/ 2143012 h 3618943"/>
              <a:gd name="connsiteX3-259" fmla="*/ 9144000 w 9144000"/>
              <a:gd name="connsiteY3-260" fmla="*/ 3618943 h 3618943"/>
              <a:gd name="connsiteX4-261" fmla="*/ 0 w 9144000"/>
              <a:gd name="connsiteY4-262" fmla="*/ 3618943 h 3618943"/>
              <a:gd name="connsiteX5-263" fmla="*/ 0 w 9144000"/>
              <a:gd name="connsiteY5-264" fmla="*/ 0 h 3618943"/>
              <a:gd name="connsiteX0-265" fmla="*/ 0 w 9144000"/>
              <a:gd name="connsiteY0-266" fmla="*/ 0 h 3618943"/>
              <a:gd name="connsiteX1-267" fmla="*/ 9144000 w 9144000"/>
              <a:gd name="connsiteY1-268" fmla="*/ 2143012 h 3618943"/>
              <a:gd name="connsiteX2-269" fmla="*/ 9144000 w 9144000"/>
              <a:gd name="connsiteY2-270" fmla="*/ 2381125 h 3618943"/>
              <a:gd name="connsiteX3-271" fmla="*/ 9144000 w 9144000"/>
              <a:gd name="connsiteY3-272" fmla="*/ 3618943 h 3618943"/>
              <a:gd name="connsiteX4-273" fmla="*/ 0 w 9144000"/>
              <a:gd name="connsiteY4-274" fmla="*/ 3618943 h 3618943"/>
              <a:gd name="connsiteX5-275" fmla="*/ 0 w 9144000"/>
              <a:gd name="connsiteY5-276" fmla="*/ 0 h 3618943"/>
              <a:gd name="connsiteX0-277" fmla="*/ 0 w 9144000"/>
              <a:gd name="connsiteY0-278" fmla="*/ 0 h 3618943"/>
              <a:gd name="connsiteX1-279" fmla="*/ 9144000 w 9144000"/>
              <a:gd name="connsiteY1-280" fmla="*/ 2143012 h 3618943"/>
              <a:gd name="connsiteX2-281" fmla="*/ 9144000 w 9144000"/>
              <a:gd name="connsiteY2-282" fmla="*/ 2619238 h 3618943"/>
              <a:gd name="connsiteX3-283" fmla="*/ 9144000 w 9144000"/>
              <a:gd name="connsiteY3-284" fmla="*/ 3618943 h 3618943"/>
              <a:gd name="connsiteX4-285" fmla="*/ 0 w 9144000"/>
              <a:gd name="connsiteY4-286" fmla="*/ 3618943 h 3618943"/>
              <a:gd name="connsiteX5-287" fmla="*/ 0 w 9144000"/>
              <a:gd name="connsiteY5-288" fmla="*/ 0 h 3618943"/>
              <a:gd name="connsiteX0-289" fmla="*/ 0 w 9144000"/>
              <a:gd name="connsiteY0-290" fmla="*/ 0 h 3618943"/>
              <a:gd name="connsiteX1-291" fmla="*/ 9144000 w 9144000"/>
              <a:gd name="connsiteY1-292" fmla="*/ 2619238 h 3618943"/>
              <a:gd name="connsiteX2-293" fmla="*/ 9144000 w 9144000"/>
              <a:gd name="connsiteY2-294" fmla="*/ 2619238 h 3618943"/>
              <a:gd name="connsiteX3-295" fmla="*/ 9144000 w 9144000"/>
              <a:gd name="connsiteY3-296" fmla="*/ 3618943 h 3618943"/>
              <a:gd name="connsiteX4-297" fmla="*/ 0 w 9144000"/>
              <a:gd name="connsiteY4-298" fmla="*/ 3618943 h 3618943"/>
              <a:gd name="connsiteX5-299" fmla="*/ 0 w 9144000"/>
              <a:gd name="connsiteY5-300" fmla="*/ 0 h 3618943"/>
              <a:gd name="connsiteX0-301" fmla="*/ 0 w 9144000"/>
              <a:gd name="connsiteY0-302" fmla="*/ 0 h 3618943"/>
              <a:gd name="connsiteX1-303" fmla="*/ 9144000 w 9144000"/>
              <a:gd name="connsiteY1-304" fmla="*/ 2619238 h 3618943"/>
              <a:gd name="connsiteX2-305" fmla="*/ 9144000 w 9144000"/>
              <a:gd name="connsiteY2-306" fmla="*/ 2619238 h 3618943"/>
              <a:gd name="connsiteX3-307" fmla="*/ 9144000 w 9144000"/>
              <a:gd name="connsiteY3-308" fmla="*/ 3618943 h 3618943"/>
              <a:gd name="connsiteX4-309" fmla="*/ 0 w 9144000"/>
              <a:gd name="connsiteY4-310" fmla="*/ 3618943 h 3618943"/>
              <a:gd name="connsiteX5-311" fmla="*/ 0 w 9144000"/>
              <a:gd name="connsiteY5-312" fmla="*/ 0 h 3618943"/>
              <a:gd name="connsiteX0-313" fmla="*/ 0 w 9144000"/>
              <a:gd name="connsiteY0-314" fmla="*/ 0 h 3618943"/>
              <a:gd name="connsiteX1-315" fmla="*/ 9144000 w 9144000"/>
              <a:gd name="connsiteY1-316" fmla="*/ 2619238 h 3618943"/>
              <a:gd name="connsiteX2-317" fmla="*/ 9144000 w 9144000"/>
              <a:gd name="connsiteY2-318" fmla="*/ 2619238 h 3618943"/>
              <a:gd name="connsiteX3-319" fmla="*/ 9144000 w 9144000"/>
              <a:gd name="connsiteY3-320" fmla="*/ 3618943 h 3618943"/>
              <a:gd name="connsiteX4-321" fmla="*/ 0 w 9144000"/>
              <a:gd name="connsiteY4-322" fmla="*/ 3618943 h 3618943"/>
              <a:gd name="connsiteX5-323" fmla="*/ 0 w 9144000"/>
              <a:gd name="connsiteY5-324" fmla="*/ 0 h 3618943"/>
              <a:gd name="connsiteX0-325" fmla="*/ 0 w 9144000"/>
              <a:gd name="connsiteY0-326" fmla="*/ 0 h 3618943"/>
              <a:gd name="connsiteX1-327" fmla="*/ 9144000 w 9144000"/>
              <a:gd name="connsiteY1-328" fmla="*/ 2619238 h 3618943"/>
              <a:gd name="connsiteX2-329" fmla="*/ 9144000 w 9144000"/>
              <a:gd name="connsiteY2-330" fmla="*/ 2619238 h 3618943"/>
              <a:gd name="connsiteX3-331" fmla="*/ 9144000 w 9144000"/>
              <a:gd name="connsiteY3-332" fmla="*/ 3618943 h 3618943"/>
              <a:gd name="connsiteX4-333" fmla="*/ 0 w 9144000"/>
              <a:gd name="connsiteY4-334" fmla="*/ 3618943 h 3618943"/>
              <a:gd name="connsiteX5-335" fmla="*/ 0 w 9144000"/>
              <a:gd name="connsiteY5-336" fmla="*/ 0 h 3618943"/>
              <a:gd name="connsiteX0-337" fmla="*/ 0 w 9144000"/>
              <a:gd name="connsiteY0-338" fmla="*/ 0 h 3618943"/>
              <a:gd name="connsiteX1-339" fmla="*/ 9144000 w 9144000"/>
              <a:gd name="connsiteY1-340" fmla="*/ 2619238 h 3618943"/>
              <a:gd name="connsiteX2-341" fmla="*/ 9144000 w 9144000"/>
              <a:gd name="connsiteY2-342" fmla="*/ 2619238 h 3618943"/>
              <a:gd name="connsiteX3-343" fmla="*/ 9144000 w 9144000"/>
              <a:gd name="connsiteY3-344" fmla="*/ 3618943 h 3618943"/>
              <a:gd name="connsiteX4-345" fmla="*/ 0 w 9144000"/>
              <a:gd name="connsiteY4-346" fmla="*/ 3618943 h 3618943"/>
              <a:gd name="connsiteX5-347" fmla="*/ 0 w 9144000"/>
              <a:gd name="connsiteY5-348" fmla="*/ 0 h 3618943"/>
              <a:gd name="connsiteX0-349" fmla="*/ 0 w 9144000"/>
              <a:gd name="connsiteY0-350" fmla="*/ 0 h 3618943"/>
              <a:gd name="connsiteX1-351" fmla="*/ 9144000 w 9144000"/>
              <a:gd name="connsiteY1-352" fmla="*/ 2619238 h 3618943"/>
              <a:gd name="connsiteX2-353" fmla="*/ 9144000 w 9144000"/>
              <a:gd name="connsiteY2-354" fmla="*/ 2619238 h 3618943"/>
              <a:gd name="connsiteX3-355" fmla="*/ 9144000 w 9144000"/>
              <a:gd name="connsiteY3-356" fmla="*/ 3618943 h 3618943"/>
              <a:gd name="connsiteX4-357" fmla="*/ 0 w 9144000"/>
              <a:gd name="connsiteY4-358" fmla="*/ 3618943 h 3618943"/>
              <a:gd name="connsiteX5-359" fmla="*/ 0 w 9144000"/>
              <a:gd name="connsiteY5-360" fmla="*/ 0 h 3618943"/>
              <a:gd name="connsiteX0-361" fmla="*/ 0 w 9144000"/>
              <a:gd name="connsiteY0-362" fmla="*/ 0 h 3618943"/>
              <a:gd name="connsiteX1-363" fmla="*/ 9144000 w 9144000"/>
              <a:gd name="connsiteY1-364" fmla="*/ 2619238 h 3618943"/>
              <a:gd name="connsiteX2-365" fmla="*/ 9144000 w 9144000"/>
              <a:gd name="connsiteY2-366" fmla="*/ 2619238 h 3618943"/>
              <a:gd name="connsiteX3-367" fmla="*/ 9144000 w 9144000"/>
              <a:gd name="connsiteY3-368" fmla="*/ 3618943 h 3618943"/>
              <a:gd name="connsiteX4-369" fmla="*/ 0 w 9144000"/>
              <a:gd name="connsiteY4-370" fmla="*/ 3618943 h 3618943"/>
              <a:gd name="connsiteX5-371" fmla="*/ 0 w 9144000"/>
              <a:gd name="connsiteY5-372" fmla="*/ 0 h 3618943"/>
              <a:gd name="connsiteX0-373" fmla="*/ 0 w 9144000"/>
              <a:gd name="connsiteY0-374" fmla="*/ 0 h 3618943"/>
              <a:gd name="connsiteX1-375" fmla="*/ 9144000 w 9144000"/>
              <a:gd name="connsiteY1-376" fmla="*/ 2619238 h 3618943"/>
              <a:gd name="connsiteX2-377" fmla="*/ 9144000 w 9144000"/>
              <a:gd name="connsiteY2-378" fmla="*/ 2619238 h 3618943"/>
              <a:gd name="connsiteX3-379" fmla="*/ 9144000 w 9144000"/>
              <a:gd name="connsiteY3-380" fmla="*/ 3618943 h 3618943"/>
              <a:gd name="connsiteX4-381" fmla="*/ 0 w 9144000"/>
              <a:gd name="connsiteY4-382" fmla="*/ 3618943 h 3618943"/>
              <a:gd name="connsiteX5-383" fmla="*/ 0 w 9144000"/>
              <a:gd name="connsiteY5-384" fmla="*/ 0 h 3618943"/>
              <a:gd name="connsiteX0-385" fmla="*/ 0 w 9144000"/>
              <a:gd name="connsiteY0-386" fmla="*/ 0 h 3618943"/>
              <a:gd name="connsiteX1-387" fmla="*/ 9144000 w 9144000"/>
              <a:gd name="connsiteY1-388" fmla="*/ 2619238 h 3618943"/>
              <a:gd name="connsiteX2-389" fmla="*/ 9144000 w 9144000"/>
              <a:gd name="connsiteY2-390" fmla="*/ 2619238 h 3618943"/>
              <a:gd name="connsiteX3-391" fmla="*/ 9144000 w 9144000"/>
              <a:gd name="connsiteY3-392" fmla="*/ 3618943 h 3618943"/>
              <a:gd name="connsiteX4-393" fmla="*/ 0 w 9144000"/>
              <a:gd name="connsiteY4-394" fmla="*/ 3618943 h 3618943"/>
              <a:gd name="connsiteX5-395" fmla="*/ 0 w 9144000"/>
              <a:gd name="connsiteY5-396" fmla="*/ 0 h 3618943"/>
              <a:gd name="connsiteX0-397" fmla="*/ 0 w 9144000"/>
              <a:gd name="connsiteY0-398" fmla="*/ 0 h 3618943"/>
              <a:gd name="connsiteX1-399" fmla="*/ 9144000 w 9144000"/>
              <a:gd name="connsiteY1-400" fmla="*/ 2619238 h 3618943"/>
              <a:gd name="connsiteX2-401" fmla="*/ 9144000 w 9144000"/>
              <a:gd name="connsiteY2-402" fmla="*/ 2619238 h 3618943"/>
              <a:gd name="connsiteX3-403" fmla="*/ 9144000 w 9144000"/>
              <a:gd name="connsiteY3-404" fmla="*/ 3618943 h 3618943"/>
              <a:gd name="connsiteX4-405" fmla="*/ 0 w 9144000"/>
              <a:gd name="connsiteY4-406" fmla="*/ 3618943 h 3618943"/>
              <a:gd name="connsiteX5-407" fmla="*/ 0 w 9144000"/>
              <a:gd name="connsiteY5-408" fmla="*/ 0 h 3618943"/>
              <a:gd name="connsiteX0-409" fmla="*/ 0 w 9144000"/>
              <a:gd name="connsiteY0-410" fmla="*/ 0 h 3618943"/>
              <a:gd name="connsiteX1-411" fmla="*/ 9144000 w 9144000"/>
              <a:gd name="connsiteY1-412" fmla="*/ 2619238 h 3618943"/>
              <a:gd name="connsiteX2-413" fmla="*/ 9144000 w 9144000"/>
              <a:gd name="connsiteY2-414" fmla="*/ 2619238 h 3618943"/>
              <a:gd name="connsiteX3-415" fmla="*/ 9144000 w 9144000"/>
              <a:gd name="connsiteY3-416" fmla="*/ 3618943 h 3618943"/>
              <a:gd name="connsiteX4-417" fmla="*/ 0 w 9144000"/>
              <a:gd name="connsiteY4-418" fmla="*/ 3618943 h 3618943"/>
              <a:gd name="connsiteX5-419" fmla="*/ 0 w 9144000"/>
              <a:gd name="connsiteY5-420" fmla="*/ 0 h 3618943"/>
              <a:gd name="connsiteX0-421" fmla="*/ 0 w 9144000"/>
              <a:gd name="connsiteY0-422" fmla="*/ 0 h 3618943"/>
              <a:gd name="connsiteX1-423" fmla="*/ 9144000 w 9144000"/>
              <a:gd name="connsiteY1-424" fmla="*/ 2619238 h 3618943"/>
              <a:gd name="connsiteX2-425" fmla="*/ 9144000 w 9144000"/>
              <a:gd name="connsiteY2-426" fmla="*/ 2619238 h 3618943"/>
              <a:gd name="connsiteX3-427" fmla="*/ 9144000 w 9144000"/>
              <a:gd name="connsiteY3-428" fmla="*/ 3618943 h 3618943"/>
              <a:gd name="connsiteX4-429" fmla="*/ 0 w 9144000"/>
              <a:gd name="connsiteY4-430" fmla="*/ 3618943 h 3618943"/>
              <a:gd name="connsiteX5-431" fmla="*/ 0 w 9144000"/>
              <a:gd name="connsiteY5-432" fmla="*/ 0 h 3618943"/>
              <a:gd name="connsiteX0-433" fmla="*/ 0 w 9144000"/>
              <a:gd name="connsiteY0-434" fmla="*/ 0 h 3618943"/>
              <a:gd name="connsiteX1-435" fmla="*/ 9144000 w 9144000"/>
              <a:gd name="connsiteY1-436" fmla="*/ 2619238 h 3618943"/>
              <a:gd name="connsiteX2-437" fmla="*/ 9144000 w 9144000"/>
              <a:gd name="connsiteY2-438" fmla="*/ 2619238 h 3618943"/>
              <a:gd name="connsiteX3-439" fmla="*/ 9144000 w 9144000"/>
              <a:gd name="connsiteY3-440" fmla="*/ 3618943 h 3618943"/>
              <a:gd name="connsiteX4-441" fmla="*/ 0 w 9144000"/>
              <a:gd name="connsiteY4-442" fmla="*/ 3618943 h 3618943"/>
              <a:gd name="connsiteX5-443" fmla="*/ 0 w 9144000"/>
              <a:gd name="connsiteY5-444" fmla="*/ 0 h 3618943"/>
              <a:gd name="connsiteX0-445" fmla="*/ 0 w 9144000"/>
              <a:gd name="connsiteY0-446" fmla="*/ 0 h 3618943"/>
              <a:gd name="connsiteX1-447" fmla="*/ 9144000 w 9144000"/>
              <a:gd name="connsiteY1-448" fmla="*/ 2619238 h 3618943"/>
              <a:gd name="connsiteX2-449" fmla="*/ 9144000 w 9144000"/>
              <a:gd name="connsiteY2-450" fmla="*/ 2619238 h 3618943"/>
              <a:gd name="connsiteX3-451" fmla="*/ 9144000 w 9144000"/>
              <a:gd name="connsiteY3-452" fmla="*/ 3618943 h 3618943"/>
              <a:gd name="connsiteX4-453" fmla="*/ 0 w 9144000"/>
              <a:gd name="connsiteY4-454" fmla="*/ 3618943 h 3618943"/>
              <a:gd name="connsiteX5-455" fmla="*/ 0 w 9144000"/>
              <a:gd name="connsiteY5-456" fmla="*/ 0 h 3618943"/>
              <a:gd name="connsiteX0-457" fmla="*/ 0 w 9144000"/>
              <a:gd name="connsiteY0-458" fmla="*/ 0 h 3618943"/>
              <a:gd name="connsiteX1-459" fmla="*/ 9144000 w 9144000"/>
              <a:gd name="connsiteY1-460" fmla="*/ 2619238 h 3618943"/>
              <a:gd name="connsiteX2-461" fmla="*/ 9144000 w 9144000"/>
              <a:gd name="connsiteY2-462" fmla="*/ 2619238 h 3618943"/>
              <a:gd name="connsiteX3-463" fmla="*/ 9144000 w 9144000"/>
              <a:gd name="connsiteY3-464" fmla="*/ 3618943 h 3618943"/>
              <a:gd name="connsiteX4-465" fmla="*/ 0 w 9144000"/>
              <a:gd name="connsiteY4-466" fmla="*/ 3618943 h 3618943"/>
              <a:gd name="connsiteX5-467" fmla="*/ 0 w 9144000"/>
              <a:gd name="connsiteY5-468" fmla="*/ 0 h 3618943"/>
              <a:gd name="connsiteX0-469" fmla="*/ 0 w 9144000"/>
              <a:gd name="connsiteY0-470" fmla="*/ 0 h 3618943"/>
              <a:gd name="connsiteX1-471" fmla="*/ 9144000 w 9144000"/>
              <a:gd name="connsiteY1-472" fmla="*/ 2619238 h 3618943"/>
              <a:gd name="connsiteX2-473" fmla="*/ 9144000 w 9144000"/>
              <a:gd name="connsiteY2-474" fmla="*/ 2619238 h 3618943"/>
              <a:gd name="connsiteX3-475" fmla="*/ 9144000 w 9144000"/>
              <a:gd name="connsiteY3-476" fmla="*/ 3618943 h 3618943"/>
              <a:gd name="connsiteX4-477" fmla="*/ 0 w 9144000"/>
              <a:gd name="connsiteY4-478" fmla="*/ 3618943 h 3618943"/>
              <a:gd name="connsiteX5-479" fmla="*/ 0 w 9144000"/>
              <a:gd name="connsiteY5-480" fmla="*/ 0 h 3618943"/>
              <a:gd name="connsiteX0-481" fmla="*/ 0 w 9144000"/>
              <a:gd name="connsiteY0-482" fmla="*/ 0 h 3618943"/>
              <a:gd name="connsiteX1-483" fmla="*/ 9144000 w 9144000"/>
              <a:gd name="connsiteY1-484" fmla="*/ 2619238 h 3618943"/>
              <a:gd name="connsiteX2-485" fmla="*/ 9144000 w 9144000"/>
              <a:gd name="connsiteY2-486" fmla="*/ 2619238 h 3618943"/>
              <a:gd name="connsiteX3-487" fmla="*/ 9144000 w 9144000"/>
              <a:gd name="connsiteY3-488" fmla="*/ 3618943 h 3618943"/>
              <a:gd name="connsiteX4-489" fmla="*/ 0 w 9144000"/>
              <a:gd name="connsiteY4-490" fmla="*/ 3618943 h 3618943"/>
              <a:gd name="connsiteX5-491" fmla="*/ 0 w 9144000"/>
              <a:gd name="connsiteY5-492" fmla="*/ 0 h 3618943"/>
              <a:gd name="connsiteX0-493" fmla="*/ 0 w 9144000"/>
              <a:gd name="connsiteY0-494" fmla="*/ 0 h 3618943"/>
              <a:gd name="connsiteX1-495" fmla="*/ 9144000 w 9144000"/>
              <a:gd name="connsiteY1-496" fmla="*/ 2619238 h 3618943"/>
              <a:gd name="connsiteX2-497" fmla="*/ 9144000 w 9144000"/>
              <a:gd name="connsiteY2-498" fmla="*/ 2619238 h 3618943"/>
              <a:gd name="connsiteX3-499" fmla="*/ 9144000 w 9144000"/>
              <a:gd name="connsiteY3-500" fmla="*/ 3618943 h 3618943"/>
              <a:gd name="connsiteX4-501" fmla="*/ 0 w 9144000"/>
              <a:gd name="connsiteY4-502" fmla="*/ 3618943 h 3618943"/>
              <a:gd name="connsiteX5-503" fmla="*/ 0 w 9144000"/>
              <a:gd name="connsiteY5-504" fmla="*/ 0 h 3618943"/>
              <a:gd name="connsiteX0-505" fmla="*/ 0 w 9144000"/>
              <a:gd name="connsiteY0-506" fmla="*/ 0 h 3618943"/>
              <a:gd name="connsiteX1-507" fmla="*/ 9144000 w 9144000"/>
              <a:gd name="connsiteY1-508" fmla="*/ 2619238 h 3618943"/>
              <a:gd name="connsiteX2-509" fmla="*/ 9144000 w 9144000"/>
              <a:gd name="connsiteY2-510" fmla="*/ 2619238 h 3618943"/>
              <a:gd name="connsiteX3-511" fmla="*/ 9144000 w 9144000"/>
              <a:gd name="connsiteY3-512" fmla="*/ 3618943 h 3618943"/>
              <a:gd name="connsiteX4-513" fmla="*/ 0 w 9144000"/>
              <a:gd name="connsiteY4-514" fmla="*/ 3618943 h 3618943"/>
              <a:gd name="connsiteX5-515" fmla="*/ 0 w 9144000"/>
              <a:gd name="connsiteY5-516" fmla="*/ 0 h 3618943"/>
              <a:gd name="connsiteX0-517" fmla="*/ 0 w 9144000"/>
              <a:gd name="connsiteY0-518" fmla="*/ 0 h 3618943"/>
              <a:gd name="connsiteX1-519" fmla="*/ 9144000 w 9144000"/>
              <a:gd name="connsiteY1-520" fmla="*/ 2619238 h 3618943"/>
              <a:gd name="connsiteX2-521" fmla="*/ 9144000 w 9144000"/>
              <a:gd name="connsiteY2-522" fmla="*/ 2619238 h 3618943"/>
              <a:gd name="connsiteX3-523" fmla="*/ 9144000 w 9144000"/>
              <a:gd name="connsiteY3-524" fmla="*/ 3618943 h 3618943"/>
              <a:gd name="connsiteX4-525" fmla="*/ 0 w 9144000"/>
              <a:gd name="connsiteY4-526" fmla="*/ 3618943 h 3618943"/>
              <a:gd name="connsiteX5-527" fmla="*/ 0 w 9144000"/>
              <a:gd name="connsiteY5-528" fmla="*/ 0 h 3618943"/>
              <a:gd name="connsiteX0-529" fmla="*/ 0 w 9144000"/>
              <a:gd name="connsiteY0-530" fmla="*/ 0 h 3618943"/>
              <a:gd name="connsiteX1-531" fmla="*/ 9144000 w 9144000"/>
              <a:gd name="connsiteY1-532" fmla="*/ 2619238 h 3618943"/>
              <a:gd name="connsiteX2-533" fmla="*/ 9144000 w 9144000"/>
              <a:gd name="connsiteY2-534" fmla="*/ 2619238 h 3618943"/>
              <a:gd name="connsiteX3-535" fmla="*/ 9144000 w 9144000"/>
              <a:gd name="connsiteY3-536" fmla="*/ 3618943 h 3618943"/>
              <a:gd name="connsiteX4-537" fmla="*/ 0 w 9144000"/>
              <a:gd name="connsiteY4-538" fmla="*/ 3618943 h 3618943"/>
              <a:gd name="connsiteX5-539" fmla="*/ 0 w 9144000"/>
              <a:gd name="connsiteY5-540" fmla="*/ 0 h 3618943"/>
              <a:gd name="connsiteX0-541" fmla="*/ 0 w 9144000"/>
              <a:gd name="connsiteY0-542" fmla="*/ 0 h 2489220"/>
              <a:gd name="connsiteX1-543" fmla="*/ 9144000 w 9144000"/>
              <a:gd name="connsiteY1-544" fmla="*/ 1143306 h 2489220"/>
              <a:gd name="connsiteX2-545" fmla="*/ 9144000 w 9144000"/>
              <a:gd name="connsiteY2-546" fmla="*/ 1143306 h 2489220"/>
              <a:gd name="connsiteX3-547" fmla="*/ 9144000 w 9144000"/>
              <a:gd name="connsiteY3-548" fmla="*/ 2143011 h 2489220"/>
              <a:gd name="connsiteX4-549" fmla="*/ 0 w 9144000"/>
              <a:gd name="connsiteY4-550" fmla="*/ 2143011 h 2489220"/>
              <a:gd name="connsiteX5-551" fmla="*/ 0 w 9144000"/>
              <a:gd name="connsiteY5-552" fmla="*/ 0 h 2489220"/>
              <a:gd name="connsiteX0-553" fmla="*/ 0 w 9144000"/>
              <a:gd name="connsiteY0-554" fmla="*/ 0 h 2489220"/>
              <a:gd name="connsiteX1-555" fmla="*/ 9144000 w 9144000"/>
              <a:gd name="connsiteY1-556" fmla="*/ 1143306 h 2489220"/>
              <a:gd name="connsiteX2-557" fmla="*/ 9144000 w 9144000"/>
              <a:gd name="connsiteY2-558" fmla="*/ 714337 h 2489220"/>
              <a:gd name="connsiteX3-559" fmla="*/ 9144000 w 9144000"/>
              <a:gd name="connsiteY3-560" fmla="*/ 2143011 h 2489220"/>
              <a:gd name="connsiteX4-561" fmla="*/ 0 w 9144000"/>
              <a:gd name="connsiteY4-562" fmla="*/ 2143011 h 2489220"/>
              <a:gd name="connsiteX5-563" fmla="*/ 0 w 9144000"/>
              <a:gd name="connsiteY5-564" fmla="*/ 0 h 2489220"/>
              <a:gd name="connsiteX0-565" fmla="*/ 0 w 9144000"/>
              <a:gd name="connsiteY0-566" fmla="*/ 0 h 2489220"/>
              <a:gd name="connsiteX1-567" fmla="*/ 9144000 w 9144000"/>
              <a:gd name="connsiteY1-568" fmla="*/ 476225 h 2489220"/>
              <a:gd name="connsiteX2-569" fmla="*/ 9144000 w 9144000"/>
              <a:gd name="connsiteY2-570" fmla="*/ 714337 h 2489220"/>
              <a:gd name="connsiteX3-571" fmla="*/ 9144000 w 9144000"/>
              <a:gd name="connsiteY3-572" fmla="*/ 2143011 h 2489220"/>
              <a:gd name="connsiteX4-573" fmla="*/ 0 w 9144000"/>
              <a:gd name="connsiteY4-574" fmla="*/ 2143011 h 2489220"/>
              <a:gd name="connsiteX5-575" fmla="*/ 0 w 9144000"/>
              <a:gd name="connsiteY5-576" fmla="*/ 0 h 2489220"/>
              <a:gd name="connsiteX0-577" fmla="*/ 0 w 9144000"/>
              <a:gd name="connsiteY0-578" fmla="*/ 0 h 2489220"/>
              <a:gd name="connsiteX1-579" fmla="*/ 9144000 w 9144000"/>
              <a:gd name="connsiteY1-580" fmla="*/ 476225 h 2489220"/>
              <a:gd name="connsiteX2-581" fmla="*/ 9144000 w 9144000"/>
              <a:gd name="connsiteY2-582" fmla="*/ 714337 h 2489220"/>
              <a:gd name="connsiteX3-583" fmla="*/ 9144000 w 9144000"/>
              <a:gd name="connsiteY3-584" fmla="*/ 2143011 h 2489220"/>
              <a:gd name="connsiteX4-585" fmla="*/ 0 w 9144000"/>
              <a:gd name="connsiteY4-586" fmla="*/ 2143011 h 2489220"/>
              <a:gd name="connsiteX5-587" fmla="*/ 0 w 9144000"/>
              <a:gd name="connsiteY5-588" fmla="*/ 0 h 2489220"/>
              <a:gd name="connsiteX0-589" fmla="*/ 0 w 9144000"/>
              <a:gd name="connsiteY0-590" fmla="*/ 0 h 2489220"/>
              <a:gd name="connsiteX1-591" fmla="*/ 9144000 w 9144000"/>
              <a:gd name="connsiteY1-592" fmla="*/ 476225 h 2489220"/>
              <a:gd name="connsiteX2-593" fmla="*/ 9144000 w 9144000"/>
              <a:gd name="connsiteY2-594" fmla="*/ 714337 h 2489220"/>
              <a:gd name="connsiteX3-595" fmla="*/ 9144000 w 9144000"/>
              <a:gd name="connsiteY3-596" fmla="*/ 2143011 h 2489220"/>
              <a:gd name="connsiteX4-597" fmla="*/ 0 w 9144000"/>
              <a:gd name="connsiteY4-598" fmla="*/ 2143011 h 2489220"/>
              <a:gd name="connsiteX5-599" fmla="*/ 0 w 9144000"/>
              <a:gd name="connsiteY5-600" fmla="*/ 0 h 2489220"/>
              <a:gd name="connsiteX0-601" fmla="*/ 0 w 9144000"/>
              <a:gd name="connsiteY0-602" fmla="*/ 0 h 2489220"/>
              <a:gd name="connsiteX1-603" fmla="*/ 9144000 w 9144000"/>
              <a:gd name="connsiteY1-604" fmla="*/ 476225 h 2489220"/>
              <a:gd name="connsiteX2-605" fmla="*/ 9144000 w 9144000"/>
              <a:gd name="connsiteY2-606" fmla="*/ 714337 h 2489220"/>
              <a:gd name="connsiteX3-607" fmla="*/ 9144000 w 9144000"/>
              <a:gd name="connsiteY3-608" fmla="*/ 2143011 h 2489220"/>
              <a:gd name="connsiteX4-609" fmla="*/ 0 w 9144000"/>
              <a:gd name="connsiteY4-610" fmla="*/ 2143011 h 2489220"/>
              <a:gd name="connsiteX5-611" fmla="*/ 0 w 9144000"/>
              <a:gd name="connsiteY5-612" fmla="*/ 0 h 2489220"/>
              <a:gd name="connsiteX0-613" fmla="*/ 0 w 9144000"/>
              <a:gd name="connsiteY0-614" fmla="*/ 0 h 2489220"/>
              <a:gd name="connsiteX1-615" fmla="*/ 9144000 w 9144000"/>
              <a:gd name="connsiteY1-616" fmla="*/ 476225 h 2489220"/>
              <a:gd name="connsiteX2-617" fmla="*/ 9144000 w 9144000"/>
              <a:gd name="connsiteY2-618" fmla="*/ 714337 h 2489220"/>
              <a:gd name="connsiteX3-619" fmla="*/ 9144000 w 9144000"/>
              <a:gd name="connsiteY3-620" fmla="*/ 2143011 h 2489220"/>
              <a:gd name="connsiteX4-621" fmla="*/ 0 w 9144000"/>
              <a:gd name="connsiteY4-622" fmla="*/ 2143011 h 2489220"/>
              <a:gd name="connsiteX5-623" fmla="*/ 0 w 9144000"/>
              <a:gd name="connsiteY5-624" fmla="*/ 0 h 2489220"/>
              <a:gd name="connsiteX0-625" fmla="*/ 0 w 9144000"/>
              <a:gd name="connsiteY0-626" fmla="*/ 0 h 2489220"/>
              <a:gd name="connsiteX1-627" fmla="*/ 9144000 w 9144000"/>
              <a:gd name="connsiteY1-628" fmla="*/ 476225 h 2489220"/>
              <a:gd name="connsiteX2-629" fmla="*/ 9144000 w 9144000"/>
              <a:gd name="connsiteY2-630" fmla="*/ 714337 h 2489220"/>
              <a:gd name="connsiteX3-631" fmla="*/ 9144000 w 9144000"/>
              <a:gd name="connsiteY3-632" fmla="*/ 2143011 h 2489220"/>
              <a:gd name="connsiteX4-633" fmla="*/ 0 w 9144000"/>
              <a:gd name="connsiteY4-634" fmla="*/ 2143011 h 2489220"/>
              <a:gd name="connsiteX5-635" fmla="*/ 0 w 9144000"/>
              <a:gd name="connsiteY5-636" fmla="*/ 0 h 2489220"/>
              <a:gd name="connsiteX0-637" fmla="*/ 0 w 9144000"/>
              <a:gd name="connsiteY0-638" fmla="*/ 0 h 2489220"/>
              <a:gd name="connsiteX1-639" fmla="*/ 9144000 w 9144000"/>
              <a:gd name="connsiteY1-640" fmla="*/ 476225 h 2489220"/>
              <a:gd name="connsiteX2-641" fmla="*/ 9144000 w 9144000"/>
              <a:gd name="connsiteY2-642" fmla="*/ 714337 h 2489220"/>
              <a:gd name="connsiteX3-643" fmla="*/ 9144000 w 9144000"/>
              <a:gd name="connsiteY3-644" fmla="*/ 2143011 h 2489220"/>
              <a:gd name="connsiteX4-645" fmla="*/ 0 w 9144000"/>
              <a:gd name="connsiteY4-646" fmla="*/ 2143011 h 2489220"/>
              <a:gd name="connsiteX5-647" fmla="*/ 0 w 9144000"/>
              <a:gd name="connsiteY5-648" fmla="*/ 0 h 2489220"/>
              <a:gd name="connsiteX0-649" fmla="*/ 0 w 9144000"/>
              <a:gd name="connsiteY0-650" fmla="*/ 0 h 2489220"/>
              <a:gd name="connsiteX1-651" fmla="*/ 9144000 w 9144000"/>
              <a:gd name="connsiteY1-652" fmla="*/ 476225 h 2489220"/>
              <a:gd name="connsiteX2-653" fmla="*/ 9144000 w 9144000"/>
              <a:gd name="connsiteY2-654" fmla="*/ 714337 h 2489220"/>
              <a:gd name="connsiteX3-655" fmla="*/ 9144000 w 9144000"/>
              <a:gd name="connsiteY3-656" fmla="*/ 2143011 h 2489220"/>
              <a:gd name="connsiteX4-657" fmla="*/ 0 w 9144000"/>
              <a:gd name="connsiteY4-658" fmla="*/ 2143011 h 2489220"/>
              <a:gd name="connsiteX5-659" fmla="*/ 0 w 9144000"/>
              <a:gd name="connsiteY5-660" fmla="*/ 0 h 2489220"/>
              <a:gd name="connsiteX0-661" fmla="*/ 0 w 9144000"/>
              <a:gd name="connsiteY0-662" fmla="*/ 0 h 2489220"/>
              <a:gd name="connsiteX1-663" fmla="*/ 9144000 w 9144000"/>
              <a:gd name="connsiteY1-664" fmla="*/ 476225 h 2489220"/>
              <a:gd name="connsiteX2-665" fmla="*/ 9144000 w 9144000"/>
              <a:gd name="connsiteY2-666" fmla="*/ 714337 h 2489220"/>
              <a:gd name="connsiteX3-667" fmla="*/ 9144000 w 9144000"/>
              <a:gd name="connsiteY3-668" fmla="*/ 2143011 h 2489220"/>
              <a:gd name="connsiteX4-669" fmla="*/ 0 w 9144000"/>
              <a:gd name="connsiteY4-670" fmla="*/ 2143011 h 2489220"/>
              <a:gd name="connsiteX5-671" fmla="*/ 0 w 9144000"/>
              <a:gd name="connsiteY5-672" fmla="*/ 0 h 2489220"/>
              <a:gd name="connsiteX0-673" fmla="*/ 0 w 9144000"/>
              <a:gd name="connsiteY0-674" fmla="*/ 0 h 2489220"/>
              <a:gd name="connsiteX1-675" fmla="*/ 9144000 w 9144000"/>
              <a:gd name="connsiteY1-676" fmla="*/ 476225 h 2489220"/>
              <a:gd name="connsiteX2-677" fmla="*/ 9144000 w 9144000"/>
              <a:gd name="connsiteY2-678" fmla="*/ 714337 h 2489220"/>
              <a:gd name="connsiteX3-679" fmla="*/ 9144000 w 9144000"/>
              <a:gd name="connsiteY3-680" fmla="*/ 2143011 h 2489220"/>
              <a:gd name="connsiteX4-681" fmla="*/ 0 w 9144000"/>
              <a:gd name="connsiteY4-682" fmla="*/ 2143011 h 2489220"/>
              <a:gd name="connsiteX5-683" fmla="*/ 0 w 9144000"/>
              <a:gd name="connsiteY5-684" fmla="*/ 0 h 2489220"/>
              <a:gd name="connsiteX0-685" fmla="*/ 0 w 9144000"/>
              <a:gd name="connsiteY0-686" fmla="*/ 0 h 2489220"/>
              <a:gd name="connsiteX1-687" fmla="*/ 9144000 w 9144000"/>
              <a:gd name="connsiteY1-688" fmla="*/ 476225 h 2489220"/>
              <a:gd name="connsiteX2-689" fmla="*/ 9144000 w 9144000"/>
              <a:gd name="connsiteY2-690" fmla="*/ 714337 h 2489220"/>
              <a:gd name="connsiteX3-691" fmla="*/ 9144000 w 9144000"/>
              <a:gd name="connsiteY3-692" fmla="*/ 2143011 h 2489220"/>
              <a:gd name="connsiteX4-693" fmla="*/ 0 w 9144000"/>
              <a:gd name="connsiteY4-694" fmla="*/ 2143011 h 2489220"/>
              <a:gd name="connsiteX5-695" fmla="*/ 0 w 9144000"/>
              <a:gd name="connsiteY5-696" fmla="*/ 0 h 2489220"/>
              <a:gd name="connsiteX0-697" fmla="*/ 0 w 9144000"/>
              <a:gd name="connsiteY0-698" fmla="*/ 0 h 2982978"/>
              <a:gd name="connsiteX1-699" fmla="*/ 9144000 w 9144000"/>
              <a:gd name="connsiteY1-700" fmla="*/ 476225 h 2982978"/>
              <a:gd name="connsiteX2-701" fmla="*/ 9144000 w 9144000"/>
              <a:gd name="connsiteY2-702" fmla="*/ 714337 h 2982978"/>
              <a:gd name="connsiteX3-703" fmla="*/ 9144000 w 9144000"/>
              <a:gd name="connsiteY3-704" fmla="*/ 2143011 h 2982978"/>
              <a:gd name="connsiteX4-705" fmla="*/ 0 w 9144000"/>
              <a:gd name="connsiteY4-706" fmla="*/ 2143011 h 2982978"/>
              <a:gd name="connsiteX5-707" fmla="*/ 0 w 9144000"/>
              <a:gd name="connsiteY5-708" fmla="*/ 0 h 2982978"/>
              <a:gd name="connsiteX0-709" fmla="*/ 0 w 9144000"/>
              <a:gd name="connsiteY0-710" fmla="*/ 0 h 2489220"/>
              <a:gd name="connsiteX1-711" fmla="*/ 9144000 w 9144000"/>
              <a:gd name="connsiteY1-712" fmla="*/ 476225 h 2489220"/>
              <a:gd name="connsiteX2-713" fmla="*/ 9144000 w 9144000"/>
              <a:gd name="connsiteY2-714" fmla="*/ 714337 h 2489220"/>
              <a:gd name="connsiteX3-715" fmla="*/ 9144000 w 9144000"/>
              <a:gd name="connsiteY3-716" fmla="*/ 2143011 h 2489220"/>
              <a:gd name="connsiteX4-717" fmla="*/ 0 w 9144000"/>
              <a:gd name="connsiteY4-718" fmla="*/ 2143011 h 2489220"/>
              <a:gd name="connsiteX5-719" fmla="*/ 0 w 9144000"/>
              <a:gd name="connsiteY5-720" fmla="*/ 0 h 2489220"/>
              <a:gd name="connsiteX0-721" fmla="*/ 0 w 9144000"/>
              <a:gd name="connsiteY0-722" fmla="*/ 0 h 2354955"/>
              <a:gd name="connsiteX1-723" fmla="*/ 9144000 w 9144000"/>
              <a:gd name="connsiteY1-724" fmla="*/ 476225 h 2354955"/>
              <a:gd name="connsiteX2-725" fmla="*/ 9144000 w 9144000"/>
              <a:gd name="connsiteY2-726" fmla="*/ 714337 h 2354955"/>
              <a:gd name="connsiteX3-727" fmla="*/ 9144000 w 9144000"/>
              <a:gd name="connsiteY3-728" fmla="*/ 2143011 h 2354955"/>
              <a:gd name="connsiteX4-729" fmla="*/ 0 w 9144000"/>
              <a:gd name="connsiteY4-730" fmla="*/ 2143011 h 2354955"/>
              <a:gd name="connsiteX5-731" fmla="*/ 0 w 9144000"/>
              <a:gd name="connsiteY5-732" fmla="*/ 0 h 2354955"/>
              <a:gd name="connsiteX0-733" fmla="*/ 0 w 9144000"/>
              <a:gd name="connsiteY0-734" fmla="*/ 0 h 2641938"/>
              <a:gd name="connsiteX1-735" fmla="*/ 9144000 w 9144000"/>
              <a:gd name="connsiteY1-736" fmla="*/ 476225 h 2641938"/>
              <a:gd name="connsiteX2-737" fmla="*/ 9144000 w 9144000"/>
              <a:gd name="connsiteY2-738" fmla="*/ 714337 h 2641938"/>
              <a:gd name="connsiteX3-739" fmla="*/ 9144000 w 9144000"/>
              <a:gd name="connsiteY3-740" fmla="*/ 2143011 h 2641938"/>
              <a:gd name="connsiteX4-741" fmla="*/ 0 w 9144000"/>
              <a:gd name="connsiteY4-742" fmla="*/ 2143011 h 2641938"/>
              <a:gd name="connsiteX5-743" fmla="*/ 0 w 9144000"/>
              <a:gd name="connsiteY5-744" fmla="*/ 0 h 2641938"/>
              <a:gd name="connsiteX0-745" fmla="*/ 0 w 9144000"/>
              <a:gd name="connsiteY0-746" fmla="*/ 0 h 2354955"/>
              <a:gd name="connsiteX1-747" fmla="*/ 9144000 w 9144000"/>
              <a:gd name="connsiteY1-748" fmla="*/ 476225 h 2354955"/>
              <a:gd name="connsiteX2-749" fmla="*/ 9144000 w 9144000"/>
              <a:gd name="connsiteY2-750" fmla="*/ 714337 h 2354955"/>
              <a:gd name="connsiteX3-751" fmla="*/ 9144000 w 9144000"/>
              <a:gd name="connsiteY3-752" fmla="*/ 2143011 h 2354955"/>
              <a:gd name="connsiteX4-753" fmla="*/ 0 w 9144000"/>
              <a:gd name="connsiteY4-754" fmla="*/ 2143011 h 2354955"/>
              <a:gd name="connsiteX5-755" fmla="*/ 0 w 9144000"/>
              <a:gd name="connsiteY5-756" fmla="*/ 0 h 2354955"/>
              <a:gd name="connsiteX0-757" fmla="*/ 0 w 9144000"/>
              <a:gd name="connsiteY0-758" fmla="*/ 0 h 3137094"/>
              <a:gd name="connsiteX1-759" fmla="*/ 9144000 w 9144000"/>
              <a:gd name="connsiteY1-760" fmla="*/ 476225 h 3137094"/>
              <a:gd name="connsiteX2-761" fmla="*/ 9144000 w 9144000"/>
              <a:gd name="connsiteY2-762" fmla="*/ 714337 h 3137094"/>
              <a:gd name="connsiteX3-763" fmla="*/ 9144000 w 9144000"/>
              <a:gd name="connsiteY3-764" fmla="*/ 2143011 h 3137094"/>
              <a:gd name="connsiteX4-765" fmla="*/ 0 w 9144000"/>
              <a:gd name="connsiteY4-766" fmla="*/ 2143011 h 3137094"/>
              <a:gd name="connsiteX5-767" fmla="*/ 0 w 9144000"/>
              <a:gd name="connsiteY5-768" fmla="*/ 0 h 3137094"/>
              <a:gd name="connsiteX0-769" fmla="*/ 0 w 9144000"/>
              <a:gd name="connsiteY0-770" fmla="*/ 0 h 2573576"/>
              <a:gd name="connsiteX1-771" fmla="*/ 9144000 w 9144000"/>
              <a:gd name="connsiteY1-772" fmla="*/ 476225 h 2573576"/>
              <a:gd name="connsiteX2-773" fmla="*/ 9144000 w 9144000"/>
              <a:gd name="connsiteY2-774" fmla="*/ 714337 h 2573576"/>
              <a:gd name="connsiteX3-775" fmla="*/ 9144000 w 9144000"/>
              <a:gd name="connsiteY3-776" fmla="*/ 2143011 h 2573576"/>
              <a:gd name="connsiteX4-777" fmla="*/ 0 w 9144000"/>
              <a:gd name="connsiteY4-778" fmla="*/ 2143011 h 2573576"/>
              <a:gd name="connsiteX5-779" fmla="*/ 0 w 9144000"/>
              <a:gd name="connsiteY5-780" fmla="*/ 0 h 2573576"/>
              <a:gd name="connsiteX0-781" fmla="*/ 0 w 9144000"/>
              <a:gd name="connsiteY0-782" fmla="*/ 0 h 2354955"/>
              <a:gd name="connsiteX1-783" fmla="*/ 9144000 w 9144000"/>
              <a:gd name="connsiteY1-784" fmla="*/ 476225 h 2354955"/>
              <a:gd name="connsiteX2-785" fmla="*/ 9144000 w 9144000"/>
              <a:gd name="connsiteY2-786" fmla="*/ 714337 h 2354955"/>
              <a:gd name="connsiteX3-787" fmla="*/ 9144000 w 9144000"/>
              <a:gd name="connsiteY3-788" fmla="*/ 2143011 h 2354955"/>
              <a:gd name="connsiteX4-789" fmla="*/ 0 w 9144000"/>
              <a:gd name="connsiteY4-790" fmla="*/ 2143011 h 2354955"/>
              <a:gd name="connsiteX5-791" fmla="*/ 0 w 9144000"/>
              <a:gd name="connsiteY5-792" fmla="*/ 0 h 2354955"/>
              <a:gd name="connsiteX0-793" fmla="*/ 0 w 9144000"/>
              <a:gd name="connsiteY0-794" fmla="*/ 0 h 2354955"/>
              <a:gd name="connsiteX1-795" fmla="*/ 9144000 w 9144000"/>
              <a:gd name="connsiteY1-796" fmla="*/ 476225 h 2354955"/>
              <a:gd name="connsiteX2-797" fmla="*/ 9144000 w 9144000"/>
              <a:gd name="connsiteY2-798" fmla="*/ 714337 h 2354955"/>
              <a:gd name="connsiteX3-799" fmla="*/ 9144000 w 9144000"/>
              <a:gd name="connsiteY3-800" fmla="*/ 2143011 h 2354955"/>
              <a:gd name="connsiteX4-801" fmla="*/ 0 w 9144000"/>
              <a:gd name="connsiteY4-802" fmla="*/ 2143011 h 2354955"/>
              <a:gd name="connsiteX5-803" fmla="*/ 0 w 9144000"/>
              <a:gd name="connsiteY5-804" fmla="*/ 0 h 2354955"/>
              <a:gd name="connsiteX0-805" fmla="*/ 0 w 9144000"/>
              <a:gd name="connsiteY0-806" fmla="*/ 0 h 2354955"/>
              <a:gd name="connsiteX1-807" fmla="*/ 9144000 w 9144000"/>
              <a:gd name="connsiteY1-808" fmla="*/ 476225 h 2354955"/>
              <a:gd name="connsiteX2-809" fmla="*/ 9144000 w 9144000"/>
              <a:gd name="connsiteY2-810" fmla="*/ 714337 h 2354955"/>
              <a:gd name="connsiteX3-811" fmla="*/ 9144000 w 9144000"/>
              <a:gd name="connsiteY3-812" fmla="*/ 2143011 h 2354955"/>
              <a:gd name="connsiteX4-813" fmla="*/ 0 w 9144000"/>
              <a:gd name="connsiteY4-814" fmla="*/ 2143011 h 2354955"/>
              <a:gd name="connsiteX5-815" fmla="*/ 0 w 9144000"/>
              <a:gd name="connsiteY5-816" fmla="*/ 0 h 2354955"/>
              <a:gd name="connsiteX0-817" fmla="*/ 0 w 9144000"/>
              <a:gd name="connsiteY0-818" fmla="*/ 0 h 2354955"/>
              <a:gd name="connsiteX1-819" fmla="*/ 9144000 w 9144000"/>
              <a:gd name="connsiteY1-820" fmla="*/ 476225 h 2354955"/>
              <a:gd name="connsiteX2-821" fmla="*/ 9144000 w 9144000"/>
              <a:gd name="connsiteY2-822" fmla="*/ 714337 h 2354955"/>
              <a:gd name="connsiteX3-823" fmla="*/ 9144000 w 9144000"/>
              <a:gd name="connsiteY3-824" fmla="*/ 2143011 h 2354955"/>
              <a:gd name="connsiteX4-825" fmla="*/ 0 w 9144000"/>
              <a:gd name="connsiteY4-826" fmla="*/ 2143011 h 2354955"/>
              <a:gd name="connsiteX5-827" fmla="*/ 0 w 9144000"/>
              <a:gd name="connsiteY5-828" fmla="*/ 0 h 2354955"/>
              <a:gd name="connsiteX0-829" fmla="*/ 0 w 9144000"/>
              <a:gd name="connsiteY0-830" fmla="*/ 0 h 2354955"/>
              <a:gd name="connsiteX1-831" fmla="*/ 9144000 w 9144000"/>
              <a:gd name="connsiteY1-832" fmla="*/ 476225 h 2354955"/>
              <a:gd name="connsiteX2-833" fmla="*/ 9144000 w 9144000"/>
              <a:gd name="connsiteY2-834" fmla="*/ 714337 h 2354955"/>
              <a:gd name="connsiteX3-835" fmla="*/ 9144000 w 9144000"/>
              <a:gd name="connsiteY3-836" fmla="*/ 2143011 h 2354955"/>
              <a:gd name="connsiteX4-837" fmla="*/ 0 w 9144000"/>
              <a:gd name="connsiteY4-838" fmla="*/ 2143011 h 2354955"/>
              <a:gd name="connsiteX5-839" fmla="*/ 0 w 9144000"/>
              <a:gd name="connsiteY5-840" fmla="*/ 0 h 2354955"/>
              <a:gd name="connsiteX0-841" fmla="*/ 0 w 9144000"/>
              <a:gd name="connsiteY0-842" fmla="*/ 0 h 2354955"/>
              <a:gd name="connsiteX1-843" fmla="*/ 9144000 w 9144000"/>
              <a:gd name="connsiteY1-844" fmla="*/ 476225 h 2354955"/>
              <a:gd name="connsiteX2-845" fmla="*/ 9144000 w 9144000"/>
              <a:gd name="connsiteY2-846" fmla="*/ 714337 h 2354955"/>
              <a:gd name="connsiteX3-847" fmla="*/ 9144000 w 9144000"/>
              <a:gd name="connsiteY3-848" fmla="*/ 2143011 h 2354955"/>
              <a:gd name="connsiteX4-849" fmla="*/ 0 w 9144000"/>
              <a:gd name="connsiteY4-850" fmla="*/ 2143011 h 2354955"/>
              <a:gd name="connsiteX5-851" fmla="*/ 0 w 9144000"/>
              <a:gd name="connsiteY5-852" fmla="*/ 0 h 2354955"/>
              <a:gd name="connsiteX0-853" fmla="*/ 0 w 9144000"/>
              <a:gd name="connsiteY0-854" fmla="*/ 0 h 2354955"/>
              <a:gd name="connsiteX1-855" fmla="*/ 9144000 w 9144000"/>
              <a:gd name="connsiteY1-856" fmla="*/ 476225 h 2354955"/>
              <a:gd name="connsiteX2-857" fmla="*/ 9144000 w 9144000"/>
              <a:gd name="connsiteY2-858" fmla="*/ 714337 h 2354955"/>
              <a:gd name="connsiteX3-859" fmla="*/ 9144000 w 9144000"/>
              <a:gd name="connsiteY3-860" fmla="*/ 2143011 h 2354955"/>
              <a:gd name="connsiteX4-861" fmla="*/ 0 w 9144000"/>
              <a:gd name="connsiteY4-862" fmla="*/ 2143011 h 2354955"/>
              <a:gd name="connsiteX5-863" fmla="*/ 0 w 9144000"/>
              <a:gd name="connsiteY5-864" fmla="*/ 0 h 2354955"/>
              <a:gd name="connsiteX0-865" fmla="*/ 0 w 9144000"/>
              <a:gd name="connsiteY0-866" fmla="*/ 0 h 2354955"/>
              <a:gd name="connsiteX1-867" fmla="*/ 9144000 w 9144000"/>
              <a:gd name="connsiteY1-868" fmla="*/ 476225 h 2354955"/>
              <a:gd name="connsiteX2-869" fmla="*/ 9144000 w 9144000"/>
              <a:gd name="connsiteY2-870" fmla="*/ 714337 h 2354955"/>
              <a:gd name="connsiteX3-871" fmla="*/ 9144000 w 9144000"/>
              <a:gd name="connsiteY3-872" fmla="*/ 2143011 h 2354955"/>
              <a:gd name="connsiteX4-873" fmla="*/ 0 w 9144000"/>
              <a:gd name="connsiteY4-874" fmla="*/ 2143011 h 2354955"/>
              <a:gd name="connsiteX5-875" fmla="*/ 0 w 9144000"/>
              <a:gd name="connsiteY5-876" fmla="*/ 0 h 2354955"/>
              <a:gd name="connsiteX0-877" fmla="*/ 0 w 9144000"/>
              <a:gd name="connsiteY0-878" fmla="*/ 0 h 2354955"/>
              <a:gd name="connsiteX1-879" fmla="*/ 9144000 w 9144000"/>
              <a:gd name="connsiteY1-880" fmla="*/ 476225 h 2354955"/>
              <a:gd name="connsiteX2-881" fmla="*/ 9144000 w 9144000"/>
              <a:gd name="connsiteY2-882" fmla="*/ 714337 h 2354955"/>
              <a:gd name="connsiteX3-883" fmla="*/ 9144000 w 9144000"/>
              <a:gd name="connsiteY3-884" fmla="*/ 2143011 h 2354955"/>
              <a:gd name="connsiteX4-885" fmla="*/ 0 w 9144000"/>
              <a:gd name="connsiteY4-886" fmla="*/ 2143011 h 2354955"/>
              <a:gd name="connsiteX5-887" fmla="*/ 0 w 9144000"/>
              <a:gd name="connsiteY5-888" fmla="*/ 0 h 2354955"/>
              <a:gd name="connsiteX0-889" fmla="*/ 0 w 9144000"/>
              <a:gd name="connsiteY0-890" fmla="*/ 0 h 2619236"/>
              <a:gd name="connsiteX1-891" fmla="*/ 9144000 w 9144000"/>
              <a:gd name="connsiteY1-892" fmla="*/ 740506 h 2619236"/>
              <a:gd name="connsiteX2-893" fmla="*/ 9144000 w 9144000"/>
              <a:gd name="connsiteY2-894" fmla="*/ 978618 h 2619236"/>
              <a:gd name="connsiteX3-895" fmla="*/ 9144000 w 9144000"/>
              <a:gd name="connsiteY3-896" fmla="*/ 2407292 h 2619236"/>
              <a:gd name="connsiteX4-897" fmla="*/ 0 w 9144000"/>
              <a:gd name="connsiteY4-898" fmla="*/ 2407292 h 2619236"/>
              <a:gd name="connsiteX5-899" fmla="*/ 0 w 9144000"/>
              <a:gd name="connsiteY5-900" fmla="*/ 0 h 2619236"/>
              <a:gd name="connsiteX0-901" fmla="*/ 0 w 9144000"/>
              <a:gd name="connsiteY0-902" fmla="*/ 0 h 2619236"/>
              <a:gd name="connsiteX1-903" fmla="*/ 9144000 w 9144000"/>
              <a:gd name="connsiteY1-904" fmla="*/ 740506 h 2619236"/>
              <a:gd name="connsiteX2-905" fmla="*/ 9144000 w 9144000"/>
              <a:gd name="connsiteY2-906" fmla="*/ 978618 h 2619236"/>
              <a:gd name="connsiteX3-907" fmla="*/ 9144000 w 9144000"/>
              <a:gd name="connsiteY3-908" fmla="*/ 2407292 h 2619236"/>
              <a:gd name="connsiteX4-909" fmla="*/ 0 w 9144000"/>
              <a:gd name="connsiteY4-910" fmla="*/ 2407292 h 2619236"/>
              <a:gd name="connsiteX5-911" fmla="*/ 0 w 9144000"/>
              <a:gd name="connsiteY5-912" fmla="*/ 0 h 2619236"/>
              <a:gd name="connsiteX0-913" fmla="*/ 0 w 9144000"/>
              <a:gd name="connsiteY0-914" fmla="*/ 0 h 2619236"/>
              <a:gd name="connsiteX1-915" fmla="*/ 9144000 w 9144000"/>
              <a:gd name="connsiteY1-916" fmla="*/ 740506 h 2619236"/>
              <a:gd name="connsiteX2-917" fmla="*/ 9144000 w 9144000"/>
              <a:gd name="connsiteY2-918" fmla="*/ 978618 h 2619236"/>
              <a:gd name="connsiteX3-919" fmla="*/ 9144000 w 9144000"/>
              <a:gd name="connsiteY3-920" fmla="*/ 2407292 h 2619236"/>
              <a:gd name="connsiteX4-921" fmla="*/ 0 w 9144000"/>
              <a:gd name="connsiteY4-922" fmla="*/ 2407292 h 2619236"/>
              <a:gd name="connsiteX5-923" fmla="*/ 0 w 9144000"/>
              <a:gd name="connsiteY5-924" fmla="*/ 0 h 2619236"/>
              <a:gd name="connsiteX0-925" fmla="*/ 0 w 9144000"/>
              <a:gd name="connsiteY0-926" fmla="*/ 0 h 2619236"/>
              <a:gd name="connsiteX1-927" fmla="*/ 9144000 w 9144000"/>
              <a:gd name="connsiteY1-928" fmla="*/ 740506 h 2619236"/>
              <a:gd name="connsiteX2-929" fmla="*/ 9144000 w 9144000"/>
              <a:gd name="connsiteY2-930" fmla="*/ 978618 h 2619236"/>
              <a:gd name="connsiteX3-931" fmla="*/ 9144000 w 9144000"/>
              <a:gd name="connsiteY3-932" fmla="*/ 2407292 h 2619236"/>
              <a:gd name="connsiteX4-933" fmla="*/ 0 w 9144000"/>
              <a:gd name="connsiteY4-934" fmla="*/ 2407292 h 2619236"/>
              <a:gd name="connsiteX5-935" fmla="*/ 0 w 9144000"/>
              <a:gd name="connsiteY5-936" fmla="*/ 0 h 2619236"/>
              <a:gd name="connsiteX0-937" fmla="*/ 0 w 9144000"/>
              <a:gd name="connsiteY0-938" fmla="*/ 0 h 3422490"/>
              <a:gd name="connsiteX1-939" fmla="*/ 9144000 w 9144000"/>
              <a:gd name="connsiteY1-940" fmla="*/ 740506 h 3422490"/>
              <a:gd name="connsiteX2-941" fmla="*/ 9144000 w 9144000"/>
              <a:gd name="connsiteY2-942" fmla="*/ 978618 h 3422490"/>
              <a:gd name="connsiteX3-943" fmla="*/ 9144000 w 9144000"/>
              <a:gd name="connsiteY3-944" fmla="*/ 2407292 h 3422490"/>
              <a:gd name="connsiteX4-945" fmla="*/ 0 w 9144000"/>
              <a:gd name="connsiteY4-946" fmla="*/ 2407292 h 3422490"/>
              <a:gd name="connsiteX5-947" fmla="*/ 0 w 9144000"/>
              <a:gd name="connsiteY5-948" fmla="*/ 0 h 3422490"/>
              <a:gd name="connsiteX0-949" fmla="*/ 0 w 9144000"/>
              <a:gd name="connsiteY0-950" fmla="*/ 0 h 2902770"/>
              <a:gd name="connsiteX1-951" fmla="*/ 9144000 w 9144000"/>
              <a:gd name="connsiteY1-952" fmla="*/ 740506 h 2902770"/>
              <a:gd name="connsiteX2-953" fmla="*/ 9144000 w 9144000"/>
              <a:gd name="connsiteY2-954" fmla="*/ 978618 h 2902770"/>
              <a:gd name="connsiteX3-955" fmla="*/ 9144000 w 9144000"/>
              <a:gd name="connsiteY3-956" fmla="*/ 2407292 h 2902770"/>
              <a:gd name="connsiteX4-957" fmla="*/ 0 w 9144000"/>
              <a:gd name="connsiteY4-958" fmla="*/ 2407292 h 2902770"/>
              <a:gd name="connsiteX5-959" fmla="*/ 0 w 9144000"/>
              <a:gd name="connsiteY5-960" fmla="*/ 0 h 2902770"/>
              <a:gd name="connsiteX0-961" fmla="*/ 0 w 9144000"/>
              <a:gd name="connsiteY0-962" fmla="*/ 0 h 2859274"/>
              <a:gd name="connsiteX1-963" fmla="*/ 9144000 w 9144000"/>
              <a:gd name="connsiteY1-964" fmla="*/ 740506 h 2859274"/>
              <a:gd name="connsiteX2-965" fmla="*/ 9144000 w 9144000"/>
              <a:gd name="connsiteY2-966" fmla="*/ 978618 h 2859274"/>
              <a:gd name="connsiteX3-967" fmla="*/ 9144000 w 9144000"/>
              <a:gd name="connsiteY3-968" fmla="*/ 2407292 h 2859274"/>
              <a:gd name="connsiteX4-969" fmla="*/ 0 w 9144000"/>
              <a:gd name="connsiteY4-970" fmla="*/ 2407292 h 2859274"/>
              <a:gd name="connsiteX5-971" fmla="*/ 0 w 9144000"/>
              <a:gd name="connsiteY5-972" fmla="*/ 0 h 2859274"/>
              <a:gd name="connsiteX0-973" fmla="*/ 0 w 9144000"/>
              <a:gd name="connsiteY0-974" fmla="*/ 0 h 2815778"/>
              <a:gd name="connsiteX1-975" fmla="*/ 9144000 w 9144000"/>
              <a:gd name="connsiteY1-976" fmla="*/ 740506 h 2815778"/>
              <a:gd name="connsiteX2-977" fmla="*/ 9144000 w 9144000"/>
              <a:gd name="connsiteY2-978" fmla="*/ 978618 h 2815778"/>
              <a:gd name="connsiteX3-979" fmla="*/ 9144000 w 9144000"/>
              <a:gd name="connsiteY3-980" fmla="*/ 2407292 h 2815778"/>
              <a:gd name="connsiteX4-981" fmla="*/ 0 w 9144000"/>
              <a:gd name="connsiteY4-982" fmla="*/ 2407292 h 2815778"/>
              <a:gd name="connsiteX5-983" fmla="*/ 0 w 9144000"/>
              <a:gd name="connsiteY5-984" fmla="*/ 0 h 2815778"/>
              <a:gd name="connsiteX0-985" fmla="*/ 0 w 9144000"/>
              <a:gd name="connsiteY0-986" fmla="*/ 0 h 3352831"/>
              <a:gd name="connsiteX1-987" fmla="*/ 9144000 w 9144000"/>
              <a:gd name="connsiteY1-988" fmla="*/ 740506 h 3352831"/>
              <a:gd name="connsiteX2-989" fmla="*/ 9144000 w 9144000"/>
              <a:gd name="connsiteY2-990" fmla="*/ 978618 h 3352831"/>
              <a:gd name="connsiteX3-991" fmla="*/ 9144000 w 9144000"/>
              <a:gd name="connsiteY3-992" fmla="*/ 2407292 h 3352831"/>
              <a:gd name="connsiteX4-993" fmla="*/ 0 w 9144000"/>
              <a:gd name="connsiteY4-994" fmla="*/ 2407292 h 3352831"/>
              <a:gd name="connsiteX5-995" fmla="*/ 0 w 9144000"/>
              <a:gd name="connsiteY5-996" fmla="*/ 0 h 3352831"/>
              <a:gd name="connsiteX0-997" fmla="*/ 0 w 9144000"/>
              <a:gd name="connsiteY0-998" fmla="*/ 0 h 2962122"/>
              <a:gd name="connsiteX1-999" fmla="*/ 9144000 w 9144000"/>
              <a:gd name="connsiteY1-1000" fmla="*/ 740506 h 2962122"/>
              <a:gd name="connsiteX2-1001" fmla="*/ 9144000 w 9144000"/>
              <a:gd name="connsiteY2-1002" fmla="*/ 978618 h 2962122"/>
              <a:gd name="connsiteX3-1003" fmla="*/ 9144000 w 9144000"/>
              <a:gd name="connsiteY3-1004" fmla="*/ 2407292 h 2962122"/>
              <a:gd name="connsiteX4-1005" fmla="*/ 0 w 9144000"/>
              <a:gd name="connsiteY4-1006" fmla="*/ 2407292 h 2962122"/>
              <a:gd name="connsiteX5-1007" fmla="*/ 0 w 9144000"/>
              <a:gd name="connsiteY5-1008" fmla="*/ 0 h 2962122"/>
              <a:gd name="connsiteX0-1009" fmla="*/ 0 w 9144000"/>
              <a:gd name="connsiteY0-1010" fmla="*/ 0 h 3003041"/>
              <a:gd name="connsiteX1-1011" fmla="*/ 9144000 w 9144000"/>
              <a:gd name="connsiteY1-1012" fmla="*/ 740506 h 3003041"/>
              <a:gd name="connsiteX2-1013" fmla="*/ 9144000 w 9144000"/>
              <a:gd name="connsiteY2-1014" fmla="*/ 978618 h 3003041"/>
              <a:gd name="connsiteX3-1015" fmla="*/ 9144000 w 9144000"/>
              <a:gd name="connsiteY3-1016" fmla="*/ 2407292 h 3003041"/>
              <a:gd name="connsiteX4-1017" fmla="*/ 0 w 9144000"/>
              <a:gd name="connsiteY4-1018" fmla="*/ 2407292 h 3003041"/>
              <a:gd name="connsiteX5-1019" fmla="*/ 0 w 9144000"/>
              <a:gd name="connsiteY5-1020" fmla="*/ 0 h 3003041"/>
              <a:gd name="connsiteX0-1021" fmla="*/ 0 w 9144000"/>
              <a:gd name="connsiteY0-1022" fmla="*/ 0 h 2785938"/>
              <a:gd name="connsiteX1-1023" fmla="*/ 9144000 w 9144000"/>
              <a:gd name="connsiteY1-1024" fmla="*/ 740506 h 2785938"/>
              <a:gd name="connsiteX2-1025" fmla="*/ 9144000 w 9144000"/>
              <a:gd name="connsiteY2-1026" fmla="*/ 978618 h 2785938"/>
              <a:gd name="connsiteX3-1027" fmla="*/ 9144000 w 9144000"/>
              <a:gd name="connsiteY3-1028" fmla="*/ 2407292 h 2785938"/>
              <a:gd name="connsiteX4-1029" fmla="*/ 0 w 9144000"/>
              <a:gd name="connsiteY4-1030" fmla="*/ 2407292 h 2785938"/>
              <a:gd name="connsiteX5-1031" fmla="*/ 0 w 9144000"/>
              <a:gd name="connsiteY5-1032" fmla="*/ 0 h 2785938"/>
              <a:gd name="connsiteX0-1033" fmla="*/ 0 w 9144000"/>
              <a:gd name="connsiteY0-1034" fmla="*/ 0 h 2806948"/>
              <a:gd name="connsiteX1-1035" fmla="*/ 9144000 w 9144000"/>
              <a:gd name="connsiteY1-1036" fmla="*/ 740506 h 2806948"/>
              <a:gd name="connsiteX2-1037" fmla="*/ 9144000 w 9144000"/>
              <a:gd name="connsiteY2-1038" fmla="*/ 978618 h 2806948"/>
              <a:gd name="connsiteX3-1039" fmla="*/ 9144000 w 9144000"/>
              <a:gd name="connsiteY3-1040" fmla="*/ 2407292 h 2806948"/>
              <a:gd name="connsiteX4-1041" fmla="*/ 0 w 9144000"/>
              <a:gd name="connsiteY4-1042" fmla="*/ 2407292 h 2806948"/>
              <a:gd name="connsiteX5-1043" fmla="*/ 0 w 9144000"/>
              <a:gd name="connsiteY5-1044" fmla="*/ 0 h 2806948"/>
              <a:gd name="connsiteX0-1045" fmla="*/ 0 w 9144000"/>
              <a:gd name="connsiteY0-1046" fmla="*/ 0 h 2892463"/>
              <a:gd name="connsiteX1-1047" fmla="*/ 9144000 w 9144000"/>
              <a:gd name="connsiteY1-1048" fmla="*/ 740506 h 2892463"/>
              <a:gd name="connsiteX2-1049" fmla="*/ 9144000 w 9144000"/>
              <a:gd name="connsiteY2-1050" fmla="*/ 978618 h 2892463"/>
              <a:gd name="connsiteX3-1051" fmla="*/ 9144000 w 9144000"/>
              <a:gd name="connsiteY3-1052" fmla="*/ 2407292 h 2892463"/>
              <a:gd name="connsiteX4-1053" fmla="*/ 0 w 9144000"/>
              <a:gd name="connsiteY4-1054" fmla="*/ 2407292 h 2892463"/>
              <a:gd name="connsiteX5-1055" fmla="*/ 0 w 9144000"/>
              <a:gd name="connsiteY5-1056" fmla="*/ 0 h 2892463"/>
              <a:gd name="connsiteX0-1057" fmla="*/ 0 w 9144000"/>
              <a:gd name="connsiteY0-1058" fmla="*/ 0 h 3365011"/>
              <a:gd name="connsiteX1-1059" fmla="*/ 9144000 w 9144000"/>
              <a:gd name="connsiteY1-1060" fmla="*/ 740506 h 3365011"/>
              <a:gd name="connsiteX2-1061" fmla="*/ 9144000 w 9144000"/>
              <a:gd name="connsiteY2-1062" fmla="*/ 978618 h 3365011"/>
              <a:gd name="connsiteX3-1063" fmla="*/ 9144000 w 9144000"/>
              <a:gd name="connsiteY3-1064" fmla="*/ 2407292 h 3365011"/>
              <a:gd name="connsiteX4-1065" fmla="*/ 0 w 9144000"/>
              <a:gd name="connsiteY4-1066" fmla="*/ 2407292 h 3365011"/>
              <a:gd name="connsiteX5-1067" fmla="*/ 0 w 9144000"/>
              <a:gd name="connsiteY5-1068" fmla="*/ 0 h 3365011"/>
              <a:gd name="connsiteX0-1069" fmla="*/ 0 w 9144000"/>
              <a:gd name="connsiteY0-1070" fmla="*/ 0 h 3038807"/>
              <a:gd name="connsiteX1-1071" fmla="*/ 9144000 w 9144000"/>
              <a:gd name="connsiteY1-1072" fmla="*/ 740506 h 3038807"/>
              <a:gd name="connsiteX2-1073" fmla="*/ 9144000 w 9144000"/>
              <a:gd name="connsiteY2-1074" fmla="*/ 978618 h 3038807"/>
              <a:gd name="connsiteX3-1075" fmla="*/ 9144000 w 9144000"/>
              <a:gd name="connsiteY3-1076" fmla="*/ 2407292 h 3038807"/>
              <a:gd name="connsiteX4-1077" fmla="*/ 0 w 9144000"/>
              <a:gd name="connsiteY4-1078" fmla="*/ 2407292 h 3038807"/>
              <a:gd name="connsiteX5-1079" fmla="*/ 0 w 9144000"/>
              <a:gd name="connsiteY5-1080" fmla="*/ 0 h 3038807"/>
              <a:gd name="connsiteX0-1081" fmla="*/ 0 w 9144000"/>
              <a:gd name="connsiteY0-1082" fmla="*/ 0 h 3144231"/>
              <a:gd name="connsiteX1-1083" fmla="*/ 9144000 w 9144000"/>
              <a:gd name="connsiteY1-1084" fmla="*/ 740506 h 3144231"/>
              <a:gd name="connsiteX2-1085" fmla="*/ 9144000 w 9144000"/>
              <a:gd name="connsiteY2-1086" fmla="*/ 978618 h 3144231"/>
              <a:gd name="connsiteX3-1087" fmla="*/ 9144000 w 9144000"/>
              <a:gd name="connsiteY3-1088" fmla="*/ 2407292 h 3144231"/>
              <a:gd name="connsiteX4-1089" fmla="*/ 0 w 9144000"/>
              <a:gd name="connsiteY4-1090" fmla="*/ 2407292 h 3144231"/>
              <a:gd name="connsiteX5-1091" fmla="*/ 0 w 9144000"/>
              <a:gd name="connsiteY5-1092" fmla="*/ 0 h 3144231"/>
              <a:gd name="connsiteX0-1093" fmla="*/ 0 w 9144000"/>
              <a:gd name="connsiteY0-1094" fmla="*/ 0 h 2927128"/>
              <a:gd name="connsiteX1-1095" fmla="*/ 9144000 w 9144000"/>
              <a:gd name="connsiteY1-1096" fmla="*/ 740506 h 2927128"/>
              <a:gd name="connsiteX2-1097" fmla="*/ 9144000 w 9144000"/>
              <a:gd name="connsiteY2-1098" fmla="*/ 978618 h 2927128"/>
              <a:gd name="connsiteX3-1099" fmla="*/ 9144000 w 9144000"/>
              <a:gd name="connsiteY3-1100" fmla="*/ 2407292 h 2927128"/>
              <a:gd name="connsiteX4-1101" fmla="*/ 0 w 9144000"/>
              <a:gd name="connsiteY4-1102" fmla="*/ 2407292 h 2927128"/>
              <a:gd name="connsiteX5-1103" fmla="*/ 0 w 9144000"/>
              <a:gd name="connsiteY5-1104" fmla="*/ 0 h 2927128"/>
              <a:gd name="connsiteX0-1105" fmla="*/ 0 w 9144000"/>
              <a:gd name="connsiteY0-1106" fmla="*/ 0 h 3077149"/>
              <a:gd name="connsiteX1-1107" fmla="*/ 9144000 w 9144000"/>
              <a:gd name="connsiteY1-1108" fmla="*/ 740506 h 3077149"/>
              <a:gd name="connsiteX2-1109" fmla="*/ 9144000 w 9144000"/>
              <a:gd name="connsiteY2-1110" fmla="*/ 978618 h 3077149"/>
              <a:gd name="connsiteX3-1111" fmla="*/ 9144000 w 9144000"/>
              <a:gd name="connsiteY3-1112" fmla="*/ 2407292 h 3077149"/>
              <a:gd name="connsiteX4-1113" fmla="*/ 0 w 9144000"/>
              <a:gd name="connsiteY4-1114" fmla="*/ 2407292 h 3077149"/>
              <a:gd name="connsiteX5-1115" fmla="*/ 0 w 9144000"/>
              <a:gd name="connsiteY5-1116" fmla="*/ 0 h 3077149"/>
              <a:gd name="connsiteX0-1117" fmla="*/ 0 w 9144000"/>
              <a:gd name="connsiteY0-1118" fmla="*/ 0 h 3077149"/>
              <a:gd name="connsiteX1-1119" fmla="*/ 9144000 w 9144000"/>
              <a:gd name="connsiteY1-1120" fmla="*/ 740506 h 3077149"/>
              <a:gd name="connsiteX2-1121" fmla="*/ 9144000 w 9144000"/>
              <a:gd name="connsiteY2-1122" fmla="*/ 978618 h 3077149"/>
              <a:gd name="connsiteX3-1123" fmla="*/ 9144000 w 9144000"/>
              <a:gd name="connsiteY3-1124" fmla="*/ 2407292 h 3077149"/>
              <a:gd name="connsiteX4-1125" fmla="*/ 0 w 9144000"/>
              <a:gd name="connsiteY4-1126" fmla="*/ 2407292 h 3077149"/>
              <a:gd name="connsiteX5-1127" fmla="*/ 0 w 9144000"/>
              <a:gd name="connsiteY5-1128" fmla="*/ 0 h 3077149"/>
              <a:gd name="connsiteX0-1129" fmla="*/ 0 w 9144000"/>
              <a:gd name="connsiteY0-1130" fmla="*/ 0 h 3077149"/>
              <a:gd name="connsiteX1-1131" fmla="*/ 9144000 w 9144000"/>
              <a:gd name="connsiteY1-1132" fmla="*/ 740506 h 3077149"/>
              <a:gd name="connsiteX2-1133" fmla="*/ 9144000 w 9144000"/>
              <a:gd name="connsiteY2-1134" fmla="*/ 978618 h 3077149"/>
              <a:gd name="connsiteX3-1135" fmla="*/ 9144000 w 9144000"/>
              <a:gd name="connsiteY3-1136" fmla="*/ 2407292 h 3077149"/>
              <a:gd name="connsiteX4-1137" fmla="*/ 0 w 9144000"/>
              <a:gd name="connsiteY4-1138" fmla="*/ 2407292 h 3077149"/>
              <a:gd name="connsiteX5-1139" fmla="*/ 0 w 9144000"/>
              <a:gd name="connsiteY5-1140" fmla="*/ 0 h 3077149"/>
              <a:gd name="connsiteX0-1141" fmla="*/ 0 w 9144000"/>
              <a:gd name="connsiteY0-1142" fmla="*/ 0 h 2795541"/>
              <a:gd name="connsiteX1-1143" fmla="*/ 9144000 w 9144000"/>
              <a:gd name="connsiteY1-1144" fmla="*/ 740506 h 2795541"/>
              <a:gd name="connsiteX2-1145" fmla="*/ 9144000 w 9144000"/>
              <a:gd name="connsiteY2-1146" fmla="*/ 978618 h 2795541"/>
              <a:gd name="connsiteX3-1147" fmla="*/ 9144000 w 9144000"/>
              <a:gd name="connsiteY3-1148" fmla="*/ 2407292 h 2795541"/>
              <a:gd name="connsiteX4-1149" fmla="*/ 0 w 9144000"/>
              <a:gd name="connsiteY4-1150" fmla="*/ 2407292 h 2795541"/>
              <a:gd name="connsiteX5-1151" fmla="*/ 0 w 9144000"/>
              <a:gd name="connsiteY5-1152" fmla="*/ 0 h 2795541"/>
              <a:gd name="connsiteX0-1153" fmla="*/ 0 w 9144000"/>
              <a:gd name="connsiteY0-1154" fmla="*/ 0 h 3010067"/>
              <a:gd name="connsiteX1-1155" fmla="*/ 9144000 w 9144000"/>
              <a:gd name="connsiteY1-1156" fmla="*/ 740506 h 3010067"/>
              <a:gd name="connsiteX2-1157" fmla="*/ 9144000 w 9144000"/>
              <a:gd name="connsiteY2-1158" fmla="*/ 978618 h 3010067"/>
              <a:gd name="connsiteX3-1159" fmla="*/ 9144000 w 9144000"/>
              <a:gd name="connsiteY3-1160" fmla="*/ 2407292 h 3010067"/>
              <a:gd name="connsiteX4-1161" fmla="*/ 0 w 9144000"/>
              <a:gd name="connsiteY4-1162" fmla="*/ 2407292 h 3010067"/>
              <a:gd name="connsiteX5-1163" fmla="*/ 0 w 9144000"/>
              <a:gd name="connsiteY5-1164" fmla="*/ 0 h 3010067"/>
              <a:gd name="connsiteX0-1165" fmla="*/ 0 w 9144000"/>
              <a:gd name="connsiteY0-1166" fmla="*/ 0 h 3115491"/>
              <a:gd name="connsiteX1-1167" fmla="*/ 9144000 w 9144000"/>
              <a:gd name="connsiteY1-1168" fmla="*/ 740506 h 3115491"/>
              <a:gd name="connsiteX2-1169" fmla="*/ 9144000 w 9144000"/>
              <a:gd name="connsiteY2-1170" fmla="*/ 978618 h 3115491"/>
              <a:gd name="connsiteX3-1171" fmla="*/ 9144000 w 9144000"/>
              <a:gd name="connsiteY3-1172" fmla="*/ 2407292 h 3115491"/>
              <a:gd name="connsiteX4-1173" fmla="*/ 0 w 9144000"/>
              <a:gd name="connsiteY4-1174" fmla="*/ 2407292 h 3115491"/>
              <a:gd name="connsiteX5-1175" fmla="*/ 0 w 9144000"/>
              <a:gd name="connsiteY5-1176" fmla="*/ 0 h 3115491"/>
              <a:gd name="connsiteX0-1177" fmla="*/ 0 w 9144000"/>
              <a:gd name="connsiteY0-1178" fmla="*/ 0 h 3220915"/>
              <a:gd name="connsiteX1-1179" fmla="*/ 9144000 w 9144000"/>
              <a:gd name="connsiteY1-1180" fmla="*/ 740506 h 3220915"/>
              <a:gd name="connsiteX2-1181" fmla="*/ 9144000 w 9144000"/>
              <a:gd name="connsiteY2-1182" fmla="*/ 978618 h 3220915"/>
              <a:gd name="connsiteX3-1183" fmla="*/ 9144000 w 9144000"/>
              <a:gd name="connsiteY3-1184" fmla="*/ 2407292 h 3220915"/>
              <a:gd name="connsiteX4-1185" fmla="*/ 0 w 9144000"/>
              <a:gd name="connsiteY4-1186" fmla="*/ 2407292 h 3220915"/>
              <a:gd name="connsiteX5-1187" fmla="*/ 0 w 9144000"/>
              <a:gd name="connsiteY5-1188" fmla="*/ 0 h 3220915"/>
              <a:gd name="connsiteX0-1189" fmla="*/ 0 w 9144000"/>
              <a:gd name="connsiteY0-1190" fmla="*/ 0 h 3220915"/>
              <a:gd name="connsiteX1-1191" fmla="*/ 9144000 w 9144000"/>
              <a:gd name="connsiteY1-1192" fmla="*/ 740506 h 3220915"/>
              <a:gd name="connsiteX2-1193" fmla="*/ 9144000 w 9144000"/>
              <a:gd name="connsiteY2-1194" fmla="*/ 978618 h 3220915"/>
              <a:gd name="connsiteX3-1195" fmla="*/ 9144000 w 9144000"/>
              <a:gd name="connsiteY3-1196" fmla="*/ 2407292 h 3220915"/>
              <a:gd name="connsiteX4-1197" fmla="*/ 0 w 9144000"/>
              <a:gd name="connsiteY4-1198" fmla="*/ 2407292 h 3220915"/>
              <a:gd name="connsiteX5-1199" fmla="*/ 0 w 9144000"/>
              <a:gd name="connsiteY5-1200" fmla="*/ 0 h 3220915"/>
              <a:gd name="connsiteX0-1201" fmla="*/ 0 w 9144000"/>
              <a:gd name="connsiteY0-1202" fmla="*/ 0 h 2830206"/>
              <a:gd name="connsiteX1-1203" fmla="*/ 9144000 w 9144000"/>
              <a:gd name="connsiteY1-1204" fmla="*/ 740506 h 2830206"/>
              <a:gd name="connsiteX2-1205" fmla="*/ 9144000 w 9144000"/>
              <a:gd name="connsiteY2-1206" fmla="*/ 978618 h 2830206"/>
              <a:gd name="connsiteX3-1207" fmla="*/ 9144000 w 9144000"/>
              <a:gd name="connsiteY3-1208" fmla="*/ 2407292 h 2830206"/>
              <a:gd name="connsiteX4-1209" fmla="*/ 0 w 9144000"/>
              <a:gd name="connsiteY4-1210" fmla="*/ 2407292 h 2830206"/>
              <a:gd name="connsiteX5-1211" fmla="*/ 0 w 9144000"/>
              <a:gd name="connsiteY5-1212" fmla="*/ 0 h 2830206"/>
              <a:gd name="connsiteX0-1213" fmla="*/ 0 w 9144000"/>
              <a:gd name="connsiteY0-1214" fmla="*/ 0 h 2915721"/>
              <a:gd name="connsiteX1-1215" fmla="*/ 9144000 w 9144000"/>
              <a:gd name="connsiteY1-1216" fmla="*/ 740506 h 2915721"/>
              <a:gd name="connsiteX2-1217" fmla="*/ 9144000 w 9144000"/>
              <a:gd name="connsiteY2-1218" fmla="*/ 978618 h 2915721"/>
              <a:gd name="connsiteX3-1219" fmla="*/ 9144000 w 9144000"/>
              <a:gd name="connsiteY3-1220" fmla="*/ 2407292 h 2915721"/>
              <a:gd name="connsiteX4-1221" fmla="*/ 0 w 9144000"/>
              <a:gd name="connsiteY4-1222" fmla="*/ 2407292 h 2915721"/>
              <a:gd name="connsiteX5-1223" fmla="*/ 0 w 9144000"/>
              <a:gd name="connsiteY5-1224" fmla="*/ 0 h 2915721"/>
              <a:gd name="connsiteX0-1225" fmla="*/ 0 w 9144000"/>
              <a:gd name="connsiteY0-1226" fmla="*/ 0 h 4053232"/>
              <a:gd name="connsiteX1-1227" fmla="*/ 9144000 w 9144000"/>
              <a:gd name="connsiteY1-1228" fmla="*/ 740506 h 4053232"/>
              <a:gd name="connsiteX2-1229" fmla="*/ 9144000 w 9144000"/>
              <a:gd name="connsiteY2-1230" fmla="*/ 978618 h 4053232"/>
              <a:gd name="connsiteX3-1231" fmla="*/ 9144000 w 9144000"/>
              <a:gd name="connsiteY3-1232" fmla="*/ 2407292 h 4053232"/>
              <a:gd name="connsiteX4-1233" fmla="*/ 0 w 9144000"/>
              <a:gd name="connsiteY4-1234" fmla="*/ 2407292 h 4053232"/>
              <a:gd name="connsiteX5-1235" fmla="*/ 0 w 9144000"/>
              <a:gd name="connsiteY5-1236" fmla="*/ 0 h 4053232"/>
              <a:gd name="connsiteX0-1237" fmla="*/ 0 w 9144000"/>
              <a:gd name="connsiteY0-1238" fmla="*/ 0 h 3161611"/>
              <a:gd name="connsiteX1-1239" fmla="*/ 9144000 w 9144000"/>
              <a:gd name="connsiteY1-1240" fmla="*/ 740506 h 3161611"/>
              <a:gd name="connsiteX2-1241" fmla="*/ 9144000 w 9144000"/>
              <a:gd name="connsiteY2-1242" fmla="*/ 978618 h 3161611"/>
              <a:gd name="connsiteX3-1243" fmla="*/ 9144000 w 9144000"/>
              <a:gd name="connsiteY3-1244" fmla="*/ 2407292 h 3161611"/>
              <a:gd name="connsiteX4-1245" fmla="*/ 0 w 9144000"/>
              <a:gd name="connsiteY4-1246" fmla="*/ 2407292 h 3161611"/>
              <a:gd name="connsiteX5-1247" fmla="*/ 0 w 9144000"/>
              <a:gd name="connsiteY5-1248" fmla="*/ 0 h 3161611"/>
              <a:gd name="connsiteX0-1249" fmla="*/ 0 w 9144000"/>
              <a:gd name="connsiteY0-1250" fmla="*/ 0 h 3161611"/>
              <a:gd name="connsiteX1-1251" fmla="*/ 9144000 w 9144000"/>
              <a:gd name="connsiteY1-1252" fmla="*/ 740506 h 3161611"/>
              <a:gd name="connsiteX2-1253" fmla="*/ 9144000 w 9144000"/>
              <a:gd name="connsiteY2-1254" fmla="*/ 1428674 h 3161611"/>
              <a:gd name="connsiteX3-1255" fmla="*/ 9144000 w 9144000"/>
              <a:gd name="connsiteY3-1256" fmla="*/ 2407292 h 3161611"/>
              <a:gd name="connsiteX4-1257" fmla="*/ 0 w 9144000"/>
              <a:gd name="connsiteY4-1258" fmla="*/ 2407292 h 3161611"/>
              <a:gd name="connsiteX5-1259" fmla="*/ 0 w 9144000"/>
              <a:gd name="connsiteY5-1260" fmla="*/ 0 h 3161611"/>
              <a:gd name="connsiteX0-1261" fmla="*/ 0 w 9144000"/>
              <a:gd name="connsiteY0-1262" fmla="*/ 0 h 3161611"/>
              <a:gd name="connsiteX1-1263" fmla="*/ 9144000 w 9144000"/>
              <a:gd name="connsiteY1-1264" fmla="*/ 952449 h 3161611"/>
              <a:gd name="connsiteX2-1265" fmla="*/ 9144000 w 9144000"/>
              <a:gd name="connsiteY2-1266" fmla="*/ 1428674 h 3161611"/>
              <a:gd name="connsiteX3-1267" fmla="*/ 9144000 w 9144000"/>
              <a:gd name="connsiteY3-1268" fmla="*/ 2407292 h 3161611"/>
              <a:gd name="connsiteX4-1269" fmla="*/ 0 w 9144000"/>
              <a:gd name="connsiteY4-1270" fmla="*/ 2407292 h 3161611"/>
              <a:gd name="connsiteX5-1271" fmla="*/ 0 w 9144000"/>
              <a:gd name="connsiteY5-1272" fmla="*/ 0 h 3161611"/>
              <a:gd name="connsiteX0-1273" fmla="*/ 0 w 9144000"/>
              <a:gd name="connsiteY0-1274" fmla="*/ 0 h 3161611"/>
              <a:gd name="connsiteX1-1275" fmla="*/ 9144000 w 9144000"/>
              <a:gd name="connsiteY1-1276" fmla="*/ 952449 h 3161611"/>
              <a:gd name="connsiteX2-1277" fmla="*/ 9144000 w 9144000"/>
              <a:gd name="connsiteY2-1278" fmla="*/ 1428674 h 3161611"/>
              <a:gd name="connsiteX3-1279" fmla="*/ 9144000 w 9144000"/>
              <a:gd name="connsiteY3-1280" fmla="*/ 2407292 h 3161611"/>
              <a:gd name="connsiteX4-1281" fmla="*/ 0 w 9144000"/>
              <a:gd name="connsiteY4-1282" fmla="*/ 2407292 h 3161611"/>
              <a:gd name="connsiteX5-1283" fmla="*/ 0 w 9144000"/>
              <a:gd name="connsiteY5-1284" fmla="*/ 0 h 3161611"/>
              <a:gd name="connsiteX0-1285" fmla="*/ 0 w 9144000"/>
              <a:gd name="connsiteY0-1286" fmla="*/ 0 h 3161611"/>
              <a:gd name="connsiteX1-1287" fmla="*/ 9144000 w 9144000"/>
              <a:gd name="connsiteY1-1288" fmla="*/ 952449 h 3161611"/>
              <a:gd name="connsiteX2-1289" fmla="*/ 9144000 w 9144000"/>
              <a:gd name="connsiteY2-1290" fmla="*/ 1428674 h 3161611"/>
              <a:gd name="connsiteX3-1291" fmla="*/ 9144000 w 9144000"/>
              <a:gd name="connsiteY3-1292" fmla="*/ 2407292 h 3161611"/>
              <a:gd name="connsiteX4-1293" fmla="*/ 0 w 9144000"/>
              <a:gd name="connsiteY4-1294" fmla="*/ 2407292 h 3161611"/>
              <a:gd name="connsiteX5-1295" fmla="*/ 0 w 9144000"/>
              <a:gd name="connsiteY5-1296" fmla="*/ 0 h 31616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9144000" h="3161611">
                <a:moveTo>
                  <a:pt x="0" y="0"/>
                </a:moveTo>
                <a:cubicBezTo>
                  <a:pt x="5090251" y="3161611"/>
                  <a:pt x="6327576" y="2305507"/>
                  <a:pt x="9144000" y="952449"/>
                </a:cubicBezTo>
                <a:lnTo>
                  <a:pt x="9144000" y="1428674"/>
                </a:lnTo>
                <a:lnTo>
                  <a:pt x="9144000" y="2407292"/>
                </a:lnTo>
                <a:lnTo>
                  <a:pt x="0" y="24072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dist="25400" dir="5400000" algn="t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sp>
        <p:nvSpPr>
          <p:cNvPr id="13" name="任意多边形 12"/>
          <p:cNvSpPr/>
          <p:nvPr userDrawn="1"/>
        </p:nvSpPr>
        <p:spPr>
          <a:xfrm>
            <a:off x="0" y="-136525"/>
            <a:ext cx="9144000" cy="723900"/>
          </a:xfrm>
          <a:custGeom>
            <a:avLst/>
            <a:gdLst>
              <a:gd name="connsiteX0" fmla="*/ 0 w 9144000"/>
              <a:gd name="connsiteY0" fmla="*/ 0 h 450050"/>
              <a:gd name="connsiteX1" fmla="*/ 9144000 w 9144000"/>
              <a:gd name="connsiteY1" fmla="*/ 0 h 450050"/>
              <a:gd name="connsiteX2" fmla="*/ 9144000 w 9144000"/>
              <a:gd name="connsiteY2" fmla="*/ 450050 h 450050"/>
              <a:gd name="connsiteX3" fmla="*/ 0 w 9144000"/>
              <a:gd name="connsiteY3" fmla="*/ 450050 h 450050"/>
              <a:gd name="connsiteX4" fmla="*/ 0 w 9144000"/>
              <a:gd name="connsiteY4" fmla="*/ 0 h 450050"/>
              <a:gd name="connsiteX0-1" fmla="*/ 0 w 9144000"/>
              <a:gd name="connsiteY0-2" fmla="*/ 0 h 450050"/>
              <a:gd name="connsiteX1-3" fmla="*/ 9144000 w 9144000"/>
              <a:gd name="connsiteY1-4" fmla="*/ 0 h 450050"/>
              <a:gd name="connsiteX2-5" fmla="*/ 9144000 w 9144000"/>
              <a:gd name="connsiteY2-6" fmla="*/ 450050 h 450050"/>
              <a:gd name="connsiteX3-7" fmla="*/ 0 w 9144000"/>
              <a:gd name="connsiteY3-8" fmla="*/ 180020 h 450050"/>
              <a:gd name="connsiteX4-9" fmla="*/ 0 w 9144000"/>
              <a:gd name="connsiteY4-10" fmla="*/ 0 h 450050"/>
              <a:gd name="connsiteX0-11" fmla="*/ 0 w 9144000"/>
              <a:gd name="connsiteY0-12" fmla="*/ 0 h 180020"/>
              <a:gd name="connsiteX1-13" fmla="*/ 9144000 w 9144000"/>
              <a:gd name="connsiteY1-14" fmla="*/ 0 h 180020"/>
              <a:gd name="connsiteX2-15" fmla="*/ 9144000 w 9144000"/>
              <a:gd name="connsiteY2-16" fmla="*/ 135015 h 180020"/>
              <a:gd name="connsiteX3-17" fmla="*/ 0 w 9144000"/>
              <a:gd name="connsiteY3-18" fmla="*/ 180020 h 180020"/>
              <a:gd name="connsiteX4-19" fmla="*/ 0 w 9144000"/>
              <a:gd name="connsiteY4-20" fmla="*/ 0 h 180020"/>
              <a:gd name="connsiteX0-21" fmla="*/ 0 w 9144000"/>
              <a:gd name="connsiteY0-22" fmla="*/ 464709 h 644729"/>
              <a:gd name="connsiteX1-23" fmla="*/ 9144000 w 9144000"/>
              <a:gd name="connsiteY1-24" fmla="*/ 464709 h 644729"/>
              <a:gd name="connsiteX2-25" fmla="*/ 9144000 w 9144000"/>
              <a:gd name="connsiteY2-26" fmla="*/ 599724 h 644729"/>
              <a:gd name="connsiteX3-27" fmla="*/ 0 w 9144000"/>
              <a:gd name="connsiteY3-28" fmla="*/ 644729 h 644729"/>
              <a:gd name="connsiteX4-29" fmla="*/ 0 w 9144000"/>
              <a:gd name="connsiteY4-30" fmla="*/ 464709 h 644729"/>
              <a:gd name="connsiteX0-31" fmla="*/ 0 w 9144000"/>
              <a:gd name="connsiteY0-32" fmla="*/ 464709 h 644729"/>
              <a:gd name="connsiteX1-33" fmla="*/ 9144000 w 9144000"/>
              <a:gd name="connsiteY1-34" fmla="*/ 464709 h 644729"/>
              <a:gd name="connsiteX2-35" fmla="*/ 9144000 w 9144000"/>
              <a:gd name="connsiteY2-36" fmla="*/ 599724 h 644729"/>
              <a:gd name="connsiteX3-37" fmla="*/ 0 w 9144000"/>
              <a:gd name="connsiteY3-38" fmla="*/ 644729 h 644729"/>
              <a:gd name="connsiteX4-39" fmla="*/ 0 w 9144000"/>
              <a:gd name="connsiteY4-40" fmla="*/ 464709 h 644729"/>
              <a:gd name="connsiteX0-41" fmla="*/ 0 w 9144000"/>
              <a:gd name="connsiteY0-42" fmla="*/ 464709 h 644729"/>
              <a:gd name="connsiteX1-43" fmla="*/ 9144000 w 9144000"/>
              <a:gd name="connsiteY1-44" fmla="*/ 464709 h 644729"/>
              <a:gd name="connsiteX2-45" fmla="*/ 9144000 w 9144000"/>
              <a:gd name="connsiteY2-46" fmla="*/ 599724 h 644729"/>
              <a:gd name="connsiteX3-47" fmla="*/ 0 w 9144000"/>
              <a:gd name="connsiteY3-48" fmla="*/ 644729 h 644729"/>
              <a:gd name="connsiteX4-49" fmla="*/ 0 w 9144000"/>
              <a:gd name="connsiteY4-50" fmla="*/ 464709 h 644729"/>
              <a:gd name="connsiteX0-51" fmla="*/ 0 w 9144000"/>
              <a:gd name="connsiteY0-52" fmla="*/ 269637 h 449657"/>
              <a:gd name="connsiteX1-53" fmla="*/ 9144000 w 9144000"/>
              <a:gd name="connsiteY1-54" fmla="*/ 269637 h 449657"/>
              <a:gd name="connsiteX2-55" fmla="*/ 9144000 w 9144000"/>
              <a:gd name="connsiteY2-56" fmla="*/ 404652 h 449657"/>
              <a:gd name="connsiteX3-57" fmla="*/ 0 w 9144000"/>
              <a:gd name="connsiteY3-58" fmla="*/ 449657 h 449657"/>
              <a:gd name="connsiteX4-59" fmla="*/ 0 w 9144000"/>
              <a:gd name="connsiteY4-60" fmla="*/ 269637 h 449657"/>
              <a:gd name="connsiteX0-61" fmla="*/ 0 w 9144000"/>
              <a:gd name="connsiteY0-62" fmla="*/ 269637 h 449657"/>
              <a:gd name="connsiteX1-63" fmla="*/ 9144000 w 9144000"/>
              <a:gd name="connsiteY1-64" fmla="*/ 269637 h 449657"/>
              <a:gd name="connsiteX2-65" fmla="*/ 9144000 w 9144000"/>
              <a:gd name="connsiteY2-66" fmla="*/ 404652 h 449657"/>
              <a:gd name="connsiteX3-67" fmla="*/ 0 w 9144000"/>
              <a:gd name="connsiteY3-68" fmla="*/ 449657 h 449657"/>
              <a:gd name="connsiteX4-69" fmla="*/ 0 w 9144000"/>
              <a:gd name="connsiteY4-70" fmla="*/ 269637 h 449657"/>
              <a:gd name="connsiteX0-71" fmla="*/ 0 w 9144000"/>
              <a:gd name="connsiteY0-72" fmla="*/ 269637 h 449657"/>
              <a:gd name="connsiteX1-73" fmla="*/ 9144000 w 9144000"/>
              <a:gd name="connsiteY1-74" fmla="*/ 269637 h 449657"/>
              <a:gd name="connsiteX2-75" fmla="*/ 9144000 w 9144000"/>
              <a:gd name="connsiteY2-76" fmla="*/ 404652 h 449657"/>
              <a:gd name="connsiteX3-77" fmla="*/ 0 w 9144000"/>
              <a:gd name="connsiteY3-78" fmla="*/ 449657 h 449657"/>
              <a:gd name="connsiteX4-79" fmla="*/ 0 w 9144000"/>
              <a:gd name="connsiteY4-80" fmla="*/ 269637 h 449657"/>
              <a:gd name="connsiteX0-81" fmla="*/ 0 w 9144000"/>
              <a:gd name="connsiteY0-82" fmla="*/ 269637 h 449657"/>
              <a:gd name="connsiteX1-83" fmla="*/ 9144000 w 9144000"/>
              <a:gd name="connsiteY1-84" fmla="*/ 269637 h 449657"/>
              <a:gd name="connsiteX2-85" fmla="*/ 9144000 w 9144000"/>
              <a:gd name="connsiteY2-86" fmla="*/ 404652 h 449657"/>
              <a:gd name="connsiteX3-87" fmla="*/ 0 w 9144000"/>
              <a:gd name="connsiteY3-88" fmla="*/ 449657 h 449657"/>
              <a:gd name="connsiteX4-89" fmla="*/ 0 w 9144000"/>
              <a:gd name="connsiteY4-90" fmla="*/ 269637 h 449657"/>
              <a:gd name="connsiteX0-91" fmla="*/ 0 w 9144000"/>
              <a:gd name="connsiteY0-92" fmla="*/ 269637 h 449657"/>
              <a:gd name="connsiteX1-93" fmla="*/ 9144000 w 9144000"/>
              <a:gd name="connsiteY1-94" fmla="*/ 269637 h 449657"/>
              <a:gd name="connsiteX2-95" fmla="*/ 9144000 w 9144000"/>
              <a:gd name="connsiteY2-96" fmla="*/ 404652 h 449657"/>
              <a:gd name="connsiteX3-97" fmla="*/ 0 w 9144000"/>
              <a:gd name="connsiteY3-98" fmla="*/ 449657 h 449657"/>
              <a:gd name="connsiteX4-99" fmla="*/ 0 w 9144000"/>
              <a:gd name="connsiteY4-100" fmla="*/ 269637 h 449657"/>
              <a:gd name="connsiteX0-101" fmla="*/ 0 w 9144000"/>
              <a:gd name="connsiteY0-102" fmla="*/ 269637 h 540060"/>
              <a:gd name="connsiteX1-103" fmla="*/ 9144000 w 9144000"/>
              <a:gd name="connsiteY1-104" fmla="*/ 269637 h 540060"/>
              <a:gd name="connsiteX2-105" fmla="*/ 9144000 w 9144000"/>
              <a:gd name="connsiteY2-106" fmla="*/ 540060 h 540060"/>
              <a:gd name="connsiteX3-107" fmla="*/ 0 w 9144000"/>
              <a:gd name="connsiteY3-108" fmla="*/ 449657 h 540060"/>
              <a:gd name="connsiteX4-109" fmla="*/ 0 w 9144000"/>
              <a:gd name="connsiteY4-110" fmla="*/ 269637 h 540060"/>
              <a:gd name="connsiteX0-111" fmla="*/ 0 w 9144000"/>
              <a:gd name="connsiteY0-112" fmla="*/ 269637 h 540060"/>
              <a:gd name="connsiteX1-113" fmla="*/ 9144000 w 9144000"/>
              <a:gd name="connsiteY1-114" fmla="*/ 450049 h 540060"/>
              <a:gd name="connsiteX2-115" fmla="*/ 9144000 w 9144000"/>
              <a:gd name="connsiteY2-116" fmla="*/ 540060 h 540060"/>
              <a:gd name="connsiteX3-117" fmla="*/ 0 w 9144000"/>
              <a:gd name="connsiteY3-118" fmla="*/ 449657 h 540060"/>
              <a:gd name="connsiteX4-119" fmla="*/ 0 w 9144000"/>
              <a:gd name="connsiteY4-120" fmla="*/ 269637 h 540060"/>
              <a:gd name="connsiteX0-121" fmla="*/ 0 w 9144000"/>
              <a:gd name="connsiteY0-122" fmla="*/ 269637 h 675074"/>
              <a:gd name="connsiteX1-123" fmla="*/ 9144000 w 9144000"/>
              <a:gd name="connsiteY1-124" fmla="*/ 450049 h 675074"/>
              <a:gd name="connsiteX2-125" fmla="*/ 9144000 w 9144000"/>
              <a:gd name="connsiteY2-126" fmla="*/ 675074 h 675074"/>
              <a:gd name="connsiteX3-127" fmla="*/ 0 w 9144000"/>
              <a:gd name="connsiteY3-128" fmla="*/ 449657 h 675074"/>
              <a:gd name="connsiteX4-129" fmla="*/ 0 w 9144000"/>
              <a:gd name="connsiteY4-130" fmla="*/ 269637 h 675074"/>
              <a:gd name="connsiteX0-131" fmla="*/ 0 w 9144000"/>
              <a:gd name="connsiteY0-132" fmla="*/ 269637 h 675074"/>
              <a:gd name="connsiteX1-133" fmla="*/ 9144000 w 9144000"/>
              <a:gd name="connsiteY1-134" fmla="*/ 450049 h 675074"/>
              <a:gd name="connsiteX2-135" fmla="*/ 9144000 w 9144000"/>
              <a:gd name="connsiteY2-136" fmla="*/ 675074 h 675074"/>
              <a:gd name="connsiteX3-137" fmla="*/ 0 w 9144000"/>
              <a:gd name="connsiteY3-138" fmla="*/ 449657 h 675074"/>
              <a:gd name="connsiteX4-139" fmla="*/ 0 w 9144000"/>
              <a:gd name="connsiteY4-140" fmla="*/ 269637 h 675074"/>
              <a:gd name="connsiteX0-141" fmla="*/ 0 w 9144000"/>
              <a:gd name="connsiteY0-142" fmla="*/ 269637 h 832275"/>
              <a:gd name="connsiteX1-143" fmla="*/ 9144000 w 9144000"/>
              <a:gd name="connsiteY1-144" fmla="*/ 450049 h 832275"/>
              <a:gd name="connsiteX2-145" fmla="*/ 9144000 w 9144000"/>
              <a:gd name="connsiteY2-146" fmla="*/ 832275 h 832275"/>
              <a:gd name="connsiteX3-147" fmla="*/ 0 w 9144000"/>
              <a:gd name="connsiteY3-148" fmla="*/ 449657 h 832275"/>
              <a:gd name="connsiteX4-149" fmla="*/ 0 w 9144000"/>
              <a:gd name="connsiteY4-150" fmla="*/ 269637 h 832275"/>
              <a:gd name="connsiteX0-151" fmla="*/ 0 w 9144000"/>
              <a:gd name="connsiteY0-152" fmla="*/ 269637 h 832275"/>
              <a:gd name="connsiteX1-153" fmla="*/ 9144000 w 9144000"/>
              <a:gd name="connsiteY1-154" fmla="*/ 652255 h 832275"/>
              <a:gd name="connsiteX2-155" fmla="*/ 9144000 w 9144000"/>
              <a:gd name="connsiteY2-156" fmla="*/ 832275 h 832275"/>
              <a:gd name="connsiteX3-157" fmla="*/ 0 w 9144000"/>
              <a:gd name="connsiteY3-158" fmla="*/ 449657 h 832275"/>
              <a:gd name="connsiteX4-159" fmla="*/ 0 w 9144000"/>
              <a:gd name="connsiteY4-160" fmla="*/ 269637 h 832275"/>
              <a:gd name="connsiteX0-161" fmla="*/ 0 w 9144000"/>
              <a:gd name="connsiteY0-162" fmla="*/ 269637 h 832275"/>
              <a:gd name="connsiteX1-163" fmla="*/ 9144000 w 9144000"/>
              <a:gd name="connsiteY1-164" fmla="*/ 652255 h 832275"/>
              <a:gd name="connsiteX2-165" fmla="*/ 9144000 w 9144000"/>
              <a:gd name="connsiteY2-166" fmla="*/ 832275 h 832275"/>
              <a:gd name="connsiteX3-167" fmla="*/ 0 w 9144000"/>
              <a:gd name="connsiteY3-168" fmla="*/ 630070 h 832275"/>
              <a:gd name="connsiteX4-169" fmla="*/ 0 w 9144000"/>
              <a:gd name="connsiteY4-170" fmla="*/ 269637 h 832275"/>
              <a:gd name="connsiteX0-171" fmla="*/ 0 w 9144000"/>
              <a:gd name="connsiteY0-172" fmla="*/ 269637 h 561852"/>
              <a:gd name="connsiteX1-173" fmla="*/ 9144000 w 9144000"/>
              <a:gd name="connsiteY1-174" fmla="*/ 381832 h 561852"/>
              <a:gd name="connsiteX2-175" fmla="*/ 9144000 w 9144000"/>
              <a:gd name="connsiteY2-176" fmla="*/ 561852 h 561852"/>
              <a:gd name="connsiteX3-177" fmla="*/ 0 w 9144000"/>
              <a:gd name="connsiteY3-178" fmla="*/ 359647 h 561852"/>
              <a:gd name="connsiteX4-179" fmla="*/ 0 w 9144000"/>
              <a:gd name="connsiteY4-180" fmla="*/ 269637 h 561852"/>
              <a:gd name="connsiteX0-181" fmla="*/ 0 w 9144000"/>
              <a:gd name="connsiteY0-182" fmla="*/ 269637 h 651863"/>
              <a:gd name="connsiteX1-183" fmla="*/ 9144000 w 9144000"/>
              <a:gd name="connsiteY1-184" fmla="*/ 471843 h 651863"/>
              <a:gd name="connsiteX2-185" fmla="*/ 9144000 w 9144000"/>
              <a:gd name="connsiteY2-186" fmla="*/ 651863 h 651863"/>
              <a:gd name="connsiteX3-187" fmla="*/ 0 w 9144000"/>
              <a:gd name="connsiteY3-188" fmla="*/ 449658 h 651863"/>
              <a:gd name="connsiteX4-189" fmla="*/ 0 w 9144000"/>
              <a:gd name="connsiteY4-190" fmla="*/ 269637 h 651863"/>
              <a:gd name="connsiteX0-191" fmla="*/ 0 w 9144000"/>
              <a:gd name="connsiteY0-192" fmla="*/ 269637 h 651863"/>
              <a:gd name="connsiteX1-193" fmla="*/ 9144000 w 9144000"/>
              <a:gd name="connsiteY1-194" fmla="*/ 471843 h 651863"/>
              <a:gd name="connsiteX2-195" fmla="*/ 9144000 w 9144000"/>
              <a:gd name="connsiteY2-196" fmla="*/ 651863 h 651863"/>
              <a:gd name="connsiteX3-197" fmla="*/ 0 w 9144000"/>
              <a:gd name="connsiteY3-198" fmla="*/ 449658 h 651863"/>
              <a:gd name="connsiteX4-199" fmla="*/ 0 w 9144000"/>
              <a:gd name="connsiteY4-200" fmla="*/ 269637 h 651863"/>
              <a:gd name="connsiteX0-201" fmla="*/ 0 w 9144000"/>
              <a:gd name="connsiteY0-202" fmla="*/ 208677 h 590903"/>
              <a:gd name="connsiteX1-203" fmla="*/ 9144000 w 9144000"/>
              <a:gd name="connsiteY1-204" fmla="*/ 410883 h 590903"/>
              <a:gd name="connsiteX2-205" fmla="*/ 9144000 w 9144000"/>
              <a:gd name="connsiteY2-206" fmla="*/ 590903 h 590903"/>
              <a:gd name="connsiteX3-207" fmla="*/ 0 w 9144000"/>
              <a:gd name="connsiteY3-208" fmla="*/ 388698 h 590903"/>
              <a:gd name="connsiteX4-209" fmla="*/ 0 w 9144000"/>
              <a:gd name="connsiteY4-210" fmla="*/ 208677 h 590903"/>
              <a:gd name="connsiteX0-211" fmla="*/ 0 w 9144000"/>
              <a:gd name="connsiteY0-212" fmla="*/ 208677 h 590903"/>
              <a:gd name="connsiteX1-213" fmla="*/ 9144000 w 9144000"/>
              <a:gd name="connsiteY1-214" fmla="*/ 410883 h 590903"/>
              <a:gd name="connsiteX2-215" fmla="*/ 9144000 w 9144000"/>
              <a:gd name="connsiteY2-216" fmla="*/ 590903 h 590903"/>
              <a:gd name="connsiteX3-217" fmla="*/ 0 w 9144000"/>
              <a:gd name="connsiteY3-218" fmla="*/ 388698 h 590903"/>
              <a:gd name="connsiteX4-219" fmla="*/ 0 w 9144000"/>
              <a:gd name="connsiteY4-220" fmla="*/ 208677 h 590903"/>
              <a:gd name="connsiteX0-221" fmla="*/ 0 w 9144000"/>
              <a:gd name="connsiteY0-222" fmla="*/ 415941 h 798167"/>
              <a:gd name="connsiteX1-223" fmla="*/ 9144000 w 9144000"/>
              <a:gd name="connsiteY1-224" fmla="*/ 618147 h 798167"/>
              <a:gd name="connsiteX2-225" fmla="*/ 9144000 w 9144000"/>
              <a:gd name="connsiteY2-226" fmla="*/ 798167 h 798167"/>
              <a:gd name="connsiteX3-227" fmla="*/ 0 w 9144000"/>
              <a:gd name="connsiteY3-228" fmla="*/ 595962 h 798167"/>
              <a:gd name="connsiteX4-229" fmla="*/ 0 w 9144000"/>
              <a:gd name="connsiteY4-230" fmla="*/ 415941 h 798167"/>
              <a:gd name="connsiteX0-231" fmla="*/ 0 w 9144000"/>
              <a:gd name="connsiteY0-232" fmla="*/ 415941 h 798167"/>
              <a:gd name="connsiteX1-233" fmla="*/ 9144000 w 9144000"/>
              <a:gd name="connsiteY1-234" fmla="*/ 618147 h 798167"/>
              <a:gd name="connsiteX2-235" fmla="*/ 9144000 w 9144000"/>
              <a:gd name="connsiteY2-236" fmla="*/ 798167 h 798167"/>
              <a:gd name="connsiteX3-237" fmla="*/ 0 w 9144000"/>
              <a:gd name="connsiteY3-238" fmla="*/ 595962 h 798167"/>
              <a:gd name="connsiteX4-239" fmla="*/ 0 w 9144000"/>
              <a:gd name="connsiteY4-240" fmla="*/ 415941 h 798167"/>
              <a:gd name="connsiteX0-241" fmla="*/ 0 w 9144000"/>
              <a:gd name="connsiteY0-242" fmla="*/ 415941 h 798167"/>
              <a:gd name="connsiteX1-243" fmla="*/ 9144000 w 9144000"/>
              <a:gd name="connsiteY1-244" fmla="*/ 618147 h 798167"/>
              <a:gd name="connsiteX2-245" fmla="*/ 9144000 w 9144000"/>
              <a:gd name="connsiteY2-246" fmla="*/ 798167 h 798167"/>
              <a:gd name="connsiteX3-247" fmla="*/ 0 w 9144000"/>
              <a:gd name="connsiteY3-248" fmla="*/ 595962 h 798167"/>
              <a:gd name="connsiteX4-249" fmla="*/ 0 w 9144000"/>
              <a:gd name="connsiteY4-250" fmla="*/ 415941 h 798167"/>
              <a:gd name="connsiteX0-251" fmla="*/ 0 w 9144000"/>
              <a:gd name="connsiteY0-252" fmla="*/ 415941 h 798167"/>
              <a:gd name="connsiteX1-253" fmla="*/ 9144000 w 9144000"/>
              <a:gd name="connsiteY1-254" fmla="*/ 618147 h 798167"/>
              <a:gd name="connsiteX2-255" fmla="*/ 9144000 w 9144000"/>
              <a:gd name="connsiteY2-256" fmla="*/ 798167 h 798167"/>
              <a:gd name="connsiteX3-257" fmla="*/ 0 w 9144000"/>
              <a:gd name="connsiteY3-258" fmla="*/ 595962 h 798167"/>
              <a:gd name="connsiteX4-259" fmla="*/ 0 w 9144000"/>
              <a:gd name="connsiteY4-260" fmla="*/ 415941 h 798167"/>
              <a:gd name="connsiteX0-261" fmla="*/ 0 w 9144000"/>
              <a:gd name="connsiteY0-262" fmla="*/ 415941 h 865992"/>
              <a:gd name="connsiteX1-263" fmla="*/ 9144000 w 9144000"/>
              <a:gd name="connsiteY1-264" fmla="*/ 618147 h 865992"/>
              <a:gd name="connsiteX2-265" fmla="*/ 9144000 w 9144000"/>
              <a:gd name="connsiteY2-266" fmla="*/ 865992 h 865992"/>
              <a:gd name="connsiteX3-267" fmla="*/ 0 w 9144000"/>
              <a:gd name="connsiteY3-268" fmla="*/ 595962 h 865992"/>
              <a:gd name="connsiteX4-269" fmla="*/ 0 w 9144000"/>
              <a:gd name="connsiteY4-270" fmla="*/ 415941 h 865992"/>
              <a:gd name="connsiteX0-271" fmla="*/ 0 w 9144000"/>
              <a:gd name="connsiteY0-272" fmla="*/ 415941 h 865992"/>
              <a:gd name="connsiteX1-273" fmla="*/ 9144000 w 9144000"/>
              <a:gd name="connsiteY1-274" fmla="*/ 618147 h 865992"/>
              <a:gd name="connsiteX2-275" fmla="*/ 9144000 w 9144000"/>
              <a:gd name="connsiteY2-276" fmla="*/ 865992 h 865992"/>
              <a:gd name="connsiteX3-277" fmla="*/ 0 w 9144000"/>
              <a:gd name="connsiteY3-278" fmla="*/ 595962 h 865992"/>
              <a:gd name="connsiteX4-279" fmla="*/ 0 w 9144000"/>
              <a:gd name="connsiteY4-280" fmla="*/ 415941 h 865992"/>
              <a:gd name="connsiteX0-281" fmla="*/ 0 w 9144000"/>
              <a:gd name="connsiteY0-282" fmla="*/ 415941 h 865992"/>
              <a:gd name="connsiteX1-283" fmla="*/ 9144000 w 9144000"/>
              <a:gd name="connsiteY1-284" fmla="*/ 618147 h 865992"/>
              <a:gd name="connsiteX2-285" fmla="*/ 9144000 w 9144000"/>
              <a:gd name="connsiteY2-286" fmla="*/ 865992 h 865992"/>
              <a:gd name="connsiteX3-287" fmla="*/ 0 w 9144000"/>
              <a:gd name="connsiteY3-288" fmla="*/ 595962 h 865992"/>
              <a:gd name="connsiteX4-289" fmla="*/ 0 w 9144000"/>
              <a:gd name="connsiteY4-290" fmla="*/ 415941 h 865992"/>
              <a:gd name="connsiteX0-291" fmla="*/ 0 w 9144000"/>
              <a:gd name="connsiteY0-292" fmla="*/ 415941 h 865992"/>
              <a:gd name="connsiteX1-293" fmla="*/ 9144000 w 9144000"/>
              <a:gd name="connsiteY1-294" fmla="*/ 618147 h 865992"/>
              <a:gd name="connsiteX2-295" fmla="*/ 9144000 w 9144000"/>
              <a:gd name="connsiteY2-296" fmla="*/ 865992 h 865992"/>
              <a:gd name="connsiteX3-297" fmla="*/ 0 w 9144000"/>
              <a:gd name="connsiteY3-298" fmla="*/ 509715 h 865992"/>
              <a:gd name="connsiteX4-299" fmla="*/ 0 w 9144000"/>
              <a:gd name="connsiteY4-300" fmla="*/ 415941 h 865992"/>
              <a:gd name="connsiteX0-301" fmla="*/ 0 w 9144000"/>
              <a:gd name="connsiteY0-302" fmla="*/ 415941 h 865992"/>
              <a:gd name="connsiteX1-303" fmla="*/ 9144000 w 9144000"/>
              <a:gd name="connsiteY1-304" fmla="*/ 618147 h 865992"/>
              <a:gd name="connsiteX2-305" fmla="*/ 9144000 w 9144000"/>
              <a:gd name="connsiteY2-306" fmla="*/ 865992 h 865992"/>
              <a:gd name="connsiteX3-307" fmla="*/ 0 w 9144000"/>
              <a:gd name="connsiteY3-308" fmla="*/ 509715 h 865992"/>
              <a:gd name="connsiteX4-309" fmla="*/ 0 w 9144000"/>
              <a:gd name="connsiteY4-310" fmla="*/ 415941 h 865992"/>
              <a:gd name="connsiteX0-311" fmla="*/ 0 w 9144000"/>
              <a:gd name="connsiteY0-312" fmla="*/ 415941 h 865992"/>
              <a:gd name="connsiteX1-313" fmla="*/ 9144000 w 9144000"/>
              <a:gd name="connsiteY1-314" fmla="*/ 618147 h 865992"/>
              <a:gd name="connsiteX2-315" fmla="*/ 9144000 w 9144000"/>
              <a:gd name="connsiteY2-316" fmla="*/ 865992 h 865992"/>
              <a:gd name="connsiteX3-317" fmla="*/ 0 w 9144000"/>
              <a:gd name="connsiteY3-318" fmla="*/ 509715 h 865992"/>
              <a:gd name="connsiteX4-319" fmla="*/ 0 w 9144000"/>
              <a:gd name="connsiteY4-320" fmla="*/ 415941 h 865992"/>
              <a:gd name="connsiteX0-321" fmla="*/ 0 w 9144000"/>
              <a:gd name="connsiteY0-322" fmla="*/ 415941 h 865992"/>
              <a:gd name="connsiteX1-323" fmla="*/ 9144000 w 9144000"/>
              <a:gd name="connsiteY1-324" fmla="*/ 618147 h 865992"/>
              <a:gd name="connsiteX2-325" fmla="*/ 9144000 w 9144000"/>
              <a:gd name="connsiteY2-326" fmla="*/ 865992 h 865992"/>
              <a:gd name="connsiteX3-327" fmla="*/ 0 w 9144000"/>
              <a:gd name="connsiteY3-328" fmla="*/ 509715 h 865992"/>
              <a:gd name="connsiteX4-329" fmla="*/ 0 w 9144000"/>
              <a:gd name="connsiteY4-330" fmla="*/ 415941 h 865992"/>
              <a:gd name="connsiteX0-331" fmla="*/ 0 w 9144000"/>
              <a:gd name="connsiteY0-332" fmla="*/ 415941 h 865992"/>
              <a:gd name="connsiteX1-333" fmla="*/ 9144000 w 9144000"/>
              <a:gd name="connsiteY1-334" fmla="*/ 618147 h 865992"/>
              <a:gd name="connsiteX2-335" fmla="*/ 9144000 w 9144000"/>
              <a:gd name="connsiteY2-336" fmla="*/ 865992 h 865992"/>
              <a:gd name="connsiteX3-337" fmla="*/ 0 w 9144000"/>
              <a:gd name="connsiteY3-338" fmla="*/ 566912 h 865992"/>
              <a:gd name="connsiteX4-339" fmla="*/ 0 w 9144000"/>
              <a:gd name="connsiteY4-340" fmla="*/ 415941 h 865992"/>
              <a:gd name="connsiteX0-341" fmla="*/ 0 w 9144000"/>
              <a:gd name="connsiteY0-342" fmla="*/ 415941 h 760026"/>
              <a:gd name="connsiteX1-343" fmla="*/ 9144000 w 9144000"/>
              <a:gd name="connsiteY1-344" fmla="*/ 512181 h 760026"/>
              <a:gd name="connsiteX2-345" fmla="*/ 9144000 w 9144000"/>
              <a:gd name="connsiteY2-346" fmla="*/ 760026 h 760026"/>
              <a:gd name="connsiteX3-347" fmla="*/ 0 w 9144000"/>
              <a:gd name="connsiteY3-348" fmla="*/ 460946 h 760026"/>
              <a:gd name="connsiteX4-349" fmla="*/ 0 w 9144000"/>
              <a:gd name="connsiteY4-350" fmla="*/ 415941 h 760026"/>
              <a:gd name="connsiteX0-351" fmla="*/ 0 w 9144000"/>
              <a:gd name="connsiteY0-352" fmla="*/ 415941 h 850036"/>
              <a:gd name="connsiteX1-353" fmla="*/ 9144000 w 9144000"/>
              <a:gd name="connsiteY1-354" fmla="*/ 602191 h 850036"/>
              <a:gd name="connsiteX2-355" fmla="*/ 9144000 w 9144000"/>
              <a:gd name="connsiteY2-356" fmla="*/ 850036 h 850036"/>
              <a:gd name="connsiteX3-357" fmla="*/ 0 w 9144000"/>
              <a:gd name="connsiteY3-358" fmla="*/ 550956 h 850036"/>
              <a:gd name="connsiteX4-359" fmla="*/ 0 w 9144000"/>
              <a:gd name="connsiteY4-360" fmla="*/ 415941 h 850036"/>
              <a:gd name="connsiteX0-361" fmla="*/ 0 w 9144000"/>
              <a:gd name="connsiteY0-362" fmla="*/ 428133 h 862228"/>
              <a:gd name="connsiteX1-363" fmla="*/ 9144000 w 9144000"/>
              <a:gd name="connsiteY1-364" fmla="*/ 614383 h 862228"/>
              <a:gd name="connsiteX2-365" fmla="*/ 9144000 w 9144000"/>
              <a:gd name="connsiteY2-366" fmla="*/ 862228 h 862228"/>
              <a:gd name="connsiteX3-367" fmla="*/ 0 w 9144000"/>
              <a:gd name="connsiteY3-368" fmla="*/ 563148 h 862228"/>
              <a:gd name="connsiteX4-369" fmla="*/ 0 w 9144000"/>
              <a:gd name="connsiteY4-370" fmla="*/ 428133 h 862228"/>
              <a:gd name="connsiteX0-371" fmla="*/ 0 w 9144000"/>
              <a:gd name="connsiteY0-372" fmla="*/ 354981 h 789076"/>
              <a:gd name="connsiteX1-373" fmla="*/ 9144000 w 9144000"/>
              <a:gd name="connsiteY1-374" fmla="*/ 541231 h 789076"/>
              <a:gd name="connsiteX2-375" fmla="*/ 9144000 w 9144000"/>
              <a:gd name="connsiteY2-376" fmla="*/ 789076 h 789076"/>
              <a:gd name="connsiteX3-377" fmla="*/ 0 w 9144000"/>
              <a:gd name="connsiteY3-378" fmla="*/ 489996 h 789076"/>
              <a:gd name="connsiteX4-379" fmla="*/ 0 w 9144000"/>
              <a:gd name="connsiteY4-380" fmla="*/ 354981 h 789076"/>
              <a:gd name="connsiteX0-381" fmla="*/ 0 w 9144000"/>
              <a:gd name="connsiteY0-382" fmla="*/ 452517 h 886612"/>
              <a:gd name="connsiteX1-383" fmla="*/ 9144000 w 9144000"/>
              <a:gd name="connsiteY1-384" fmla="*/ 638767 h 886612"/>
              <a:gd name="connsiteX2-385" fmla="*/ 9144000 w 9144000"/>
              <a:gd name="connsiteY2-386" fmla="*/ 886612 h 886612"/>
              <a:gd name="connsiteX3-387" fmla="*/ 0 w 9144000"/>
              <a:gd name="connsiteY3-388" fmla="*/ 587532 h 886612"/>
              <a:gd name="connsiteX4-389" fmla="*/ 0 w 9144000"/>
              <a:gd name="connsiteY4-390" fmla="*/ 452517 h 886612"/>
              <a:gd name="connsiteX0-391" fmla="*/ 0 w 9144000"/>
              <a:gd name="connsiteY0-392" fmla="*/ 452517 h 886612"/>
              <a:gd name="connsiteX1-393" fmla="*/ 9144000 w 9144000"/>
              <a:gd name="connsiteY1-394" fmla="*/ 638767 h 886612"/>
              <a:gd name="connsiteX2-395" fmla="*/ 9144000 w 9144000"/>
              <a:gd name="connsiteY2-396" fmla="*/ 886612 h 886612"/>
              <a:gd name="connsiteX3-397" fmla="*/ 0 w 9144000"/>
              <a:gd name="connsiteY3-398" fmla="*/ 587532 h 886612"/>
              <a:gd name="connsiteX4-399" fmla="*/ 0 w 9144000"/>
              <a:gd name="connsiteY4-400" fmla="*/ 452517 h 886612"/>
              <a:gd name="connsiteX0-401" fmla="*/ 0 w 9144000"/>
              <a:gd name="connsiteY0-402" fmla="*/ 452517 h 886612"/>
              <a:gd name="connsiteX1-403" fmla="*/ 9144000 w 9144000"/>
              <a:gd name="connsiteY1-404" fmla="*/ 638767 h 886612"/>
              <a:gd name="connsiteX2-405" fmla="*/ 9144000 w 9144000"/>
              <a:gd name="connsiteY2-406" fmla="*/ 886612 h 886612"/>
              <a:gd name="connsiteX3-407" fmla="*/ 0 w 9144000"/>
              <a:gd name="connsiteY3-408" fmla="*/ 587532 h 886612"/>
              <a:gd name="connsiteX4-409" fmla="*/ 0 w 9144000"/>
              <a:gd name="connsiteY4-410" fmla="*/ 452517 h 886612"/>
              <a:gd name="connsiteX0-411" fmla="*/ 0 w 9144000"/>
              <a:gd name="connsiteY0-412" fmla="*/ 347213 h 781308"/>
              <a:gd name="connsiteX1-413" fmla="*/ 9144000 w 9144000"/>
              <a:gd name="connsiteY1-414" fmla="*/ 533463 h 781308"/>
              <a:gd name="connsiteX2-415" fmla="*/ 9144000 w 9144000"/>
              <a:gd name="connsiteY2-416" fmla="*/ 781308 h 781308"/>
              <a:gd name="connsiteX3-417" fmla="*/ 0 w 9144000"/>
              <a:gd name="connsiteY3-418" fmla="*/ 482228 h 781308"/>
              <a:gd name="connsiteX4-419" fmla="*/ 0 w 9144000"/>
              <a:gd name="connsiteY4-420" fmla="*/ 347213 h 781308"/>
              <a:gd name="connsiteX0-421" fmla="*/ 0 w 9144000"/>
              <a:gd name="connsiteY0-422" fmla="*/ 530093 h 964188"/>
              <a:gd name="connsiteX1-423" fmla="*/ 9144000 w 9144000"/>
              <a:gd name="connsiteY1-424" fmla="*/ 716343 h 964188"/>
              <a:gd name="connsiteX2-425" fmla="*/ 9144000 w 9144000"/>
              <a:gd name="connsiteY2-426" fmla="*/ 964188 h 964188"/>
              <a:gd name="connsiteX3-427" fmla="*/ 0 w 9144000"/>
              <a:gd name="connsiteY3-428" fmla="*/ 665108 h 964188"/>
              <a:gd name="connsiteX4-429" fmla="*/ 0 w 9144000"/>
              <a:gd name="connsiteY4-430" fmla="*/ 530093 h 964188"/>
              <a:gd name="connsiteX0-431" fmla="*/ 0 w 9144000"/>
              <a:gd name="connsiteY0-432" fmla="*/ 465128 h 899223"/>
              <a:gd name="connsiteX1-433" fmla="*/ 9144000 w 9144000"/>
              <a:gd name="connsiteY1-434" fmla="*/ 651378 h 899223"/>
              <a:gd name="connsiteX2-435" fmla="*/ 9144000 w 9144000"/>
              <a:gd name="connsiteY2-436" fmla="*/ 899223 h 899223"/>
              <a:gd name="connsiteX3-437" fmla="*/ 0 w 9144000"/>
              <a:gd name="connsiteY3-438" fmla="*/ 600143 h 899223"/>
              <a:gd name="connsiteX4-439" fmla="*/ 0 w 9144000"/>
              <a:gd name="connsiteY4-440" fmla="*/ 465128 h 899223"/>
              <a:gd name="connsiteX0-441" fmla="*/ 0 w 9144000"/>
              <a:gd name="connsiteY0-442" fmla="*/ 384208 h 818303"/>
              <a:gd name="connsiteX1-443" fmla="*/ 9144000 w 9144000"/>
              <a:gd name="connsiteY1-444" fmla="*/ 570458 h 818303"/>
              <a:gd name="connsiteX2-445" fmla="*/ 9144000 w 9144000"/>
              <a:gd name="connsiteY2-446" fmla="*/ 818303 h 818303"/>
              <a:gd name="connsiteX3-447" fmla="*/ 0 w 9144000"/>
              <a:gd name="connsiteY3-448" fmla="*/ 519223 h 818303"/>
              <a:gd name="connsiteX4-449" fmla="*/ 0 w 9144000"/>
              <a:gd name="connsiteY4-450" fmla="*/ 384208 h 818303"/>
              <a:gd name="connsiteX0-451" fmla="*/ 0 w 9144000"/>
              <a:gd name="connsiteY0-452" fmla="*/ 542704 h 976799"/>
              <a:gd name="connsiteX1-453" fmla="*/ 9144000 w 9144000"/>
              <a:gd name="connsiteY1-454" fmla="*/ 728954 h 976799"/>
              <a:gd name="connsiteX2-455" fmla="*/ 9144000 w 9144000"/>
              <a:gd name="connsiteY2-456" fmla="*/ 976799 h 976799"/>
              <a:gd name="connsiteX3-457" fmla="*/ 0 w 9144000"/>
              <a:gd name="connsiteY3-458" fmla="*/ 677719 h 976799"/>
              <a:gd name="connsiteX4-459" fmla="*/ 0 w 9144000"/>
              <a:gd name="connsiteY4-460" fmla="*/ 542704 h 976799"/>
              <a:gd name="connsiteX0-461" fmla="*/ 0 w 9144000"/>
              <a:gd name="connsiteY0-462" fmla="*/ 477739 h 911834"/>
              <a:gd name="connsiteX1-463" fmla="*/ 9144000 w 9144000"/>
              <a:gd name="connsiteY1-464" fmla="*/ 663989 h 911834"/>
              <a:gd name="connsiteX2-465" fmla="*/ 9144000 w 9144000"/>
              <a:gd name="connsiteY2-466" fmla="*/ 911834 h 911834"/>
              <a:gd name="connsiteX3-467" fmla="*/ 0 w 9144000"/>
              <a:gd name="connsiteY3-468" fmla="*/ 612754 h 911834"/>
              <a:gd name="connsiteX4-469" fmla="*/ 0 w 9144000"/>
              <a:gd name="connsiteY4-470" fmla="*/ 477739 h 911834"/>
              <a:gd name="connsiteX0-471" fmla="*/ 0 w 9144000"/>
              <a:gd name="connsiteY0-472" fmla="*/ 396819 h 830914"/>
              <a:gd name="connsiteX1-473" fmla="*/ 9144000 w 9144000"/>
              <a:gd name="connsiteY1-474" fmla="*/ 583069 h 830914"/>
              <a:gd name="connsiteX2-475" fmla="*/ 9144000 w 9144000"/>
              <a:gd name="connsiteY2-476" fmla="*/ 830914 h 830914"/>
              <a:gd name="connsiteX3-477" fmla="*/ 0 w 9144000"/>
              <a:gd name="connsiteY3-478" fmla="*/ 531834 h 830914"/>
              <a:gd name="connsiteX4-479" fmla="*/ 0 w 9144000"/>
              <a:gd name="connsiteY4-480" fmla="*/ 396819 h 830914"/>
              <a:gd name="connsiteX0-481" fmla="*/ 0 w 9144000"/>
              <a:gd name="connsiteY0-482" fmla="*/ 591891 h 1025986"/>
              <a:gd name="connsiteX1-483" fmla="*/ 9144000 w 9144000"/>
              <a:gd name="connsiteY1-484" fmla="*/ 778141 h 1025986"/>
              <a:gd name="connsiteX2-485" fmla="*/ 9144000 w 9144000"/>
              <a:gd name="connsiteY2-486" fmla="*/ 1025986 h 1025986"/>
              <a:gd name="connsiteX3-487" fmla="*/ 0 w 9144000"/>
              <a:gd name="connsiteY3-488" fmla="*/ 726906 h 1025986"/>
              <a:gd name="connsiteX4-489" fmla="*/ 0 w 9144000"/>
              <a:gd name="connsiteY4-490" fmla="*/ 591891 h 1025986"/>
              <a:gd name="connsiteX0-491" fmla="*/ 0 w 9144000"/>
              <a:gd name="connsiteY0-492" fmla="*/ 506305 h 940400"/>
              <a:gd name="connsiteX1-493" fmla="*/ 9144000 w 9144000"/>
              <a:gd name="connsiteY1-494" fmla="*/ 692555 h 940400"/>
              <a:gd name="connsiteX2-495" fmla="*/ 9144000 w 9144000"/>
              <a:gd name="connsiteY2-496" fmla="*/ 940400 h 940400"/>
              <a:gd name="connsiteX3-497" fmla="*/ 0 w 9144000"/>
              <a:gd name="connsiteY3-498" fmla="*/ 641320 h 940400"/>
              <a:gd name="connsiteX4-499" fmla="*/ 0 w 9144000"/>
              <a:gd name="connsiteY4-500" fmla="*/ 506305 h 940400"/>
              <a:gd name="connsiteX0-501" fmla="*/ 0 w 9144000"/>
              <a:gd name="connsiteY0-502" fmla="*/ 458198 h 892293"/>
              <a:gd name="connsiteX1-503" fmla="*/ 9144000 w 9144000"/>
              <a:gd name="connsiteY1-504" fmla="*/ 644448 h 892293"/>
              <a:gd name="connsiteX2-505" fmla="*/ 9144000 w 9144000"/>
              <a:gd name="connsiteY2-506" fmla="*/ 892293 h 892293"/>
              <a:gd name="connsiteX3-507" fmla="*/ 0 w 9144000"/>
              <a:gd name="connsiteY3-508" fmla="*/ 593213 h 892293"/>
              <a:gd name="connsiteX4-509" fmla="*/ 0 w 9144000"/>
              <a:gd name="connsiteY4-510" fmla="*/ 458198 h 892293"/>
              <a:gd name="connsiteX0-511" fmla="*/ 0 w 9144000"/>
              <a:gd name="connsiteY0-512" fmla="*/ 377278 h 811373"/>
              <a:gd name="connsiteX1-513" fmla="*/ 9144000 w 9144000"/>
              <a:gd name="connsiteY1-514" fmla="*/ 563528 h 811373"/>
              <a:gd name="connsiteX2-515" fmla="*/ 9144000 w 9144000"/>
              <a:gd name="connsiteY2-516" fmla="*/ 811373 h 811373"/>
              <a:gd name="connsiteX3-517" fmla="*/ 0 w 9144000"/>
              <a:gd name="connsiteY3-518" fmla="*/ 512293 h 811373"/>
              <a:gd name="connsiteX4-519" fmla="*/ 0 w 9144000"/>
              <a:gd name="connsiteY4-520" fmla="*/ 377278 h 811373"/>
              <a:gd name="connsiteX0-521" fmla="*/ 0 w 9144000"/>
              <a:gd name="connsiteY0-522" fmla="*/ 438238 h 872333"/>
              <a:gd name="connsiteX1-523" fmla="*/ 9144000 w 9144000"/>
              <a:gd name="connsiteY1-524" fmla="*/ 624488 h 872333"/>
              <a:gd name="connsiteX2-525" fmla="*/ 9144000 w 9144000"/>
              <a:gd name="connsiteY2-526" fmla="*/ 872333 h 872333"/>
              <a:gd name="connsiteX3-527" fmla="*/ 0 w 9144000"/>
              <a:gd name="connsiteY3-528" fmla="*/ 573253 h 872333"/>
              <a:gd name="connsiteX4-529" fmla="*/ 0 w 9144000"/>
              <a:gd name="connsiteY4-530" fmla="*/ 438238 h 872333"/>
              <a:gd name="connsiteX0-531" fmla="*/ 0 w 9144000"/>
              <a:gd name="connsiteY0-532" fmla="*/ 280358 h 714453"/>
              <a:gd name="connsiteX1-533" fmla="*/ 9144000 w 9144000"/>
              <a:gd name="connsiteY1-534" fmla="*/ 466608 h 714453"/>
              <a:gd name="connsiteX2-535" fmla="*/ 9144000 w 9144000"/>
              <a:gd name="connsiteY2-536" fmla="*/ 714453 h 714453"/>
              <a:gd name="connsiteX3-537" fmla="*/ 0 w 9144000"/>
              <a:gd name="connsiteY3-538" fmla="*/ 415373 h 714453"/>
              <a:gd name="connsiteX4-539" fmla="*/ 0 w 9144000"/>
              <a:gd name="connsiteY4-540" fmla="*/ 280358 h 714453"/>
              <a:gd name="connsiteX0-541" fmla="*/ 0 w 9144000"/>
              <a:gd name="connsiteY0-542" fmla="*/ 377278 h 811373"/>
              <a:gd name="connsiteX1-543" fmla="*/ 9144000 w 9144000"/>
              <a:gd name="connsiteY1-544" fmla="*/ 563528 h 811373"/>
              <a:gd name="connsiteX2-545" fmla="*/ 9144000 w 9144000"/>
              <a:gd name="connsiteY2-546" fmla="*/ 811373 h 811373"/>
              <a:gd name="connsiteX3-547" fmla="*/ 0 w 9144000"/>
              <a:gd name="connsiteY3-548" fmla="*/ 512293 h 811373"/>
              <a:gd name="connsiteX4-549" fmla="*/ 0 w 9144000"/>
              <a:gd name="connsiteY4-550" fmla="*/ 377278 h 811373"/>
              <a:gd name="connsiteX0-551" fmla="*/ 0 w 9144000"/>
              <a:gd name="connsiteY0-552" fmla="*/ 450430 h 884525"/>
              <a:gd name="connsiteX1-553" fmla="*/ 9144000 w 9144000"/>
              <a:gd name="connsiteY1-554" fmla="*/ 636680 h 884525"/>
              <a:gd name="connsiteX2-555" fmla="*/ 9144000 w 9144000"/>
              <a:gd name="connsiteY2-556" fmla="*/ 884525 h 884525"/>
              <a:gd name="connsiteX3-557" fmla="*/ 0 w 9144000"/>
              <a:gd name="connsiteY3-558" fmla="*/ 585445 h 884525"/>
              <a:gd name="connsiteX4-559" fmla="*/ 0 w 9144000"/>
              <a:gd name="connsiteY4-560" fmla="*/ 450430 h 884525"/>
              <a:gd name="connsiteX0-561" fmla="*/ 0 w 9144000"/>
              <a:gd name="connsiteY0-562" fmla="*/ 365747 h 799842"/>
              <a:gd name="connsiteX1-563" fmla="*/ 9144000 w 9144000"/>
              <a:gd name="connsiteY1-564" fmla="*/ 551997 h 799842"/>
              <a:gd name="connsiteX2-565" fmla="*/ 9144000 w 9144000"/>
              <a:gd name="connsiteY2-566" fmla="*/ 799842 h 799842"/>
              <a:gd name="connsiteX3-567" fmla="*/ 0 w 9144000"/>
              <a:gd name="connsiteY3-568" fmla="*/ 500762 h 799842"/>
              <a:gd name="connsiteX4-569" fmla="*/ 0 w 9144000"/>
              <a:gd name="connsiteY4-570" fmla="*/ 365747 h 799842"/>
              <a:gd name="connsiteX0-571" fmla="*/ 0 w 9144000"/>
              <a:gd name="connsiteY0-572" fmla="*/ 463283 h 897378"/>
              <a:gd name="connsiteX1-573" fmla="*/ 9144000 w 9144000"/>
              <a:gd name="connsiteY1-574" fmla="*/ 649533 h 897378"/>
              <a:gd name="connsiteX2-575" fmla="*/ 9144000 w 9144000"/>
              <a:gd name="connsiteY2-576" fmla="*/ 897378 h 897378"/>
              <a:gd name="connsiteX3-577" fmla="*/ 0 w 9144000"/>
              <a:gd name="connsiteY3-578" fmla="*/ 598298 h 897378"/>
              <a:gd name="connsiteX4-579" fmla="*/ 0 w 9144000"/>
              <a:gd name="connsiteY4-580" fmla="*/ 463283 h 897378"/>
              <a:gd name="connsiteX0-581" fmla="*/ 0 w 9144000"/>
              <a:gd name="connsiteY0-582" fmla="*/ 536435 h 970530"/>
              <a:gd name="connsiteX1-583" fmla="*/ 9144000 w 9144000"/>
              <a:gd name="connsiteY1-584" fmla="*/ 722685 h 970530"/>
              <a:gd name="connsiteX2-585" fmla="*/ 9144000 w 9144000"/>
              <a:gd name="connsiteY2-586" fmla="*/ 970530 h 970530"/>
              <a:gd name="connsiteX3-587" fmla="*/ 0 w 9144000"/>
              <a:gd name="connsiteY3-588" fmla="*/ 671450 h 970530"/>
              <a:gd name="connsiteX4-589" fmla="*/ 0 w 9144000"/>
              <a:gd name="connsiteY4-590" fmla="*/ 536435 h 970530"/>
              <a:gd name="connsiteX0-591" fmla="*/ 0 w 9144000"/>
              <a:gd name="connsiteY0-592" fmla="*/ 434894 h 868989"/>
              <a:gd name="connsiteX1-593" fmla="*/ 9144000 w 9144000"/>
              <a:gd name="connsiteY1-594" fmla="*/ 621144 h 868989"/>
              <a:gd name="connsiteX2-595" fmla="*/ 9144000 w 9144000"/>
              <a:gd name="connsiteY2-596" fmla="*/ 868989 h 868989"/>
              <a:gd name="connsiteX3-597" fmla="*/ 0 w 9144000"/>
              <a:gd name="connsiteY3-598" fmla="*/ 569909 h 868989"/>
              <a:gd name="connsiteX4-599" fmla="*/ 0 w 9144000"/>
              <a:gd name="connsiteY4-600" fmla="*/ 434894 h 868989"/>
              <a:gd name="connsiteX0-601" fmla="*/ 0 w 9144000"/>
              <a:gd name="connsiteY0-602" fmla="*/ 373934 h 808029"/>
              <a:gd name="connsiteX1-603" fmla="*/ 9144000 w 9144000"/>
              <a:gd name="connsiteY1-604" fmla="*/ 560184 h 808029"/>
              <a:gd name="connsiteX2-605" fmla="*/ 9144000 w 9144000"/>
              <a:gd name="connsiteY2-606" fmla="*/ 808029 h 808029"/>
              <a:gd name="connsiteX3-607" fmla="*/ 0 w 9144000"/>
              <a:gd name="connsiteY3-608" fmla="*/ 508949 h 808029"/>
              <a:gd name="connsiteX4-609" fmla="*/ 0 w 9144000"/>
              <a:gd name="connsiteY4-610" fmla="*/ 373934 h 808029"/>
              <a:gd name="connsiteX0-611" fmla="*/ 0 w 9144000"/>
              <a:gd name="connsiteY0-612" fmla="*/ 434894 h 868989"/>
              <a:gd name="connsiteX1-613" fmla="*/ 9144000 w 9144000"/>
              <a:gd name="connsiteY1-614" fmla="*/ 621144 h 868989"/>
              <a:gd name="connsiteX2-615" fmla="*/ 9144000 w 9144000"/>
              <a:gd name="connsiteY2-616" fmla="*/ 868989 h 868989"/>
              <a:gd name="connsiteX3-617" fmla="*/ 0 w 9144000"/>
              <a:gd name="connsiteY3-618" fmla="*/ 569909 h 868989"/>
              <a:gd name="connsiteX4-619" fmla="*/ 0 w 9144000"/>
              <a:gd name="connsiteY4-620" fmla="*/ 434894 h 868989"/>
              <a:gd name="connsiteX0-621" fmla="*/ 0 w 9144000"/>
              <a:gd name="connsiteY0-622" fmla="*/ 434894 h 803361"/>
              <a:gd name="connsiteX1-623" fmla="*/ 9144000 w 9144000"/>
              <a:gd name="connsiteY1-624" fmla="*/ 621144 h 803361"/>
              <a:gd name="connsiteX2-625" fmla="*/ 9144000 w 9144000"/>
              <a:gd name="connsiteY2-626" fmla="*/ 803361 h 803361"/>
              <a:gd name="connsiteX3-627" fmla="*/ 0 w 9144000"/>
              <a:gd name="connsiteY3-628" fmla="*/ 569909 h 803361"/>
              <a:gd name="connsiteX4-629" fmla="*/ 0 w 9144000"/>
              <a:gd name="connsiteY4-630" fmla="*/ 434894 h 8033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803361">
                <a:moveTo>
                  <a:pt x="0" y="434894"/>
                </a:moveTo>
                <a:cubicBezTo>
                  <a:pt x="3687973" y="0"/>
                  <a:pt x="5961894" y="231276"/>
                  <a:pt x="9144000" y="621144"/>
                </a:cubicBezTo>
                <a:lnTo>
                  <a:pt x="9144000" y="803361"/>
                </a:lnTo>
                <a:cubicBezTo>
                  <a:pt x="5530958" y="225931"/>
                  <a:pt x="2442302" y="154536"/>
                  <a:pt x="0" y="569909"/>
                </a:cubicBezTo>
                <a:lnTo>
                  <a:pt x="0" y="434894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620" strike="noStrike" noProof="1"/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1222375" y="4891088"/>
            <a:ext cx="772795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/>
          <p:nvPr userDrawn="1"/>
        </p:nvSpPr>
        <p:spPr>
          <a:xfrm>
            <a:off x="7799388" y="4873625"/>
            <a:ext cx="1104900" cy="1857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600" strike="noStrike" kern="600" spc="50" noProof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http://www.dufe.edu.cn</a:t>
            </a:r>
            <a:endParaRPr lang="zh-CN" altLang="en-US" sz="600" strike="noStrike" kern="600" spc="50" noProof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9" name="图片 15"/>
          <p:cNvPicPr>
            <a:picLocks noChangeAspect="1"/>
          </p:cNvPicPr>
          <p:nvPr userDrawn="1"/>
        </p:nvPicPr>
        <p:blipFill>
          <a:blip r:embed="rId11">
            <a:lum bright="39999" contrast="-40001"/>
          </a:blip>
          <a:stretch>
            <a:fillRect/>
          </a:stretch>
        </p:blipFill>
        <p:spPr>
          <a:xfrm>
            <a:off x="7875588" y="4614863"/>
            <a:ext cx="944562" cy="27463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hf sldNum="0" hdr="0" ftr="0" dt="0"/>
  <p:txStyles>
    <p:titleStyle>
      <a:lvl1pPr algn="l" defTabSz="822325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Microsoft YaHei" panose="020B0503020204020204" charset="-122"/>
        </a:defRPr>
      </a:lvl1pPr>
      <a:lvl2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2pPr>
      <a:lvl3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3pPr>
      <a:lvl4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4pPr>
      <a:lvl5pPr algn="l" defTabSz="822325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  <a:cs typeface="Microsoft YaHei" panose="020B0503020204020204" charset="-122"/>
        </a:defRPr>
      </a:lvl5pPr>
      <a:lvl6pPr marL="4572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6pPr>
      <a:lvl7pPr marL="9144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7pPr>
      <a:lvl8pPr marL="13716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8pPr>
      <a:lvl9pPr marL="1828800" algn="l" defTabSz="822325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anose="020B0604030504040204" pitchFamily="34" charset="0"/>
          <a:ea typeface="Microsoft YaHei" panose="020B0503020204020204" charset="-122"/>
        </a:defRPr>
      </a:lvl9pPr>
    </p:titleStyle>
    <p:bodyStyle>
      <a:lvl1pPr marL="307975" indent="-30797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1pPr>
      <a:lvl2pPr marL="668655" indent="-25717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2pPr>
      <a:lvl3pPr marL="1028700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3pPr>
      <a:lvl4pPr marL="1440180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4pPr>
      <a:lvl5pPr marL="1851025" indent="-205105" algn="l" defTabSz="8223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Microsoft YaHei" panose="020B0503020204020204" charset="-122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6.GIF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GIF"/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7.GIF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60.pn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0.GIF"/><Relationship Id="rId1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1.xml"/><Relationship Id="rId1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77.GIF"/><Relationship Id="rId1" Type="http://schemas.openxmlformats.org/officeDocument/2006/relationships/image" Target="../media/image76.GI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82.GIF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86.GIF"/><Relationship Id="rId4" Type="http://schemas.openxmlformats.org/officeDocument/2006/relationships/image" Target="../media/image78.pn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2.bin"/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8.png"/><Relationship Id="rId1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1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8.png"/><Relationship Id="rId1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9.GIF"/><Relationship Id="rId1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98.png"/><Relationship Id="rId2" Type="http://schemas.openxmlformats.org/officeDocument/2006/relationships/image" Target="../media/image78.png"/><Relationship Id="rId1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5.xml"/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3" Type="http://schemas.openxmlformats.org/officeDocument/2006/relationships/image" Target="../media/image100.jpeg"/><Relationship Id="rId2" Type="http://schemas.openxmlformats.org/officeDocument/2006/relationships/image" Target="../media/image8.jpeg"/><Relationship Id="rId1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>
                <a:alpha val="100000"/>
              </a:srgbClr>
            </a:gs>
            <a:gs pos="50000">
              <a:srgbClr val="820000">
                <a:alpha val="100000"/>
              </a:srgbClr>
            </a:gs>
            <a:gs pos="100000">
              <a:srgbClr val="5C0000">
                <a:alpha val="100000"/>
              </a:srgbClr>
            </a:gs>
          </a:gsLst>
          <a:lin ang="246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0722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6413" y="838200"/>
            <a:ext cx="2159000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23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8" y="838200"/>
            <a:ext cx="2028825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24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63" y="838200"/>
            <a:ext cx="2024062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77" name="矩形 29"/>
          <p:cNvSpPr>
            <a:spLocks noChangeArrowheads="1"/>
          </p:cNvSpPr>
          <p:nvPr/>
        </p:nvSpPr>
        <p:spPr bwMode="auto">
          <a:xfrm>
            <a:off x="371475" y="2724150"/>
            <a:ext cx="8639175" cy="1102360"/>
          </a:xfrm>
          <a:prstGeom prst="rect">
            <a:avLst/>
          </a:prstGeom>
          <a:noFill/>
          <a:ln w="25400" cap="flat" cmpd="sng">
            <a:noFill/>
            <a:miter lim="800000"/>
          </a:ln>
        </p:spPr>
        <p:txBody>
          <a:bodyPr anchor="ctr"/>
          <a:lstStyle/>
          <a:p>
            <a:pPr algn="ctr" fontAlgn="base">
              <a:buFont typeface="Arial" panose="020B0604020202020204" pitchFamily="34" charset="0"/>
              <a:buNone/>
              <a:defRPr/>
            </a:pPr>
            <a:r>
              <a:rPr lang="en-US" altLang="zh-CN" sz="2200" b="1" strike="noStrike" noProof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Hei" panose="02010609060101010101" pitchFamily="2" charset="-122"/>
                <a:cs typeface="+mn-cs"/>
                <a:sym typeface="Hiragino Sans GB W6"/>
              </a:rPr>
              <a:t>Welcome to </a:t>
            </a:r>
            <a:endParaRPr lang="en-US" altLang="zh-CN" sz="2200" b="1" strike="noStrike" noProof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Hei" panose="02010609060101010101" pitchFamily="2" charset="-122"/>
              <a:sym typeface="Hiragino Sans GB W6"/>
            </a:endParaRPr>
          </a:p>
          <a:p>
            <a:pPr algn="ctr" fontAlgn="base">
              <a:buFont typeface="Arial" panose="020B0604020202020204" pitchFamily="34" charset="0"/>
              <a:buNone/>
              <a:defRPr/>
            </a:pPr>
            <a:r>
              <a:rPr lang="en-US" altLang="zh-CN" sz="2200" b="1" strike="noStrike" noProof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Hei" panose="02010609060101010101" pitchFamily="2" charset="-122"/>
                <a:cs typeface="+mn-cs"/>
                <a:sym typeface="Hiragino Sans GB W6"/>
              </a:rPr>
              <a:t>Dongbei University of Finance and Economics (DUFE) ！</a:t>
            </a:r>
            <a:endParaRPr lang="en-US" altLang="zh-CN" sz="2200" b="1" strike="noStrike" noProof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SimHei" panose="02010609060101010101" pitchFamily="2" charset="-122"/>
              <a:cs typeface="+mn-cs"/>
              <a:sym typeface="Hiragino Sans GB W6"/>
            </a:endParaRPr>
          </a:p>
          <a:p>
            <a:pPr algn="ctr" fontAlgn="base">
              <a:buFont typeface="Arial" panose="020B0604020202020204" pitchFamily="34" charset="0"/>
              <a:buNone/>
              <a:defRPr/>
            </a:pPr>
            <a:r>
              <a:rPr lang="zh-CN" altLang="en-US" sz="2200" b="1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Hei" panose="02010609060101010101" pitchFamily="2" charset="-122"/>
                <a:sym typeface="Hiragino Sans GB W6"/>
              </a:rPr>
              <a:t>东北财经大学欢迎你！</a:t>
            </a:r>
            <a:endParaRPr lang="zh-CN" altLang="en-US" sz="2200" b="1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Hei" panose="02010609060101010101" pitchFamily="2" charset="-122"/>
              <a:sym typeface="Hiragino Sans GB W6"/>
            </a:endParaRPr>
          </a:p>
        </p:txBody>
      </p:sp>
      <p:sp>
        <p:nvSpPr>
          <p:cNvPr id="30726" name="直接连接符 38"/>
          <p:cNvSpPr/>
          <p:nvPr/>
        </p:nvSpPr>
        <p:spPr>
          <a:xfrm>
            <a:off x="1946275" y="4756150"/>
            <a:ext cx="5089525" cy="0"/>
          </a:xfrm>
          <a:prstGeom prst="line">
            <a:avLst/>
          </a:prstGeom>
          <a:ln w="9525" cap="flat" cmpd="sng">
            <a:solidFill>
              <a:srgbClr val="BFBFBF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 sz="1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2828925" y="3990975"/>
            <a:ext cx="3600450" cy="742950"/>
          </a:xfrm>
          <a:prstGeom prst="rect">
            <a:avLst/>
          </a:prstGeom>
          <a:noFill/>
          <a:ln w="25400" cap="flat" cmpd="sng">
            <a:noFill/>
            <a:miter lim="800000"/>
          </a:ln>
        </p:spPr>
        <p:txBody>
          <a:bodyPr anchor="ctr"/>
          <a:lstStyle/>
          <a:p>
            <a:pPr algn="ctr" fontAlgn="base">
              <a:buFont typeface="Arial" panose="020B0604020202020204" pitchFamily="34" charset="0"/>
              <a:buNone/>
              <a:defRPr/>
            </a:pPr>
            <a:r>
              <a:rPr lang="en-US" altLang="zh-CN" sz="1800" b="1" strike="noStrike" noProof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Hei" panose="02010609060101010101" pitchFamily="2" charset="-122"/>
                <a:cs typeface="+mn-cs"/>
                <a:sym typeface="Hiragino Sans GB W6"/>
              </a:rPr>
              <a:t>2022-01-13</a:t>
            </a:r>
            <a:endParaRPr lang="en-US" altLang="zh-CN" sz="1800" b="1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Hei" panose="02010609060101010101" pitchFamily="2" charset="-122"/>
              <a:sym typeface="Hiragino Sans GB W6"/>
            </a:endParaRPr>
          </a:p>
        </p:txBody>
      </p:sp>
      <p:pic>
        <p:nvPicPr>
          <p:cNvPr id="30728" name="Picture 2" descr="G:\D\选用照片\基地评估\调整大小 IMG_125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788" y="838200"/>
            <a:ext cx="2166937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4" descr="3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3237" y="-134937"/>
            <a:ext cx="9690100" cy="567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6" name="图片 1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60000">
            <a:off x="279400" y="2903538"/>
            <a:ext cx="3281363" cy="1854200"/>
          </a:xfrm>
          <a:prstGeom prst="rect">
            <a:avLst/>
          </a:prstGeom>
          <a:noFill/>
          <a:ln w="508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7107" name="文本框 14"/>
          <p:cNvSpPr txBox="1"/>
          <p:nvPr/>
        </p:nvSpPr>
        <p:spPr>
          <a:xfrm>
            <a:off x="-503237" y="777875"/>
            <a:ext cx="6677025" cy="113728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         </a:t>
            </a:r>
            <a:r>
              <a:rPr lang="zh-CN" altLang="en-US" sz="32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夏</a:t>
            </a:r>
            <a:r>
              <a:rPr lang="zh-CN" alt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绿树成荫郁郁葱葱</a:t>
            </a:r>
            <a:endParaRPr lang="zh-CN" altLang="en-US" b="1" dirty="0">
              <a:solidFill>
                <a:schemeClr val="bg1"/>
              </a:solidFill>
              <a:latin typeface="Verdana" panose="020B0604030504040204" pitchFamily="34" charset="0"/>
              <a:ea typeface="SimHei" panose="02010609060101010101" pitchFamily="2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         G</a:t>
            </a:r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reen and luxuriant trees in summer</a:t>
            </a:r>
            <a:endParaRPr lang="zh-CN" altLang="en-US" dirty="0">
              <a:solidFill>
                <a:schemeClr val="bg1"/>
              </a:solidFill>
              <a:latin typeface="Verdana" panose="020B0604030504040204" pitchFamily="34" charset="0"/>
              <a:ea typeface="SimHei" panose="02010609060101010101" pitchFamily="2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         </a:t>
            </a:r>
            <a:endParaRPr lang="zh-CN" altLang="en-US" dirty="0">
              <a:solidFill>
                <a:schemeClr val="bg1"/>
              </a:solidFill>
              <a:latin typeface="Verdana" panose="020B0604030504040204" pitchFamily="34" charset="0"/>
              <a:ea typeface="SimHei" panose="0201060906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3" name="图片 1" descr="a222"/>
          <p:cNvPicPr>
            <a:picLocks noChangeAspect="1"/>
          </p:cNvPicPr>
          <p:nvPr/>
        </p:nvPicPr>
        <p:blipFill>
          <a:blip r:embed="rId1"/>
          <a:srcRect l="-114" t="-194" r="114" b="4959"/>
          <a:stretch>
            <a:fillRect/>
          </a:stretch>
        </p:blipFill>
        <p:spPr>
          <a:xfrm>
            <a:off x="-52387" y="-74612"/>
            <a:ext cx="9383712" cy="529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4" name="图片 2" descr="a11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80000">
            <a:off x="371475" y="781050"/>
            <a:ext cx="2517775" cy="1679575"/>
          </a:xfrm>
          <a:prstGeom prst="rect">
            <a:avLst/>
          </a:prstGeom>
          <a:noFill/>
          <a:ln w="571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9155" name="文本框 3"/>
          <p:cNvSpPr txBox="1"/>
          <p:nvPr/>
        </p:nvSpPr>
        <p:spPr>
          <a:xfrm>
            <a:off x="3041650" y="369888"/>
            <a:ext cx="6289675" cy="1137285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秋</a:t>
            </a:r>
            <a:r>
              <a:rPr lang="zh-CN" altLang="en-US" b="1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 浪漫银杏铺满金黄   </a:t>
            </a:r>
            <a:endParaRPr lang="zh-CN" altLang="en-US" b="1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A</a:t>
            </a:r>
            <a:r>
              <a:rPr lang="zh-CN" altLang="en-US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 golden world filled with gingko leaves in autumn</a:t>
            </a:r>
            <a:endParaRPr lang="zh-CN" altLang="en-US" dirty="0">
              <a:solidFill>
                <a:schemeClr val="bg1"/>
              </a:solidFill>
              <a:latin typeface="Verdana" panose="020B0604030504040204" pitchFamily="34" charset="0"/>
              <a:ea typeface="SimHei" panose="02010609060101010101" pitchFamily="2" charset="-122"/>
            </a:endParaRPr>
          </a:p>
          <a:p>
            <a:endParaRPr lang="en-US" altLang="zh-CN" dirty="0">
              <a:solidFill>
                <a:schemeClr val="bg1"/>
              </a:solidFill>
              <a:latin typeface="Verdana" panose="020B0604030504040204" pitchFamily="34" charset="0"/>
              <a:ea typeface="SimHei" panose="0201060906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图片 1" descr="44"/>
          <p:cNvPicPr>
            <a:picLocks noChangeAspect="1"/>
          </p:cNvPicPr>
          <p:nvPr/>
        </p:nvPicPr>
        <p:blipFill>
          <a:blip r:embed="rId1">
            <a:lum bright="12000" contrast="6000"/>
          </a:blip>
          <a:srcRect l="4480" r="3104"/>
          <a:stretch>
            <a:fillRect/>
          </a:stretch>
        </p:blipFill>
        <p:spPr>
          <a:xfrm rot="-5400000">
            <a:off x="1735138" y="-1806575"/>
            <a:ext cx="5672137" cy="920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2" name="图片 2" descr="77"/>
          <p:cNvPicPr>
            <a:picLocks noChangeAspect="1"/>
          </p:cNvPicPr>
          <p:nvPr/>
        </p:nvPicPr>
        <p:blipFill>
          <a:blip r:embed="rId2"/>
          <a:srcRect l="12515" t="2896" r="5721" b="6749"/>
          <a:stretch>
            <a:fillRect/>
          </a:stretch>
        </p:blipFill>
        <p:spPr>
          <a:xfrm rot="-1440000">
            <a:off x="936625" y="431800"/>
            <a:ext cx="1806575" cy="2660650"/>
          </a:xfrm>
          <a:prstGeom prst="rect">
            <a:avLst/>
          </a:prstGeom>
          <a:noFill/>
          <a:ln w="508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1203" name="文本框 3"/>
          <p:cNvSpPr txBox="1"/>
          <p:nvPr/>
        </p:nvSpPr>
        <p:spPr>
          <a:xfrm>
            <a:off x="4391025" y="1350963"/>
            <a:ext cx="4781550" cy="860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冬</a:t>
            </a:r>
            <a:r>
              <a:rPr lang="zh-CN" altLang="en-US" b="1" dirty="0">
                <a:latin typeface="SimHei" panose="02010609060101010101" pitchFamily="2" charset="-122"/>
                <a:ea typeface="SimHei" panose="02010609060101010101" pitchFamily="2" charset="-122"/>
              </a:rPr>
              <a:t> 皑皑白雪素裹银装</a:t>
            </a:r>
            <a:endParaRPr lang="zh-CN" altLang="en-US" b="1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en-US" altLang="zh-CN" dirty="0">
                <a:latin typeface="Verdana" panose="020B0604030504040204" pitchFamily="34" charset="0"/>
                <a:ea typeface="SimHei" panose="02010609060101010101" pitchFamily="2" charset="-122"/>
              </a:rPr>
              <a:t>G</a:t>
            </a:r>
            <a:r>
              <a:rPr lang="zh-CN" altLang="en-US" dirty="0">
                <a:latin typeface="Verdana" panose="020B0604030504040204" pitchFamily="34" charset="0"/>
                <a:ea typeface="SimHei" panose="02010609060101010101" pitchFamily="2" charset="-122"/>
              </a:rPr>
              <a:t>leaming snow in winter</a:t>
            </a:r>
            <a:endParaRPr lang="en-US" altLang="zh-CN" dirty="0">
              <a:latin typeface="Verdana" panose="020B0604030504040204" pitchFamily="34" charset="0"/>
              <a:ea typeface="SimHei" panose="0201060906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3250" name="矩形 3"/>
          <p:cNvSpPr/>
          <p:nvPr/>
        </p:nvSpPr>
        <p:spPr>
          <a:xfrm>
            <a:off x="0" y="5076825"/>
            <a:ext cx="9144000" cy="93663"/>
          </a:xfrm>
          <a:prstGeom prst="rect">
            <a:avLst/>
          </a:prstGeom>
          <a:solidFill>
            <a:srgbClr val="003962"/>
          </a:solidFill>
          <a:ln w="9525">
            <a:noFill/>
          </a:ln>
        </p:spPr>
        <p:txBody>
          <a:bodyPr anchor="ctr"/>
          <a:p>
            <a:endParaRPr lang="zh-CN" altLang="en-US" sz="160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53251" name="TextBox 27"/>
          <p:cNvSpPr/>
          <p:nvPr/>
        </p:nvSpPr>
        <p:spPr>
          <a:xfrm>
            <a:off x="5672138" y="1131888"/>
            <a:ext cx="2532062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142846" tIns="71423" rIns="142846" bIns="71423" anchor="t">
            <a:spAutoFit/>
          </a:bodyPr>
          <a:p>
            <a:endParaRPr lang="zh-CN" altLang="zh-CN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53252" name="TextBox 27"/>
          <p:cNvSpPr/>
          <p:nvPr/>
        </p:nvSpPr>
        <p:spPr>
          <a:xfrm>
            <a:off x="5659438" y="1992313"/>
            <a:ext cx="2535237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142846" tIns="71423" rIns="142846" bIns="71423" anchor="t">
            <a:spAutoFit/>
          </a:bodyPr>
          <a:p>
            <a:endParaRPr lang="zh-CN" altLang="zh-CN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53253" name="TextBox 27"/>
          <p:cNvSpPr/>
          <p:nvPr/>
        </p:nvSpPr>
        <p:spPr>
          <a:xfrm>
            <a:off x="4733925" y="3692525"/>
            <a:ext cx="2533650" cy="419100"/>
          </a:xfrm>
          <a:prstGeom prst="rect">
            <a:avLst/>
          </a:prstGeom>
          <a:noFill/>
          <a:ln w="9525">
            <a:noFill/>
          </a:ln>
        </p:spPr>
        <p:txBody>
          <a:bodyPr wrap="square" lIns="142846" tIns="71423" rIns="142846" bIns="71423" anchor="t">
            <a:spAutoFit/>
          </a:bodyPr>
          <a:p>
            <a:endParaRPr lang="zh-CN" altLang="zh-CN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53254" name="矩形 123"/>
          <p:cNvSpPr/>
          <p:nvPr/>
        </p:nvSpPr>
        <p:spPr>
          <a:xfrm>
            <a:off x="4198938" y="1009650"/>
            <a:ext cx="3702050" cy="236538"/>
          </a:xfrm>
          <a:prstGeom prst="rect">
            <a:avLst/>
          </a:prstGeom>
          <a:noFill/>
          <a:ln w="9525">
            <a:noFill/>
          </a:ln>
        </p:spPr>
        <p:txBody>
          <a:bodyPr lIns="51399" tIns="25699" rIns="51399" bIns="25699" anchor="t">
            <a:spAutoFit/>
          </a:bodyPr>
          <a:p>
            <a:pPr algn="just"/>
            <a:r>
              <a:rPr lang="en-US" altLang="zh-CN" sz="1200">
                <a:solidFill>
                  <a:srgbClr val="7F7F7F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   </a:t>
            </a:r>
            <a:r>
              <a:rPr lang="en-US" altLang="zh-CN" sz="120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endParaRPr lang="en-US" altLang="zh-CN" sz="120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53255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638" y="765175"/>
            <a:ext cx="2787650" cy="16414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325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863" y="765175"/>
            <a:ext cx="2103437" cy="35147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3257" name="图片 1" descr="640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8" y="2749550"/>
            <a:ext cx="2787650" cy="153035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3258" name="Picture 14"/>
          <p:cNvPicPr>
            <a:picLocks noChangeAspect="1"/>
          </p:cNvPicPr>
          <p:nvPr/>
        </p:nvPicPr>
        <p:blipFill>
          <a:blip r:embed="rId5"/>
          <a:srcRect t="3925" b="42378"/>
          <a:stretch>
            <a:fillRect/>
          </a:stretch>
        </p:blipFill>
        <p:spPr>
          <a:xfrm>
            <a:off x="3498850" y="2749550"/>
            <a:ext cx="2787650" cy="1530350"/>
          </a:xfrm>
          <a:prstGeom prst="rect">
            <a:avLst/>
          </a:prstGeom>
          <a:blipFill rotWithShape="1">
            <a:blip r:embed="rId2"/>
            <a:srcRect t="3925" b="42378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3259" name="Picture 17"/>
          <p:cNvPicPr>
            <a:picLocks noChangeAspect="1"/>
          </p:cNvPicPr>
          <p:nvPr/>
        </p:nvPicPr>
        <p:blipFill>
          <a:blip r:embed="rId6"/>
          <a:srcRect t="7289"/>
          <a:stretch>
            <a:fillRect/>
          </a:stretch>
        </p:blipFill>
        <p:spPr>
          <a:xfrm>
            <a:off x="3498850" y="765175"/>
            <a:ext cx="2795588" cy="1646238"/>
          </a:xfrm>
          <a:prstGeom prst="rect">
            <a:avLst/>
          </a:prstGeom>
          <a:blipFill rotWithShape="1">
            <a:blip r:embed="rId2"/>
            <a:srcRect t="7289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5298" name="文本框 15"/>
          <p:cNvSpPr txBox="1"/>
          <p:nvPr/>
        </p:nvSpPr>
        <p:spPr>
          <a:xfrm>
            <a:off x="-6350" y="755650"/>
            <a:ext cx="6149975" cy="644525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First-class discipline and professional strength</a:t>
            </a:r>
            <a:endParaRPr lang="zh-CN" altLang="en-US" b="1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  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一流的学科专业实力</a:t>
            </a:r>
            <a:endParaRPr lang="zh-CN" altLang="en-US" b="1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55299" name="上凸带形 20"/>
          <p:cNvSpPr/>
          <p:nvPr/>
        </p:nvSpPr>
        <p:spPr>
          <a:xfrm>
            <a:off x="371475" y="277813"/>
            <a:ext cx="1438275" cy="496887"/>
          </a:xfrm>
          <a:prstGeom prst="ribbon2">
            <a:avLst>
              <a:gd name="adj1" fmla="val 16667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5300" name="文本框 19"/>
          <p:cNvSpPr txBox="1"/>
          <p:nvPr/>
        </p:nvSpPr>
        <p:spPr>
          <a:xfrm>
            <a:off x="685800" y="322263"/>
            <a:ext cx="9525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TOP2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530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113" y="1647825"/>
            <a:ext cx="4929187" cy="253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2" name="图片 3" descr="640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50" y="2025650"/>
            <a:ext cx="3810000" cy="215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AFF"/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42" name="Straight Connector 41"/>
          <p:cNvCxnSpPr/>
          <p:nvPr/>
        </p:nvCxnSpPr>
        <p:spPr>
          <a:xfrm flipH="1" flipV="1">
            <a:off x="3843655" y="1422400"/>
            <a:ext cx="399415" cy="560070"/>
          </a:xfrm>
          <a:prstGeom prst="line">
            <a:avLst/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346" name="Group 36"/>
          <p:cNvGrpSpPr/>
          <p:nvPr/>
        </p:nvGrpSpPr>
        <p:grpSpPr>
          <a:xfrm>
            <a:off x="45085" y="850899"/>
            <a:ext cx="8456296" cy="3893862"/>
            <a:chOff x="-1487723" y="1031472"/>
            <a:chExt cx="11275061" cy="5193660"/>
          </a:xfrm>
        </p:grpSpPr>
        <p:grpSp>
          <p:nvGrpSpPr>
            <p:cNvPr id="57347" name="Group 31"/>
            <p:cNvGrpSpPr/>
            <p:nvPr/>
          </p:nvGrpSpPr>
          <p:grpSpPr>
            <a:xfrm>
              <a:off x="1500742" y="1031472"/>
              <a:ext cx="6137485" cy="5180996"/>
              <a:chOff x="2998136" y="956554"/>
              <a:chExt cx="5126756" cy="4458920"/>
            </a:xfrm>
          </p:grpSpPr>
          <p:grpSp>
            <p:nvGrpSpPr>
              <p:cNvPr id="57348" name="Group 95"/>
              <p:cNvGrpSpPr/>
              <p:nvPr/>
            </p:nvGrpSpPr>
            <p:grpSpPr>
              <a:xfrm>
                <a:off x="2998136" y="956554"/>
                <a:ext cx="5126756" cy="4458920"/>
                <a:chOff x="2561983" y="590167"/>
                <a:chExt cx="5759048" cy="5148171"/>
              </a:xfrm>
            </p:grpSpPr>
            <p:grpSp>
              <p:nvGrpSpPr>
                <p:cNvPr id="57349" name="Group 4"/>
                <p:cNvGrpSpPr/>
                <p:nvPr/>
              </p:nvGrpSpPr>
              <p:grpSpPr>
                <a:xfrm>
                  <a:off x="2561983" y="590167"/>
                  <a:ext cx="5759048" cy="5148171"/>
                  <a:chOff x="1681629" y="1437776"/>
                  <a:chExt cx="5759048" cy="5148171"/>
                </a:xfrm>
              </p:grpSpPr>
              <p:cxnSp>
                <p:nvCxnSpPr>
                  <p:cNvPr id="6" name="Straight Connector 5"/>
                  <p:cNvCxnSpPr>
                    <a:stCxn id="22" idx="4"/>
                    <a:endCxn id="14" idx="7"/>
                  </p:cNvCxnSpPr>
                  <p:nvPr/>
                </p:nvCxnSpPr>
                <p:spPr>
                  <a:xfrm flipH="1">
                    <a:off x="5277595" y="2474978"/>
                    <a:ext cx="1070934" cy="731933"/>
                  </a:xfrm>
                  <a:prstGeom prst="line">
                    <a:avLst/>
                  </a:prstGeom>
                  <a:ln w="317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/>
                  <p:cNvCxnSpPr>
                    <a:stCxn id="19" idx="2"/>
                    <a:endCxn id="14" idx="7"/>
                  </p:cNvCxnSpPr>
                  <p:nvPr/>
                </p:nvCxnSpPr>
                <p:spPr>
                  <a:xfrm flipH="1">
                    <a:off x="4526717" y="3705904"/>
                    <a:ext cx="1601680" cy="344763"/>
                  </a:xfrm>
                  <a:prstGeom prst="line">
                    <a:avLst/>
                  </a:prstGeom>
                  <a:ln w="317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17" idx="7"/>
                    <a:endCxn id="14" idx="7"/>
                  </p:cNvCxnSpPr>
                  <p:nvPr/>
                </p:nvCxnSpPr>
                <p:spPr>
                  <a:xfrm flipV="1">
                    <a:off x="2990720" y="3207009"/>
                    <a:ext cx="2287254" cy="315600"/>
                  </a:xfrm>
                  <a:prstGeom prst="line">
                    <a:avLst/>
                  </a:prstGeom>
                  <a:ln w="317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>
                    <a:stCxn id="17" idx="7"/>
                    <a:endCxn id="14" idx="7"/>
                  </p:cNvCxnSpPr>
                  <p:nvPr/>
                </p:nvCxnSpPr>
                <p:spPr>
                  <a:xfrm flipV="1">
                    <a:off x="2990342" y="3206862"/>
                    <a:ext cx="2287254" cy="315600"/>
                  </a:xfrm>
                  <a:prstGeom prst="line">
                    <a:avLst/>
                  </a:prstGeom>
                  <a:ln w="317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>
                    <a:endCxn id="57366" idx="0"/>
                  </p:cNvCxnSpPr>
                  <p:nvPr/>
                </p:nvCxnSpPr>
                <p:spPr>
                  <a:xfrm flipH="1">
                    <a:off x="3879361" y="4842054"/>
                    <a:ext cx="250255" cy="504119"/>
                  </a:xfrm>
                  <a:prstGeom prst="line">
                    <a:avLst/>
                  </a:prstGeom>
                  <a:ln w="317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Oval 13"/>
                  <p:cNvSpPr/>
                  <p:nvPr/>
                </p:nvSpPr>
                <p:spPr>
                  <a:xfrm>
                    <a:off x="3552656" y="2904832"/>
                    <a:ext cx="2021494" cy="206360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ko-KR" altLang="en-US" sz="2025" strike="noStrike" noProof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1681629" y="3297446"/>
                    <a:ext cx="1533310" cy="153369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635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ko-KR" altLang="en-US" sz="2025" strike="noStrike" noProof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6128229" y="3239006"/>
                    <a:ext cx="932697" cy="933846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ko-KR" altLang="en-US" sz="2025" strike="noStrike" noProof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2897948" y="1722577"/>
                    <a:ext cx="929706" cy="948388"/>
                  </a:xfrm>
                  <a:prstGeom prst="ellipse">
                    <a:avLst/>
                  </a:prstGeom>
                  <a:solidFill>
                    <a:srgbClr val="C8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ko-KR" altLang="en-US" sz="2025" strike="noStrike" noProof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3285647" y="5345867"/>
                    <a:ext cx="1240948" cy="124008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ko-KR" altLang="en-US" sz="2025" strike="noStrike" noProof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 rot="3300000">
                    <a:off x="6167840" y="1510182"/>
                    <a:ext cx="1345243" cy="1200431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ko-KR" altLang="en-US" sz="2025" strike="noStrike" noProof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9" name="Oval 21"/>
                <p:cNvSpPr>
                  <a:spLocks noChangeAspect="1"/>
                </p:cNvSpPr>
                <p:nvPr/>
              </p:nvSpPr>
              <p:spPr>
                <a:xfrm>
                  <a:off x="7079289" y="2498242"/>
                  <a:ext cx="746794" cy="65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8377" h="3321003">
                      <a:moveTo>
                        <a:pt x="1365628" y="1622218"/>
                      </a:moveTo>
                      <a:cubicBezTo>
                        <a:pt x="1121373" y="1556771"/>
                        <a:pt x="870309" y="1701722"/>
                        <a:pt x="804861" y="1945977"/>
                      </a:cubicBezTo>
                      <a:cubicBezTo>
                        <a:pt x="739413" y="2190232"/>
                        <a:pt x="884365" y="2441296"/>
                        <a:pt x="1128620" y="2506744"/>
                      </a:cubicBezTo>
                      <a:cubicBezTo>
                        <a:pt x="1372875" y="2572191"/>
                        <a:pt x="1623939" y="2427240"/>
                        <a:pt x="1689387" y="2182985"/>
                      </a:cubicBezTo>
                      <a:cubicBezTo>
                        <a:pt x="1754835" y="1938730"/>
                        <a:pt x="1609883" y="1687666"/>
                        <a:pt x="1365628" y="1622218"/>
                      </a:cubicBezTo>
                      <a:close/>
                      <a:moveTo>
                        <a:pt x="1447099" y="1318163"/>
                      </a:moveTo>
                      <a:cubicBezTo>
                        <a:pt x="1859279" y="1428606"/>
                        <a:pt x="2103885" y="1852277"/>
                        <a:pt x="1993442" y="2264456"/>
                      </a:cubicBezTo>
                      <a:cubicBezTo>
                        <a:pt x="1882999" y="2676636"/>
                        <a:pt x="1459328" y="2921242"/>
                        <a:pt x="1047149" y="2810799"/>
                      </a:cubicBezTo>
                      <a:cubicBezTo>
                        <a:pt x="634969" y="2700356"/>
                        <a:pt x="390363" y="2276685"/>
                        <a:pt x="500806" y="1864505"/>
                      </a:cubicBezTo>
                      <a:cubicBezTo>
                        <a:pt x="611249" y="1452326"/>
                        <a:pt x="1034920" y="1207720"/>
                        <a:pt x="1447099" y="1318163"/>
                      </a:cubicBezTo>
                      <a:close/>
                      <a:moveTo>
                        <a:pt x="1476725" y="1207597"/>
                      </a:moveTo>
                      <a:cubicBezTo>
                        <a:pt x="1003481" y="1080792"/>
                        <a:pt x="517045" y="1361635"/>
                        <a:pt x="390240" y="1834879"/>
                      </a:cubicBezTo>
                      <a:cubicBezTo>
                        <a:pt x="263435" y="2308124"/>
                        <a:pt x="544279" y="2794559"/>
                        <a:pt x="1017523" y="2921365"/>
                      </a:cubicBezTo>
                      <a:cubicBezTo>
                        <a:pt x="1490767" y="3048170"/>
                        <a:pt x="1977202" y="2767326"/>
                        <a:pt x="2104008" y="2294082"/>
                      </a:cubicBezTo>
                      <a:cubicBezTo>
                        <a:pt x="2230813" y="1820838"/>
                        <a:pt x="1949969" y="1334403"/>
                        <a:pt x="1476725" y="1207597"/>
                      </a:cubicBezTo>
                      <a:close/>
                      <a:moveTo>
                        <a:pt x="3290290" y="1590224"/>
                      </a:moveTo>
                      <a:cubicBezTo>
                        <a:pt x="3269727" y="1586016"/>
                        <a:pt x="3248437" y="1583806"/>
                        <a:pt x="3226630" y="1583806"/>
                      </a:cubicBezTo>
                      <a:cubicBezTo>
                        <a:pt x="3052179" y="1583806"/>
                        <a:pt x="2910758" y="1725227"/>
                        <a:pt x="2910758" y="1899678"/>
                      </a:cubicBezTo>
                      <a:cubicBezTo>
                        <a:pt x="2910758" y="2074130"/>
                        <a:pt x="3052179" y="2215551"/>
                        <a:pt x="3226630" y="2215550"/>
                      </a:cubicBezTo>
                      <a:cubicBezTo>
                        <a:pt x="3401082" y="2215551"/>
                        <a:pt x="3542503" y="2074130"/>
                        <a:pt x="3542502" y="1899678"/>
                      </a:cubicBezTo>
                      <a:cubicBezTo>
                        <a:pt x="3542503" y="1747033"/>
                        <a:pt x="3434228" y="1619677"/>
                        <a:pt x="3290290" y="1590224"/>
                      </a:cubicBezTo>
                      <a:close/>
                      <a:moveTo>
                        <a:pt x="3334055" y="1377473"/>
                      </a:moveTo>
                      <a:cubicBezTo>
                        <a:pt x="3576950" y="1427177"/>
                        <a:pt x="3759665" y="1642090"/>
                        <a:pt x="3759665" y="1899678"/>
                      </a:cubicBezTo>
                      <a:cubicBezTo>
                        <a:pt x="3759665" y="2194064"/>
                        <a:pt x="3521017" y="2432713"/>
                        <a:pt x="3226630" y="2432713"/>
                      </a:cubicBezTo>
                      <a:cubicBezTo>
                        <a:pt x="2932244" y="2432712"/>
                        <a:pt x="2693596" y="2194065"/>
                        <a:pt x="2693596" y="1899678"/>
                      </a:cubicBezTo>
                      <a:cubicBezTo>
                        <a:pt x="2693596" y="1605292"/>
                        <a:pt x="2932244" y="1366644"/>
                        <a:pt x="3226630" y="1366644"/>
                      </a:cubicBezTo>
                      <a:cubicBezTo>
                        <a:pt x="3263429" y="1366644"/>
                        <a:pt x="3299356" y="1370373"/>
                        <a:pt x="3334055" y="1377473"/>
                      </a:cubicBezTo>
                      <a:close/>
                      <a:moveTo>
                        <a:pt x="1391137" y="789478"/>
                      </a:moveTo>
                      <a:lnTo>
                        <a:pt x="1759910" y="888290"/>
                      </a:lnTo>
                      <a:lnTo>
                        <a:pt x="1754625" y="1202375"/>
                      </a:lnTo>
                      <a:lnTo>
                        <a:pt x="1744979" y="1199790"/>
                      </a:lnTo>
                      <a:cubicBezTo>
                        <a:pt x="1823578" y="1244024"/>
                        <a:pt x="1894617" y="1298265"/>
                        <a:pt x="1954704" y="1362586"/>
                      </a:cubicBezTo>
                      <a:lnTo>
                        <a:pt x="2234317" y="1293059"/>
                      </a:lnTo>
                      <a:lnTo>
                        <a:pt x="2413554" y="1630152"/>
                      </a:lnTo>
                      <a:lnTo>
                        <a:pt x="2214321" y="1809770"/>
                      </a:lnTo>
                      <a:cubicBezTo>
                        <a:pt x="2239296" y="1900740"/>
                        <a:pt x="2251067" y="1995997"/>
                        <a:pt x="2246841" y="2092825"/>
                      </a:cubicBezTo>
                      <a:lnTo>
                        <a:pt x="2495698" y="2230974"/>
                      </a:lnTo>
                      <a:lnTo>
                        <a:pt x="2396885" y="2599747"/>
                      </a:lnTo>
                      <a:lnTo>
                        <a:pt x="2094912" y="2594668"/>
                      </a:lnTo>
                      <a:cubicBezTo>
                        <a:pt x="2056732" y="2658461"/>
                        <a:pt x="2010475" y="2715996"/>
                        <a:pt x="1958644" y="2767359"/>
                      </a:cubicBezTo>
                      <a:lnTo>
                        <a:pt x="2057814" y="3026193"/>
                      </a:lnTo>
                      <a:lnTo>
                        <a:pt x="1745078" y="3245174"/>
                      </a:lnTo>
                      <a:lnTo>
                        <a:pt x="1507869" y="3039237"/>
                      </a:lnTo>
                      <a:lnTo>
                        <a:pt x="1536736" y="3019025"/>
                      </a:lnTo>
                      <a:cubicBezTo>
                        <a:pt x="1445878" y="3048429"/>
                        <a:pt x="1349798" y="3062567"/>
                        <a:pt x="1251837" y="3062021"/>
                      </a:cubicBezTo>
                      <a:lnTo>
                        <a:pt x="1108065" y="3321003"/>
                      </a:lnTo>
                      <a:lnTo>
                        <a:pt x="739291" y="3222191"/>
                      </a:lnTo>
                      <a:lnTo>
                        <a:pt x="744274" y="2926021"/>
                      </a:lnTo>
                      <a:cubicBezTo>
                        <a:pt x="666128" y="2881484"/>
                        <a:pt x="595548" y="2827017"/>
                        <a:pt x="535891" y="2762576"/>
                      </a:cubicBezTo>
                      <a:lnTo>
                        <a:pt x="540671" y="2772825"/>
                      </a:lnTo>
                      <a:lnTo>
                        <a:pt x="232276" y="2832568"/>
                      </a:lnTo>
                      <a:lnTo>
                        <a:pt x="70927" y="2486556"/>
                      </a:lnTo>
                      <a:lnTo>
                        <a:pt x="279495" y="2317444"/>
                      </a:lnTo>
                      <a:cubicBezTo>
                        <a:pt x="257233" y="2235849"/>
                        <a:pt x="245603" y="2150814"/>
                        <a:pt x="245586" y="2064274"/>
                      </a:cubicBezTo>
                      <a:lnTo>
                        <a:pt x="0" y="1927940"/>
                      </a:lnTo>
                      <a:lnTo>
                        <a:pt x="98812" y="1559167"/>
                      </a:lnTo>
                      <a:lnTo>
                        <a:pt x="380240" y="1563901"/>
                      </a:lnTo>
                      <a:cubicBezTo>
                        <a:pt x="418421" y="1496524"/>
                        <a:pt x="464524" y="1435092"/>
                        <a:pt x="516679" y="1380105"/>
                      </a:cubicBezTo>
                      <a:lnTo>
                        <a:pt x="422419" y="1089378"/>
                      </a:lnTo>
                      <a:lnTo>
                        <a:pt x="746189" y="887063"/>
                      </a:lnTo>
                      <a:lnTo>
                        <a:pt x="972292" y="1105134"/>
                      </a:lnTo>
                      <a:lnTo>
                        <a:pt x="970019" y="1106554"/>
                      </a:lnTo>
                      <a:cubicBezTo>
                        <a:pt x="1058903" y="1078586"/>
                        <a:pt x="1152743" y="1065659"/>
                        <a:pt x="1248316" y="1066709"/>
                      </a:cubicBezTo>
                      <a:lnTo>
                        <a:pt x="1238669" y="1064125"/>
                      </a:lnTo>
                      <a:close/>
                      <a:moveTo>
                        <a:pt x="3349970" y="1300109"/>
                      </a:moveTo>
                      <a:cubicBezTo>
                        <a:pt x="3310130" y="1291957"/>
                        <a:pt x="3268880" y="1287676"/>
                        <a:pt x="3226630" y="1287676"/>
                      </a:cubicBezTo>
                      <a:cubicBezTo>
                        <a:pt x="2888631" y="1287676"/>
                        <a:pt x="2614628" y="1561679"/>
                        <a:pt x="2614628" y="1899678"/>
                      </a:cubicBezTo>
                      <a:cubicBezTo>
                        <a:pt x="2614628" y="2237678"/>
                        <a:pt x="2888630" y="2511680"/>
                        <a:pt x="3226630" y="2511681"/>
                      </a:cubicBezTo>
                      <a:cubicBezTo>
                        <a:pt x="3564630" y="2511681"/>
                        <a:pt x="3838633" y="2237678"/>
                        <a:pt x="3838633" y="1899678"/>
                      </a:cubicBezTo>
                      <a:cubicBezTo>
                        <a:pt x="3838632" y="1603928"/>
                        <a:pt x="3628849" y="1357176"/>
                        <a:pt x="3349970" y="1300109"/>
                      </a:cubicBezTo>
                      <a:close/>
                      <a:moveTo>
                        <a:pt x="3358324" y="1024334"/>
                      </a:moveTo>
                      <a:lnTo>
                        <a:pt x="3410883" y="1234575"/>
                      </a:lnTo>
                      <a:lnTo>
                        <a:pt x="3403994" y="1234575"/>
                      </a:lnTo>
                      <a:cubicBezTo>
                        <a:pt x="3464268" y="1250018"/>
                        <a:pt x="3521292" y="1273478"/>
                        <a:pt x="3572818" y="1305612"/>
                      </a:cubicBezTo>
                      <a:lnTo>
                        <a:pt x="3746730" y="1209354"/>
                      </a:lnTo>
                      <a:lnTo>
                        <a:pt x="3926358" y="1401981"/>
                      </a:lnTo>
                      <a:lnTo>
                        <a:pt x="3825667" y="1557247"/>
                      </a:lnTo>
                      <a:cubicBezTo>
                        <a:pt x="3858552" y="1613408"/>
                        <a:pt x="3883404" y="1674784"/>
                        <a:pt x="3897877" y="1740062"/>
                      </a:cubicBezTo>
                      <a:lnTo>
                        <a:pt x="4088377" y="1787686"/>
                      </a:lnTo>
                      <a:lnTo>
                        <a:pt x="4088377" y="2051071"/>
                      </a:lnTo>
                      <a:lnTo>
                        <a:pt x="3886243" y="2101605"/>
                      </a:lnTo>
                      <a:cubicBezTo>
                        <a:pt x="3872191" y="2150933"/>
                        <a:pt x="3851639" y="2197531"/>
                        <a:pt x="3826272" y="2241013"/>
                      </a:cubicBezTo>
                      <a:lnTo>
                        <a:pt x="3938572" y="2395786"/>
                      </a:lnTo>
                      <a:lnTo>
                        <a:pt x="3769272" y="2597551"/>
                      </a:lnTo>
                      <a:lnTo>
                        <a:pt x="3574432" y="2502674"/>
                      </a:lnTo>
                      <a:lnTo>
                        <a:pt x="3590059" y="2484050"/>
                      </a:lnTo>
                      <a:cubicBezTo>
                        <a:pt x="3534764" y="2519868"/>
                        <a:pt x="3473263" y="2546445"/>
                        <a:pt x="3407886" y="2563572"/>
                      </a:cubicBezTo>
                      <a:lnTo>
                        <a:pt x="3358323" y="2761823"/>
                      </a:lnTo>
                      <a:lnTo>
                        <a:pt x="3094938" y="2761823"/>
                      </a:lnTo>
                      <a:lnTo>
                        <a:pt x="3045375" y="2563574"/>
                      </a:lnTo>
                      <a:cubicBezTo>
                        <a:pt x="2985349" y="2547848"/>
                        <a:pt x="2928591" y="2524155"/>
                        <a:pt x="2877330" y="2491865"/>
                      </a:cubicBezTo>
                      <a:lnTo>
                        <a:pt x="2882346" y="2497841"/>
                      </a:lnTo>
                      <a:lnTo>
                        <a:pt x="2687507" y="2592718"/>
                      </a:lnTo>
                      <a:lnTo>
                        <a:pt x="2518206" y="2390954"/>
                      </a:lnTo>
                      <a:lnTo>
                        <a:pt x="2626994" y="2241021"/>
                      </a:lnTo>
                      <a:cubicBezTo>
                        <a:pt x="2597591" y="2190623"/>
                        <a:pt x="2574657" y="2136035"/>
                        <a:pt x="2559194" y="2078370"/>
                      </a:cubicBezTo>
                      <a:lnTo>
                        <a:pt x="2371198" y="2031371"/>
                      </a:lnTo>
                      <a:lnTo>
                        <a:pt x="2371198" y="1767986"/>
                      </a:lnTo>
                      <a:lnTo>
                        <a:pt x="2559579" y="1720890"/>
                      </a:lnTo>
                      <a:cubicBezTo>
                        <a:pt x="2572992" y="1669175"/>
                        <a:pt x="2592745" y="1620006"/>
                        <a:pt x="2617681" y="1574051"/>
                      </a:cubicBezTo>
                      <a:lnTo>
                        <a:pt x="2502958" y="1397149"/>
                      </a:lnTo>
                      <a:lnTo>
                        <a:pt x="2682587" y="1204520"/>
                      </a:lnTo>
                      <a:lnTo>
                        <a:pt x="2872193" y="1309466"/>
                      </a:lnTo>
                      <a:lnTo>
                        <a:pt x="2870932" y="1310818"/>
                      </a:lnTo>
                      <a:cubicBezTo>
                        <a:pt x="2925169" y="1276310"/>
                        <a:pt x="2985393" y="1250941"/>
                        <a:pt x="3049268" y="1234575"/>
                      </a:cubicBezTo>
                      <a:lnTo>
                        <a:pt x="3042378" y="1234576"/>
                      </a:lnTo>
                      <a:lnTo>
                        <a:pt x="3094939" y="1024334"/>
                      </a:lnTo>
                      <a:close/>
                      <a:moveTo>
                        <a:pt x="2786480" y="402820"/>
                      </a:moveTo>
                      <a:cubicBezTo>
                        <a:pt x="2745900" y="389943"/>
                        <a:pt x="2701172" y="388627"/>
                        <a:pt x="2657264" y="401580"/>
                      </a:cubicBezTo>
                      <a:cubicBezTo>
                        <a:pt x="2540176" y="436121"/>
                        <a:pt x="2473258" y="559041"/>
                        <a:pt x="2507800" y="676128"/>
                      </a:cubicBezTo>
                      <a:cubicBezTo>
                        <a:pt x="2542340" y="793216"/>
                        <a:pt x="2665260" y="860133"/>
                        <a:pt x="2782348" y="825592"/>
                      </a:cubicBezTo>
                      <a:cubicBezTo>
                        <a:pt x="2899435" y="791051"/>
                        <a:pt x="2966353" y="668132"/>
                        <a:pt x="2931812" y="551045"/>
                      </a:cubicBezTo>
                      <a:cubicBezTo>
                        <a:pt x="2910223" y="477864"/>
                        <a:pt x="2854113" y="424282"/>
                        <a:pt x="2786480" y="402820"/>
                      </a:cubicBezTo>
                      <a:close/>
                      <a:moveTo>
                        <a:pt x="2932202" y="47278"/>
                      </a:moveTo>
                      <a:lnTo>
                        <a:pt x="3090904" y="140999"/>
                      </a:lnTo>
                      <a:lnTo>
                        <a:pt x="3054065" y="265147"/>
                      </a:lnTo>
                      <a:cubicBezTo>
                        <a:pt x="3087256" y="296329"/>
                        <a:pt x="3116089" y="332603"/>
                        <a:pt x="3138727" y="373550"/>
                      </a:cubicBezTo>
                      <a:lnTo>
                        <a:pt x="3276016" y="367796"/>
                      </a:lnTo>
                      <a:lnTo>
                        <a:pt x="3328165" y="544574"/>
                      </a:lnTo>
                      <a:lnTo>
                        <a:pt x="3202503" y="618514"/>
                      </a:lnTo>
                      <a:cubicBezTo>
                        <a:pt x="3202838" y="654403"/>
                        <a:pt x="3198271" y="689748"/>
                        <a:pt x="3189855" y="723955"/>
                      </a:cubicBezTo>
                      <a:lnTo>
                        <a:pt x="3295873" y="805599"/>
                      </a:lnTo>
                      <a:lnTo>
                        <a:pt x="3222192" y="974540"/>
                      </a:lnTo>
                      <a:lnTo>
                        <a:pt x="3072634" y="949439"/>
                      </a:lnTo>
                      <a:lnTo>
                        <a:pt x="3079435" y="933845"/>
                      </a:lnTo>
                      <a:cubicBezTo>
                        <a:pt x="3049413" y="968833"/>
                        <a:pt x="3013398" y="998848"/>
                        <a:pt x="2972910" y="1023288"/>
                      </a:cubicBezTo>
                      <a:lnTo>
                        <a:pt x="2978897" y="1166163"/>
                      </a:lnTo>
                      <a:lnTo>
                        <a:pt x="2802119" y="1218312"/>
                      </a:lnTo>
                      <a:lnTo>
                        <a:pt x="2729602" y="1095065"/>
                      </a:lnTo>
                      <a:cubicBezTo>
                        <a:pt x="2686199" y="1096396"/>
                        <a:pt x="2643414" y="1091732"/>
                        <a:pt x="2602615" y="1080209"/>
                      </a:cubicBezTo>
                      <a:lnTo>
                        <a:pt x="2607165" y="1083226"/>
                      </a:lnTo>
                      <a:lnTo>
                        <a:pt x="2495179" y="1185484"/>
                      </a:lnTo>
                      <a:lnTo>
                        <a:pt x="2341599" y="1083585"/>
                      </a:lnTo>
                      <a:lnTo>
                        <a:pt x="2384929" y="961414"/>
                      </a:lnTo>
                      <a:cubicBezTo>
                        <a:pt x="2355215" y="933409"/>
                        <a:pt x="2329015" y="901312"/>
                        <a:pt x="2307218" y="865670"/>
                      </a:cubicBezTo>
                      <a:lnTo>
                        <a:pt x="2171734" y="871348"/>
                      </a:lnTo>
                      <a:lnTo>
                        <a:pt x="2119584" y="694571"/>
                      </a:lnTo>
                      <a:lnTo>
                        <a:pt x="2236697" y="625662"/>
                      </a:lnTo>
                      <a:cubicBezTo>
                        <a:pt x="2235459" y="588297"/>
                        <a:pt x="2238982" y="551385"/>
                        <a:pt x="2246620" y="515603"/>
                      </a:cubicBezTo>
                      <a:lnTo>
                        <a:pt x="2134594" y="419585"/>
                      </a:lnTo>
                      <a:lnTo>
                        <a:pt x="2217016" y="254732"/>
                      </a:lnTo>
                      <a:lnTo>
                        <a:pt x="2365055" y="287627"/>
                      </a:lnTo>
                      <a:lnTo>
                        <a:pt x="2364476" y="288784"/>
                      </a:lnTo>
                      <a:cubicBezTo>
                        <a:pt x="2394046" y="254885"/>
                        <a:pt x="2429444" y="225933"/>
                        <a:pt x="2469075" y="202302"/>
                      </a:cubicBezTo>
                      <a:lnTo>
                        <a:pt x="2464452" y="203666"/>
                      </a:lnTo>
                      <a:lnTo>
                        <a:pt x="2458102" y="52150"/>
                      </a:lnTo>
                      <a:lnTo>
                        <a:pt x="2634880" y="0"/>
                      </a:lnTo>
                      <a:lnTo>
                        <a:pt x="2711784" y="130703"/>
                      </a:lnTo>
                      <a:lnTo>
                        <a:pt x="2707159" y="132067"/>
                      </a:lnTo>
                      <a:cubicBezTo>
                        <a:pt x="2750672" y="130497"/>
                        <a:pt x="2793590" y="134953"/>
                        <a:pt x="2834535" y="1463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 fontAlgn="base"/>
                  <a:endParaRPr lang="ko-KR" altLang="en-US" sz="2025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57362" name="图片 22"/>
              <p:cNvPicPr>
                <a:picLocks noChangeAspect="1"/>
              </p:cNvPicPr>
              <p:nvPr/>
            </p:nvPicPr>
            <p:blipFill>
              <a:blip r:embed="rId1">
                <a:biLevel thresh="50000"/>
              </a:blip>
              <a:stretch>
                <a:fillRect/>
              </a:stretch>
            </p:blipFill>
            <p:spPr>
              <a:xfrm>
                <a:off x="4163831" y="1282043"/>
                <a:ext cx="662586" cy="6625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7363" name="图片 20"/>
              <p:cNvPicPr>
                <a:picLocks noChangeAspect="1"/>
              </p:cNvPicPr>
              <p:nvPr/>
            </p:nvPicPr>
            <p:blipFill>
              <a:blip r:embed="rId2">
                <a:biLevel thresh="50000"/>
              </a:blip>
              <a:stretch>
                <a:fillRect/>
              </a:stretch>
            </p:blipFill>
            <p:spPr>
              <a:xfrm>
                <a:off x="3121195" y="2757428"/>
                <a:ext cx="497894" cy="49767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4863" y="3226689"/>
                <a:ext cx="851513" cy="627382"/>
              </a:xfrm>
              <a:prstGeom prst="rect">
                <a:avLst/>
              </a:prstGeom>
            </p:spPr>
          </p:pic>
          <p:pic>
            <p:nvPicPr>
              <p:cNvPr id="57365" name="Picture 130"/>
              <p:cNvPicPr>
                <a:picLocks noChangeAspect="1"/>
              </p:cNvPicPr>
              <p:nvPr/>
            </p:nvPicPr>
            <p:blipFill>
              <a:blip r:embed="rId4">
                <a:lum bright="93997" contrast="-70001"/>
              </a:blip>
              <a:stretch>
                <a:fillRect/>
              </a:stretch>
            </p:blipFill>
            <p:spPr>
              <a:xfrm>
                <a:off x="3679204" y="2701581"/>
                <a:ext cx="323207" cy="34830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7366" name="图片 39"/>
              <p:cNvPicPr>
                <a:picLocks noChangeAspect="1"/>
              </p:cNvPicPr>
              <p:nvPr/>
            </p:nvPicPr>
            <p:blipFill>
              <a:blip r:embed="rId5">
                <a:biLevel thresh="50000"/>
                <a:lum bright="100000" contrast="29999"/>
              </a:blip>
              <a:stretch>
                <a:fillRect/>
              </a:stretch>
            </p:blipFill>
            <p:spPr>
              <a:xfrm>
                <a:off x="4517985" y="4341396"/>
                <a:ext cx="872730" cy="87221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7367" name="Rectangle 142"/>
            <p:cNvSpPr/>
            <p:nvPr/>
          </p:nvSpPr>
          <p:spPr>
            <a:xfrm>
              <a:off x="7111024" y="2845880"/>
              <a:ext cx="1718733" cy="962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00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理学  </a:t>
              </a:r>
              <a:endPara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理学Science</a:t>
              </a:r>
              <a:endParaRPr lang="en-GB" altLang="zh-CN" sz="21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7368" name="Rectangle 144"/>
            <p:cNvSpPr/>
            <p:nvPr/>
          </p:nvSpPr>
          <p:spPr>
            <a:xfrm>
              <a:off x="-304930" y="4933965"/>
              <a:ext cx="3515360" cy="12911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100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管理学 </a:t>
              </a:r>
              <a:endPara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  <a:p>
              <a:pPr algn="ctr"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管理学</a:t>
              </a:r>
              <a:endParaRPr lang="zh-CN" altLang="en-US" sz="28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  <a:p>
              <a:pPr algn="ctr"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Management</a:t>
              </a:r>
              <a:endParaRPr lang="zh-CN" altLang="en-US" sz="28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57369" name="Rectangle 151"/>
            <p:cNvSpPr/>
            <p:nvPr/>
          </p:nvSpPr>
          <p:spPr>
            <a:xfrm>
              <a:off x="7335391" y="1154241"/>
              <a:ext cx="2451947" cy="10041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100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文学  </a:t>
              </a:r>
              <a:endPara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  <a:p>
              <a:pPr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文学Literature</a:t>
              </a:r>
              <a:endParaRPr lang="zh-CN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grpSp>
          <p:nvGrpSpPr>
            <p:cNvPr id="57370" name="Group 107"/>
            <p:cNvGrpSpPr/>
            <p:nvPr/>
          </p:nvGrpSpPr>
          <p:grpSpPr>
            <a:xfrm>
              <a:off x="3503150" y="2534628"/>
              <a:ext cx="2122751" cy="2018322"/>
              <a:chOff x="-62179" y="1771108"/>
              <a:chExt cx="4016086" cy="3722233"/>
            </a:xfrm>
          </p:grpSpPr>
          <p:sp>
            <p:nvSpPr>
              <p:cNvPr id="109" name="Freeform: Shape 39"/>
              <p:cNvSpPr/>
              <p:nvPr/>
            </p:nvSpPr>
            <p:spPr>
              <a:xfrm>
                <a:off x="-62179" y="1771108"/>
                <a:ext cx="4016086" cy="3722233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/>
                <a:endParaRPr lang="en-US" sz="100" strike="noStrike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57372" name="Freeform: Shape 40"/>
              <p:cNvSpPr/>
              <p:nvPr/>
            </p:nvSpPr>
            <p:spPr>
              <a:xfrm>
                <a:off x="-4116" y="1792684"/>
                <a:ext cx="3840623" cy="3581654"/>
              </a:xfrm>
              <a:custGeom>
                <a:avLst/>
                <a:gdLst/>
                <a:ahLst/>
                <a:cxnLst>
                  <a:cxn ang="0">
                    <a:pos x="3631381" y="2478061"/>
                  </a:cxn>
                  <a:cxn ang="0">
                    <a:pos x="3607824" y="2497351"/>
                  </a:cxn>
                  <a:cxn ang="0">
                    <a:pos x="3611447" y="2559539"/>
                  </a:cxn>
                  <a:cxn ang="0">
                    <a:pos x="3662186" y="2520383"/>
                  </a:cxn>
                  <a:cxn ang="0">
                    <a:pos x="3665809" y="2513474"/>
                  </a:cxn>
                  <a:cxn ang="0">
                    <a:pos x="3665809" y="2488138"/>
                  </a:cxn>
                  <a:cxn ang="0">
                    <a:pos x="3631381" y="2478061"/>
                  </a:cxn>
                  <a:cxn ang="0">
                    <a:pos x="3111320" y="2059729"/>
                  </a:cxn>
                  <a:cxn ang="0">
                    <a:pos x="3100447" y="2072397"/>
                  </a:cxn>
                  <a:cxn ang="0">
                    <a:pos x="3129440" y="2104643"/>
                  </a:cxn>
                  <a:cxn ang="0">
                    <a:pos x="3148769" y="2089671"/>
                  </a:cxn>
                  <a:cxn ang="0">
                    <a:pos x="3111320" y="2059729"/>
                  </a:cxn>
                  <a:cxn ang="0">
                    <a:pos x="1017794" y="1914622"/>
                  </a:cxn>
                  <a:cxn ang="0">
                    <a:pos x="1029875" y="1921532"/>
                  </a:cxn>
                  <a:cxn ang="0">
                    <a:pos x="1017794" y="1934200"/>
                  </a:cxn>
                  <a:cxn ang="0">
                    <a:pos x="1004507" y="1927290"/>
                  </a:cxn>
                  <a:cxn ang="0">
                    <a:pos x="1017794" y="1914622"/>
                  </a:cxn>
                  <a:cxn ang="0">
                    <a:pos x="727866" y="1907713"/>
                  </a:cxn>
                  <a:cxn ang="0">
                    <a:pos x="752027" y="1921532"/>
                  </a:cxn>
                  <a:cxn ang="0">
                    <a:pos x="741155" y="1930745"/>
                  </a:cxn>
                  <a:cxn ang="0">
                    <a:pos x="716994" y="1919229"/>
                  </a:cxn>
                  <a:cxn ang="0">
                    <a:pos x="727866" y="1907713"/>
                  </a:cxn>
                  <a:cxn ang="0">
                    <a:pos x="886118" y="1874316"/>
                  </a:cxn>
                  <a:cxn ang="0">
                    <a:pos x="968264" y="1924988"/>
                  </a:cxn>
                  <a:cxn ang="0">
                    <a:pos x="860750" y="1924988"/>
                  </a:cxn>
                  <a:cxn ang="0">
                    <a:pos x="886118" y="1874316"/>
                  </a:cxn>
                  <a:cxn ang="0">
                    <a:pos x="625184" y="1766062"/>
                  </a:cxn>
                  <a:cxn ang="0">
                    <a:pos x="713369" y="1789095"/>
                  </a:cxn>
                  <a:cxn ang="0">
                    <a:pos x="819677" y="1859344"/>
                  </a:cxn>
                  <a:cxn ang="0">
                    <a:pos x="732698" y="1844373"/>
                  </a:cxn>
                  <a:cxn ang="0">
                    <a:pos x="668673" y="1798308"/>
                  </a:cxn>
                  <a:cxn ang="0">
                    <a:pos x="665886" y="1797319"/>
                  </a:cxn>
                  <a:cxn ang="0">
                    <a:pos x="668673" y="1799459"/>
                  </a:cxn>
                  <a:cxn ang="0">
                    <a:pos x="572030" y="1807521"/>
                  </a:cxn>
                  <a:cxn ang="0">
                    <a:pos x="625184" y="1766062"/>
                  </a:cxn>
                  <a:cxn ang="0">
                    <a:pos x="751423" y="1709487"/>
                  </a:cxn>
                  <a:cxn ang="0">
                    <a:pos x="756859" y="1710783"/>
                  </a:cxn>
                  <a:cxn ang="0">
                    <a:pos x="755651" y="1749939"/>
                  </a:cxn>
                  <a:cxn ang="0">
                    <a:pos x="745987" y="1710783"/>
                  </a:cxn>
                  <a:cxn ang="0">
                    <a:pos x="751423" y="1709487"/>
                  </a:cxn>
                  <a:cxn ang="0">
                    <a:pos x="3339638" y="1420571"/>
                  </a:cxn>
                  <a:cxn ang="0">
                    <a:pos x="3390376" y="1427480"/>
                  </a:cxn>
                  <a:cxn ang="0">
                    <a:pos x="3339638" y="1420571"/>
                  </a:cxn>
                  <a:cxn ang="0">
                    <a:pos x="3142728" y="1324984"/>
                  </a:cxn>
                  <a:cxn ang="0">
                    <a:pos x="3151185" y="1342258"/>
                  </a:cxn>
                  <a:cxn ang="0">
                    <a:pos x="3125816" y="1373353"/>
                  </a:cxn>
                  <a:cxn ang="0">
                    <a:pos x="3100447" y="1383717"/>
                  </a:cxn>
                  <a:cxn ang="0">
                    <a:pos x="3062998" y="1353775"/>
                  </a:cxn>
                  <a:cxn ang="0">
                    <a:pos x="3102864" y="1348017"/>
                  </a:cxn>
                  <a:cxn ang="0">
                    <a:pos x="3142728" y="1324984"/>
                  </a:cxn>
                  <a:cxn ang="0">
                    <a:pos x="2973604" y="1257038"/>
                  </a:cxn>
                  <a:cxn ang="0">
                    <a:pos x="2986892" y="1289284"/>
                  </a:cxn>
                  <a:cxn ang="0">
                    <a:pos x="2969980" y="1320378"/>
                  </a:cxn>
                  <a:cxn ang="0">
                    <a:pos x="2953067" y="1288132"/>
                  </a:cxn>
                  <a:cxn ang="0">
                    <a:pos x="2973604" y="1257038"/>
                  </a:cxn>
                  <a:cxn ang="0">
                    <a:pos x="887327" y="1168363"/>
                  </a:cxn>
                  <a:cxn ang="0">
                    <a:pos x="782228" y="1199456"/>
                  </a:cxn>
                  <a:cxn ang="0">
                    <a:pos x="887327" y="1168363"/>
                  </a:cxn>
                  <a:cxn ang="0">
                    <a:pos x="3534133" y="1134965"/>
                  </a:cxn>
                  <a:cxn ang="0">
                    <a:pos x="3569165" y="1134965"/>
                  </a:cxn>
                  <a:cxn ang="0">
                    <a:pos x="3569165" y="1143026"/>
                  </a:cxn>
                  <a:cxn ang="0">
                    <a:pos x="3534133" y="1134965"/>
                  </a:cxn>
                  <a:cxn ang="0">
                    <a:pos x="935648" y="1130501"/>
                  </a:cxn>
                  <a:cxn ang="0">
                    <a:pos x="890951" y="1149935"/>
                  </a:cxn>
                  <a:cxn ang="0">
                    <a:pos x="976721" y="1132660"/>
                  </a:cxn>
                  <a:cxn ang="0">
                    <a:pos x="935648" y="1130501"/>
                  </a:cxn>
                  <a:cxn ang="0">
                    <a:pos x="785550" y="1064283"/>
                  </a:cxn>
                  <a:cxn ang="0">
                    <a:pos x="771355" y="1067017"/>
                  </a:cxn>
                  <a:cxn ang="0">
                    <a:pos x="686793" y="1170665"/>
                  </a:cxn>
                  <a:cxn ang="0">
                    <a:pos x="708537" y="1179878"/>
                  </a:cxn>
                  <a:cxn ang="0">
                    <a:pos x="733907" y="1147632"/>
                  </a:cxn>
                  <a:cxn ang="0">
                    <a:pos x="790684" y="1076231"/>
                  </a:cxn>
                  <a:cxn ang="0">
                    <a:pos x="785550" y="1064283"/>
                  </a:cxn>
                  <a:cxn ang="0">
                    <a:pos x="836589" y="1054350"/>
                  </a:cxn>
                  <a:cxn ang="0">
                    <a:pos x="820885" y="1063563"/>
                  </a:cxn>
                  <a:cxn ang="0">
                    <a:pos x="834173" y="1148784"/>
                  </a:cxn>
                  <a:cxn ang="0">
                    <a:pos x="866791" y="1105022"/>
                  </a:cxn>
                  <a:cxn ang="0">
                    <a:pos x="901823" y="1100416"/>
                  </a:cxn>
                  <a:cxn ang="0">
                    <a:pos x="899407" y="1077383"/>
                  </a:cxn>
                  <a:cxn ang="0">
                    <a:pos x="836589" y="1054350"/>
                  </a:cxn>
                  <a:cxn ang="0">
                    <a:pos x="786852" y="971882"/>
                  </a:cxn>
                  <a:cxn ang="0">
                    <a:pos x="765316" y="976039"/>
                  </a:cxn>
                  <a:cxn ang="0">
                    <a:pos x="675921" y="1017498"/>
                  </a:cxn>
                  <a:cxn ang="0">
                    <a:pos x="686793" y="1034772"/>
                  </a:cxn>
                  <a:cxn ang="0">
                    <a:pos x="764107" y="1039378"/>
                  </a:cxn>
                  <a:cxn ang="0">
                    <a:pos x="828133" y="1010588"/>
                  </a:cxn>
                  <a:cxn ang="0">
                    <a:pos x="786852" y="971882"/>
                  </a:cxn>
                  <a:cxn ang="0">
                    <a:pos x="2601528" y="834387"/>
                  </a:cxn>
                  <a:cxn ang="0">
                    <a:pos x="2630521" y="873542"/>
                  </a:cxn>
                  <a:cxn ang="0">
                    <a:pos x="2564080" y="946095"/>
                  </a:cxn>
                  <a:cxn ang="0">
                    <a:pos x="2537503" y="933428"/>
                  </a:cxn>
                  <a:cxn ang="0">
                    <a:pos x="2583408" y="844751"/>
                  </a:cxn>
                  <a:cxn ang="0">
                    <a:pos x="2601528" y="834387"/>
                  </a:cxn>
                  <a:cxn ang="0">
                    <a:pos x="2677635" y="735922"/>
                  </a:cxn>
                  <a:cxn ang="0">
                    <a:pos x="2680051" y="753772"/>
                  </a:cxn>
                  <a:cxn ang="0">
                    <a:pos x="2677635" y="757227"/>
                  </a:cxn>
                  <a:cxn ang="0">
                    <a:pos x="2739246" y="859723"/>
                  </a:cxn>
                  <a:cxn ang="0">
                    <a:pos x="2789983" y="917305"/>
                  </a:cxn>
                  <a:cxn ang="0">
                    <a:pos x="2760990" y="967977"/>
                  </a:cxn>
                  <a:cxn ang="0">
                    <a:pos x="2653474" y="985251"/>
                  </a:cxn>
                  <a:cxn ang="0">
                    <a:pos x="2653474" y="940337"/>
                  </a:cxn>
                  <a:cxn ang="0">
                    <a:pos x="2677635" y="895423"/>
                  </a:cxn>
                  <a:cxn ang="0">
                    <a:pos x="2676428" y="858571"/>
                  </a:cxn>
                  <a:cxn ang="0">
                    <a:pos x="2634146" y="809051"/>
                  </a:cxn>
                  <a:cxn ang="0">
                    <a:pos x="2660723" y="738800"/>
                  </a:cxn>
                  <a:cxn ang="0">
                    <a:pos x="2677635" y="735922"/>
                  </a:cxn>
                  <a:cxn ang="0">
                    <a:pos x="1176048" y="579874"/>
                  </a:cxn>
                  <a:cxn ang="0">
                    <a:pos x="1184503" y="587936"/>
                  </a:cxn>
                  <a:cxn ang="0">
                    <a:pos x="1178464" y="597150"/>
                  </a:cxn>
                  <a:cxn ang="0">
                    <a:pos x="1166383" y="590240"/>
                  </a:cxn>
                  <a:cxn ang="0">
                    <a:pos x="1176048" y="579874"/>
                  </a:cxn>
                  <a:cxn ang="0">
                    <a:pos x="2458036" y="505306"/>
                  </a:cxn>
                  <a:cxn ang="0">
                    <a:pos x="2485558" y="533809"/>
                  </a:cxn>
                  <a:cxn ang="0">
                    <a:pos x="2461397" y="563752"/>
                  </a:cxn>
                  <a:cxn ang="0">
                    <a:pos x="2336969" y="581027"/>
                  </a:cxn>
                  <a:cxn ang="0">
                    <a:pos x="2323681" y="554538"/>
                  </a:cxn>
                  <a:cxn ang="0">
                    <a:pos x="2324889" y="522293"/>
                  </a:cxn>
                  <a:cxn ang="0">
                    <a:pos x="2340594" y="511928"/>
                  </a:cxn>
                  <a:cxn ang="0">
                    <a:pos x="2356298" y="523445"/>
                  </a:cxn>
                  <a:cxn ang="0">
                    <a:pos x="2443276" y="506170"/>
                  </a:cxn>
                  <a:cxn ang="0">
                    <a:pos x="2458036" y="505306"/>
                  </a:cxn>
                  <a:cxn ang="0">
                    <a:pos x="1147055" y="470470"/>
                  </a:cxn>
                  <a:cxn ang="0">
                    <a:pos x="1190544" y="524597"/>
                  </a:cxn>
                  <a:cxn ang="0">
                    <a:pos x="1195376" y="539568"/>
                  </a:cxn>
                  <a:cxn ang="0">
                    <a:pos x="1180880" y="543022"/>
                  </a:cxn>
                  <a:cxn ang="0">
                    <a:pos x="1114437" y="543022"/>
                  </a:cxn>
                  <a:cxn ang="0">
                    <a:pos x="1086653" y="536113"/>
                  </a:cxn>
                  <a:cxn ang="0">
                    <a:pos x="1099941" y="499260"/>
                  </a:cxn>
                  <a:cxn ang="0">
                    <a:pos x="1147055" y="470470"/>
                  </a:cxn>
                  <a:cxn ang="0">
                    <a:pos x="1347589" y="411737"/>
                  </a:cxn>
                  <a:cxn ang="0">
                    <a:pos x="1374165" y="427860"/>
                  </a:cxn>
                  <a:cxn ang="0">
                    <a:pos x="1336716" y="435920"/>
                  </a:cxn>
                  <a:cxn ang="0">
                    <a:pos x="1347589" y="411737"/>
                  </a:cxn>
                  <a:cxn ang="0">
                    <a:pos x="3134059" y="406276"/>
                  </a:cxn>
                  <a:cxn ang="0">
                    <a:pos x="3198298" y="447437"/>
                  </a:cxn>
                  <a:cxn ang="0">
                    <a:pos x="3612654" y="949551"/>
                  </a:cxn>
                  <a:cxn ang="0">
                    <a:pos x="3704465" y="1137268"/>
                  </a:cxn>
                  <a:cxn ang="0">
                    <a:pos x="3711713" y="1182181"/>
                  </a:cxn>
                  <a:cxn ang="0">
                    <a:pos x="3611446" y="1134965"/>
                  </a:cxn>
                  <a:cxn ang="0">
                    <a:pos x="3633190" y="1076231"/>
                  </a:cxn>
                  <a:cxn ang="0">
                    <a:pos x="3564333" y="1098112"/>
                  </a:cxn>
                  <a:cxn ang="0">
                    <a:pos x="3496683" y="1093506"/>
                  </a:cxn>
                  <a:cxn ang="0">
                    <a:pos x="3460442" y="1108476"/>
                  </a:cxn>
                  <a:cxn ang="0">
                    <a:pos x="3433865" y="1174120"/>
                  </a:cxn>
                  <a:cxn ang="0">
                    <a:pos x="3432657" y="1222489"/>
                  </a:cxn>
                  <a:cxn ang="0">
                    <a:pos x="3439905" y="1262796"/>
                  </a:cxn>
                  <a:cxn ang="0">
                    <a:pos x="3488321" y="1241581"/>
                  </a:cxn>
                  <a:cxn ang="0">
                    <a:pos x="3497046" y="1245229"/>
                  </a:cxn>
                  <a:cxn ang="0">
                    <a:pos x="3501516" y="1243219"/>
                  </a:cxn>
                  <a:cxn ang="0">
                    <a:pos x="3532925" y="1221337"/>
                  </a:cxn>
                  <a:cxn ang="0">
                    <a:pos x="3556935" y="1216874"/>
                  </a:cxn>
                  <a:cxn ang="0">
                    <a:pos x="3580039" y="1220186"/>
                  </a:cxn>
                  <a:cxn ang="0">
                    <a:pos x="3727418" y="1246673"/>
                  </a:cxn>
                  <a:cxn ang="0">
                    <a:pos x="3753997" y="1280071"/>
                  </a:cxn>
                  <a:cxn ang="0">
                    <a:pos x="3832518" y="1654352"/>
                  </a:cxn>
                  <a:cxn ang="0">
                    <a:pos x="3839766" y="1889286"/>
                  </a:cxn>
                  <a:cxn ang="0">
                    <a:pos x="3831310" y="1928442"/>
                  </a:cxn>
                  <a:cxn ang="0">
                    <a:pos x="3751579" y="1828250"/>
                  </a:cxn>
                  <a:cxn ang="0">
                    <a:pos x="3700843" y="1748787"/>
                  </a:cxn>
                  <a:cxn ang="0">
                    <a:pos x="3628361" y="1657808"/>
                  </a:cxn>
                  <a:cxn ang="0">
                    <a:pos x="3590911" y="1624410"/>
                  </a:cxn>
                  <a:cxn ang="0">
                    <a:pos x="3622320" y="1669324"/>
                  </a:cxn>
                  <a:cxn ang="0">
                    <a:pos x="3716547" y="1830553"/>
                  </a:cxn>
                  <a:cxn ang="0">
                    <a:pos x="3728627" y="1869709"/>
                  </a:cxn>
                  <a:cxn ang="0">
                    <a:pos x="3757620" y="1931898"/>
                  </a:cxn>
                  <a:cxn ang="0">
                    <a:pos x="3804733" y="2035545"/>
                  </a:cxn>
                  <a:cxn ang="0">
                    <a:pos x="3820438" y="2104643"/>
                  </a:cxn>
                  <a:cxn ang="0">
                    <a:pos x="3660977" y="2610212"/>
                  </a:cxn>
                  <a:cxn ang="0">
                    <a:pos x="3604200" y="2716162"/>
                  </a:cxn>
                  <a:cxn ang="0">
                    <a:pos x="3578831" y="2740347"/>
                  </a:cxn>
                  <a:cxn ang="0">
                    <a:pos x="3561918" y="2709252"/>
                  </a:cxn>
                  <a:cxn ang="0">
                    <a:pos x="3532925" y="2626334"/>
                  </a:cxn>
                  <a:cxn ang="0">
                    <a:pos x="3558294" y="2701191"/>
                  </a:cxn>
                  <a:cxn ang="0">
                    <a:pos x="3578831" y="2748409"/>
                  </a:cxn>
                  <a:cxn ang="0">
                    <a:pos x="3435075" y="2963764"/>
                  </a:cxn>
                  <a:cxn ang="0">
                    <a:pos x="3235749" y="3171059"/>
                  </a:cxn>
                  <a:cxn ang="0">
                    <a:pos x="3141522" y="3249370"/>
                  </a:cxn>
                  <a:cxn ang="0">
                    <a:pos x="3124609" y="3210215"/>
                  </a:cxn>
                  <a:cxn ang="0">
                    <a:pos x="3076288" y="3062805"/>
                  </a:cxn>
                  <a:cxn ang="0">
                    <a:pos x="3094408" y="2871633"/>
                  </a:cxn>
                  <a:cxn ang="0">
                    <a:pos x="3106488" y="2782958"/>
                  </a:cxn>
                  <a:cxn ang="0">
                    <a:pos x="3082328" y="2672399"/>
                  </a:cxn>
                  <a:cxn ang="0">
                    <a:pos x="3040047" y="2592937"/>
                  </a:cxn>
                  <a:cxn ang="0">
                    <a:pos x="3006222" y="2432859"/>
                  </a:cxn>
                  <a:cxn ang="0">
                    <a:pos x="3011054" y="2408675"/>
                  </a:cxn>
                  <a:cxn ang="0">
                    <a:pos x="2942195" y="2351093"/>
                  </a:cxn>
                  <a:cxn ang="0">
                    <a:pos x="2895083" y="2334970"/>
                  </a:cxn>
                  <a:cxn ang="0">
                    <a:pos x="2791192" y="2303876"/>
                  </a:cxn>
                  <a:cxn ang="0">
                    <a:pos x="2736829" y="2329212"/>
                  </a:cxn>
                  <a:cxn ang="0">
                    <a:pos x="2671596" y="2334970"/>
                  </a:cxn>
                  <a:cxn ang="0">
                    <a:pos x="2588242" y="2343031"/>
                  </a:cxn>
                  <a:cxn ang="0">
                    <a:pos x="2503679" y="2326908"/>
                  </a:cxn>
                  <a:cxn ang="0">
                    <a:pos x="2434821" y="2270479"/>
                  </a:cxn>
                  <a:cxn ang="0">
                    <a:pos x="2405828" y="2235930"/>
                  </a:cxn>
                  <a:cxn ang="0">
                    <a:pos x="2333346" y="2131130"/>
                  </a:cxn>
                  <a:cxn ang="0">
                    <a:pos x="2311601" y="2027483"/>
                  </a:cxn>
                  <a:cxn ang="0">
                    <a:pos x="2320058" y="1859344"/>
                  </a:cxn>
                  <a:cxn ang="0">
                    <a:pos x="2318849" y="1831704"/>
                  </a:cxn>
                  <a:cxn ang="0">
                    <a:pos x="2421533" y="1660111"/>
                  </a:cxn>
                  <a:cxn ang="0">
                    <a:pos x="2446901" y="1646292"/>
                  </a:cxn>
                  <a:cxn ang="0">
                    <a:pos x="2508511" y="1563374"/>
                  </a:cxn>
                  <a:cxn ang="0">
                    <a:pos x="2561665" y="1483910"/>
                  </a:cxn>
                  <a:cxn ang="0">
                    <a:pos x="2601529" y="1425177"/>
                  </a:cxn>
                  <a:cxn ang="0">
                    <a:pos x="2642603" y="1417115"/>
                  </a:cxn>
                  <a:cxn ang="0">
                    <a:pos x="2741662" y="1405599"/>
                  </a:cxn>
                  <a:cxn ang="0">
                    <a:pos x="2874545" y="1374505"/>
                  </a:cxn>
                  <a:cxn ang="0">
                    <a:pos x="2956692" y="1369899"/>
                  </a:cxn>
                  <a:cxn ang="0">
                    <a:pos x="3027967" y="1448210"/>
                  </a:cxn>
                  <a:cxn ang="0">
                    <a:pos x="3044879" y="1486213"/>
                  </a:cxn>
                  <a:cxn ang="0">
                    <a:pos x="3192259" y="1551857"/>
                  </a:cxn>
                  <a:cxn ang="0">
                    <a:pos x="3241790" y="1531128"/>
                  </a:cxn>
                  <a:cxn ang="0">
                    <a:pos x="3320311" y="1501185"/>
                  </a:cxn>
                  <a:cxn ang="0">
                    <a:pos x="3426618" y="1536885"/>
                  </a:cxn>
                  <a:cxn ang="0">
                    <a:pos x="3581247" y="1535734"/>
                  </a:cxn>
                  <a:cxn ang="0">
                    <a:pos x="3605408" y="1516156"/>
                  </a:cxn>
                  <a:cxn ang="0">
                    <a:pos x="3624736" y="1440148"/>
                  </a:cxn>
                  <a:cxn ang="0">
                    <a:pos x="3582454" y="1406751"/>
                  </a:cxn>
                  <a:cxn ang="0">
                    <a:pos x="3528093" y="1394082"/>
                  </a:cxn>
                  <a:cxn ang="0">
                    <a:pos x="3523458" y="1389224"/>
                  </a:cxn>
                  <a:cxn ang="0">
                    <a:pos x="3498646" y="1399661"/>
                  </a:cxn>
                  <a:cxn ang="0">
                    <a:pos x="3404872" y="1357230"/>
                  </a:cxn>
                  <a:cxn ang="0">
                    <a:pos x="3379503" y="1310014"/>
                  </a:cxn>
                  <a:cxn ang="0">
                    <a:pos x="3356551" y="1275464"/>
                  </a:cxn>
                  <a:cxn ang="0">
                    <a:pos x="3310646" y="1306558"/>
                  </a:cxn>
                  <a:cxn ang="0">
                    <a:pos x="3309195" y="1308629"/>
                  </a:cxn>
                  <a:cxn ang="0">
                    <a:pos x="3314270" y="1313468"/>
                  </a:cxn>
                  <a:cxn ang="0">
                    <a:pos x="3338431" y="1339955"/>
                  </a:cxn>
                  <a:cxn ang="0">
                    <a:pos x="3309438" y="1384869"/>
                  </a:cxn>
                  <a:cxn ang="0">
                    <a:pos x="3278029" y="1368746"/>
                  </a:cxn>
                  <a:cxn ang="0">
                    <a:pos x="3254472" y="1324409"/>
                  </a:cxn>
                  <a:cxn ang="0">
                    <a:pos x="3244878" y="1309977"/>
                  </a:cxn>
                  <a:cxn ang="0">
                    <a:pos x="3228499" y="1295042"/>
                  </a:cxn>
                  <a:cxn ang="0">
                    <a:pos x="3216419" y="1283525"/>
                  </a:cxn>
                  <a:cxn ang="0">
                    <a:pos x="3081119" y="1151088"/>
                  </a:cxn>
                  <a:cxn ang="0">
                    <a:pos x="3066622" y="1141875"/>
                  </a:cxn>
                  <a:cxn ang="0">
                    <a:pos x="3053333" y="1145329"/>
                  </a:cxn>
                  <a:cxn ang="0">
                    <a:pos x="3131856" y="1227096"/>
                  </a:cxn>
                  <a:cxn ang="0">
                    <a:pos x="3182594" y="1262796"/>
                  </a:cxn>
                  <a:cxn ang="0">
                    <a:pos x="3176553" y="1278919"/>
                  </a:cxn>
                  <a:cxn ang="0">
                    <a:pos x="3156017" y="1303104"/>
                  </a:cxn>
                  <a:cxn ang="0">
                    <a:pos x="3141521" y="1311165"/>
                  </a:cxn>
                  <a:cxn ang="0">
                    <a:pos x="2988100" y="1191394"/>
                  </a:cxn>
                  <a:cxn ang="0">
                    <a:pos x="2939778" y="1183333"/>
                  </a:cxn>
                  <a:cxn ang="0">
                    <a:pos x="2910785" y="1200607"/>
                  </a:cxn>
                  <a:cxn ang="0">
                    <a:pos x="2785150" y="1278919"/>
                  </a:cxn>
                  <a:cxn ang="0">
                    <a:pos x="2767030" y="1314620"/>
                  </a:cxn>
                  <a:cxn ang="0">
                    <a:pos x="2670387" y="1399841"/>
                  </a:cxn>
                  <a:cxn ang="0">
                    <a:pos x="2603944" y="1397538"/>
                  </a:cxn>
                  <a:cxn ang="0">
                    <a:pos x="2583408" y="1374505"/>
                  </a:cxn>
                  <a:cxn ang="0">
                    <a:pos x="2547167" y="1367595"/>
                  </a:cxn>
                  <a:cxn ang="0">
                    <a:pos x="2538710" y="1299648"/>
                  </a:cxn>
                  <a:cxn ang="0">
                    <a:pos x="2547167" y="1210973"/>
                  </a:cxn>
                  <a:cxn ang="0">
                    <a:pos x="2582200" y="1182181"/>
                  </a:cxn>
                  <a:cxn ang="0">
                    <a:pos x="2672803" y="1189091"/>
                  </a:cxn>
                  <a:cxn ang="0">
                    <a:pos x="2724748" y="1179878"/>
                  </a:cxn>
                  <a:cxn ang="0">
                    <a:pos x="2727164" y="1105022"/>
                  </a:cxn>
                  <a:cxn ang="0">
                    <a:pos x="2678842" y="1060108"/>
                  </a:cxn>
                  <a:cxn ang="0">
                    <a:pos x="2659514" y="1042834"/>
                  </a:cxn>
                  <a:cxn ang="0">
                    <a:pos x="2687299" y="1026711"/>
                  </a:cxn>
                  <a:cxn ang="0">
                    <a:pos x="2798439" y="979493"/>
                  </a:cxn>
                  <a:cxn ang="0">
                    <a:pos x="2927698" y="883908"/>
                  </a:cxn>
                  <a:cxn ang="0">
                    <a:pos x="2944610" y="856269"/>
                  </a:cxn>
                  <a:cxn ang="0">
                    <a:pos x="2931323" y="821719"/>
                  </a:cxn>
                  <a:cxn ang="0">
                    <a:pos x="2943403" y="777957"/>
                  </a:cxn>
                  <a:cxn ang="0">
                    <a:pos x="2966355" y="772198"/>
                  </a:cxn>
                  <a:cxn ang="0">
                    <a:pos x="2972396" y="817113"/>
                  </a:cxn>
                  <a:cxn ang="0">
                    <a:pos x="2978435" y="845903"/>
                  </a:cxn>
                  <a:cxn ang="0">
                    <a:pos x="3013469" y="853965"/>
                  </a:cxn>
                  <a:cxn ang="0">
                    <a:pos x="3025549" y="851662"/>
                  </a:cxn>
                  <a:cxn ang="0">
                    <a:pos x="3112528" y="844752"/>
                  </a:cxn>
                  <a:cxn ang="0">
                    <a:pos x="3141521" y="836690"/>
                  </a:cxn>
                  <a:cxn ang="0">
                    <a:pos x="3193466" y="783715"/>
                  </a:cxn>
                  <a:cxn ang="0">
                    <a:pos x="3251451" y="757228"/>
                  </a:cxn>
                  <a:cxn ang="0">
                    <a:pos x="3239371" y="707707"/>
                  </a:cxn>
                  <a:cxn ang="0">
                    <a:pos x="3263189" y="693651"/>
                  </a:cxn>
                  <a:cxn ang="0">
                    <a:pos x="3279892" y="691266"/>
                  </a:cxn>
                  <a:cxn ang="0">
                    <a:pos x="3280689" y="691188"/>
                  </a:cxn>
                  <a:cxn ang="0">
                    <a:pos x="3328766" y="686977"/>
                  </a:cxn>
                  <a:cxn ang="0">
                    <a:pos x="3336014" y="681220"/>
                  </a:cxn>
                  <a:cxn ang="0">
                    <a:pos x="3339638" y="681220"/>
                  </a:cxn>
                  <a:cxn ang="0">
                    <a:pos x="3331182" y="681220"/>
                  </a:cxn>
                  <a:cxn ang="0">
                    <a:pos x="3288750" y="690001"/>
                  </a:cxn>
                  <a:cxn ang="0">
                    <a:pos x="3279892" y="691266"/>
                  </a:cxn>
                  <a:cxn ang="0">
                    <a:pos x="3264740" y="692736"/>
                  </a:cxn>
                  <a:cxn ang="0">
                    <a:pos x="3263189" y="693651"/>
                  </a:cxn>
                  <a:cxn ang="0">
                    <a:pos x="3245412" y="696190"/>
                  </a:cxn>
                  <a:cxn ang="0">
                    <a:pos x="3178969" y="654731"/>
                  </a:cxn>
                  <a:cxn ang="0">
                    <a:pos x="3186217" y="581027"/>
                  </a:cxn>
                  <a:cxn ang="0">
                    <a:pos x="3212794" y="554540"/>
                  </a:cxn>
                  <a:cxn ang="0">
                    <a:pos x="3214003" y="532658"/>
                  </a:cxn>
                  <a:cxn ang="0">
                    <a:pos x="3187426" y="538417"/>
                  </a:cxn>
                  <a:cxn ang="0">
                    <a:pos x="3125816" y="615576"/>
                  </a:cxn>
                  <a:cxn ang="0">
                    <a:pos x="3129440" y="667400"/>
                  </a:cxn>
                  <a:cxn ang="0">
                    <a:pos x="3130648" y="722679"/>
                  </a:cxn>
                  <a:cxn ang="0">
                    <a:pos x="3111319" y="772198"/>
                  </a:cxn>
                  <a:cxn ang="0">
                    <a:pos x="3073871" y="818264"/>
                  </a:cxn>
                  <a:cxn ang="0">
                    <a:pos x="3030381" y="826326"/>
                  </a:cxn>
                  <a:cxn ang="0">
                    <a:pos x="3023133" y="797534"/>
                  </a:cxn>
                  <a:cxn ang="0">
                    <a:pos x="3002596" y="758379"/>
                  </a:cxn>
                  <a:cxn ang="0">
                    <a:pos x="2927698" y="739953"/>
                  </a:cxn>
                  <a:cxn ang="0">
                    <a:pos x="2879376" y="690433"/>
                  </a:cxn>
                  <a:cxn ang="0">
                    <a:pos x="2867296" y="657035"/>
                  </a:cxn>
                  <a:cxn ang="0">
                    <a:pos x="2866089" y="631699"/>
                  </a:cxn>
                  <a:cxn ang="0">
                    <a:pos x="3031589" y="465863"/>
                  </a:cxn>
                  <a:cxn ang="0">
                    <a:pos x="3065414" y="432466"/>
                  </a:cxn>
                  <a:cxn ang="0">
                    <a:pos x="3066622" y="425556"/>
                  </a:cxn>
                  <a:cxn ang="0">
                    <a:pos x="3075078" y="427860"/>
                  </a:cxn>
                  <a:cxn ang="0">
                    <a:pos x="3110130" y="406950"/>
                  </a:cxn>
                  <a:cxn ang="0">
                    <a:pos x="3134059" y="406276"/>
                  </a:cxn>
                  <a:cxn ang="0">
                    <a:pos x="965850" y="235536"/>
                  </a:cxn>
                  <a:cxn ang="0">
                    <a:pos x="981553" y="262024"/>
                  </a:cxn>
                  <a:cxn ang="0">
                    <a:pos x="981553" y="336880"/>
                  </a:cxn>
                  <a:cxn ang="0">
                    <a:pos x="871623" y="355306"/>
                  </a:cxn>
                  <a:cxn ang="0">
                    <a:pos x="851086" y="354155"/>
                  </a:cxn>
                  <a:cxn ang="0">
                    <a:pos x="812428" y="361065"/>
                  </a:cxn>
                  <a:cxn ang="0">
                    <a:pos x="765316" y="351852"/>
                  </a:cxn>
                  <a:cxn ang="0">
                    <a:pos x="907864" y="256265"/>
                  </a:cxn>
                  <a:cxn ang="0">
                    <a:pos x="922360" y="260872"/>
                  </a:cxn>
                  <a:cxn ang="0">
                    <a:pos x="965850" y="235536"/>
                  </a:cxn>
                  <a:cxn ang="0">
                    <a:pos x="1107642" y="222868"/>
                  </a:cxn>
                  <a:cxn ang="0">
                    <a:pos x="1130141" y="232081"/>
                  </a:cxn>
                  <a:cxn ang="0">
                    <a:pos x="1126518" y="263175"/>
                  </a:cxn>
                  <a:cxn ang="0">
                    <a:pos x="1115122" y="283913"/>
                  </a:cxn>
                  <a:cxn ang="0">
                    <a:pos x="1135578" y="284174"/>
                  </a:cxn>
                  <a:cxn ang="0">
                    <a:pos x="1141014" y="321909"/>
                  </a:cxn>
                  <a:cxn ang="0">
                    <a:pos x="1132557" y="366822"/>
                  </a:cxn>
                  <a:cxn ang="0">
                    <a:pos x="1148262" y="366822"/>
                  </a:cxn>
                  <a:cxn ang="0">
                    <a:pos x="1161550" y="408281"/>
                  </a:cxn>
                  <a:cxn ang="0">
                    <a:pos x="1200207" y="392158"/>
                  </a:cxn>
                  <a:cxn ang="0">
                    <a:pos x="1234553" y="367319"/>
                  </a:cxn>
                  <a:cxn ang="0">
                    <a:pos x="1236901" y="354010"/>
                  </a:cxn>
                  <a:cxn ang="0">
                    <a:pos x="1224368" y="340334"/>
                  </a:cxn>
                  <a:cxn ang="0">
                    <a:pos x="1220744" y="282752"/>
                  </a:cxn>
                  <a:cxn ang="0">
                    <a:pos x="1285978" y="245900"/>
                  </a:cxn>
                  <a:cxn ang="0">
                    <a:pos x="1304098" y="242013"/>
                  </a:cxn>
                  <a:cxn ang="0">
                    <a:pos x="1322219" y="249355"/>
                  </a:cxn>
                  <a:cxn ang="0">
                    <a:pos x="1289602" y="283904"/>
                  </a:cxn>
                  <a:cxn ang="0">
                    <a:pos x="1364500" y="247052"/>
                  </a:cxn>
                  <a:cxn ang="0">
                    <a:pos x="1389869" y="247052"/>
                  </a:cxn>
                  <a:cxn ang="0">
                    <a:pos x="1394701" y="281601"/>
                  </a:cxn>
                  <a:cxn ang="0">
                    <a:pos x="1438191" y="279298"/>
                  </a:cxn>
                  <a:cxn ang="0">
                    <a:pos x="1459935" y="288511"/>
                  </a:cxn>
                  <a:cxn ang="0">
                    <a:pos x="1528793" y="347244"/>
                  </a:cxn>
                  <a:cxn ang="0">
                    <a:pos x="1520337" y="404826"/>
                  </a:cxn>
                  <a:cxn ang="0">
                    <a:pos x="1583155" y="456650"/>
                  </a:cxn>
                  <a:cxn ang="0">
                    <a:pos x="1580739" y="486592"/>
                  </a:cxn>
                  <a:cxn ang="0">
                    <a:pos x="1505841" y="486592"/>
                  </a:cxn>
                  <a:cxn ang="0">
                    <a:pos x="1485303" y="479683"/>
                  </a:cxn>
                  <a:cxn ang="0">
                    <a:pos x="1485303" y="521142"/>
                  </a:cxn>
                  <a:cxn ang="0">
                    <a:pos x="1459935" y="579874"/>
                  </a:cxn>
                  <a:cxn ang="0">
                    <a:pos x="1441814" y="576420"/>
                  </a:cxn>
                  <a:cxn ang="0">
                    <a:pos x="1441814" y="589088"/>
                  </a:cxn>
                  <a:cxn ang="0">
                    <a:pos x="1418862" y="601756"/>
                  </a:cxn>
                  <a:cxn ang="0">
                    <a:pos x="1352420" y="551084"/>
                  </a:cxn>
                  <a:cxn ang="0">
                    <a:pos x="1289602" y="524596"/>
                  </a:cxn>
                  <a:cxn ang="0">
                    <a:pos x="1264234" y="517686"/>
                  </a:cxn>
                  <a:cxn ang="0">
                    <a:pos x="1284770" y="498109"/>
                  </a:cxn>
                  <a:cxn ang="0">
                    <a:pos x="1406782" y="446285"/>
                  </a:cxn>
                  <a:cxn ang="0">
                    <a:pos x="1381412" y="371429"/>
                  </a:cxn>
                  <a:cxn ang="0">
                    <a:pos x="1366916" y="351850"/>
                  </a:cxn>
                  <a:cxn ang="0">
                    <a:pos x="1289602" y="354154"/>
                  </a:cxn>
                  <a:cxn ang="0">
                    <a:pos x="1277370" y="357897"/>
                  </a:cxn>
                  <a:cxn ang="0">
                    <a:pos x="1278254" y="365944"/>
                  </a:cxn>
                  <a:cxn ang="0">
                    <a:pos x="1279937" y="366822"/>
                  </a:cxn>
                  <a:cxn ang="0">
                    <a:pos x="1220744" y="447437"/>
                  </a:cxn>
                  <a:cxn ang="0">
                    <a:pos x="1148262" y="449740"/>
                  </a:cxn>
                  <a:cxn ang="0">
                    <a:pos x="1101148" y="495806"/>
                  </a:cxn>
                  <a:cxn ang="0">
                    <a:pos x="1061284" y="515384"/>
                  </a:cxn>
                  <a:cxn ang="0">
                    <a:pos x="1035914" y="513081"/>
                  </a:cxn>
                  <a:cxn ang="0">
                    <a:pos x="859541" y="613273"/>
                  </a:cxn>
                  <a:cxn ang="0">
                    <a:pos x="847461" y="669703"/>
                  </a:cxn>
                  <a:cxn ang="0">
                    <a:pos x="840213" y="708859"/>
                  </a:cxn>
                  <a:cxn ang="0">
                    <a:pos x="909071" y="741105"/>
                  </a:cxn>
                  <a:cxn ang="0">
                    <a:pos x="977929" y="780260"/>
                  </a:cxn>
                  <a:cxn ang="0">
                    <a:pos x="992425" y="806748"/>
                  </a:cxn>
                  <a:cxn ang="0">
                    <a:pos x="980345" y="878149"/>
                  </a:cxn>
                  <a:cxn ang="0">
                    <a:pos x="1021418" y="890818"/>
                  </a:cxn>
                  <a:cxn ang="0">
                    <a:pos x="1050411" y="833236"/>
                  </a:cxn>
                  <a:cxn ang="0">
                    <a:pos x="1089068" y="789474"/>
                  </a:cxn>
                  <a:cxn ang="0">
                    <a:pos x="1143430" y="693887"/>
                  </a:cxn>
                  <a:cxn ang="0">
                    <a:pos x="1147054" y="678916"/>
                  </a:cxn>
                  <a:cxn ang="0">
                    <a:pos x="1209871" y="594846"/>
                  </a:cxn>
                  <a:cxn ang="0">
                    <a:pos x="1227993" y="578723"/>
                  </a:cxn>
                  <a:cxn ang="0">
                    <a:pos x="1330675" y="620182"/>
                  </a:cxn>
                  <a:cxn ang="0">
                    <a:pos x="1348796" y="652428"/>
                  </a:cxn>
                  <a:cxn ang="0">
                    <a:pos x="1353628" y="705403"/>
                  </a:cxn>
                  <a:cxn ang="0">
                    <a:pos x="1410405" y="686977"/>
                  </a:cxn>
                  <a:cxn ang="0">
                    <a:pos x="1453895" y="701949"/>
                  </a:cxn>
                  <a:cxn ang="0">
                    <a:pos x="1459935" y="745711"/>
                  </a:cxn>
                  <a:cxn ang="0">
                    <a:pos x="1513089" y="827477"/>
                  </a:cxn>
                  <a:cxn ang="0">
                    <a:pos x="1500253" y="843744"/>
                  </a:cxn>
                  <a:cxn ang="0">
                    <a:pos x="1495330" y="845330"/>
                  </a:cxn>
                  <a:cxn ang="0">
                    <a:pos x="1493835" y="845166"/>
                  </a:cxn>
                  <a:cxn ang="0">
                    <a:pos x="1479264" y="850510"/>
                  </a:cxn>
                  <a:cxn ang="0">
                    <a:pos x="1495330" y="845330"/>
                  </a:cxn>
                  <a:cxn ang="0">
                    <a:pos x="1507048" y="846624"/>
                  </a:cxn>
                  <a:cxn ang="0">
                    <a:pos x="1531209" y="860875"/>
                  </a:cxn>
                  <a:cxn ang="0">
                    <a:pos x="1528340" y="912123"/>
                  </a:cxn>
                  <a:cxn ang="0">
                    <a:pos x="1497651" y="952653"/>
                  </a:cxn>
                  <a:cxn ang="0">
                    <a:pos x="1505539" y="976327"/>
                  </a:cxn>
                  <a:cxn ang="0">
                    <a:pos x="1530001" y="985252"/>
                  </a:cxn>
                  <a:cxn ang="0">
                    <a:pos x="1539666" y="1001375"/>
                  </a:cxn>
                  <a:cxn ang="0">
                    <a:pos x="1486512" y="1042834"/>
                  </a:cxn>
                  <a:cxn ang="0">
                    <a:pos x="1415239" y="1033621"/>
                  </a:cxn>
                  <a:cxn ang="0">
                    <a:pos x="1456312" y="976039"/>
                  </a:cxn>
                  <a:cxn ang="0">
                    <a:pos x="1487721" y="943793"/>
                  </a:cxn>
                  <a:cxn ang="0">
                    <a:pos x="1487849" y="943899"/>
                  </a:cxn>
                  <a:cxn ang="0">
                    <a:pos x="1489381" y="931556"/>
                  </a:cxn>
                  <a:cxn ang="0">
                    <a:pos x="1475639" y="927670"/>
                  </a:cxn>
                  <a:cxn ang="0">
                    <a:pos x="1426110" y="951854"/>
                  </a:cxn>
                  <a:cxn ang="0">
                    <a:pos x="1323427" y="954157"/>
                  </a:cxn>
                  <a:cxn ang="0">
                    <a:pos x="1260609" y="961067"/>
                  </a:cxn>
                  <a:cxn ang="0">
                    <a:pos x="1217120" y="985252"/>
                  </a:cxn>
                  <a:cxn ang="0">
                    <a:pos x="1178462" y="1015194"/>
                  </a:cxn>
                  <a:cxn ang="0">
                    <a:pos x="1173284" y="1019802"/>
                  </a:cxn>
                  <a:cxn ang="0">
                    <a:pos x="1161550" y="1029014"/>
                  </a:cxn>
                  <a:cxn ang="0">
                    <a:pos x="1157927" y="1029014"/>
                  </a:cxn>
                  <a:cxn ang="0">
                    <a:pos x="1160343" y="1031317"/>
                  </a:cxn>
                  <a:cxn ang="0">
                    <a:pos x="1173284" y="1019802"/>
                  </a:cxn>
                  <a:cxn ang="0">
                    <a:pos x="1182087" y="1012891"/>
                  </a:cxn>
                  <a:cxn ang="0">
                    <a:pos x="1234032" y="992162"/>
                  </a:cxn>
                  <a:cxn ang="0">
                    <a:pos x="1258193" y="985252"/>
                  </a:cxn>
                  <a:cxn ang="0">
                    <a:pos x="1298059" y="991009"/>
                  </a:cxn>
                  <a:cxn ang="0">
                    <a:pos x="1275105" y="1018649"/>
                  </a:cxn>
                  <a:cxn ang="0">
                    <a:pos x="1276314" y="1033621"/>
                  </a:cxn>
                  <a:cxn ang="0">
                    <a:pos x="1275105" y="1075080"/>
                  </a:cxn>
                  <a:cxn ang="0">
                    <a:pos x="1248529" y="1100416"/>
                  </a:cxn>
                  <a:cxn ang="0">
                    <a:pos x="1207455" y="1108476"/>
                  </a:cxn>
                  <a:cxn ang="0">
                    <a:pos x="1141014" y="1134965"/>
                  </a:cxn>
                  <a:cxn ang="0">
                    <a:pos x="1085444" y="1191394"/>
                  </a:cxn>
                  <a:cxn ang="0">
                    <a:pos x="1054035" y="1213276"/>
                  </a:cxn>
                  <a:cxn ang="0">
                    <a:pos x="936855" y="1307710"/>
                  </a:cxn>
                  <a:cxn ang="0">
                    <a:pos x="901823" y="1349169"/>
                  </a:cxn>
                  <a:cxn ang="0">
                    <a:pos x="845045" y="1421722"/>
                  </a:cxn>
                  <a:cxn ang="0">
                    <a:pos x="742362" y="1487366"/>
                  </a:cxn>
                  <a:cxn ang="0">
                    <a:pos x="709745" y="1569131"/>
                  </a:cxn>
                  <a:cxn ang="0">
                    <a:pos x="707329" y="1676234"/>
                  </a:cxn>
                  <a:cxn ang="0">
                    <a:pos x="688000" y="1701570"/>
                  </a:cxn>
                  <a:cxn ang="0">
                    <a:pos x="669880" y="1677385"/>
                  </a:cxn>
                  <a:cxn ang="0">
                    <a:pos x="659007" y="1596771"/>
                  </a:cxn>
                  <a:cxn ang="0">
                    <a:pos x="619143" y="1551857"/>
                  </a:cxn>
                  <a:cxn ang="0">
                    <a:pos x="544245" y="1532279"/>
                  </a:cxn>
                  <a:cxn ang="0">
                    <a:pos x="518875" y="1533431"/>
                  </a:cxn>
                  <a:cxn ang="0">
                    <a:pos x="427064" y="1553008"/>
                  </a:cxn>
                  <a:cxn ang="0">
                    <a:pos x="273645" y="1660111"/>
                  </a:cxn>
                  <a:cxn ang="0">
                    <a:pos x="239820" y="1743029"/>
                  </a:cxn>
                  <a:cxn ang="0">
                    <a:pos x="249484" y="1867406"/>
                  </a:cxn>
                  <a:cxn ang="0">
                    <a:pos x="309886" y="1901955"/>
                  </a:cxn>
                  <a:cxn ang="0">
                    <a:pos x="406528" y="1831704"/>
                  </a:cxn>
                  <a:cxn ang="0">
                    <a:pos x="491091" y="1807521"/>
                  </a:cxn>
                  <a:cxn ang="0">
                    <a:pos x="493507" y="1832857"/>
                  </a:cxn>
                  <a:cxn ang="0">
                    <a:pos x="431897" y="1964143"/>
                  </a:cxn>
                  <a:cxn ang="0">
                    <a:pos x="450018" y="1988327"/>
                  </a:cxn>
                  <a:cxn ang="0">
                    <a:pos x="520084" y="1989479"/>
                  </a:cxn>
                  <a:cxn ang="0">
                    <a:pos x="557532" y="2040151"/>
                  </a:cxn>
                  <a:cxn ang="0">
                    <a:pos x="540620" y="2108097"/>
                  </a:cxn>
                  <a:cxn ang="0">
                    <a:pos x="570821" y="2192167"/>
                  </a:cxn>
                  <a:cxn ang="0">
                    <a:pos x="633639" y="2191015"/>
                  </a:cxn>
                  <a:cxn ang="0">
                    <a:pos x="680752" y="2199077"/>
                  </a:cxn>
                  <a:cxn ang="0">
                    <a:pos x="732698" y="2192167"/>
                  </a:cxn>
                  <a:cxn ang="0">
                    <a:pos x="839005" y="2120766"/>
                  </a:cxn>
                  <a:cxn ang="0">
                    <a:pos x="852293" y="2132282"/>
                  </a:cxn>
                  <a:cxn ang="0">
                    <a:pos x="882494" y="2138040"/>
                  </a:cxn>
                  <a:cxn ang="0">
                    <a:pos x="940480" y="2142646"/>
                  </a:cxn>
                  <a:cxn ang="0">
                    <a:pos x="1055243" y="2162225"/>
                  </a:cxn>
                  <a:cxn ang="0">
                    <a:pos x="1097525" y="2172589"/>
                  </a:cxn>
                  <a:cxn ang="0">
                    <a:pos x="1154302" y="2223261"/>
                  </a:cxn>
                  <a:cxn ang="0">
                    <a:pos x="1328259" y="2319999"/>
                  </a:cxn>
                  <a:cxn ang="0">
                    <a:pos x="1416446" y="2462802"/>
                  </a:cxn>
                  <a:cxn ang="0">
                    <a:pos x="1403157" y="2486987"/>
                  </a:cxn>
                  <a:cxn ang="0">
                    <a:pos x="1400741" y="2538810"/>
                  </a:cxn>
                  <a:cxn ang="0">
                    <a:pos x="1426110" y="2542265"/>
                  </a:cxn>
                  <a:cxn ang="0">
                    <a:pos x="1513089" y="2512323"/>
                  </a:cxn>
                  <a:cxn ang="0">
                    <a:pos x="1624228" y="2567601"/>
                  </a:cxn>
                  <a:cxn ang="0">
                    <a:pos x="1759528" y="2626334"/>
                  </a:cxn>
                  <a:cxn ang="0">
                    <a:pos x="1818721" y="2659732"/>
                  </a:cxn>
                  <a:cxn ang="0">
                    <a:pos x="1813889" y="2759924"/>
                  </a:cxn>
                  <a:cxn ang="0">
                    <a:pos x="1737784" y="2869330"/>
                  </a:cxn>
                  <a:cxn ang="0">
                    <a:pos x="1723287" y="2930366"/>
                  </a:cxn>
                  <a:cxn ang="0">
                    <a:pos x="1683421" y="3144571"/>
                  </a:cxn>
                  <a:cxn ang="0">
                    <a:pos x="1641141" y="3175665"/>
                  </a:cxn>
                  <a:cxn ang="0">
                    <a:pos x="1545705" y="3218275"/>
                  </a:cxn>
                  <a:cxn ang="0">
                    <a:pos x="1513089" y="3277010"/>
                  </a:cxn>
                  <a:cxn ang="0">
                    <a:pos x="1476848" y="3424419"/>
                  </a:cxn>
                  <a:cxn ang="0">
                    <a:pos x="1423694" y="3518853"/>
                  </a:cxn>
                  <a:cxn ang="0">
                    <a:pos x="1389869" y="3541886"/>
                  </a:cxn>
                  <a:cxn ang="0">
                    <a:pos x="1346380" y="3533824"/>
                  </a:cxn>
                  <a:cxn ang="0">
                    <a:pos x="1328259" y="3541886"/>
                  </a:cxn>
                  <a:cxn ang="0">
                    <a:pos x="1346380" y="3574132"/>
                  </a:cxn>
                  <a:cxn ang="0">
                    <a:pos x="1319803" y="3578738"/>
                  </a:cxn>
                  <a:cxn ang="0">
                    <a:pos x="993634" y="3446300"/>
                  </a:cxn>
                  <a:cxn ang="0">
                    <a:pos x="954977" y="3392173"/>
                  </a:cxn>
                  <a:cxn ang="0">
                    <a:pos x="935648" y="3343804"/>
                  </a:cxn>
                  <a:cxn ang="0">
                    <a:pos x="915111" y="3100808"/>
                  </a:cxn>
                  <a:cxn ang="0">
                    <a:pos x="849877" y="3013284"/>
                  </a:cxn>
                  <a:cxn ang="0">
                    <a:pos x="684377" y="2826719"/>
                  </a:cxn>
                  <a:cxn ang="0">
                    <a:pos x="601022" y="2686219"/>
                  </a:cxn>
                  <a:cxn ang="0">
                    <a:pos x="593773" y="2597544"/>
                  </a:cxn>
                  <a:cxn ang="0">
                    <a:pos x="598605" y="2566449"/>
                  </a:cxn>
                  <a:cxn ang="0">
                    <a:pos x="626391" y="2444375"/>
                  </a:cxn>
                  <a:cxn ang="0">
                    <a:pos x="683168" y="2306179"/>
                  </a:cxn>
                  <a:cxn ang="0">
                    <a:pos x="665048" y="2241687"/>
                  </a:cxn>
                  <a:cxn ang="0">
                    <a:pos x="633639" y="2240536"/>
                  </a:cxn>
                  <a:cxn ang="0">
                    <a:pos x="582902" y="2249749"/>
                  </a:cxn>
                  <a:cxn ang="0">
                    <a:pos x="517668" y="2209441"/>
                  </a:cxn>
                  <a:cxn ang="0">
                    <a:pos x="450018" y="2106946"/>
                  </a:cxn>
                  <a:cxn ang="0">
                    <a:pos x="408945" y="2074700"/>
                  </a:cxn>
                  <a:cxn ang="0">
                    <a:pos x="297805" y="2005602"/>
                  </a:cxn>
                  <a:cxn ang="0">
                    <a:pos x="261564" y="1988327"/>
                  </a:cxn>
                  <a:cxn ang="0">
                    <a:pos x="148009" y="1961840"/>
                  </a:cxn>
                  <a:cxn ang="0">
                    <a:pos x="35661" y="1883529"/>
                  </a:cxn>
                  <a:cxn ang="0">
                    <a:pos x="16332" y="1813278"/>
                  </a:cxn>
                  <a:cxn ang="0">
                    <a:pos x="12709" y="1748787"/>
                  </a:cxn>
                  <a:cxn ang="0">
                    <a:pos x="6668" y="1705024"/>
                  </a:cxn>
                  <a:cxn ang="0">
                    <a:pos x="57406" y="1336501"/>
                  </a:cxn>
                  <a:cxn ang="0">
                    <a:pos x="385991" y="703100"/>
                  </a:cxn>
                  <a:cxn ang="0">
                    <a:pos x="695248" y="397917"/>
                  </a:cxn>
                  <a:cxn ang="0">
                    <a:pos x="783436" y="384097"/>
                  </a:cxn>
                  <a:cxn ang="0">
                    <a:pos x="800348" y="373732"/>
                  </a:cxn>
                  <a:cxn ang="0">
                    <a:pos x="877662" y="362216"/>
                  </a:cxn>
                  <a:cxn ang="0">
                    <a:pos x="959809" y="382945"/>
                  </a:cxn>
                  <a:cxn ang="0">
                    <a:pos x="990009" y="381794"/>
                  </a:cxn>
                  <a:cxn ang="0">
                    <a:pos x="1011754" y="380642"/>
                  </a:cxn>
                  <a:cxn ang="0">
                    <a:pos x="1054035" y="382945"/>
                  </a:cxn>
                  <a:cxn ang="0">
                    <a:pos x="1067323" y="335729"/>
                  </a:cxn>
                  <a:cxn ang="0">
                    <a:pos x="1080612" y="313847"/>
                  </a:cxn>
                  <a:cxn ang="0">
                    <a:pos x="1099790" y="300603"/>
                  </a:cxn>
                  <a:cxn ang="0">
                    <a:pos x="1111045" y="287771"/>
                  </a:cxn>
                  <a:cxn ang="0">
                    <a:pos x="1089351" y="291859"/>
                  </a:cxn>
                  <a:cxn ang="0">
                    <a:pos x="1041955" y="253962"/>
                  </a:cxn>
                  <a:cxn ang="0">
                    <a:pos x="1087860" y="230929"/>
                  </a:cxn>
                  <a:cxn ang="0">
                    <a:pos x="1107642" y="222868"/>
                  </a:cxn>
                  <a:cxn ang="0">
                    <a:pos x="1012359" y="219988"/>
                  </a:cxn>
                  <a:cxn ang="0">
                    <a:pos x="1021419" y="226322"/>
                  </a:cxn>
                  <a:cxn ang="0">
                    <a:pos x="1009339" y="237839"/>
                  </a:cxn>
                  <a:cxn ang="0">
                    <a:pos x="999674" y="220565"/>
                  </a:cxn>
                  <a:cxn ang="0">
                    <a:pos x="1012359" y="219988"/>
                  </a:cxn>
                  <a:cxn ang="0">
                    <a:pos x="1190543" y="146860"/>
                  </a:cxn>
                  <a:cxn ang="0">
                    <a:pos x="1207455" y="171044"/>
                  </a:cxn>
                  <a:cxn ang="0">
                    <a:pos x="1206179" y="172293"/>
                  </a:cxn>
                  <a:cxn ang="0">
                    <a:pos x="1209873" y="169893"/>
                  </a:cxn>
                  <a:cxn ang="0">
                    <a:pos x="1208664" y="179106"/>
                  </a:cxn>
                  <a:cxn ang="0">
                    <a:pos x="1208664" y="204442"/>
                  </a:cxn>
                  <a:cxn ang="0">
                    <a:pos x="1197792" y="193213"/>
                  </a:cxn>
                  <a:cxn ang="0">
                    <a:pos x="1183470" y="187239"/>
                  </a:cxn>
                  <a:cxn ang="0">
                    <a:pos x="1180879" y="188319"/>
                  </a:cxn>
                  <a:cxn ang="0">
                    <a:pos x="1179671" y="188319"/>
                  </a:cxn>
                  <a:cxn ang="0">
                    <a:pos x="1165175" y="174499"/>
                  </a:cxn>
                  <a:cxn ang="0">
                    <a:pos x="1180879" y="148011"/>
                  </a:cxn>
                  <a:cxn ang="0">
                    <a:pos x="1190543" y="146860"/>
                  </a:cxn>
                  <a:cxn ang="0">
                    <a:pos x="1173630" y="129585"/>
                  </a:cxn>
                  <a:cxn ang="0">
                    <a:pos x="1190543" y="146859"/>
                  </a:cxn>
                  <a:cxn ang="0">
                    <a:pos x="1186919" y="146859"/>
                  </a:cxn>
                  <a:cxn ang="0">
                    <a:pos x="1183295" y="146859"/>
                  </a:cxn>
                  <a:cxn ang="0">
                    <a:pos x="1143430" y="149162"/>
                  </a:cxn>
                  <a:cxn ang="0">
                    <a:pos x="1173630" y="129585"/>
                  </a:cxn>
                  <a:cxn ang="0">
                    <a:pos x="1295643" y="86975"/>
                  </a:cxn>
                  <a:cxn ang="0">
                    <a:pos x="1307723" y="118069"/>
                  </a:cxn>
                  <a:cxn ang="0">
                    <a:pos x="1269066" y="112311"/>
                  </a:cxn>
                  <a:cxn ang="0">
                    <a:pos x="1277521" y="96188"/>
                  </a:cxn>
                  <a:cxn ang="0">
                    <a:pos x="1295643" y="86975"/>
                  </a:cxn>
                  <a:cxn ang="0">
                    <a:pos x="1412670" y="48683"/>
                  </a:cxn>
                  <a:cxn ang="0">
                    <a:pos x="1470808" y="62790"/>
                  </a:cxn>
                  <a:cxn ang="0">
                    <a:pos x="1459935" y="101946"/>
                  </a:cxn>
                  <a:cxn ang="0">
                    <a:pos x="1409198" y="112311"/>
                  </a:cxn>
                  <a:cxn ang="0">
                    <a:pos x="1357252" y="70852"/>
                  </a:cxn>
                  <a:cxn ang="0">
                    <a:pos x="1412670" y="48683"/>
                  </a:cxn>
                  <a:cxn ang="0">
                    <a:pos x="1776554" y="116"/>
                  </a:cxn>
                  <a:cxn ang="0">
                    <a:pos x="1873083" y="6359"/>
                  </a:cxn>
                  <a:cxn ang="0">
                    <a:pos x="2043417" y="10966"/>
                  </a:cxn>
                  <a:cxn ang="0">
                    <a:pos x="2054289" y="21331"/>
                  </a:cxn>
                  <a:cxn ang="0">
                    <a:pos x="2088114" y="33998"/>
                  </a:cxn>
                  <a:cxn ang="0">
                    <a:pos x="2114691" y="38605"/>
                  </a:cxn>
                  <a:cxn ang="0">
                    <a:pos x="2209672" y="14134"/>
                  </a:cxn>
                  <a:cxn ang="0">
                    <a:pos x="2309184" y="36302"/>
                  </a:cxn>
                  <a:cxn ang="0">
                    <a:pos x="2411867" y="54728"/>
                  </a:cxn>
                  <a:cxn ang="0">
                    <a:pos x="2402203" y="83519"/>
                  </a:cxn>
                  <a:cxn ang="0">
                    <a:pos x="2480725" y="67397"/>
                  </a:cxn>
                  <a:cxn ang="0">
                    <a:pos x="2478309" y="86974"/>
                  </a:cxn>
                  <a:cxn ang="0">
                    <a:pos x="2455357" y="124978"/>
                  </a:cxn>
                  <a:cxn ang="0">
                    <a:pos x="2472269" y="195228"/>
                  </a:cxn>
                  <a:cxn ang="0">
                    <a:pos x="2402203" y="207896"/>
                  </a:cxn>
                  <a:cxn ang="0">
                    <a:pos x="2426364" y="221716"/>
                  </a:cxn>
                  <a:cxn ang="0">
                    <a:pos x="2419115" y="237839"/>
                  </a:cxn>
                  <a:cxn ang="0">
                    <a:pos x="2375626" y="296572"/>
                  </a:cxn>
                  <a:cxn ang="0">
                    <a:pos x="2367169" y="323060"/>
                  </a:cxn>
                  <a:cxn ang="0">
                    <a:pos x="2347841" y="326514"/>
                  </a:cxn>
                  <a:cxn ang="0">
                    <a:pos x="2367169" y="379490"/>
                  </a:cxn>
                  <a:cxn ang="0">
                    <a:pos x="2338176" y="386399"/>
                  </a:cxn>
                  <a:cxn ang="0">
                    <a:pos x="2307976" y="363367"/>
                  </a:cxn>
                  <a:cxn ang="0">
                    <a:pos x="2268110" y="379490"/>
                  </a:cxn>
                  <a:cxn ang="0">
                    <a:pos x="2283816" y="381793"/>
                  </a:cxn>
                  <a:cxn ang="0">
                    <a:pos x="2312808" y="380642"/>
                  </a:cxn>
                  <a:cxn ang="0">
                    <a:pos x="2324889" y="384096"/>
                  </a:cxn>
                  <a:cxn ang="0">
                    <a:pos x="2332137" y="404826"/>
                  </a:cxn>
                  <a:cxn ang="0">
                    <a:pos x="2176300" y="447437"/>
                  </a:cxn>
                  <a:cxn ang="0">
                    <a:pos x="2144891" y="458953"/>
                  </a:cxn>
                  <a:cxn ang="0">
                    <a:pos x="2012007" y="519989"/>
                  </a:cxn>
                  <a:cxn ang="0">
                    <a:pos x="1956437" y="566055"/>
                  </a:cxn>
                  <a:cxn ang="0">
                    <a:pos x="1877916" y="672005"/>
                  </a:cxn>
                  <a:cxn ang="0">
                    <a:pos x="1854962" y="680067"/>
                  </a:cxn>
                  <a:cxn ang="0">
                    <a:pos x="1757112" y="559145"/>
                  </a:cxn>
                  <a:cxn ang="0">
                    <a:pos x="1749864" y="481986"/>
                  </a:cxn>
                  <a:cxn ang="0">
                    <a:pos x="1828386" y="405978"/>
                  </a:cxn>
                  <a:cxn ang="0">
                    <a:pos x="1838050" y="388703"/>
                  </a:cxn>
                  <a:cxn ang="0">
                    <a:pos x="1853755" y="363367"/>
                  </a:cxn>
                  <a:cxn ang="0">
                    <a:pos x="1790937" y="339183"/>
                  </a:cxn>
                  <a:cxn ang="0">
                    <a:pos x="1819930" y="260872"/>
                  </a:cxn>
                  <a:cxn ang="0">
                    <a:pos x="1738991" y="194077"/>
                  </a:cxn>
                  <a:cxn ang="0">
                    <a:pos x="1688253" y="196380"/>
                  </a:cxn>
                  <a:cxn ang="0">
                    <a:pos x="1653221" y="181408"/>
                  </a:cxn>
                  <a:cxn ang="0">
                    <a:pos x="1666509" y="157224"/>
                  </a:cxn>
                  <a:cxn ang="0">
                    <a:pos x="1665301" y="146859"/>
                  </a:cxn>
                  <a:cxn ang="0">
                    <a:pos x="1678589" y="116916"/>
                  </a:cxn>
                  <a:cxn ang="0">
                    <a:pos x="1759528" y="106552"/>
                  </a:cxn>
                  <a:cxn ang="0">
                    <a:pos x="1767984" y="82367"/>
                  </a:cxn>
                  <a:cxn ang="0">
                    <a:pos x="1833218" y="50121"/>
                  </a:cxn>
                  <a:cxn ang="0">
                    <a:pos x="1865769" y="43029"/>
                  </a:cxn>
                  <a:cxn ang="0">
                    <a:pos x="1863872" y="42348"/>
                  </a:cxn>
                  <a:cxn ang="0">
                    <a:pos x="1847715" y="42061"/>
                  </a:cxn>
                  <a:cxn ang="0">
                    <a:pos x="1731744" y="73154"/>
                  </a:cxn>
                  <a:cxn ang="0">
                    <a:pos x="1532417" y="148011"/>
                  </a:cxn>
                  <a:cxn ang="0">
                    <a:pos x="1491344" y="148011"/>
                  </a:cxn>
                  <a:cxn ang="0">
                    <a:pos x="1505841" y="172195"/>
                  </a:cxn>
                  <a:cxn ang="0">
                    <a:pos x="1497385" y="180257"/>
                  </a:cxn>
                  <a:cxn ang="0">
                    <a:pos x="1469487" y="185763"/>
                  </a:cxn>
                  <a:cxn ang="0">
                    <a:pos x="1450302" y="184341"/>
                  </a:cxn>
                  <a:cxn ang="0">
                    <a:pos x="1456312" y="185871"/>
                  </a:cxn>
                  <a:cxn ang="0">
                    <a:pos x="1461144" y="212503"/>
                  </a:cxn>
                  <a:cxn ang="0">
                    <a:pos x="1305307" y="220564"/>
                  </a:cxn>
                  <a:cxn ang="0">
                    <a:pos x="1276314" y="179105"/>
                  </a:cxn>
                  <a:cxn ang="0">
                    <a:pos x="1263026" y="162982"/>
                  </a:cxn>
                  <a:cxn ang="0">
                    <a:pos x="1252153" y="138798"/>
                  </a:cxn>
                  <a:cxn ang="0">
                    <a:pos x="1330676" y="162982"/>
                  </a:cxn>
                  <a:cxn ang="0">
                    <a:pos x="1350005" y="180257"/>
                  </a:cxn>
                  <a:cxn ang="0">
                    <a:pos x="1389869" y="180545"/>
                  </a:cxn>
                  <a:cxn ang="0">
                    <a:pos x="1403330" y="180059"/>
                  </a:cxn>
                  <a:cxn ang="0">
                    <a:pos x="1386246" y="180257"/>
                  </a:cxn>
                  <a:cxn ang="0">
                    <a:pos x="1347589" y="159528"/>
                  </a:cxn>
                  <a:cxn ang="0">
                    <a:pos x="1438191" y="134192"/>
                  </a:cxn>
                  <a:cxn ang="0">
                    <a:pos x="1469600" y="106552"/>
                  </a:cxn>
                  <a:cxn ang="0">
                    <a:pos x="1487721" y="89277"/>
                  </a:cxn>
                  <a:cxn ang="0">
                    <a:pos x="1540874" y="66244"/>
                  </a:cxn>
                  <a:cxn ang="0">
                    <a:pos x="1618189" y="53577"/>
                  </a:cxn>
                  <a:cxn ang="0">
                    <a:pos x="1536042" y="62790"/>
                  </a:cxn>
                  <a:cxn ang="0">
                    <a:pos x="1490137" y="47818"/>
                  </a:cxn>
                  <a:cxn ang="0">
                    <a:pos x="1490137" y="31695"/>
                  </a:cxn>
                  <a:cxn ang="0">
                    <a:pos x="1776554" y="116"/>
                  </a:cxn>
                </a:cxnLst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tx1">
                  <a:alpha val="9999"/>
                </a:scheme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57373" name="Rectangle 120"/>
            <p:cNvSpPr/>
            <p:nvPr/>
          </p:nvSpPr>
          <p:spPr>
            <a:xfrm>
              <a:off x="1124244" y="1374302"/>
              <a:ext cx="1923627" cy="962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100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法学  </a:t>
              </a:r>
              <a:endPara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  <a:p>
              <a:pPr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法学 </a:t>
              </a:r>
              <a:endParaRPr lang="zh-CN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  <a:p>
              <a:pPr algn="ct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Law</a:t>
              </a:r>
              <a:endParaRPr lang="zh-CN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57374" name="Rectangle 127"/>
            <p:cNvSpPr/>
            <p:nvPr/>
          </p:nvSpPr>
          <p:spPr>
            <a:xfrm>
              <a:off x="-1487723" y="3258601"/>
              <a:ext cx="3390053" cy="12708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经济学</a:t>
              </a:r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 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 </a:t>
              </a:r>
              <a:r>
                <a:rPr lang="en-GB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Economics</a:t>
              </a:r>
              <a:endParaRPr lang="en-GB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57375" name="图片 19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 rot="1740000">
            <a:off x="6067425" y="973138"/>
            <a:ext cx="663575" cy="690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76" name="Rectangle 39"/>
          <p:cNvSpPr/>
          <p:nvPr/>
        </p:nvSpPr>
        <p:spPr>
          <a:xfrm>
            <a:off x="383223" y="278130"/>
            <a:ext cx="261461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学科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GB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Disciplines </a:t>
            </a:r>
            <a:r>
              <a:rPr lang="en-US" altLang="en-GB" sz="24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Bran</a:t>
            </a:r>
            <a:r>
              <a:rPr lang="en-US" altLang="en-GB" sz="24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che d’etude</a:t>
            </a:r>
            <a:r>
              <a:rPr lang="en-GB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</a:t>
            </a:r>
            <a:endParaRPr lang="en-GB" altLang="zh-CN" sz="2400" b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7378" name="Rectangle 151"/>
          <p:cNvSpPr/>
          <p:nvPr/>
        </p:nvSpPr>
        <p:spPr>
          <a:xfrm>
            <a:off x="3446463" y="2295525"/>
            <a:ext cx="2138362" cy="920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dirty="0">
                <a:solidFill>
                  <a:schemeClr val="bg1"/>
                </a:solidFill>
                <a:latin typeface="Impact" panose="020B0806030902050204" charset="0"/>
                <a:ea typeface="FZCuHeiSongS-B-GB" panose="02000000000000000000" charset="-122"/>
              </a:rPr>
              <a:t>  </a:t>
            </a:r>
            <a:r>
              <a:rPr lang="en-US" altLang="en-GB" sz="5400" dirty="0">
                <a:solidFill>
                  <a:schemeClr val="bg1"/>
                </a:solidFill>
                <a:latin typeface="Impact" panose="020B0806030902050204" charset="0"/>
                <a:ea typeface="FZCuHeiSongS-B-GB" panose="02000000000000000000" charset="-122"/>
              </a:rPr>
              <a:t>DUFE</a:t>
            </a:r>
            <a:endParaRPr lang="en-US" altLang="en-GB" sz="5400" dirty="0">
              <a:solidFill>
                <a:schemeClr val="bg1"/>
              </a:solidFill>
              <a:latin typeface="Impact" panose="020B0806030902050204" charset="0"/>
              <a:ea typeface="FZCuHeiSongS-B-GB" panose="02000000000000000000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矩形 3"/>
          <p:cNvSpPr/>
          <p:nvPr/>
        </p:nvSpPr>
        <p:spPr>
          <a:xfrm>
            <a:off x="0" y="5076825"/>
            <a:ext cx="9144000" cy="93663"/>
          </a:xfrm>
          <a:prstGeom prst="rect">
            <a:avLst/>
          </a:prstGeom>
          <a:solidFill>
            <a:srgbClr val="003962"/>
          </a:solidFill>
          <a:ln w="9525">
            <a:noFill/>
          </a:ln>
        </p:spPr>
        <p:txBody>
          <a:bodyPr anchor="ctr"/>
          <a:p>
            <a:endParaRPr lang="zh-CN" altLang="en-US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5663" y="1014413"/>
            <a:ext cx="1687513" cy="15430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椭圆 4"/>
          <p:cNvSpPr/>
          <p:nvPr/>
        </p:nvSpPr>
        <p:spPr>
          <a:xfrm>
            <a:off x="973138" y="1073150"/>
            <a:ext cx="1436688" cy="142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9396" name="文本框 5"/>
          <p:cNvSpPr txBox="1"/>
          <p:nvPr/>
        </p:nvSpPr>
        <p:spPr>
          <a:xfrm>
            <a:off x="904875" y="1350963"/>
            <a:ext cx="1651000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b="1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First-class Discipline</a:t>
            </a:r>
            <a:endParaRPr lang="en-US" altLang="zh-CN" sz="3200" b="1">
              <a:solidFill>
                <a:srgbClr val="003668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b="1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A类学科</a:t>
            </a:r>
            <a:endParaRPr lang="en-US" altLang="zh-CN" b="1">
              <a:solidFill>
                <a:srgbClr val="003668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9397" name="文本框 8"/>
          <p:cNvSpPr txBox="1"/>
          <p:nvPr/>
        </p:nvSpPr>
        <p:spPr>
          <a:xfrm>
            <a:off x="1759585" y="4164013"/>
            <a:ext cx="3294063" cy="6445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全国高校第</a:t>
            </a:r>
            <a:r>
              <a:rPr lang="en-US" alt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59</a:t>
            </a:r>
            <a:r>
              <a:rPr lang="zh-CN" alt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位</a:t>
            </a:r>
            <a:endParaRPr lang="zh-CN" altLang="zh-CN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among Chinese universities</a:t>
            </a:r>
            <a:endParaRPr lang="zh-CN" altLang="zh-CN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9398" name="文本框 9"/>
          <p:cNvSpPr txBox="1"/>
          <p:nvPr/>
        </p:nvSpPr>
        <p:spPr>
          <a:xfrm>
            <a:off x="495935" y="4197350"/>
            <a:ext cx="1263650" cy="398463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000" b="1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TOP 59</a:t>
            </a:r>
            <a:endParaRPr lang="zh-CN" altLang="en-US" sz="2000" b="1">
              <a:solidFill>
                <a:srgbClr val="003668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9399" name="文本框 10"/>
          <p:cNvSpPr txBox="1"/>
          <p:nvPr/>
        </p:nvSpPr>
        <p:spPr>
          <a:xfrm>
            <a:off x="1778635" y="2695575"/>
            <a:ext cx="5432425" cy="6445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财经类高校位居第三位</a:t>
            </a:r>
            <a:endParaRPr lang="zh-CN" altLang="en-US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among universities </a:t>
            </a:r>
            <a:r>
              <a:rPr lang="en-US" alt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of Finance and Economics</a:t>
            </a:r>
            <a:endParaRPr lang="zh-CN" altLang="en-US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9400" name="文本框 11"/>
          <p:cNvSpPr txBox="1"/>
          <p:nvPr/>
        </p:nvSpPr>
        <p:spPr>
          <a:xfrm>
            <a:off x="1778635" y="3427413"/>
            <a:ext cx="5432425" cy="646112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辽宁省高校位居第三位</a:t>
            </a:r>
            <a:endParaRPr lang="zh-CN" altLang="en-US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among universities </a:t>
            </a:r>
            <a:r>
              <a:rPr lang="en-US" alt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in Liaoning Province</a:t>
            </a:r>
            <a:endParaRPr lang="zh-CN" altLang="en-US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9401" name="文本框 12"/>
          <p:cNvSpPr txBox="1"/>
          <p:nvPr/>
        </p:nvSpPr>
        <p:spPr>
          <a:xfrm>
            <a:off x="328613" y="361950"/>
            <a:ext cx="81026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中国教育部 全国第四轮学科评估东北财经大学A类学科数量3个</a:t>
            </a:r>
            <a:endParaRPr lang="zh-CN" altLang="en-US">
              <a:solidFill>
                <a:srgbClr val="003668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The 4</a:t>
            </a:r>
            <a:r>
              <a:rPr lang="en-US" altLang="zh-CN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h  </a:t>
            </a:r>
            <a:r>
              <a:rPr lang="en-US" altLang="zh-CN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R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ound of </a:t>
            </a:r>
            <a:r>
              <a:rPr lang="en-US" altLang="zh-CN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D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iscipline </a:t>
            </a:r>
            <a:r>
              <a:rPr lang="en-US" altLang="zh-CN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E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valuation </a:t>
            </a:r>
            <a:r>
              <a:rPr lang="en-US" altLang="zh-CN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by 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Ministry of Education</a:t>
            </a:r>
            <a:r>
              <a:rPr lang="en-US" altLang="zh-CN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, 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China</a:t>
            </a:r>
            <a:endParaRPr lang="zh-CN" altLang="en-US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9402" name="文本框 18"/>
          <p:cNvSpPr txBox="1"/>
          <p:nvPr/>
        </p:nvSpPr>
        <p:spPr>
          <a:xfrm>
            <a:off x="495935" y="2695575"/>
            <a:ext cx="1281113" cy="40005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000" b="1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TOP 3</a:t>
            </a:r>
            <a:endParaRPr lang="en-US" altLang="zh-CN" sz="2000" b="1">
              <a:solidFill>
                <a:srgbClr val="003668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9403" name="文本框 19"/>
          <p:cNvSpPr txBox="1"/>
          <p:nvPr/>
        </p:nvSpPr>
        <p:spPr>
          <a:xfrm>
            <a:off x="495935" y="3436938"/>
            <a:ext cx="1273175" cy="398462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2000" b="1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TOP 3</a:t>
            </a:r>
            <a:endParaRPr lang="en-US" altLang="zh-CN" sz="2000" b="1">
              <a:solidFill>
                <a:srgbClr val="003668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54325" y="1073150"/>
            <a:ext cx="1420813" cy="1438275"/>
          </a:xfrm>
          <a:prstGeom prst="ellipse">
            <a:avLst/>
          </a:prstGeom>
          <a:solidFill>
            <a:srgbClr val="003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9405" name="文本框 13"/>
          <p:cNvSpPr txBox="1"/>
          <p:nvPr/>
        </p:nvSpPr>
        <p:spPr>
          <a:xfrm>
            <a:off x="2916238" y="1284288"/>
            <a:ext cx="13541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应用经济学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9406" name="文本框 22"/>
          <p:cNvSpPr txBox="1"/>
          <p:nvPr/>
        </p:nvSpPr>
        <p:spPr>
          <a:xfrm>
            <a:off x="3349625" y="2100263"/>
            <a:ext cx="4381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Arial Black" panose="020B0A04020102020204" charset="0"/>
                <a:ea typeface="SimSun" panose="02010600030101010101" pitchFamily="2" charset="-122"/>
              </a:rPr>
              <a:t>A</a:t>
            </a:r>
            <a:endParaRPr lang="en-US" altLang="zh-CN">
              <a:solidFill>
                <a:schemeClr val="bg1"/>
              </a:solidFill>
              <a:latin typeface="Arial Black" panose="020B0A04020102020204" charset="0"/>
              <a:ea typeface="SimSun" panose="02010600030101010101" pitchFamily="2" charset="-122"/>
            </a:endParaRPr>
          </a:p>
        </p:txBody>
      </p:sp>
      <p:sp>
        <p:nvSpPr>
          <p:cNvPr id="59407" name="文本框 26"/>
          <p:cNvSpPr txBox="1"/>
          <p:nvPr/>
        </p:nvSpPr>
        <p:spPr>
          <a:xfrm>
            <a:off x="2974975" y="1517650"/>
            <a:ext cx="117951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sym typeface="Microsoft YaHei" panose="020B0503020204020204" charset="-122"/>
              </a:rPr>
              <a:t>Applied Economics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27550" y="1073150"/>
            <a:ext cx="1420813" cy="1438275"/>
          </a:xfrm>
          <a:prstGeom prst="ellipse">
            <a:avLst/>
          </a:prstGeom>
          <a:solidFill>
            <a:srgbClr val="003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9409" name="文本框 28"/>
          <p:cNvSpPr txBox="1"/>
          <p:nvPr/>
        </p:nvSpPr>
        <p:spPr>
          <a:xfrm>
            <a:off x="4608513" y="1239838"/>
            <a:ext cx="12827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工商管理</a:t>
            </a:r>
            <a:endParaRPr lang="zh-CN" altLang="zh-CN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9410" name="文本框 29"/>
          <p:cNvSpPr txBox="1"/>
          <p:nvPr/>
        </p:nvSpPr>
        <p:spPr>
          <a:xfrm>
            <a:off x="4887913" y="2073275"/>
            <a:ext cx="7239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Arial Black" panose="020B0A04020102020204" charset="0"/>
                <a:ea typeface="SimSun" panose="02010600030101010101" pitchFamily="2" charset="-122"/>
              </a:rPr>
              <a:t>A-</a:t>
            </a:r>
            <a:endParaRPr lang="en-US" altLang="zh-CN">
              <a:solidFill>
                <a:schemeClr val="bg1"/>
              </a:solidFill>
              <a:latin typeface="Arial Black" panose="020B0A04020102020204" charset="0"/>
              <a:ea typeface="SimSun" panose="02010600030101010101" pitchFamily="2" charset="-122"/>
            </a:endParaRPr>
          </a:p>
        </p:txBody>
      </p:sp>
      <p:sp>
        <p:nvSpPr>
          <p:cNvPr id="59411" name="文本框 30"/>
          <p:cNvSpPr txBox="1"/>
          <p:nvPr/>
        </p:nvSpPr>
        <p:spPr>
          <a:xfrm>
            <a:off x="4451350" y="1471613"/>
            <a:ext cx="157956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sym typeface="Microsoft YaHei" panose="020B0503020204020204" charset="-122"/>
              </a:rPr>
              <a:t>B</a:t>
            </a:r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sym typeface="Microsoft YaHei" panose="020B0503020204020204" charset="-122"/>
              </a:rPr>
              <a:t>usiness </a:t>
            </a:r>
            <a:r>
              <a:rPr lang="en-US" altLang="zh-CN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sym typeface="Microsoft YaHei" panose="020B0503020204020204" charset="-122"/>
              </a:rPr>
              <a:t>A</a:t>
            </a:r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sym typeface="Microsoft YaHei" panose="020B0503020204020204" charset="-122"/>
              </a:rPr>
              <a:t>dministration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199188" y="1081088"/>
            <a:ext cx="1420813" cy="1439863"/>
          </a:xfrm>
          <a:prstGeom prst="ellipse">
            <a:avLst/>
          </a:prstGeom>
          <a:solidFill>
            <a:srgbClr val="003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9413" name="文本框 32"/>
          <p:cNvSpPr txBox="1"/>
          <p:nvPr/>
        </p:nvSpPr>
        <p:spPr>
          <a:xfrm>
            <a:off x="6478588" y="1293813"/>
            <a:ext cx="9493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统计学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9414" name="文本框 33"/>
          <p:cNvSpPr txBox="1"/>
          <p:nvPr/>
        </p:nvSpPr>
        <p:spPr>
          <a:xfrm>
            <a:off x="6583363" y="2066925"/>
            <a:ext cx="7302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Arial Black" panose="020B0A04020102020204" charset="0"/>
                <a:ea typeface="SimSun" panose="02010600030101010101" pitchFamily="2" charset="-122"/>
              </a:rPr>
              <a:t>A-</a:t>
            </a:r>
            <a:endParaRPr lang="en-US" altLang="zh-CN">
              <a:solidFill>
                <a:schemeClr val="bg1"/>
              </a:solidFill>
              <a:latin typeface="Arial Black" panose="020B0A04020102020204" charset="0"/>
              <a:ea typeface="SimSun" panose="02010600030101010101" pitchFamily="2" charset="-122"/>
            </a:endParaRPr>
          </a:p>
        </p:txBody>
      </p:sp>
      <p:sp>
        <p:nvSpPr>
          <p:cNvPr id="59415" name="文本框 34"/>
          <p:cNvSpPr txBox="1"/>
          <p:nvPr/>
        </p:nvSpPr>
        <p:spPr>
          <a:xfrm>
            <a:off x="6353175" y="1662113"/>
            <a:ext cx="11684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Statistics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图片 4"/>
          <p:cNvPicPr>
            <a:picLocks noChangeAspect="1"/>
          </p:cNvPicPr>
          <p:nvPr/>
        </p:nvPicPr>
        <p:blipFill>
          <a:blip r:embed="rId1"/>
          <a:srcRect l="26752" t="1350"/>
          <a:stretch>
            <a:fillRect/>
          </a:stretch>
        </p:blipFill>
        <p:spPr>
          <a:xfrm>
            <a:off x="158750" y="355600"/>
            <a:ext cx="3017838" cy="4852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596900" y="1744663"/>
            <a:ext cx="1079500" cy="2286000"/>
          </a:xfrm>
          <a:prstGeom prst="rect">
            <a:avLst/>
          </a:prstGeom>
          <a:solidFill>
            <a:srgbClr val="3951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矩形 7"/>
          <p:cNvSpPr/>
          <p:nvPr/>
        </p:nvSpPr>
        <p:spPr>
          <a:xfrm>
            <a:off x="596900" y="787400"/>
            <a:ext cx="1630363" cy="958850"/>
          </a:xfrm>
          <a:prstGeom prst="rect">
            <a:avLst/>
          </a:prstGeom>
          <a:solidFill>
            <a:srgbClr val="3B5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1444" name="文本框 5"/>
          <p:cNvSpPr txBox="1"/>
          <p:nvPr/>
        </p:nvSpPr>
        <p:spPr>
          <a:xfrm>
            <a:off x="506413" y="787400"/>
            <a:ext cx="1946275" cy="3692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经济统计学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财政学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金融学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工程管理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工商管理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市场营销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人力资源管理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物流管理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会计学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财务管理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劳动与社会保障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电子商务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旅游管理</a:t>
            </a:r>
            <a:endParaRPr lang="zh-CN" altLang="en-US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pic>
        <p:nvPicPr>
          <p:cNvPr id="61445" name="图片 8"/>
          <p:cNvPicPr>
            <a:picLocks noChangeAspect="1"/>
          </p:cNvPicPr>
          <p:nvPr/>
        </p:nvPicPr>
        <p:blipFill>
          <a:blip r:embed="rId2"/>
          <a:srcRect l="98576"/>
          <a:stretch>
            <a:fillRect/>
          </a:stretch>
        </p:blipFill>
        <p:spPr>
          <a:xfrm>
            <a:off x="127000" y="908050"/>
            <a:ext cx="31750" cy="3476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6" name="文本框 9"/>
          <p:cNvSpPr txBox="1"/>
          <p:nvPr/>
        </p:nvSpPr>
        <p:spPr>
          <a:xfrm>
            <a:off x="3302000" y="787400"/>
            <a:ext cx="62547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</a:rPr>
              <a:t>13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</a:rPr>
              <a:t>个本科专业荣获首批</a:t>
            </a:r>
            <a:r>
              <a:rPr lang="zh-CN" altLang="en-US" b="1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国家级一流本科专业建设点</a:t>
            </a:r>
            <a:r>
              <a:rPr lang="zh-CN" altLang="en-US">
                <a:solidFill>
                  <a:srgbClr val="003668"/>
                </a:solidFill>
                <a:latin typeface="Microsoft YaHei" panose="020B0503020204020204" charset="-122"/>
                <a:ea typeface="Microsoft YaHei" panose="020B0503020204020204" charset="-122"/>
              </a:rPr>
              <a:t>：</a:t>
            </a:r>
            <a:endParaRPr lang="zh-CN" altLang="en-US">
              <a:solidFill>
                <a:srgbClr val="003668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1447" name="文本框 10"/>
          <p:cNvSpPr txBox="1"/>
          <p:nvPr/>
        </p:nvSpPr>
        <p:spPr>
          <a:xfrm>
            <a:off x="3367088" y="1165225"/>
            <a:ext cx="5389562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/>
            <a:r>
              <a:rPr lang="zh-CN" altLang="en-US">
                <a:solidFill>
                  <a:srgbClr val="003668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13 undergraduate programs have been awarded the </a:t>
            </a:r>
            <a:r>
              <a:rPr lang="en-US" altLang="zh-CN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N</a:t>
            </a:r>
            <a:r>
              <a:rPr lang="zh-CN" altLang="en-US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ational </a:t>
            </a:r>
            <a:r>
              <a:rPr lang="en-US" altLang="zh-CN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F</a:t>
            </a:r>
            <a:r>
              <a:rPr lang="zh-CN" altLang="en-US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irst-class </a:t>
            </a:r>
            <a:r>
              <a:rPr lang="en-US" altLang="zh-CN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U</a:t>
            </a:r>
            <a:r>
              <a:rPr lang="zh-CN" altLang="en-US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ndergraduate </a:t>
            </a:r>
            <a:r>
              <a:rPr lang="en-US" altLang="zh-CN" b="1" i="1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Major</a:t>
            </a:r>
            <a:r>
              <a:rPr lang="zh-CN" altLang="en-US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S</a:t>
            </a:r>
            <a:r>
              <a:rPr lang="zh-CN" altLang="en-US" b="1" i="1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charset="-122"/>
                <a:sym typeface="Microsoft YaHei" panose="020B0503020204020204" charset="-122"/>
              </a:rPr>
              <a:t>ites</a:t>
            </a:r>
            <a:endParaRPr lang="en-US" altLang="zh-CN">
              <a:solidFill>
                <a:srgbClr val="003668"/>
              </a:solidFill>
              <a:latin typeface="Calibri" panose="020F0502020204030204" pitchFamily="34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61448" name="文本框 11"/>
          <p:cNvSpPr txBox="1"/>
          <p:nvPr/>
        </p:nvSpPr>
        <p:spPr>
          <a:xfrm>
            <a:off x="3302000" y="2019935"/>
            <a:ext cx="3341688" cy="2553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Economic Statistics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Public Finance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Finance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Engineering Management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Business </a:t>
            </a:r>
            <a:r>
              <a:rPr lang="en-US" altLang="zh-CN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M</a:t>
            </a:r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anagement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Marketing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 Human Resource Management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en-US" altLang="zh-CN" sz="1600">
                <a:solidFill>
                  <a:srgbClr val="003668"/>
                </a:solidFill>
                <a:sym typeface="Microsoft YaHei" panose="020B0503020204020204" charset="-122"/>
              </a:rPr>
              <a:t> </a:t>
            </a:r>
            <a:r>
              <a:rPr lang="zh-CN" altLang="en-US" sz="1600">
                <a:solidFill>
                  <a:srgbClr val="003668"/>
                </a:solidFill>
                <a:sym typeface="Microsoft YaHei" panose="020B0503020204020204" charset="-122"/>
              </a:rPr>
              <a:t>Logistics </a:t>
            </a:r>
            <a:r>
              <a:rPr lang="en-US" altLang="zh-CN" sz="1600">
                <a:solidFill>
                  <a:srgbClr val="003668"/>
                </a:solidFill>
                <a:sym typeface="Microsoft YaHei" panose="020B0503020204020204" charset="-122"/>
              </a:rPr>
              <a:t>M</a:t>
            </a:r>
            <a:r>
              <a:rPr lang="zh-CN" altLang="en-US" sz="1600">
                <a:solidFill>
                  <a:srgbClr val="003668"/>
                </a:solidFill>
                <a:sym typeface="Microsoft YaHei" panose="020B0503020204020204" charset="-122"/>
              </a:rPr>
              <a:t>anagement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sym typeface="Microsoft YaHei" panose="020B0503020204020204" charset="-122"/>
              </a:rPr>
              <a:t> Accounting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sym typeface="Microsoft YaHei" panose="020B0503020204020204" charset="-122"/>
              </a:rPr>
              <a:t> Financial Management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1449" name="文本框 12"/>
          <p:cNvSpPr txBox="1"/>
          <p:nvPr/>
        </p:nvSpPr>
        <p:spPr>
          <a:xfrm>
            <a:off x="3432810" y="3575050"/>
            <a:ext cx="2687638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 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41110" y="2019935"/>
            <a:ext cx="2540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rgbClr val="003668"/>
                </a:solidFill>
                <a:sym typeface="Microsoft YaHei" panose="020B0503020204020204" charset="-122"/>
              </a:rPr>
              <a:t>Labor and Social Security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sym typeface="Microsoft YaHei" panose="020B0503020204020204" charset="-122"/>
              </a:rPr>
              <a:t>E-commerce</a:t>
            </a:r>
            <a:endParaRPr lang="zh-CN" altLang="en-US" sz="160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003668"/>
                </a:solidFill>
                <a:sym typeface="Microsoft YaHei" panose="020B0503020204020204" charset="-122"/>
              </a:rPr>
              <a:t>Tourism Management</a:t>
            </a:r>
            <a:endParaRPr lang="zh-CN" altLang="en-US"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8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0"/>
            <a:ext cx="9167813" cy="5168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5538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2713" y="3089275"/>
            <a:ext cx="187642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9" name="图片 19" descr="f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-20637"/>
            <a:ext cx="2008188" cy="3109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0" name="图片 21" descr="g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613" y="-20637"/>
            <a:ext cx="2117725" cy="3408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1" name="文本框 1"/>
          <p:cNvSpPr txBox="1"/>
          <p:nvPr/>
        </p:nvSpPr>
        <p:spPr>
          <a:xfrm>
            <a:off x="-15875" y="738188"/>
            <a:ext cx="4991100" cy="36830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   B</a:t>
            </a:r>
            <a:r>
              <a:rPr 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right </a:t>
            </a:r>
            <a:r>
              <a:rPr lang="en-US" alt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</a:t>
            </a:r>
            <a:r>
              <a:rPr 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aree</a:t>
            </a:r>
            <a:r>
              <a:rPr lang="en-US" alt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r 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就业前景广阔</a:t>
            </a:r>
            <a:endParaRPr lang="zh-CN" altLang="en-US" b="1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65542" name="上凸带形 2"/>
          <p:cNvSpPr/>
          <p:nvPr/>
        </p:nvSpPr>
        <p:spPr>
          <a:xfrm>
            <a:off x="95250" y="277813"/>
            <a:ext cx="1438275" cy="496887"/>
          </a:xfrm>
          <a:prstGeom prst="ribbon2">
            <a:avLst>
              <a:gd name="adj1" fmla="val 16667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5543" name="文本框 3"/>
          <p:cNvSpPr txBox="1"/>
          <p:nvPr/>
        </p:nvSpPr>
        <p:spPr>
          <a:xfrm>
            <a:off x="439738" y="307975"/>
            <a:ext cx="9525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TOP3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688" y="1187450"/>
            <a:ext cx="4916488" cy="11985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noProof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cs typeface="SimHei" panose="02010609060101010101" pitchFamily="2" charset="-122"/>
              </a:rPr>
              <a:t>——中国盛产银行高管最多的大学排名第一，被誉为</a:t>
            </a:r>
            <a:r>
              <a:rPr lang="zh-CN" altLang="en-US" b="1" noProof="1">
                <a:solidFill>
                  <a:srgbClr val="00366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imHei" panose="02010609060101010101" pitchFamily="2" charset="-122"/>
                <a:ea typeface="SimHei" panose="02010609060101010101" pitchFamily="2" charset="-122"/>
                <a:cs typeface="SimHei" panose="02010609060101010101" pitchFamily="2" charset="-122"/>
              </a:rPr>
              <a:t>“最盛产银行行长的大学”</a:t>
            </a:r>
            <a:endParaRPr lang="zh-CN" altLang="en-US" noProof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  <a:cs typeface="SimHei" panose="02010609060101010101" pitchFamily="2" charset="-122"/>
            </a:endParaRPr>
          </a:p>
          <a:p>
            <a:r>
              <a:rPr lang="zh-CN" altLang="en-US" noProof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cs typeface="SimHei" panose="02010609060101010101" pitchFamily="2" charset="-122"/>
              </a:rPr>
              <a:t>——2016胡润百富校友榜</a:t>
            </a:r>
            <a:r>
              <a:rPr lang="zh-CN" altLang="en-US" b="1" noProof="1">
                <a:solidFill>
                  <a:srgbClr val="003668"/>
                </a:solidFill>
                <a:latin typeface="SimHei" panose="02010609060101010101" pitchFamily="2" charset="-122"/>
                <a:ea typeface="SimHei" panose="02010609060101010101" pitchFamily="2" charset="-122"/>
                <a:cs typeface="SimHei" panose="02010609060101010101" pitchFamily="2" charset="-122"/>
              </a:rPr>
              <a:t>第33位</a:t>
            </a:r>
            <a:endParaRPr lang="zh-CN" altLang="en-US" noProof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  <a:cs typeface="SimHei" panose="02010609060101010101" pitchFamily="2" charset="-122"/>
            </a:endParaRPr>
          </a:p>
          <a:p>
            <a:r>
              <a:rPr lang="zh-CN" altLang="en-US" noProof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cs typeface="SimHei" panose="02010609060101010101" pitchFamily="2" charset="-122"/>
              </a:rPr>
              <a:t>——2017全球CEO母校排行</a:t>
            </a:r>
            <a:r>
              <a:rPr lang="zh-CN" altLang="en-US" b="1" noProof="1">
                <a:solidFill>
                  <a:srgbClr val="003668"/>
                </a:solidFill>
                <a:latin typeface="SimHei" panose="02010609060101010101" pitchFamily="2" charset="-122"/>
                <a:ea typeface="SimHei" panose="02010609060101010101" pitchFamily="2" charset="-122"/>
                <a:cs typeface="SimHei" panose="02010609060101010101" pitchFamily="2" charset="-122"/>
              </a:rPr>
              <a:t>全球61位，中国11位</a:t>
            </a:r>
            <a:endParaRPr lang="zh-CN" altLang="en-US" b="1" noProof="1">
              <a:solidFill>
                <a:srgbClr val="003668"/>
              </a:solidFill>
              <a:latin typeface="SimHei" panose="02010609060101010101" pitchFamily="2" charset="-122"/>
              <a:ea typeface="SimHei" panose="02010609060101010101" pitchFamily="2" charset="-122"/>
              <a:cs typeface="SimHei" panose="02010609060101010101" pitchFamily="2" charset="-122"/>
            </a:endParaRPr>
          </a:p>
        </p:txBody>
      </p:sp>
      <p:sp>
        <p:nvSpPr>
          <p:cNvPr id="65545" name="文本框 8"/>
          <p:cNvSpPr txBox="1"/>
          <p:nvPr/>
        </p:nvSpPr>
        <p:spPr>
          <a:xfrm>
            <a:off x="166688" y="2643188"/>
            <a:ext cx="4700587" cy="23066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-- Known as the </a:t>
            </a:r>
            <a:r>
              <a:rPr lang="zh-CN" altLang="en-US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University with the Most Bank Presidents</a:t>
            </a:r>
            <a:endParaRPr lang="zh-CN" altLang="en-US" b="1" i="1">
              <a:solidFill>
                <a:srgbClr val="003668"/>
              </a:solidFill>
              <a:latin typeface="Calibri" panose="020F0502020204030204" pitchFamily="34" charset="0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-- </a:t>
            </a:r>
            <a:r>
              <a:rPr lang="zh-CN" altLang="en-US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Ranked No.1,</a:t>
            </a:r>
            <a:r>
              <a:rPr lang="zh-CN" altLang="en-US" b="1" i="1">
                <a:solidFill>
                  <a:srgbClr val="FFC000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the University with the Most Bank Executives 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--  </a:t>
            </a:r>
            <a:r>
              <a:rPr lang="zh-CN" altLang="en-US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Ranked No.33</a:t>
            </a:r>
            <a:r>
              <a:rPr lang="en-US" altLang="zh-CN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,</a:t>
            </a:r>
            <a:r>
              <a:rPr lang="en-US" altLang="zh-CN" b="1" i="1">
                <a:solidFill>
                  <a:srgbClr val="FFC000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Hurun Rich List Alumni Report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ea typeface="SimHei" panose="02010609060101010101" pitchFamily="2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-- </a:t>
            </a:r>
            <a:r>
              <a:rPr lang="zh-CN" altLang="en-US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Ranked No.61</a:t>
            </a:r>
            <a:r>
              <a:rPr lang="en-US" altLang="zh-CN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, </a:t>
            </a:r>
            <a:r>
              <a:rPr lang="zh-CN" altLang="en-US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in the world and </a:t>
            </a:r>
            <a:r>
              <a:rPr lang="zh-CN" altLang="en-US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No.</a:t>
            </a:r>
            <a:r>
              <a:rPr lang="en-US" altLang="zh-CN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1</a:t>
            </a:r>
            <a:r>
              <a:rPr lang="zh-CN" altLang="en-US" b="1" i="1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1</a:t>
            </a:r>
            <a:r>
              <a:rPr lang="zh-CN" altLang="en-US">
                <a:solidFill>
                  <a:srgbClr val="003668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 in China</a:t>
            </a:r>
            <a:r>
              <a:rPr lang="zh-CN" altLang="en-US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</a:rPr>
              <a:t>, Times Higher Education Alma Mater Index (Global Executives) 2017 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ea typeface="SimHei" panose="02010609060101010101" pitchFamily="2" charset="-122"/>
            </a:endParaRPr>
          </a:p>
        </p:txBody>
      </p:sp>
      <p:pic>
        <p:nvPicPr>
          <p:cNvPr id="65546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613" y="3387725"/>
            <a:ext cx="2139950" cy="1743075"/>
          </a:xfrm>
          <a:prstGeom prst="rect">
            <a:avLst/>
          </a:prstGeom>
          <a:noFill/>
          <a:ln w="5080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Picture 6" descr="DSC05740d"/>
          <p:cNvPicPr>
            <a:picLocks noChangeAspect="1"/>
          </p:cNvPicPr>
          <p:nvPr/>
        </p:nvPicPr>
        <p:blipFill>
          <a:blip r:embed="rId1"/>
          <a:srcRect l="23550" t="4926" r="-290" b="9093"/>
          <a:stretch>
            <a:fillRect/>
          </a:stretch>
        </p:blipFill>
        <p:spPr>
          <a:xfrm>
            <a:off x="374650" y="1397000"/>
            <a:ext cx="6335713" cy="2989263"/>
          </a:xfrm>
          <a:prstGeom prst="rect">
            <a:avLst/>
          </a:prstGeom>
          <a:noFill/>
          <a:ln w="57150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77" name="矩形 29"/>
          <p:cNvSpPr>
            <a:spLocks noChangeArrowheads="1"/>
          </p:cNvSpPr>
          <p:nvPr/>
        </p:nvSpPr>
        <p:spPr bwMode="auto">
          <a:xfrm>
            <a:off x="236538" y="396875"/>
            <a:ext cx="7345363" cy="1000125"/>
          </a:xfrm>
          <a:prstGeom prst="rect">
            <a:avLst/>
          </a:prstGeom>
          <a:noFill/>
          <a:ln w="25400" cap="flat" cmpd="sng">
            <a:noFill/>
            <a:miter lim="800000"/>
          </a:ln>
        </p:spPr>
        <p:txBody>
          <a:bodyPr anchor="ctr"/>
          <a:lstStyle/>
          <a:p>
            <a:pPr algn="l" fontAlgn="base">
              <a:buFont typeface="Arial" panose="020B0604020202020204" pitchFamily="34" charset="0"/>
              <a:buNone/>
              <a:defRPr/>
            </a:pPr>
            <a:r>
              <a:rPr lang="zh-CN" altLang="en-US" sz="2400" b="1" strike="noStrike" noProof="1" dirty="0" smtClean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2" charset="-122"/>
                <a:ea typeface="SimHei" panose="02010609060101010101" pitchFamily="2" charset="-122"/>
                <a:cs typeface="+mn-cs"/>
                <a:sym typeface="Hiragino Sans GB W6"/>
              </a:rPr>
              <a:t>东北财经大学</a:t>
            </a:r>
            <a:endParaRPr lang="zh-CN" altLang="en-US" sz="2200" b="1" strike="noStrike" noProof="1" dirty="0" smtClean="0">
              <a:solidFill>
                <a:srgbClr val="0036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SimHei" panose="02010609060101010101" pitchFamily="2" charset="-122"/>
              <a:cs typeface="Tahoma" panose="020B0604030504040204" pitchFamily="34" charset="0"/>
              <a:sym typeface="Hiragino Sans GB W6"/>
            </a:endParaRPr>
          </a:p>
          <a:p>
            <a:pPr algn="l" fontAlgn="base">
              <a:buFont typeface="Arial" panose="020B0604020202020204" pitchFamily="34" charset="0"/>
              <a:buNone/>
              <a:defRPr/>
            </a:pPr>
            <a:r>
              <a:rPr lang="en-US" altLang="zh-CN" sz="2200" b="1" strike="noStrike" noProof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D</a:t>
            </a:r>
            <a:r>
              <a:rPr lang="en-US" altLang="zh-CN" sz="2200" b="1" strike="noStrike" noProof="1" dirty="0" err="1" smtClean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ongbei</a:t>
            </a:r>
            <a:r>
              <a:rPr lang="en-US" altLang="zh-CN" sz="2200" b="1" strike="noStrike" noProof="1" dirty="0" smtClean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 </a:t>
            </a:r>
            <a:r>
              <a:rPr lang="en-US" altLang="zh-CN" sz="2200" b="1" strike="noStrike" noProof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U</a:t>
            </a:r>
            <a:r>
              <a:rPr lang="en-US" altLang="zh-CN" sz="2200" b="1" strike="noStrike" noProof="1" dirty="0" smtClean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niversity of </a:t>
            </a:r>
            <a:r>
              <a:rPr lang="en-US" altLang="zh-CN" sz="2200" b="1" strike="noStrike" noProof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F</a:t>
            </a:r>
            <a:r>
              <a:rPr lang="en-US" altLang="zh-CN" sz="2200" b="1" strike="noStrike" noProof="1" dirty="0" smtClean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inance and </a:t>
            </a:r>
            <a:r>
              <a:rPr lang="en-US" altLang="zh-CN" sz="2200" b="1" strike="noStrike" noProof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E</a:t>
            </a:r>
            <a:r>
              <a:rPr lang="en-US" altLang="zh-CN" sz="2200" b="1" strike="noStrike" noProof="1" dirty="0" smtClean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iragino Sans GB W6"/>
              </a:rPr>
              <a:t>conomics</a:t>
            </a:r>
            <a:r>
              <a:rPr lang="en-US" altLang="zh-CN" sz="2000" b="1" strike="noStrike" noProof="1" dirty="0" smtClean="0">
                <a:solidFill>
                  <a:srgbClr val="0036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Hei" panose="02010609060101010101" pitchFamily="2" charset="-122"/>
                <a:cs typeface="+mn-cs"/>
                <a:sym typeface="Hiragino Sans GB W6"/>
              </a:rPr>
              <a:t> </a:t>
            </a:r>
            <a:endParaRPr lang="zh-CN" altLang="en-US" sz="2000" b="1" strike="noStrike" noProof="1" dirty="0" smtClean="0">
              <a:solidFill>
                <a:srgbClr val="003668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Hei" panose="02010609060101010101" pitchFamily="2" charset="-122"/>
              <a:sym typeface="Hiragino Sans GB W6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75000" y="1909763"/>
            <a:ext cx="6489700" cy="24765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15500" b="1" strike="noStrike" noProof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DUFE</a:t>
            </a:r>
            <a:endParaRPr lang="zh-CN" altLang="en-US" sz="15500" b="1" strike="noStrike" noProof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77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275" y="546100"/>
            <a:ext cx="1662113" cy="1628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655" y="305435"/>
            <a:ext cx="5134610" cy="394779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7587" name="文本框 9"/>
          <p:cNvSpPr txBox="1"/>
          <p:nvPr/>
        </p:nvSpPr>
        <p:spPr>
          <a:xfrm>
            <a:off x="1137920" y="369888"/>
            <a:ext cx="1735138" cy="30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self-employment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88" name="文本框 10"/>
          <p:cNvSpPr txBox="1"/>
          <p:nvPr/>
        </p:nvSpPr>
        <p:spPr>
          <a:xfrm>
            <a:off x="1203008" y="1600200"/>
            <a:ext cx="1217612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study abroad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89" name="文本框 11"/>
          <p:cNvSpPr txBox="1"/>
          <p:nvPr/>
        </p:nvSpPr>
        <p:spPr>
          <a:xfrm>
            <a:off x="464820" y="2473325"/>
            <a:ext cx="2540000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400">
                <a:latin typeface="Arial" panose="020B0604020202020204" pitchFamily="34" charset="0"/>
                <a:ea typeface="SimSun" panose="02010600030101010101" pitchFamily="2" charset="-122"/>
              </a:rPr>
              <a:t>master study in China</a:t>
            </a:r>
            <a:endParaRPr lang="en-US" altLang="zh-CN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90" name="文本框 12"/>
          <p:cNvSpPr txBox="1"/>
          <p:nvPr/>
        </p:nvSpPr>
        <p:spPr>
          <a:xfrm>
            <a:off x="1256983" y="3622675"/>
            <a:ext cx="677862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 dirty="0">
                <a:latin typeface="Arial" panose="020B0604020202020204" pitchFamily="34" charset="0"/>
                <a:ea typeface="SimSun" panose="02010600030101010101" pitchFamily="2" charset="-122"/>
              </a:rPr>
              <a:t>other</a:t>
            </a:r>
            <a:endParaRPr lang="zh-CN" altLang="en-US" sz="1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91" name="文本框 13"/>
          <p:cNvSpPr txBox="1"/>
          <p:nvPr/>
        </p:nvSpPr>
        <p:spPr>
          <a:xfrm>
            <a:off x="2455545" y="304800"/>
            <a:ext cx="2540000" cy="3079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 local government projects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92" name="文本框 14"/>
          <p:cNvSpPr txBox="1"/>
          <p:nvPr/>
        </p:nvSpPr>
        <p:spPr>
          <a:xfrm>
            <a:off x="4341495" y="1790700"/>
            <a:ext cx="1203325" cy="4619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200" dirty="0">
                <a:latin typeface="Arial" panose="020B0604020202020204" pitchFamily="34" charset="0"/>
                <a:ea typeface="SimSun" panose="02010600030101010101" pitchFamily="2" charset="-122"/>
              </a:rPr>
              <a:t>e</a:t>
            </a:r>
            <a:r>
              <a:rPr lang="zh-CN" altLang="en-US" sz="1200" dirty="0">
                <a:latin typeface="Arial" panose="020B0604020202020204" pitchFamily="34" charset="0"/>
                <a:ea typeface="SimSun" panose="02010600030101010101" pitchFamily="2" charset="-122"/>
              </a:rPr>
              <a:t>mployment </a:t>
            </a:r>
            <a:endParaRPr lang="en-US" altLang="zh-CN" sz="1200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200" dirty="0">
                <a:latin typeface="Arial" panose="020B0604020202020204" pitchFamily="34" charset="0"/>
                <a:ea typeface="SimSun" panose="02010600030101010101" pitchFamily="2" charset="-122"/>
              </a:rPr>
              <a:t>agreement</a:t>
            </a:r>
            <a:endParaRPr lang="zh-CN" altLang="en-US" sz="1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93" name="文本框 16"/>
          <p:cNvSpPr txBox="1"/>
          <p:nvPr/>
        </p:nvSpPr>
        <p:spPr>
          <a:xfrm>
            <a:off x="3268345" y="828675"/>
            <a:ext cx="2540000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underemployed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94" name="文本框 12"/>
          <p:cNvSpPr txBox="1"/>
          <p:nvPr/>
        </p:nvSpPr>
        <p:spPr>
          <a:xfrm>
            <a:off x="347345" y="4376738"/>
            <a:ext cx="57546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rPr>
              <a:t>DUFE U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rPr>
              <a:t>ndergraduates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rPr>
              <a:t>E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rPr>
              <a:t>mployment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rPr>
              <a:t>R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</a:rPr>
              <a:t>ate 2019</a:t>
            </a:r>
            <a:endParaRPr lang="zh-CN" altLang="en-US" b="1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95" name="矩形 1"/>
          <p:cNvSpPr/>
          <p:nvPr/>
        </p:nvSpPr>
        <p:spPr>
          <a:xfrm>
            <a:off x="4636770" y="2957513"/>
            <a:ext cx="709613" cy="6032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7596" name="文本框 2"/>
          <p:cNvSpPr txBox="1"/>
          <p:nvPr/>
        </p:nvSpPr>
        <p:spPr>
          <a:xfrm>
            <a:off x="5736590" y="370205"/>
            <a:ext cx="3260090" cy="155448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80000"/>
              </a:lnSpc>
            </a:pPr>
            <a:r>
              <a:rPr lang="zh-CN" altLang="en-US" sz="1700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sym typeface="SimSun" panose="02010600030101010101" pitchFamily="2" charset="-122"/>
              </a:rPr>
              <a:t>2019届本科毕业生年终就业率达96.06% ，超过36%的毕业生选择继续深造。</a:t>
            </a:r>
            <a:endParaRPr lang="zh-CN" altLang="en-US" sz="1700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algn="just">
              <a:lnSpc>
                <a:spcPct val="80000"/>
              </a:lnSpc>
            </a:pPr>
            <a:r>
              <a:rPr lang="en-US" altLang="zh-CN" sz="1700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T</a:t>
            </a:r>
            <a:r>
              <a:rPr lang="zh-CN" altLang="en-US" sz="1700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he year-end employment rate of 2019 </a:t>
            </a:r>
            <a:r>
              <a:rPr lang="en-US" altLang="zh-CN" sz="1700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under</a:t>
            </a:r>
            <a:r>
              <a:rPr lang="zh-CN" altLang="en-US" sz="1700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graduates is 96.06%. More than 36% of graduates choose to continue their studies.</a:t>
            </a:r>
            <a:endParaRPr lang="zh-CN" altLang="en-US" sz="1700" dirty="0">
              <a:solidFill>
                <a:schemeClr val="bg1"/>
              </a:solidFill>
              <a:latin typeface="Calibri" panose="020F0502020204030204" pitchFamily="34" charset="0"/>
              <a:ea typeface="SimHei" panose="02010609060101010101" pitchFamily="2" charset="-122"/>
              <a:sym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9634" name="Picture 2" descr="http://nimg.ws.126.net/?url=http%3A%2F%2Fdingyue.ws.126.net%2F2021%2F0403%2Fa93c3332p00qqyo59000wc000u000gkc.png&amp;thumbnail=650x2147483647&amp;quality=80&amp;type=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4F4F2"/>
              </a:clrFrom>
              <a:clrTo>
                <a:srgbClr val="F4F4F2">
                  <a:alpha val="0"/>
                </a:srgbClr>
              </a:clrTo>
            </a:clrChange>
          </a:blip>
          <a:srcRect l="11967" t="17262" r="63824" b="39308"/>
          <a:stretch>
            <a:fillRect/>
          </a:stretch>
        </p:blipFill>
        <p:spPr>
          <a:xfrm>
            <a:off x="449263" y="384175"/>
            <a:ext cx="1500187" cy="1484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Picture 4" descr="https://ss2.bdstatic.com/70cFvnSh_Q1YnxGkpoWK1HF6hhy/it/u=4134995767,729892301&amp;fm=26&amp;gp=0.jpg"/>
          <p:cNvPicPr>
            <a:picLocks noChangeAspect="1"/>
          </p:cNvPicPr>
          <p:nvPr/>
        </p:nvPicPr>
        <p:blipFill>
          <a:blip r:embed="rId2"/>
          <a:srcRect t="4620" b="9920"/>
          <a:stretch>
            <a:fillRect/>
          </a:stretch>
        </p:blipFill>
        <p:spPr>
          <a:xfrm>
            <a:off x="349250" y="1868805"/>
            <a:ext cx="2608580" cy="139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6" name="Picture 8" descr="https://ss1.bdstatic.com/70cFuXSh_Q1YnxGkpoWK1HF6hhy/it/u=1200610427,610398750&amp;fm=26&amp;gp=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3355975"/>
            <a:ext cx="2043430" cy="1508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7" name="矩形 11"/>
          <p:cNvSpPr/>
          <p:nvPr/>
        </p:nvSpPr>
        <p:spPr>
          <a:xfrm>
            <a:off x="0" y="4957763"/>
            <a:ext cx="9144000" cy="185737"/>
          </a:xfrm>
          <a:prstGeom prst="rect">
            <a:avLst/>
          </a:prstGeom>
          <a:solidFill>
            <a:schemeClr val="tx2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9638" name="Picture 10" descr="https://ss0.bdstatic.com/70cFvHSh_Q1YnxGkpoWK1HF6hhy/it/u=1247705267,2326444639&amp;fm=26&amp;gp=0.jpg"/>
          <p:cNvPicPr>
            <a:picLocks noChangeAspect="1"/>
          </p:cNvPicPr>
          <p:nvPr/>
        </p:nvPicPr>
        <p:blipFill>
          <a:blip r:embed="rId4"/>
          <a:srcRect l="1930" t="21925" r="10544" b="20419"/>
          <a:stretch>
            <a:fillRect/>
          </a:stretch>
        </p:blipFill>
        <p:spPr>
          <a:xfrm>
            <a:off x="2222500" y="555625"/>
            <a:ext cx="2759075" cy="1293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9" name="Picture 12" descr="https://ss0.bdstatic.com/70cFuHSh_Q1YnxGkpoWK1HF6hhy/it/u=3986588390,3298074612&amp;fm=26&amp;gp=0.jpg"/>
          <p:cNvPicPr>
            <a:picLocks noChangeAspect="1"/>
          </p:cNvPicPr>
          <p:nvPr/>
        </p:nvPicPr>
        <p:blipFill>
          <a:blip r:embed="rId5"/>
          <a:srcRect l="11685" t="19768" r="11545" b="17645"/>
          <a:stretch>
            <a:fillRect/>
          </a:stretch>
        </p:blipFill>
        <p:spPr>
          <a:xfrm>
            <a:off x="3154045" y="2106295"/>
            <a:ext cx="2836545" cy="1156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0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1338" y="620713"/>
            <a:ext cx="3114675" cy="123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682" name="文本框 15"/>
          <p:cNvSpPr txBox="1"/>
          <p:nvPr/>
        </p:nvSpPr>
        <p:spPr>
          <a:xfrm>
            <a:off x="-6350" y="714375"/>
            <a:ext cx="8272463" cy="36830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Internationalization  </a:t>
            </a:r>
            <a:r>
              <a:rPr lang="en-US" alt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E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xpands </a:t>
            </a:r>
            <a:r>
              <a:rPr lang="en-US" alt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G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lobal </a:t>
            </a:r>
            <a:r>
              <a:rPr lang="en-US" altLang="zh-CN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V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ision 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国际化办学拓展全球视野</a:t>
            </a:r>
            <a:endParaRPr lang="zh-CN" altLang="en-US" b="1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71683" name="上凸带形 20"/>
          <p:cNvSpPr/>
          <p:nvPr/>
        </p:nvSpPr>
        <p:spPr>
          <a:xfrm>
            <a:off x="95250" y="277813"/>
            <a:ext cx="1438275" cy="496887"/>
          </a:xfrm>
          <a:prstGeom prst="ribbon2">
            <a:avLst>
              <a:gd name="adj1" fmla="val 16667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1684" name="文本框 19"/>
          <p:cNvSpPr txBox="1"/>
          <p:nvPr/>
        </p:nvSpPr>
        <p:spPr>
          <a:xfrm>
            <a:off x="439738" y="307975"/>
            <a:ext cx="9525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TOP4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1685" name="图片 1"/>
          <p:cNvPicPr>
            <a:picLocks noChangeAspect="1"/>
          </p:cNvPicPr>
          <p:nvPr/>
        </p:nvPicPr>
        <p:blipFill>
          <a:blip r:embed="rId1"/>
          <a:srcRect r="3503"/>
          <a:stretch>
            <a:fillRect/>
          </a:stretch>
        </p:blipFill>
        <p:spPr>
          <a:xfrm>
            <a:off x="518795" y="2589848"/>
            <a:ext cx="5843588" cy="130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6" name="文本框 4"/>
          <p:cNvSpPr txBox="1"/>
          <p:nvPr/>
        </p:nvSpPr>
        <p:spPr>
          <a:xfrm>
            <a:off x="187008" y="4015423"/>
            <a:ext cx="1697037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latin typeface="Arial" panose="020B0604020202020204" pitchFamily="34" charset="0"/>
                <a:ea typeface="SimSun" panose="02010600030101010101" pitchFamily="2" charset="-122"/>
                <a:sym typeface="SimSun" panose="02010600030101010101" pitchFamily="2" charset="-122"/>
              </a:rPr>
              <a:t>countries</a:t>
            </a:r>
            <a:endParaRPr lang="zh-CN" altLang="en-US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zh-CN" altLang="en-US">
                <a:latin typeface="SimHei" panose="02010609060101010101" pitchFamily="2" charset="-122"/>
                <a:ea typeface="SimHei" panose="02010609060101010101" pitchFamily="2" charset="-122"/>
              </a:rPr>
              <a:t>国家</a:t>
            </a:r>
            <a:endParaRPr lang="zh-CN" altLang="en-US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87" name="文本框 5"/>
          <p:cNvSpPr txBox="1"/>
          <p:nvPr/>
        </p:nvSpPr>
        <p:spPr>
          <a:xfrm>
            <a:off x="1993583" y="4015423"/>
            <a:ext cx="2243137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latin typeface="Arial" panose="020B0604020202020204" pitchFamily="34" charset="0"/>
                <a:ea typeface="SimSun" panose="02010600030101010101" pitchFamily="2" charset="-122"/>
              </a:rPr>
              <a:t>colleges and universities</a:t>
            </a:r>
            <a:endParaRPr lang="zh-CN" altLang="en-US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zh-CN" altLang="en-US">
                <a:latin typeface="SimHei" panose="02010609060101010101" pitchFamily="2" charset="-122"/>
                <a:ea typeface="SimHei" panose="02010609060101010101" pitchFamily="2" charset="-122"/>
              </a:rPr>
              <a:t>高等院校</a:t>
            </a:r>
            <a:endParaRPr lang="zh-CN" altLang="en-US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88" name="文本框 9"/>
          <p:cNvSpPr txBox="1"/>
          <p:nvPr/>
        </p:nvSpPr>
        <p:spPr>
          <a:xfrm>
            <a:off x="4646295" y="4015423"/>
            <a:ext cx="192722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dirty="0">
                <a:latin typeface="Arial" panose="020B0604020202020204" pitchFamily="34" charset="0"/>
                <a:ea typeface="SimSun" panose="02010600030101010101" pitchFamily="2" charset="-122"/>
              </a:rPr>
              <a:t>International organizations</a:t>
            </a:r>
            <a:endParaRPr lang="zh-CN" altLang="en-US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zh-CN" altLang="en-US" dirty="0">
                <a:latin typeface="SimHei" panose="02010609060101010101" pitchFamily="2" charset="-122"/>
                <a:ea typeface="SimHei" panose="02010609060101010101" pitchFamily="2" charset="-122"/>
                <a:sym typeface="SimSun" panose="02010600030101010101" pitchFamily="2" charset="-122"/>
              </a:rPr>
              <a:t>国际机构</a:t>
            </a:r>
            <a:endParaRPr lang="zh-CN" altLang="en-US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1689" name="文本框 10"/>
          <p:cNvSpPr txBox="1"/>
          <p:nvPr/>
        </p:nvSpPr>
        <p:spPr>
          <a:xfrm>
            <a:off x="518795" y="3058160"/>
            <a:ext cx="531813" cy="3683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latin typeface="Arial" panose="020B0604020202020204" pitchFamily="34" charset="0"/>
                <a:ea typeface="SimSun" panose="02010600030101010101" pitchFamily="2" charset="-122"/>
                <a:sym typeface="SimSun" panose="02010600030101010101" pitchFamily="2" charset="-122"/>
              </a:rPr>
              <a:t>25</a:t>
            </a:r>
            <a:endParaRPr lang="zh-CN" altLang="en-US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1690" name="文本框 11"/>
          <p:cNvSpPr txBox="1"/>
          <p:nvPr/>
        </p:nvSpPr>
        <p:spPr>
          <a:xfrm>
            <a:off x="2733358" y="3058160"/>
            <a:ext cx="563562" cy="3683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  <a:sym typeface="SimSun" panose="02010600030101010101" pitchFamily="2" charset="-122"/>
              </a:rPr>
              <a:t>124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71691" name="文本框 12"/>
          <p:cNvSpPr txBox="1"/>
          <p:nvPr/>
        </p:nvSpPr>
        <p:spPr>
          <a:xfrm>
            <a:off x="5830570" y="3058160"/>
            <a:ext cx="531813" cy="3683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  <a:sym typeface="SimSun" panose="02010600030101010101" pitchFamily="2" charset="-122"/>
              </a:rPr>
              <a:t>9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71692" name="矩形 13"/>
          <p:cNvSpPr/>
          <p:nvPr/>
        </p:nvSpPr>
        <p:spPr>
          <a:xfrm>
            <a:off x="382588" y="1265238"/>
            <a:ext cx="4060825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By 2019, DUFE signed MOU or MOA with </a:t>
            </a: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100+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 overseas universities and institutions from </a:t>
            </a:r>
            <a:r>
              <a:rPr lang="en-US" altLang="zh-CN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20+ 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countries to enhance its global interactions. 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1693" name="矩形 14"/>
          <p:cNvSpPr/>
          <p:nvPr/>
        </p:nvSpPr>
        <p:spPr>
          <a:xfrm>
            <a:off x="4640263" y="1262063"/>
            <a:ext cx="3751262" cy="1754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截至</a:t>
            </a:r>
            <a:r>
              <a:rPr lang="en-US" altLang="zh-CN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2019</a:t>
            </a:r>
            <a:r>
              <a:rPr lang="zh-CN" altLang="en-US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年，我校已与</a:t>
            </a:r>
            <a:r>
              <a:rPr lang="en-US" altLang="zh-CN" b="1" dirty="0">
                <a:solidFill>
                  <a:srgbClr val="FFFF00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20</a:t>
            </a:r>
            <a:r>
              <a:rPr lang="zh-CN" altLang="en-US" b="1" dirty="0">
                <a:solidFill>
                  <a:srgbClr val="FFFF00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多个</a:t>
            </a:r>
            <a:r>
              <a:rPr lang="zh-CN" altLang="en-US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国家的</a:t>
            </a:r>
            <a:r>
              <a:rPr lang="en-US" altLang="zh-CN" b="1" dirty="0">
                <a:solidFill>
                  <a:srgbClr val="FFFF00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100</a:t>
            </a:r>
            <a:r>
              <a:rPr lang="zh-CN" altLang="en-US" b="1" dirty="0">
                <a:solidFill>
                  <a:srgbClr val="FFFF00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多所</a:t>
            </a:r>
            <a:r>
              <a:rPr lang="zh-CN" altLang="en-US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高校和研究机构签署合作备忘录，增进对外交流。</a:t>
            </a:r>
            <a:endParaRPr lang="zh-CN" altLang="en-US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A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30" name="文本框 2"/>
          <p:cNvSpPr txBox="1"/>
          <p:nvPr/>
        </p:nvSpPr>
        <p:spPr>
          <a:xfrm>
            <a:off x="361950" y="327978"/>
            <a:ext cx="4143375" cy="922337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rgbClr val="F2F2F2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教学语言国际化、教材选用国际化、课程体系国际化、学生来源国际化、教师资源国际化、教学管理方式国际化。</a:t>
            </a:r>
            <a:endParaRPr lang="en-US" altLang="zh-CN" dirty="0">
              <a:solidFill>
                <a:srgbClr val="F2F2F2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73731" name="文本框 3"/>
          <p:cNvSpPr txBox="1"/>
          <p:nvPr/>
        </p:nvSpPr>
        <p:spPr>
          <a:xfrm>
            <a:off x="361950" y="1249998"/>
            <a:ext cx="4143375" cy="11985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>
            <a:spAutoFit/>
          </a:bodyPr>
          <a:p>
            <a:pPr algn="just"/>
            <a:r>
              <a:rPr lang="zh-CN" altLang="en-US" dirty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Internationalization of teaching language, teaching material, curriculum system, student</a:t>
            </a:r>
            <a:r>
              <a:rPr lang="en-US" altLang="zh-CN" dirty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</a:t>
            </a:r>
            <a:r>
              <a:rPr lang="zh-CN" altLang="en-US" dirty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, faculties and </a:t>
            </a:r>
            <a:r>
              <a:rPr lang="en-US" altLang="zh-CN" dirty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academic</a:t>
            </a:r>
            <a:r>
              <a:rPr lang="zh-CN" altLang="en-US" dirty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affairs </a:t>
            </a:r>
            <a:r>
              <a:rPr lang="en-US" altLang="zh-CN" dirty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administration.</a:t>
            </a:r>
            <a:endParaRPr lang="en-US" altLang="zh-CN" dirty="0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3732" name="Picture 7" descr="classroom_shot_25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2591435"/>
            <a:ext cx="7954963" cy="2027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3" name="图片 1" descr="2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663" y="328295"/>
            <a:ext cx="3651250" cy="2111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5778" name="文本框 15"/>
          <p:cNvSpPr txBox="1"/>
          <p:nvPr/>
        </p:nvSpPr>
        <p:spPr>
          <a:xfrm>
            <a:off x="214630" y="567055"/>
            <a:ext cx="4103370" cy="92202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分別</a:t>
            </a:r>
            <a:r>
              <a:rPr lang="zh-CN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与荷兰、斯洛伐克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的</a:t>
            </a:r>
            <a:r>
              <a:rPr lang="zh-CN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大学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共</a:t>
            </a:r>
            <a:r>
              <a:rPr lang="zh-CN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建孔子学院</a:t>
            </a:r>
            <a:endParaRPr lang="zh-CN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endParaRPr lang="zh-CN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5779" name="文本框 8"/>
          <p:cNvSpPr txBox="1"/>
          <p:nvPr/>
        </p:nvSpPr>
        <p:spPr>
          <a:xfrm>
            <a:off x="209550" y="1443355"/>
            <a:ext cx="4108450" cy="92202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p>
            <a:pPr algn="just"/>
            <a:r>
              <a:rPr lang="en-US" altLang="zh-CN" dirty="0">
                <a:solidFill>
                  <a:srgbClr val="002060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Jointly established Confucius Institutes with universities in , the Netherlands and Slovakia.</a:t>
            </a:r>
            <a:endParaRPr lang="en-US" altLang="zh-CN" dirty="0">
              <a:solidFill>
                <a:srgbClr val="002060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75780" name="文本框 7"/>
          <p:cNvSpPr txBox="1"/>
          <p:nvPr/>
        </p:nvSpPr>
        <p:spPr>
          <a:xfrm>
            <a:off x="209550" y="2570480"/>
            <a:ext cx="4352925" cy="92202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1个中外合作办学机构</a:t>
            </a:r>
            <a:endParaRPr lang="zh-CN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6个中外合作办学项目</a:t>
            </a:r>
            <a:endParaRPr lang="zh-CN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>
              <a:buClrTx/>
              <a:buSzTx/>
              <a:buFontTx/>
            </a:pPr>
            <a:endParaRPr lang="zh-CN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5781" name="文本框 11"/>
          <p:cNvSpPr txBox="1"/>
          <p:nvPr/>
        </p:nvSpPr>
        <p:spPr>
          <a:xfrm>
            <a:off x="208915" y="3492500"/>
            <a:ext cx="4353560" cy="6451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1 </a:t>
            </a:r>
            <a:r>
              <a:rPr lang="zh-CN" altLang="en-US">
                <a:latin typeface="Arial" panose="020B0604020202020204" pitchFamily="34" charset="0"/>
                <a:ea typeface="SimSun" panose="02010600030101010101" pitchFamily="2" charset="-122"/>
              </a:rPr>
              <a:t>Sino-foreign joint educational </a:t>
            </a:r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i</a:t>
            </a:r>
            <a:r>
              <a:rPr lang="zh-CN" altLang="en-US">
                <a:latin typeface="Arial" panose="020B0604020202020204" pitchFamily="34" charset="0"/>
                <a:ea typeface="SimSun" panose="02010600030101010101" pitchFamily="2" charset="-122"/>
              </a:rPr>
              <a:t>nstitute</a:t>
            </a:r>
            <a:endParaRPr lang="zh-CN" altLang="en-US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6 </a:t>
            </a:r>
            <a:r>
              <a:rPr lang="zh-CN" altLang="en-US">
                <a:latin typeface="Arial" panose="020B0604020202020204" pitchFamily="34" charset="0"/>
                <a:ea typeface="SimSun" panose="02010600030101010101" pitchFamily="2" charset="-122"/>
              </a:rPr>
              <a:t>Sino-foreign joint educational program</a:t>
            </a:r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s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5782" name="图片 1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3483" y="620713"/>
            <a:ext cx="2581275" cy="6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3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798" y="2586673"/>
            <a:ext cx="4022725" cy="155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5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35" y="1604010"/>
            <a:ext cx="2601595" cy="6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6" name="图片 17"/>
          <p:cNvPicPr>
            <a:picLocks noChangeAspect="1"/>
          </p:cNvPicPr>
          <p:nvPr/>
        </p:nvPicPr>
        <p:blipFill>
          <a:blip r:embed="rId4"/>
          <a:srcRect l="8116" t="9572" r="8823" b="8072"/>
          <a:stretch>
            <a:fillRect/>
          </a:stretch>
        </p:blipFill>
        <p:spPr>
          <a:xfrm>
            <a:off x="4567555" y="1388745"/>
            <a:ext cx="1101725" cy="1056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7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55" y="567055"/>
            <a:ext cx="1497965" cy="70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7826" name="文本框 15"/>
          <p:cNvSpPr txBox="1"/>
          <p:nvPr/>
        </p:nvSpPr>
        <p:spPr>
          <a:xfrm>
            <a:off x="515938" y="538163"/>
            <a:ext cx="3721100" cy="922337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工商管理、旅游管理两个双学位专业获得全球最具影响力的国际商学院协会AACSB机构的认证</a:t>
            </a:r>
            <a:endParaRPr lang="zh-CN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7827" name="文本框 8"/>
          <p:cNvSpPr txBox="1"/>
          <p:nvPr/>
        </p:nvSpPr>
        <p:spPr>
          <a:xfrm>
            <a:off x="515938" y="1460500"/>
            <a:ext cx="3729037" cy="1198563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p>
            <a:pPr algn="just"/>
            <a:r>
              <a:rPr lang="zh-CN" dirty="0">
                <a:solidFill>
                  <a:srgbClr val="003A62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The dual degree programs of business administration and tourism management are accredited by AACSB</a:t>
            </a:r>
            <a:r>
              <a:rPr lang="en-US" altLang="zh-CN" dirty="0">
                <a:solidFill>
                  <a:srgbClr val="003A62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.</a:t>
            </a:r>
            <a:endParaRPr lang="en-US" altLang="zh-CN" dirty="0">
              <a:solidFill>
                <a:srgbClr val="003A62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77828" name="文本框 1"/>
          <p:cNvSpPr txBox="1"/>
          <p:nvPr/>
        </p:nvSpPr>
        <p:spPr>
          <a:xfrm>
            <a:off x="4548188" y="538163"/>
            <a:ext cx="4265612" cy="922337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会计学专业通过全球三大会计师公会之一的澳洲  会计师公会（CPA Australia）的全面认证</a:t>
            </a:r>
            <a:endParaRPr lang="zh-CN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7829" name="文本框 2"/>
          <p:cNvSpPr txBox="1"/>
          <p:nvPr/>
        </p:nvSpPr>
        <p:spPr>
          <a:xfrm>
            <a:off x="515938" y="3575050"/>
            <a:ext cx="3729037" cy="922338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buClrTx/>
              <a:buSzTx/>
              <a:buFontTx/>
            </a:pPr>
            <a:r>
              <a:rPr lang="zh-CN" altLang="en-US" dirty="0">
                <a:solidFill>
                  <a:srgbClr val="003A6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DUFE has been assessed on site by the UK Higher Education Quality Assurance Agency (QAA)</a:t>
            </a:r>
            <a:r>
              <a:rPr lang="en-US" altLang="zh-CN" dirty="0">
                <a:solidFill>
                  <a:srgbClr val="003A6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  <a:endParaRPr lang="zh-CN" altLang="en-US" dirty="0">
              <a:solidFill>
                <a:srgbClr val="003A62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7830" name="文本框 3"/>
          <p:cNvSpPr txBox="1"/>
          <p:nvPr/>
        </p:nvSpPr>
        <p:spPr>
          <a:xfrm>
            <a:off x="4548188" y="2930525"/>
            <a:ext cx="4264025" cy="644525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与</a:t>
            </a:r>
            <a:r>
              <a:rPr 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美国注册金融分析师协会（CFA）建立大学合作伙伴关系</a:t>
            </a:r>
            <a:endParaRPr lang="zh-CN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7831" name="文本框 4"/>
          <p:cNvSpPr txBox="1"/>
          <p:nvPr/>
        </p:nvSpPr>
        <p:spPr>
          <a:xfrm>
            <a:off x="515938" y="2930525"/>
            <a:ext cx="3729037" cy="644525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通过了英国高等教育质量保证署（QAA）的现场评估</a:t>
            </a:r>
            <a:endParaRPr lang="zh-CN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77832" name="文本框 5"/>
          <p:cNvSpPr txBox="1"/>
          <p:nvPr/>
        </p:nvSpPr>
        <p:spPr>
          <a:xfrm>
            <a:off x="4548188" y="1460500"/>
            <a:ext cx="4265612" cy="119856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dirty="0">
                <a:solidFill>
                  <a:srgbClr val="003A62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Accounting is fully accredited by CPA Australia</a:t>
            </a:r>
            <a:r>
              <a:rPr lang="en-US" altLang="zh-CN" dirty="0">
                <a:solidFill>
                  <a:srgbClr val="003A62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.</a:t>
            </a:r>
            <a:endParaRPr lang="en-US" altLang="zh-CN" dirty="0">
              <a:solidFill>
                <a:srgbClr val="003A62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  <a:p>
            <a:endParaRPr lang="zh-CN" dirty="0">
              <a:solidFill>
                <a:srgbClr val="003A62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  <a:p>
            <a:endParaRPr lang="zh-CN" dirty="0">
              <a:solidFill>
                <a:srgbClr val="003A62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77833" name="文本框 6"/>
          <p:cNvSpPr txBox="1"/>
          <p:nvPr/>
        </p:nvSpPr>
        <p:spPr>
          <a:xfrm>
            <a:off x="4548188" y="3575050"/>
            <a:ext cx="4265612" cy="922338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solidFill>
                  <a:srgbClr val="003A6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</a:t>
            </a:r>
            <a:r>
              <a:rPr lang="zh-CN" altLang="en-US">
                <a:solidFill>
                  <a:srgbClr val="003A62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artnership with the Chartered Financial Analyst Institute (CFA)</a:t>
            </a:r>
            <a:endParaRPr lang="zh-CN" altLang="en-US">
              <a:solidFill>
                <a:srgbClr val="003A62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>
              <a:solidFill>
                <a:srgbClr val="003A62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9874" name="文本框 15"/>
          <p:cNvSpPr txBox="1"/>
          <p:nvPr/>
        </p:nvSpPr>
        <p:spPr>
          <a:xfrm>
            <a:off x="-2540" y="4163695"/>
            <a:ext cx="9159875" cy="829945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sz="1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近十年来，来自印尼的留学生人数为112人，其中博士5人，硕士20人，本科生33人，非学位生54人</a:t>
            </a:r>
            <a:r>
              <a:rPr lang="zh-CN" sz="1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。</a:t>
            </a:r>
            <a:endParaRPr sz="16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sz="1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The </a:t>
            </a:r>
            <a:r>
              <a:rPr lang="en-US" sz="1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total </a:t>
            </a:r>
            <a:r>
              <a:rPr sz="160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number of students from Indonesia in the past decade is 112，including 5 PhD students, 20 Master students, 33 undergraduate students and 54 non-degree students</a:t>
            </a:r>
            <a:endParaRPr sz="160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312692" y="137608"/>
          <a:ext cx="8520032" cy="4298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1" name="组合 30"/>
          <p:cNvGrpSpPr/>
          <p:nvPr/>
        </p:nvGrpSpPr>
        <p:grpSpPr>
          <a:xfrm>
            <a:off x="670560" y="334010"/>
            <a:ext cx="9482455" cy="1424305"/>
            <a:chOff x="743712" y="1694688"/>
            <a:chExt cx="12643104" cy="2188666"/>
          </a:xfrm>
        </p:grpSpPr>
        <p:cxnSp>
          <p:nvCxnSpPr>
            <p:cNvPr id="217" name="直接箭头连接符 216"/>
            <p:cNvCxnSpPr>
              <a:stCxn id="27" idx="2"/>
            </p:cNvCxnSpPr>
            <p:nvPr/>
          </p:nvCxnSpPr>
          <p:spPr>
            <a:xfrm flipV="1">
              <a:off x="9655606" y="1694688"/>
              <a:ext cx="1268290" cy="12704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弧形 26"/>
            <p:cNvSpPr/>
            <p:nvPr/>
          </p:nvSpPr>
          <p:spPr>
            <a:xfrm>
              <a:off x="743712" y="2923246"/>
              <a:ext cx="12643104" cy="960108"/>
            </a:xfrm>
            <a:prstGeom prst="arc">
              <a:avLst>
                <a:gd name="adj1" fmla="val 10894112"/>
                <a:gd name="adj2" fmla="val 2109934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22" name="文本框 15"/>
          <p:cNvSpPr txBox="1"/>
          <p:nvPr/>
        </p:nvSpPr>
        <p:spPr>
          <a:xfrm>
            <a:off x="12700" y="657225"/>
            <a:ext cx="5135563" cy="92075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     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Colorful Campus Life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丰富多彩的校园生活</a:t>
            </a:r>
            <a:endParaRPr lang="zh-CN" altLang="en-US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     </a:t>
            </a:r>
            <a:r>
              <a:rPr lang="en-US" altLang="zh-CN" dirty="0">
                <a:solidFill>
                  <a:schemeClr val="bg1"/>
                </a:solidFill>
                <a:latin typeface="Arial Narrow" panose="020B0606020202030204" charset="0"/>
                <a:ea typeface="SimHei" panose="02010609060101010101" pitchFamily="2" charset="-122"/>
                <a:sym typeface="SimSun" panose="02010600030101010101" pitchFamily="2" charset="-122"/>
              </a:rPr>
              <a:t>Academic, professional and cultural developments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 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SimHei" panose="02010609060101010101" pitchFamily="2" charset="-122"/>
              <a:sym typeface="SimSun" panose="02010600030101010101" pitchFamily="2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    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学术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、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职业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及文化活动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Hei" panose="02010609060101010101" pitchFamily="2" charset="-122"/>
                <a:sym typeface="SimSun" panose="02010600030101010101" pitchFamily="2" charset="-122"/>
              </a:rPr>
              <a:t> </a:t>
            </a:r>
            <a:endParaRPr lang="zh-CN" altLang="en-US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81923" name="上凸带形 20"/>
          <p:cNvSpPr/>
          <p:nvPr/>
        </p:nvSpPr>
        <p:spPr>
          <a:xfrm>
            <a:off x="95250" y="155575"/>
            <a:ext cx="1639888" cy="498475"/>
          </a:xfrm>
          <a:prstGeom prst="ribbon2">
            <a:avLst>
              <a:gd name="adj1" fmla="val 16667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1924" name="文本框 19"/>
          <p:cNvSpPr txBox="1"/>
          <p:nvPr/>
        </p:nvSpPr>
        <p:spPr>
          <a:xfrm>
            <a:off x="500063" y="187325"/>
            <a:ext cx="9001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TOP 5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55613" y="1847850"/>
            <a:ext cx="4249738" cy="286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i="0" kern="1200" cap="none" spc="0" normalizeH="0" baseline="0" noProof="0" dirty="0">
                <a:solidFill>
                  <a:prstClr val="black"/>
                </a:solidFill>
                <a:latin typeface="+mn-lt"/>
                <a:ea typeface="+mn-ea"/>
                <a:cs typeface="+mn-lt"/>
              </a:rPr>
              <a:t>Academic Support Center </a:t>
            </a:r>
            <a:endParaRPr kumimoji="0" lang="en-US" i="0" kern="1200" cap="none" spc="0" normalizeH="0" baseline="0" noProof="0" dirty="0">
              <a:solidFill>
                <a:prstClr val="black"/>
              </a:solidFill>
              <a:latin typeface="+mn-lt"/>
              <a:ea typeface="+mn-ea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i="0" kern="1200" cap="none" spc="0" normalizeH="0" baseline="0" noProof="0" dirty="0">
                <a:solidFill>
                  <a:prstClr val="black"/>
                </a:solidFill>
                <a:latin typeface="SimHei" panose="02010609060101010101" pitchFamily="2" charset="-122"/>
                <a:ea typeface="SimHei" panose="02010609060101010101" pitchFamily="2" charset="-122"/>
                <a:cs typeface="+mn-lt"/>
              </a:rPr>
              <a:t>学业指导中心</a:t>
            </a:r>
            <a:endParaRPr kumimoji="0" lang="zh-CN" altLang="en-US" i="0" kern="1200" cap="none" spc="0" normalizeH="0" baseline="0" noProof="0" dirty="0">
              <a:solidFill>
                <a:prstClr val="black"/>
              </a:solidFill>
              <a:latin typeface="SimHei" panose="02010609060101010101" pitchFamily="2" charset="-122"/>
              <a:ea typeface="SimHei" panose="02010609060101010101" pitchFamily="2" charset="-122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i="0" kern="1200" cap="none" spc="0" normalizeH="0" baseline="0" noProof="0" dirty="0">
                <a:solidFill>
                  <a:prstClr val="black"/>
                </a:solidFill>
                <a:latin typeface="+mn-lt"/>
                <a:ea typeface="+mn-ea"/>
                <a:cs typeface="+mn-lt"/>
              </a:rPr>
              <a:t>Mental Health &amp; Guidance Center</a:t>
            </a:r>
            <a:endParaRPr kumimoji="0" lang="en-US" i="0" kern="1200" cap="none" spc="0" normalizeH="0" baseline="0" noProof="0" dirty="0">
              <a:solidFill>
                <a:prstClr val="black"/>
              </a:solidFill>
              <a:latin typeface="+mn-lt"/>
              <a:ea typeface="+mn-ea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i="0" kern="1200" cap="none" spc="0" normalizeH="0" baseline="0" noProof="0" dirty="0">
                <a:solidFill>
                  <a:prstClr val="black"/>
                </a:solidFill>
                <a:latin typeface="SimHei" panose="02010609060101010101" pitchFamily="2" charset="-122"/>
                <a:ea typeface="SimHei" panose="02010609060101010101" pitchFamily="2" charset="-122"/>
                <a:cs typeface="+mn-lt"/>
              </a:rPr>
              <a:t>心理健康指导中心</a:t>
            </a:r>
            <a:endParaRPr kumimoji="0" lang="en-US" i="0" kern="1200" cap="none" spc="0" normalizeH="0" baseline="0" noProof="0" dirty="0">
              <a:solidFill>
                <a:prstClr val="black"/>
              </a:solidFill>
              <a:latin typeface="+mn-lt"/>
              <a:ea typeface="+mn-ea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i="0" kern="1200" cap="none" spc="0" normalizeH="0" baseline="0" noProof="0" dirty="0">
                <a:solidFill>
                  <a:prstClr val="black"/>
                </a:solidFill>
                <a:latin typeface="+mn-lt"/>
                <a:ea typeface="+mn-ea"/>
                <a:cs typeface="+mn-lt"/>
              </a:rPr>
              <a:t>Career Development Center </a:t>
            </a:r>
            <a:endParaRPr kumimoji="0" lang="en-US" i="0" kern="1200" cap="none" spc="0" normalizeH="0" baseline="0" noProof="0" dirty="0">
              <a:solidFill>
                <a:prstClr val="black"/>
              </a:solidFill>
              <a:latin typeface="+mn-lt"/>
              <a:ea typeface="+mn-ea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i="0" kern="1200" cap="none" spc="0" normalizeH="0" baseline="0" noProof="0" dirty="0">
                <a:solidFill>
                  <a:prstClr val="black"/>
                </a:solidFill>
                <a:latin typeface="SimHei" panose="02010609060101010101" pitchFamily="2" charset="-122"/>
                <a:ea typeface="SimHei" panose="02010609060101010101" pitchFamily="2" charset="-122"/>
                <a:cs typeface="+mn-lt"/>
              </a:rPr>
              <a:t>就业指导中心</a:t>
            </a:r>
            <a:endParaRPr kumimoji="0" lang="zh-CN" altLang="en-US" i="0" kern="1200" cap="none" spc="0" normalizeH="0" baseline="0" noProof="0" dirty="0">
              <a:solidFill>
                <a:prstClr val="black"/>
              </a:solidFill>
              <a:latin typeface="SimHei" panose="02010609060101010101" pitchFamily="2" charset="-122"/>
              <a:ea typeface="SimHei" panose="02010609060101010101" pitchFamily="2" charset="-122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noProof="0" dirty="0">
                <a:solidFill>
                  <a:prstClr val="black"/>
                </a:solidFill>
                <a:latin typeface="+mn-lt"/>
                <a:ea typeface="+mn-ea"/>
                <a:cs typeface="+mn-lt"/>
                <a:sym typeface="+mn-ea"/>
              </a:rPr>
              <a:t>I</a:t>
            </a:r>
            <a:r>
              <a:rPr lang="en-US" altLang="zh-CN" noProof="0" dirty="0">
                <a:solidFill>
                  <a:prstClr val="black"/>
                </a:solidFill>
                <a:latin typeface="+mn-lt"/>
                <a:ea typeface="SimHei" panose="02010609060101010101" pitchFamily="2" charset="-122"/>
                <a:cs typeface="+mn-lt"/>
                <a:sym typeface="+mn-ea"/>
              </a:rPr>
              <a:t>nternational Students Affairs Office</a:t>
            </a:r>
            <a:endParaRPr kumimoji="0" lang="en-US" altLang="zh-CN" i="0" kern="1200" cap="none" spc="0" normalizeH="0" baseline="0" noProof="0" dirty="0">
              <a:solidFill>
                <a:prstClr val="black"/>
              </a:solidFill>
              <a:latin typeface="+mn-lt"/>
              <a:ea typeface="SimHei" panose="02010609060101010101" pitchFamily="2" charset="-122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noProof="0" dirty="0">
                <a:solidFill>
                  <a:prstClr val="black"/>
                </a:solidFill>
                <a:latin typeface="+mn-lt"/>
                <a:ea typeface="SimHei" panose="02010609060101010101" pitchFamily="2" charset="-122"/>
                <a:cs typeface="+mn-lt"/>
                <a:sym typeface="+mn-ea"/>
              </a:rPr>
              <a:t>留学生管理办公室</a:t>
            </a:r>
            <a:endParaRPr kumimoji="0" lang="zh-CN" altLang="en-US" i="0" kern="1200" cap="none" spc="0" normalizeH="0" baseline="0" noProof="0" dirty="0">
              <a:solidFill>
                <a:prstClr val="black"/>
              </a:solidFill>
              <a:latin typeface="+mn-lt"/>
              <a:ea typeface="SimHei" panose="02010609060101010101" pitchFamily="2" charset="-122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noProof="0" dirty="0">
                <a:solidFill>
                  <a:prstClr val="black"/>
                </a:solidFill>
                <a:latin typeface="+mn-lt"/>
                <a:ea typeface="SimHei" panose="02010609060101010101" pitchFamily="2" charset="-122"/>
                <a:cs typeface="+mn-lt"/>
                <a:sym typeface="+mn-ea"/>
              </a:rPr>
              <a:t>International Alumni Association</a:t>
            </a:r>
            <a:endParaRPr kumimoji="0" lang="en-US" altLang="zh-CN" i="0" kern="1200" cap="none" spc="0" normalizeH="0" baseline="0" noProof="0" dirty="0">
              <a:solidFill>
                <a:prstClr val="black"/>
              </a:solidFill>
              <a:latin typeface="+mn-lt"/>
              <a:ea typeface="SimHei" panose="02010609060101010101" pitchFamily="2" charset="-122"/>
              <a:cs typeface="+mn-lt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noProof="0" dirty="0">
                <a:solidFill>
                  <a:prstClr val="black"/>
                </a:solidFill>
                <a:latin typeface="+mn-lt"/>
                <a:ea typeface="SimHei" panose="02010609060101010101" pitchFamily="2" charset="-122"/>
                <a:cs typeface="+mn-lt"/>
                <a:sym typeface="+mn-ea"/>
              </a:rPr>
              <a:t>国际学生校友会</a:t>
            </a:r>
            <a:endParaRPr kumimoji="0" lang="zh-CN" altLang="en-US" i="0" kern="1200" cap="none" spc="0" normalizeH="0" baseline="0" noProof="0" dirty="0">
              <a:solidFill>
                <a:prstClr val="black"/>
              </a:solidFill>
              <a:latin typeface="+mn-lt"/>
              <a:ea typeface="SimHei" panose="02010609060101010101" pitchFamily="2" charset="-122"/>
              <a:cs typeface="+mn-lt"/>
            </a:endParaRPr>
          </a:p>
        </p:txBody>
      </p:sp>
      <p:pic>
        <p:nvPicPr>
          <p:cNvPr id="81926" name="图片 7" descr="33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5263" y="2679700"/>
            <a:ext cx="3852862" cy="217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27" name="图片 8" descr="1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263" y="363538"/>
            <a:ext cx="3852862" cy="2178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3970" name="矩形 3"/>
          <p:cNvSpPr/>
          <p:nvPr/>
        </p:nvSpPr>
        <p:spPr>
          <a:xfrm>
            <a:off x="73025" y="100013"/>
            <a:ext cx="9134475" cy="6905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3971" name="图片 13"/>
          <p:cNvPicPr>
            <a:picLocks noChangeAspect="1"/>
          </p:cNvPicPr>
          <p:nvPr/>
        </p:nvPicPr>
        <p:blipFill>
          <a:blip r:embed="rId1"/>
          <a:srcRect r="1964"/>
          <a:stretch>
            <a:fillRect/>
          </a:stretch>
        </p:blipFill>
        <p:spPr>
          <a:xfrm>
            <a:off x="98425" y="104775"/>
            <a:ext cx="2632075" cy="67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2" name="矩形 16"/>
          <p:cNvSpPr/>
          <p:nvPr/>
        </p:nvSpPr>
        <p:spPr>
          <a:xfrm>
            <a:off x="9525" y="100013"/>
            <a:ext cx="76200" cy="692150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3973" name="Picture 2" descr="0fa719f7d02243b38f9cc7bde0ced7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8" y="1041400"/>
            <a:ext cx="2686050" cy="1765300"/>
          </a:xfrm>
          <a:prstGeom prst="rect">
            <a:avLst/>
          </a:prstGeom>
          <a:noFill/>
          <a:ln w="635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3974" name="Picture 2" descr="0fa719f7d02243b38f9cc7bde0ced7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3111818"/>
            <a:ext cx="2687638" cy="1847850"/>
          </a:xfrm>
          <a:prstGeom prst="rect">
            <a:avLst/>
          </a:prstGeom>
          <a:noFill/>
          <a:ln w="635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3975" name="Picture 2" descr="0fa719f7d02243b38f9cc7bde0ced7a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873" y="3111818"/>
            <a:ext cx="2987675" cy="1846262"/>
          </a:xfrm>
          <a:prstGeom prst="rect">
            <a:avLst/>
          </a:prstGeom>
          <a:noFill/>
          <a:ln w="635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3978" name="图片 6" descr="dd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873" y="1031558"/>
            <a:ext cx="2987675" cy="1763712"/>
          </a:xfrm>
          <a:prstGeom prst="rect">
            <a:avLst/>
          </a:prstGeom>
          <a:noFill/>
          <a:ln w="635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3976" name="平行四边形 31"/>
          <p:cNvSpPr/>
          <p:nvPr/>
        </p:nvSpPr>
        <p:spPr>
          <a:xfrm>
            <a:off x="6022975" y="1274128"/>
            <a:ext cx="2665413" cy="331787"/>
          </a:xfrm>
          <a:prstGeom prst="parallelogram">
            <a:avLst>
              <a:gd name="adj" fmla="val 24919"/>
            </a:avLst>
          </a:prstGeom>
          <a:solidFill>
            <a:srgbClr val="C00000"/>
          </a:solidFill>
          <a:ln w="9525">
            <a:noFill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 dirty="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3977" name="TextBox 9"/>
          <p:cNvSpPr txBox="1"/>
          <p:nvPr/>
        </p:nvSpPr>
        <p:spPr>
          <a:xfrm>
            <a:off x="6126798" y="1263333"/>
            <a:ext cx="27241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Amazing Student Life</a:t>
            </a:r>
            <a:endParaRPr lang="en-US" altLang="zh-CN" b="1" i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endParaRPr lang="en-US" altLang="zh-CN" b="1" i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b="1" i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6018" name="平行四边形 31"/>
          <p:cNvSpPr/>
          <p:nvPr/>
        </p:nvSpPr>
        <p:spPr>
          <a:xfrm>
            <a:off x="155575" y="2286000"/>
            <a:ext cx="2665413" cy="330200"/>
          </a:xfrm>
          <a:prstGeom prst="parallelogram">
            <a:avLst>
              <a:gd name="adj" fmla="val 25039"/>
            </a:avLst>
          </a:prstGeom>
          <a:solidFill>
            <a:srgbClr val="C00000"/>
          </a:solidFill>
          <a:ln w="9525">
            <a:noFill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 dirty="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967165" y="2817708"/>
            <a:ext cx="3432105" cy="2186227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0fa719f7d02243b38f9cc7bde0ced7a6"/>
          <p:cNvPicPr>
            <a:picLocks noChangeAspect="1" noChangeArrowheads="1"/>
          </p:cNvPicPr>
          <p:nvPr/>
        </p:nvPicPr>
        <p:blipFill>
          <a:blip r:embed="rId2"/>
          <a:srcRect l="-286" t="5502" r="286" b="4209"/>
          <a:stretch>
            <a:fillRect/>
          </a:stretch>
        </p:blipFill>
        <p:spPr bwMode="auto">
          <a:xfrm>
            <a:off x="2887292" y="255372"/>
            <a:ext cx="3419930" cy="2171734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0fa719f7d02243b38f9cc7bde0ced7a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99903" y="254654"/>
            <a:ext cx="3246584" cy="2164197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图片 13"/>
          <p:cNvPicPr>
            <a:picLocks noChangeAspect="1"/>
          </p:cNvPicPr>
          <p:nvPr/>
        </p:nvPicPr>
        <p:blipFill>
          <a:blip r:embed="rId4"/>
          <a:srcRect r="1964"/>
          <a:stretch>
            <a:fillRect/>
          </a:stretch>
        </p:blipFill>
        <p:spPr>
          <a:xfrm>
            <a:off x="98425" y="104775"/>
            <a:ext cx="2632075" cy="67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023" name="TextBox 9"/>
          <p:cNvSpPr txBox="1"/>
          <p:nvPr/>
        </p:nvSpPr>
        <p:spPr>
          <a:xfrm>
            <a:off x="242888" y="2271713"/>
            <a:ext cx="2724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Amazing Student Life</a:t>
            </a:r>
            <a:endParaRPr lang="en-US" altLang="zh-CN" b="1" i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b="1" i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endParaRPr lang="en-US" altLang="zh-CN" b="1" i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6024" name="矩形 16"/>
          <p:cNvSpPr/>
          <p:nvPr/>
        </p:nvSpPr>
        <p:spPr>
          <a:xfrm>
            <a:off x="9525" y="88900"/>
            <a:ext cx="76200" cy="635000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图片 2" descr="640 (8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525" y="2816225"/>
            <a:ext cx="3300731" cy="2187575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9" name="Freeform 10"/>
          <p:cNvSpPr/>
          <p:nvPr/>
        </p:nvSpPr>
        <p:spPr bwMode="auto">
          <a:xfrm>
            <a:off x="584200" y="3227388"/>
            <a:ext cx="1482725" cy="1425575"/>
          </a:xfrm>
          <a:custGeom>
            <a:avLst/>
            <a:gdLst>
              <a:gd name="T0" fmla="*/ 1133 w 1318"/>
              <a:gd name="T1" fmla="*/ 46 h 1268"/>
              <a:gd name="T2" fmla="*/ 1074 w 1318"/>
              <a:gd name="T3" fmla="*/ 42 h 1268"/>
              <a:gd name="T4" fmla="*/ 956 w 1318"/>
              <a:gd name="T5" fmla="*/ 12 h 1268"/>
              <a:gd name="T6" fmla="*/ 901 w 1318"/>
              <a:gd name="T7" fmla="*/ 46 h 1268"/>
              <a:gd name="T8" fmla="*/ 817 w 1318"/>
              <a:gd name="T9" fmla="*/ 80 h 1268"/>
              <a:gd name="T10" fmla="*/ 745 w 1318"/>
              <a:gd name="T11" fmla="*/ 118 h 1268"/>
              <a:gd name="T12" fmla="*/ 754 w 1318"/>
              <a:gd name="T13" fmla="*/ 172 h 1268"/>
              <a:gd name="T14" fmla="*/ 708 w 1318"/>
              <a:gd name="T15" fmla="*/ 194 h 1268"/>
              <a:gd name="T16" fmla="*/ 510 w 1318"/>
              <a:gd name="T17" fmla="*/ 143 h 1268"/>
              <a:gd name="T18" fmla="*/ 358 w 1318"/>
              <a:gd name="T19" fmla="*/ 189 h 1268"/>
              <a:gd name="T20" fmla="*/ 177 w 1318"/>
              <a:gd name="T21" fmla="*/ 337 h 1268"/>
              <a:gd name="T22" fmla="*/ 156 w 1318"/>
              <a:gd name="T23" fmla="*/ 404 h 1268"/>
              <a:gd name="T24" fmla="*/ 198 w 1318"/>
              <a:gd name="T25" fmla="*/ 472 h 1268"/>
              <a:gd name="T26" fmla="*/ 215 w 1318"/>
              <a:gd name="T27" fmla="*/ 539 h 1268"/>
              <a:gd name="T28" fmla="*/ 181 w 1318"/>
              <a:gd name="T29" fmla="*/ 623 h 1268"/>
              <a:gd name="T30" fmla="*/ 312 w 1318"/>
              <a:gd name="T31" fmla="*/ 686 h 1268"/>
              <a:gd name="T32" fmla="*/ 341 w 1318"/>
              <a:gd name="T33" fmla="*/ 695 h 1268"/>
              <a:gd name="T34" fmla="*/ 446 w 1318"/>
              <a:gd name="T35" fmla="*/ 670 h 1268"/>
              <a:gd name="T36" fmla="*/ 421 w 1318"/>
              <a:gd name="T37" fmla="*/ 708 h 1268"/>
              <a:gd name="T38" fmla="*/ 324 w 1318"/>
              <a:gd name="T39" fmla="*/ 720 h 1268"/>
              <a:gd name="T40" fmla="*/ 328 w 1318"/>
              <a:gd name="T41" fmla="*/ 745 h 1268"/>
              <a:gd name="T42" fmla="*/ 269 w 1318"/>
              <a:gd name="T43" fmla="*/ 792 h 1268"/>
              <a:gd name="T44" fmla="*/ 278 w 1318"/>
              <a:gd name="T45" fmla="*/ 838 h 1268"/>
              <a:gd name="T46" fmla="*/ 290 w 1318"/>
              <a:gd name="T47" fmla="*/ 872 h 1268"/>
              <a:gd name="T48" fmla="*/ 324 w 1318"/>
              <a:gd name="T49" fmla="*/ 935 h 1268"/>
              <a:gd name="T50" fmla="*/ 223 w 1318"/>
              <a:gd name="T51" fmla="*/ 998 h 1268"/>
              <a:gd name="T52" fmla="*/ 151 w 1318"/>
              <a:gd name="T53" fmla="*/ 990 h 1268"/>
              <a:gd name="T54" fmla="*/ 135 w 1318"/>
              <a:gd name="T55" fmla="*/ 1032 h 1268"/>
              <a:gd name="T56" fmla="*/ 114 w 1318"/>
              <a:gd name="T57" fmla="*/ 1061 h 1268"/>
              <a:gd name="T58" fmla="*/ 21 w 1318"/>
              <a:gd name="T59" fmla="*/ 1087 h 1268"/>
              <a:gd name="T60" fmla="*/ 8 w 1318"/>
              <a:gd name="T61" fmla="*/ 1125 h 1268"/>
              <a:gd name="T62" fmla="*/ 25 w 1318"/>
              <a:gd name="T63" fmla="*/ 1192 h 1268"/>
              <a:gd name="T64" fmla="*/ 25 w 1318"/>
              <a:gd name="T65" fmla="*/ 1259 h 1268"/>
              <a:gd name="T66" fmla="*/ 76 w 1318"/>
              <a:gd name="T67" fmla="*/ 1238 h 1268"/>
              <a:gd name="T68" fmla="*/ 151 w 1318"/>
              <a:gd name="T69" fmla="*/ 1179 h 1268"/>
              <a:gd name="T70" fmla="*/ 236 w 1318"/>
              <a:gd name="T71" fmla="*/ 1158 h 1268"/>
              <a:gd name="T72" fmla="*/ 278 w 1318"/>
              <a:gd name="T73" fmla="*/ 1112 h 1268"/>
              <a:gd name="T74" fmla="*/ 349 w 1318"/>
              <a:gd name="T75" fmla="*/ 1104 h 1268"/>
              <a:gd name="T76" fmla="*/ 328 w 1318"/>
              <a:gd name="T77" fmla="*/ 1061 h 1268"/>
              <a:gd name="T78" fmla="*/ 354 w 1318"/>
              <a:gd name="T79" fmla="*/ 994 h 1268"/>
              <a:gd name="T80" fmla="*/ 366 w 1318"/>
              <a:gd name="T81" fmla="*/ 973 h 1268"/>
              <a:gd name="T82" fmla="*/ 451 w 1318"/>
              <a:gd name="T83" fmla="*/ 1019 h 1268"/>
              <a:gd name="T84" fmla="*/ 429 w 1318"/>
              <a:gd name="T85" fmla="*/ 977 h 1268"/>
              <a:gd name="T86" fmla="*/ 459 w 1318"/>
              <a:gd name="T87" fmla="*/ 943 h 1268"/>
              <a:gd name="T88" fmla="*/ 552 w 1318"/>
              <a:gd name="T89" fmla="*/ 889 h 1268"/>
              <a:gd name="T90" fmla="*/ 577 w 1318"/>
              <a:gd name="T91" fmla="*/ 847 h 1268"/>
              <a:gd name="T92" fmla="*/ 564 w 1318"/>
              <a:gd name="T93" fmla="*/ 809 h 1268"/>
              <a:gd name="T94" fmla="*/ 640 w 1318"/>
              <a:gd name="T95" fmla="*/ 712 h 1268"/>
              <a:gd name="T96" fmla="*/ 699 w 1318"/>
              <a:gd name="T97" fmla="*/ 644 h 1268"/>
              <a:gd name="T98" fmla="*/ 750 w 1318"/>
              <a:gd name="T99" fmla="*/ 623 h 1268"/>
              <a:gd name="T100" fmla="*/ 842 w 1318"/>
              <a:gd name="T101" fmla="*/ 547 h 1268"/>
              <a:gd name="T102" fmla="*/ 952 w 1318"/>
              <a:gd name="T103" fmla="*/ 442 h 1268"/>
              <a:gd name="T104" fmla="*/ 1040 w 1318"/>
              <a:gd name="T105" fmla="*/ 413 h 1268"/>
              <a:gd name="T106" fmla="*/ 1091 w 1318"/>
              <a:gd name="T107" fmla="*/ 383 h 1268"/>
              <a:gd name="T108" fmla="*/ 1150 w 1318"/>
              <a:gd name="T109" fmla="*/ 370 h 1268"/>
              <a:gd name="T110" fmla="*/ 1196 w 1318"/>
              <a:gd name="T111" fmla="*/ 358 h 1268"/>
              <a:gd name="T112" fmla="*/ 1171 w 1318"/>
              <a:gd name="T113" fmla="*/ 333 h 1268"/>
              <a:gd name="T114" fmla="*/ 1192 w 1318"/>
              <a:gd name="T115" fmla="*/ 282 h 1268"/>
              <a:gd name="T116" fmla="*/ 1268 w 1318"/>
              <a:gd name="T117" fmla="*/ 269 h 1268"/>
              <a:gd name="T118" fmla="*/ 1280 w 1318"/>
              <a:gd name="T119" fmla="*/ 303 h 1268"/>
              <a:gd name="T120" fmla="*/ 1318 w 1318"/>
              <a:gd name="T121" fmla="*/ 257 h 1268"/>
              <a:gd name="T122" fmla="*/ 1272 w 1318"/>
              <a:gd name="T123" fmla="*/ 151 h 12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18" h="1268">
                <a:moveTo>
                  <a:pt x="1217" y="105"/>
                </a:moveTo>
                <a:lnTo>
                  <a:pt x="1217" y="105"/>
                </a:lnTo>
                <a:lnTo>
                  <a:pt x="1196" y="88"/>
                </a:lnTo>
                <a:lnTo>
                  <a:pt x="1158" y="59"/>
                </a:lnTo>
                <a:lnTo>
                  <a:pt x="1133" y="46"/>
                </a:lnTo>
                <a:lnTo>
                  <a:pt x="1112" y="38"/>
                </a:lnTo>
                <a:lnTo>
                  <a:pt x="1091" y="33"/>
                </a:lnTo>
                <a:lnTo>
                  <a:pt x="1082" y="38"/>
                </a:lnTo>
                <a:lnTo>
                  <a:pt x="1074" y="42"/>
                </a:lnTo>
                <a:lnTo>
                  <a:pt x="1061" y="46"/>
                </a:lnTo>
                <a:lnTo>
                  <a:pt x="1045" y="50"/>
                </a:lnTo>
                <a:lnTo>
                  <a:pt x="1019" y="42"/>
                </a:lnTo>
                <a:lnTo>
                  <a:pt x="956" y="12"/>
                </a:lnTo>
                <a:lnTo>
                  <a:pt x="918" y="0"/>
                </a:lnTo>
                <a:lnTo>
                  <a:pt x="918" y="4"/>
                </a:lnTo>
                <a:lnTo>
                  <a:pt x="914" y="25"/>
                </a:lnTo>
                <a:lnTo>
                  <a:pt x="901" y="46"/>
                </a:lnTo>
                <a:lnTo>
                  <a:pt x="893" y="55"/>
                </a:lnTo>
                <a:lnTo>
                  <a:pt x="884" y="63"/>
                </a:lnTo>
                <a:lnTo>
                  <a:pt x="855" y="76"/>
                </a:lnTo>
                <a:lnTo>
                  <a:pt x="817" y="80"/>
                </a:lnTo>
                <a:lnTo>
                  <a:pt x="779" y="88"/>
                </a:lnTo>
                <a:lnTo>
                  <a:pt x="771" y="92"/>
                </a:lnTo>
                <a:lnTo>
                  <a:pt x="754" y="105"/>
                </a:lnTo>
                <a:lnTo>
                  <a:pt x="745" y="118"/>
                </a:lnTo>
                <a:lnTo>
                  <a:pt x="741" y="130"/>
                </a:lnTo>
                <a:lnTo>
                  <a:pt x="741" y="143"/>
                </a:lnTo>
                <a:lnTo>
                  <a:pt x="745" y="160"/>
                </a:lnTo>
                <a:lnTo>
                  <a:pt x="754" y="172"/>
                </a:lnTo>
                <a:lnTo>
                  <a:pt x="750" y="181"/>
                </a:lnTo>
                <a:lnTo>
                  <a:pt x="745" y="189"/>
                </a:lnTo>
                <a:lnTo>
                  <a:pt x="737" y="194"/>
                </a:lnTo>
                <a:lnTo>
                  <a:pt x="720" y="194"/>
                </a:lnTo>
                <a:lnTo>
                  <a:pt x="708" y="194"/>
                </a:lnTo>
                <a:lnTo>
                  <a:pt x="615" y="189"/>
                </a:lnTo>
                <a:lnTo>
                  <a:pt x="581" y="168"/>
                </a:lnTo>
                <a:lnTo>
                  <a:pt x="552" y="147"/>
                </a:lnTo>
                <a:lnTo>
                  <a:pt x="510" y="143"/>
                </a:lnTo>
                <a:lnTo>
                  <a:pt x="459" y="130"/>
                </a:lnTo>
                <a:lnTo>
                  <a:pt x="417" y="113"/>
                </a:lnTo>
                <a:lnTo>
                  <a:pt x="358" y="189"/>
                </a:lnTo>
                <a:lnTo>
                  <a:pt x="358" y="223"/>
                </a:lnTo>
                <a:lnTo>
                  <a:pt x="307" y="282"/>
                </a:lnTo>
                <a:lnTo>
                  <a:pt x="269" y="282"/>
                </a:lnTo>
                <a:lnTo>
                  <a:pt x="223" y="328"/>
                </a:lnTo>
                <a:lnTo>
                  <a:pt x="177" y="337"/>
                </a:lnTo>
                <a:lnTo>
                  <a:pt x="177" y="358"/>
                </a:lnTo>
                <a:lnTo>
                  <a:pt x="168" y="370"/>
                </a:lnTo>
                <a:lnTo>
                  <a:pt x="164" y="383"/>
                </a:lnTo>
                <a:lnTo>
                  <a:pt x="156" y="404"/>
                </a:lnTo>
                <a:lnTo>
                  <a:pt x="156" y="421"/>
                </a:lnTo>
                <a:lnTo>
                  <a:pt x="160" y="438"/>
                </a:lnTo>
                <a:lnTo>
                  <a:pt x="173" y="455"/>
                </a:lnTo>
                <a:lnTo>
                  <a:pt x="198" y="472"/>
                </a:lnTo>
                <a:lnTo>
                  <a:pt x="202" y="484"/>
                </a:lnTo>
                <a:lnTo>
                  <a:pt x="215" y="505"/>
                </a:lnTo>
                <a:lnTo>
                  <a:pt x="215" y="518"/>
                </a:lnTo>
                <a:lnTo>
                  <a:pt x="215" y="539"/>
                </a:lnTo>
                <a:lnTo>
                  <a:pt x="210" y="564"/>
                </a:lnTo>
                <a:lnTo>
                  <a:pt x="202" y="602"/>
                </a:lnTo>
                <a:lnTo>
                  <a:pt x="189" y="615"/>
                </a:lnTo>
                <a:lnTo>
                  <a:pt x="181" y="623"/>
                </a:lnTo>
                <a:lnTo>
                  <a:pt x="173" y="627"/>
                </a:lnTo>
                <a:lnTo>
                  <a:pt x="168" y="653"/>
                </a:lnTo>
                <a:lnTo>
                  <a:pt x="215" y="720"/>
                </a:lnTo>
                <a:lnTo>
                  <a:pt x="303" y="720"/>
                </a:lnTo>
                <a:lnTo>
                  <a:pt x="312" y="686"/>
                </a:lnTo>
                <a:lnTo>
                  <a:pt x="320" y="686"/>
                </a:lnTo>
                <a:lnTo>
                  <a:pt x="333" y="691"/>
                </a:lnTo>
                <a:lnTo>
                  <a:pt x="341" y="695"/>
                </a:lnTo>
                <a:lnTo>
                  <a:pt x="366" y="695"/>
                </a:lnTo>
                <a:lnTo>
                  <a:pt x="392" y="691"/>
                </a:lnTo>
                <a:lnTo>
                  <a:pt x="421" y="678"/>
                </a:lnTo>
                <a:lnTo>
                  <a:pt x="446" y="670"/>
                </a:lnTo>
                <a:lnTo>
                  <a:pt x="463" y="670"/>
                </a:lnTo>
                <a:lnTo>
                  <a:pt x="472" y="674"/>
                </a:lnTo>
                <a:lnTo>
                  <a:pt x="472" y="682"/>
                </a:lnTo>
                <a:lnTo>
                  <a:pt x="429" y="695"/>
                </a:lnTo>
                <a:lnTo>
                  <a:pt x="421" y="708"/>
                </a:lnTo>
                <a:lnTo>
                  <a:pt x="383" y="716"/>
                </a:lnTo>
                <a:lnTo>
                  <a:pt x="354" y="720"/>
                </a:lnTo>
                <a:lnTo>
                  <a:pt x="324" y="720"/>
                </a:lnTo>
                <a:lnTo>
                  <a:pt x="303" y="741"/>
                </a:lnTo>
                <a:lnTo>
                  <a:pt x="307" y="741"/>
                </a:lnTo>
                <a:lnTo>
                  <a:pt x="324" y="745"/>
                </a:lnTo>
                <a:lnTo>
                  <a:pt x="328" y="745"/>
                </a:lnTo>
                <a:lnTo>
                  <a:pt x="333" y="750"/>
                </a:lnTo>
                <a:lnTo>
                  <a:pt x="333" y="758"/>
                </a:lnTo>
                <a:lnTo>
                  <a:pt x="328" y="771"/>
                </a:lnTo>
                <a:lnTo>
                  <a:pt x="299" y="788"/>
                </a:lnTo>
                <a:lnTo>
                  <a:pt x="269" y="792"/>
                </a:lnTo>
                <a:lnTo>
                  <a:pt x="261" y="809"/>
                </a:lnTo>
                <a:lnTo>
                  <a:pt x="286" y="817"/>
                </a:lnTo>
                <a:lnTo>
                  <a:pt x="282" y="834"/>
                </a:lnTo>
                <a:lnTo>
                  <a:pt x="278" y="838"/>
                </a:lnTo>
                <a:lnTo>
                  <a:pt x="269" y="847"/>
                </a:lnTo>
                <a:lnTo>
                  <a:pt x="269" y="855"/>
                </a:lnTo>
                <a:lnTo>
                  <a:pt x="269" y="859"/>
                </a:lnTo>
                <a:lnTo>
                  <a:pt x="278" y="868"/>
                </a:lnTo>
                <a:lnTo>
                  <a:pt x="290" y="872"/>
                </a:lnTo>
                <a:lnTo>
                  <a:pt x="324" y="914"/>
                </a:lnTo>
                <a:lnTo>
                  <a:pt x="328" y="914"/>
                </a:lnTo>
                <a:lnTo>
                  <a:pt x="328" y="922"/>
                </a:lnTo>
                <a:lnTo>
                  <a:pt x="324" y="935"/>
                </a:lnTo>
                <a:lnTo>
                  <a:pt x="307" y="948"/>
                </a:lnTo>
                <a:lnTo>
                  <a:pt x="274" y="948"/>
                </a:lnTo>
                <a:lnTo>
                  <a:pt x="244" y="977"/>
                </a:lnTo>
                <a:lnTo>
                  <a:pt x="223" y="998"/>
                </a:lnTo>
                <a:lnTo>
                  <a:pt x="198" y="998"/>
                </a:lnTo>
                <a:lnTo>
                  <a:pt x="181" y="994"/>
                </a:lnTo>
                <a:lnTo>
                  <a:pt x="160" y="986"/>
                </a:lnTo>
                <a:lnTo>
                  <a:pt x="151" y="990"/>
                </a:lnTo>
                <a:lnTo>
                  <a:pt x="135" y="998"/>
                </a:lnTo>
                <a:lnTo>
                  <a:pt x="126" y="1002"/>
                </a:lnTo>
                <a:lnTo>
                  <a:pt x="122" y="1011"/>
                </a:lnTo>
                <a:lnTo>
                  <a:pt x="126" y="1019"/>
                </a:lnTo>
                <a:lnTo>
                  <a:pt x="135" y="1032"/>
                </a:lnTo>
                <a:lnTo>
                  <a:pt x="139" y="1040"/>
                </a:lnTo>
                <a:lnTo>
                  <a:pt x="135" y="1049"/>
                </a:lnTo>
                <a:lnTo>
                  <a:pt x="114" y="1061"/>
                </a:lnTo>
                <a:lnTo>
                  <a:pt x="67" y="1078"/>
                </a:lnTo>
                <a:lnTo>
                  <a:pt x="42" y="1087"/>
                </a:lnTo>
                <a:lnTo>
                  <a:pt x="21" y="1087"/>
                </a:lnTo>
                <a:lnTo>
                  <a:pt x="12" y="1091"/>
                </a:lnTo>
                <a:lnTo>
                  <a:pt x="4" y="1099"/>
                </a:lnTo>
                <a:lnTo>
                  <a:pt x="0" y="1108"/>
                </a:lnTo>
                <a:lnTo>
                  <a:pt x="0" y="1116"/>
                </a:lnTo>
                <a:lnTo>
                  <a:pt x="8" y="1125"/>
                </a:lnTo>
                <a:lnTo>
                  <a:pt x="21" y="1137"/>
                </a:lnTo>
                <a:lnTo>
                  <a:pt x="21" y="1158"/>
                </a:lnTo>
                <a:lnTo>
                  <a:pt x="21" y="1175"/>
                </a:lnTo>
                <a:lnTo>
                  <a:pt x="25" y="1192"/>
                </a:lnTo>
                <a:lnTo>
                  <a:pt x="21" y="1213"/>
                </a:lnTo>
                <a:lnTo>
                  <a:pt x="21" y="1230"/>
                </a:lnTo>
                <a:lnTo>
                  <a:pt x="21" y="1247"/>
                </a:lnTo>
                <a:lnTo>
                  <a:pt x="25" y="1259"/>
                </a:lnTo>
                <a:lnTo>
                  <a:pt x="29" y="1264"/>
                </a:lnTo>
                <a:lnTo>
                  <a:pt x="38" y="1268"/>
                </a:lnTo>
                <a:lnTo>
                  <a:pt x="42" y="1264"/>
                </a:lnTo>
                <a:lnTo>
                  <a:pt x="50" y="1259"/>
                </a:lnTo>
                <a:lnTo>
                  <a:pt x="76" y="1238"/>
                </a:lnTo>
                <a:lnTo>
                  <a:pt x="80" y="1192"/>
                </a:lnTo>
                <a:lnTo>
                  <a:pt x="114" y="1188"/>
                </a:lnTo>
                <a:lnTo>
                  <a:pt x="143" y="1184"/>
                </a:lnTo>
                <a:lnTo>
                  <a:pt x="151" y="1179"/>
                </a:lnTo>
                <a:lnTo>
                  <a:pt x="160" y="1171"/>
                </a:lnTo>
                <a:lnTo>
                  <a:pt x="194" y="1167"/>
                </a:lnTo>
                <a:lnTo>
                  <a:pt x="223" y="1163"/>
                </a:lnTo>
                <a:lnTo>
                  <a:pt x="236" y="1158"/>
                </a:lnTo>
                <a:lnTo>
                  <a:pt x="244" y="1150"/>
                </a:lnTo>
                <a:lnTo>
                  <a:pt x="261" y="1137"/>
                </a:lnTo>
                <a:lnTo>
                  <a:pt x="269" y="1125"/>
                </a:lnTo>
                <a:lnTo>
                  <a:pt x="278" y="1112"/>
                </a:lnTo>
                <a:lnTo>
                  <a:pt x="341" y="1108"/>
                </a:lnTo>
                <a:lnTo>
                  <a:pt x="345" y="1104"/>
                </a:lnTo>
                <a:lnTo>
                  <a:pt x="349" y="1104"/>
                </a:lnTo>
                <a:lnTo>
                  <a:pt x="354" y="1091"/>
                </a:lnTo>
                <a:lnTo>
                  <a:pt x="349" y="1082"/>
                </a:lnTo>
                <a:lnTo>
                  <a:pt x="345" y="1074"/>
                </a:lnTo>
                <a:lnTo>
                  <a:pt x="341" y="1070"/>
                </a:lnTo>
                <a:lnTo>
                  <a:pt x="328" y="1061"/>
                </a:lnTo>
                <a:lnTo>
                  <a:pt x="299" y="1045"/>
                </a:lnTo>
                <a:lnTo>
                  <a:pt x="316" y="1036"/>
                </a:lnTo>
                <a:lnTo>
                  <a:pt x="316" y="994"/>
                </a:lnTo>
                <a:lnTo>
                  <a:pt x="354" y="994"/>
                </a:lnTo>
                <a:lnTo>
                  <a:pt x="358" y="994"/>
                </a:lnTo>
                <a:lnTo>
                  <a:pt x="358" y="990"/>
                </a:lnTo>
                <a:lnTo>
                  <a:pt x="354" y="981"/>
                </a:lnTo>
                <a:lnTo>
                  <a:pt x="345" y="973"/>
                </a:lnTo>
                <a:lnTo>
                  <a:pt x="366" y="973"/>
                </a:lnTo>
                <a:lnTo>
                  <a:pt x="383" y="981"/>
                </a:lnTo>
                <a:lnTo>
                  <a:pt x="400" y="990"/>
                </a:lnTo>
                <a:lnTo>
                  <a:pt x="446" y="1032"/>
                </a:lnTo>
                <a:lnTo>
                  <a:pt x="451" y="1019"/>
                </a:lnTo>
                <a:lnTo>
                  <a:pt x="451" y="1015"/>
                </a:lnTo>
                <a:lnTo>
                  <a:pt x="446" y="1007"/>
                </a:lnTo>
                <a:lnTo>
                  <a:pt x="429" y="981"/>
                </a:lnTo>
                <a:lnTo>
                  <a:pt x="429" y="977"/>
                </a:lnTo>
                <a:lnTo>
                  <a:pt x="429" y="969"/>
                </a:lnTo>
                <a:lnTo>
                  <a:pt x="429" y="960"/>
                </a:lnTo>
                <a:lnTo>
                  <a:pt x="434" y="952"/>
                </a:lnTo>
                <a:lnTo>
                  <a:pt x="446" y="948"/>
                </a:lnTo>
                <a:lnTo>
                  <a:pt x="459" y="943"/>
                </a:lnTo>
                <a:lnTo>
                  <a:pt x="484" y="956"/>
                </a:lnTo>
                <a:lnTo>
                  <a:pt x="510" y="931"/>
                </a:lnTo>
                <a:lnTo>
                  <a:pt x="539" y="931"/>
                </a:lnTo>
                <a:lnTo>
                  <a:pt x="535" y="884"/>
                </a:lnTo>
                <a:lnTo>
                  <a:pt x="552" y="889"/>
                </a:lnTo>
                <a:lnTo>
                  <a:pt x="581" y="863"/>
                </a:lnTo>
                <a:lnTo>
                  <a:pt x="585" y="863"/>
                </a:lnTo>
                <a:lnTo>
                  <a:pt x="585" y="855"/>
                </a:lnTo>
                <a:lnTo>
                  <a:pt x="577" y="847"/>
                </a:lnTo>
                <a:lnTo>
                  <a:pt x="556" y="842"/>
                </a:lnTo>
                <a:lnTo>
                  <a:pt x="556" y="838"/>
                </a:lnTo>
                <a:lnTo>
                  <a:pt x="556" y="825"/>
                </a:lnTo>
                <a:lnTo>
                  <a:pt x="564" y="809"/>
                </a:lnTo>
                <a:lnTo>
                  <a:pt x="590" y="775"/>
                </a:lnTo>
                <a:lnTo>
                  <a:pt x="636" y="745"/>
                </a:lnTo>
                <a:lnTo>
                  <a:pt x="640" y="733"/>
                </a:lnTo>
                <a:lnTo>
                  <a:pt x="636" y="720"/>
                </a:lnTo>
                <a:lnTo>
                  <a:pt x="640" y="712"/>
                </a:lnTo>
                <a:lnTo>
                  <a:pt x="661" y="695"/>
                </a:lnTo>
                <a:lnTo>
                  <a:pt x="682" y="674"/>
                </a:lnTo>
                <a:lnTo>
                  <a:pt x="699" y="644"/>
                </a:lnTo>
                <a:lnTo>
                  <a:pt x="720" y="632"/>
                </a:lnTo>
                <a:lnTo>
                  <a:pt x="733" y="623"/>
                </a:lnTo>
                <a:lnTo>
                  <a:pt x="741" y="623"/>
                </a:lnTo>
                <a:lnTo>
                  <a:pt x="750" y="623"/>
                </a:lnTo>
                <a:lnTo>
                  <a:pt x="767" y="619"/>
                </a:lnTo>
                <a:lnTo>
                  <a:pt x="800" y="602"/>
                </a:lnTo>
                <a:lnTo>
                  <a:pt x="817" y="585"/>
                </a:lnTo>
                <a:lnTo>
                  <a:pt x="830" y="569"/>
                </a:lnTo>
                <a:lnTo>
                  <a:pt x="842" y="547"/>
                </a:lnTo>
                <a:lnTo>
                  <a:pt x="847" y="522"/>
                </a:lnTo>
                <a:lnTo>
                  <a:pt x="876" y="535"/>
                </a:lnTo>
                <a:lnTo>
                  <a:pt x="906" y="488"/>
                </a:lnTo>
                <a:lnTo>
                  <a:pt x="952" y="442"/>
                </a:lnTo>
                <a:lnTo>
                  <a:pt x="965" y="442"/>
                </a:lnTo>
                <a:lnTo>
                  <a:pt x="998" y="438"/>
                </a:lnTo>
                <a:lnTo>
                  <a:pt x="1015" y="434"/>
                </a:lnTo>
                <a:lnTo>
                  <a:pt x="1032" y="425"/>
                </a:lnTo>
                <a:lnTo>
                  <a:pt x="1040" y="413"/>
                </a:lnTo>
                <a:lnTo>
                  <a:pt x="1040" y="400"/>
                </a:lnTo>
                <a:lnTo>
                  <a:pt x="1045" y="396"/>
                </a:lnTo>
                <a:lnTo>
                  <a:pt x="1061" y="387"/>
                </a:lnTo>
                <a:lnTo>
                  <a:pt x="1091" y="383"/>
                </a:lnTo>
                <a:lnTo>
                  <a:pt x="1112" y="383"/>
                </a:lnTo>
                <a:lnTo>
                  <a:pt x="1133" y="387"/>
                </a:lnTo>
                <a:lnTo>
                  <a:pt x="1137" y="383"/>
                </a:lnTo>
                <a:lnTo>
                  <a:pt x="1150" y="370"/>
                </a:lnTo>
                <a:lnTo>
                  <a:pt x="1171" y="362"/>
                </a:lnTo>
                <a:lnTo>
                  <a:pt x="1179" y="358"/>
                </a:lnTo>
                <a:lnTo>
                  <a:pt x="1196" y="358"/>
                </a:lnTo>
                <a:lnTo>
                  <a:pt x="1200" y="349"/>
                </a:lnTo>
                <a:lnTo>
                  <a:pt x="1196" y="345"/>
                </a:lnTo>
                <a:lnTo>
                  <a:pt x="1192" y="341"/>
                </a:lnTo>
                <a:lnTo>
                  <a:pt x="1184" y="337"/>
                </a:lnTo>
                <a:lnTo>
                  <a:pt x="1171" y="333"/>
                </a:lnTo>
                <a:lnTo>
                  <a:pt x="1175" y="320"/>
                </a:lnTo>
                <a:lnTo>
                  <a:pt x="1188" y="307"/>
                </a:lnTo>
                <a:lnTo>
                  <a:pt x="1192" y="290"/>
                </a:lnTo>
                <a:lnTo>
                  <a:pt x="1192" y="282"/>
                </a:lnTo>
                <a:lnTo>
                  <a:pt x="1188" y="274"/>
                </a:lnTo>
                <a:lnTo>
                  <a:pt x="1209" y="278"/>
                </a:lnTo>
                <a:lnTo>
                  <a:pt x="1234" y="278"/>
                </a:lnTo>
                <a:lnTo>
                  <a:pt x="1268" y="269"/>
                </a:lnTo>
                <a:lnTo>
                  <a:pt x="1276" y="278"/>
                </a:lnTo>
                <a:lnTo>
                  <a:pt x="1280" y="286"/>
                </a:lnTo>
                <a:lnTo>
                  <a:pt x="1280" y="303"/>
                </a:lnTo>
                <a:lnTo>
                  <a:pt x="1293" y="303"/>
                </a:lnTo>
                <a:lnTo>
                  <a:pt x="1297" y="303"/>
                </a:lnTo>
                <a:lnTo>
                  <a:pt x="1306" y="295"/>
                </a:lnTo>
                <a:lnTo>
                  <a:pt x="1318" y="257"/>
                </a:lnTo>
                <a:lnTo>
                  <a:pt x="1318" y="240"/>
                </a:lnTo>
                <a:lnTo>
                  <a:pt x="1310" y="223"/>
                </a:lnTo>
                <a:lnTo>
                  <a:pt x="1306" y="202"/>
                </a:lnTo>
                <a:lnTo>
                  <a:pt x="1293" y="177"/>
                </a:lnTo>
                <a:lnTo>
                  <a:pt x="1272" y="151"/>
                </a:lnTo>
                <a:lnTo>
                  <a:pt x="1247" y="126"/>
                </a:lnTo>
                <a:lnTo>
                  <a:pt x="1217" y="105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 dirty="0">
              <a:solidFill>
                <a:prstClr val="white"/>
              </a:solidFill>
              <a:latin typeface="字魂58号-创中黑" pitchFamily="2" charset="-122"/>
              <a:ea typeface="字魂58号-创中黑" pitchFamily="2" charset="-122"/>
            </a:endParaRPr>
          </a:p>
        </p:txBody>
      </p:sp>
      <p:pic>
        <p:nvPicPr>
          <p:cNvPr id="34819" name="图片 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88" y="3114675"/>
            <a:ext cx="1817687" cy="11811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4820" name="对象 105" descr="C:/Users/dell/AppData/Local/Temp/kaimatting_20210408084430/output_20210408084439..pngoutput_20210408084439."/>
          <p:cNvGraphicFramePr/>
          <p:nvPr/>
        </p:nvGraphicFramePr>
        <p:xfrm>
          <a:off x="4656138" y="609600"/>
          <a:ext cx="4316412" cy="326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2" imgW="4733925" imgH="3629025" progId="">
                  <p:embed/>
                </p:oleObj>
              </mc:Choice>
              <mc:Fallback>
                <p:oleObj name="" r:id="rId2" imgW="4733925" imgH="3629025" progId="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56138" y="609600"/>
                        <a:ext cx="4316412" cy="32623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对象 108" descr="C:/Users/dell/AppData/Local/Temp/kaimatting_20210408084713/output_20210408084728..pngoutput_20210408084728."/>
          <p:cNvGraphicFramePr/>
          <p:nvPr/>
        </p:nvGraphicFramePr>
        <p:xfrm>
          <a:off x="2784475" y="1730375"/>
          <a:ext cx="1993900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4" imgW="4772025" imgH="4657725" progId="">
                  <p:embed/>
                </p:oleObj>
              </mc:Choice>
              <mc:Fallback>
                <p:oleObj name="" r:id="rId4" imgW="4772025" imgH="4657725" progId="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>
                        <a:lum bright="-12000" contrast="42000"/>
                      </a:blip>
                      <a:stretch>
                        <a:fillRect/>
                      </a:stretch>
                    </p:blipFill>
                    <p:spPr>
                      <a:xfrm>
                        <a:off x="2784475" y="1730375"/>
                        <a:ext cx="1993900" cy="1946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Title 1"/>
          <p:cNvSpPr>
            <a:spLocks noGrp="1"/>
          </p:cNvSpPr>
          <p:nvPr>
            <p:ph type="title"/>
          </p:nvPr>
        </p:nvSpPr>
        <p:spPr>
          <a:xfrm>
            <a:off x="195580" y="723900"/>
            <a:ext cx="4210685" cy="843280"/>
          </a:xfrm>
          <a:noFill/>
          <a:ln>
            <a:noFill/>
          </a:ln>
        </p:spPr>
        <p:txBody>
          <a:bodyPr anchor="t"/>
          <a:p>
            <a:r>
              <a:rPr lang="zh-CN" altLang="en-US" sz="2400" dirty="0">
                <a:solidFill>
                  <a:srgbClr val="C00000"/>
                </a:solidFill>
                <a:latin typeface="Microsoft YaHei" panose="020B0503020204020204" charset="-122"/>
              </a:rPr>
              <a:t>地理位置 </a:t>
            </a:r>
            <a:r>
              <a:rPr lang="en-US" altLang="zh-CN" sz="2400" dirty="0">
                <a:solidFill>
                  <a:srgbClr val="C00000"/>
                </a:solidFill>
                <a:latin typeface="Microsoft YaHei" panose="020B0503020204020204" charset="-122"/>
              </a:rPr>
              <a:t>Location </a:t>
            </a:r>
            <a:endParaRPr lang="en-US" altLang="zh-CN" sz="2400" dirty="0">
              <a:solidFill>
                <a:srgbClr val="C00000"/>
              </a:solidFill>
              <a:latin typeface="Microsoft YaHei" panose="020B0503020204020204" charset="-122"/>
            </a:endParaRPr>
          </a:p>
        </p:txBody>
      </p:sp>
      <p:sp>
        <p:nvSpPr>
          <p:cNvPr id="34823" name="Footer Placeholder 3"/>
          <p:cNvSpPr txBox="1"/>
          <p:nvPr/>
        </p:nvSpPr>
        <p:spPr>
          <a:xfrm>
            <a:off x="5467350" y="1774825"/>
            <a:ext cx="2152650" cy="5651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pPr algn="r"/>
            <a:r>
              <a:rPr lang="zh-CN" altLang="en-GB" sz="2800" b="1" dirty="0">
                <a:solidFill>
                  <a:schemeClr val="bg1"/>
                </a:solidFill>
                <a:latin typeface="Verdana" panose="020B0604030504040204" pitchFamily="34" charset="0"/>
                <a:ea typeface="Microsoft YaHei" panose="020B0503020204020204" charset="-122"/>
              </a:rPr>
              <a:t>中国</a:t>
            </a:r>
            <a:r>
              <a:rPr lang="en-GB" altLang="zh-CN" sz="2800" b="1" dirty="0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China</a:t>
            </a:r>
            <a:endParaRPr lang="en-GB" altLang="zh-CN" sz="2800" b="1" dirty="0">
              <a:solidFill>
                <a:schemeClr val="bg1"/>
              </a:solidFill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120" name="Oval 25"/>
          <p:cNvSpPr>
            <a:spLocks noChangeArrowheads="1"/>
          </p:cNvSpPr>
          <p:nvPr/>
        </p:nvSpPr>
        <p:spPr bwMode="gray">
          <a:xfrm>
            <a:off x="2684463" y="1908175"/>
            <a:ext cx="182563" cy="196850"/>
          </a:xfrm>
          <a:prstGeom prst="ellipse">
            <a:avLst/>
          </a:prstGeom>
          <a:solidFill>
            <a:srgbClr val="004688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/>
            <a:endParaRPr lang="zh-CN" altLang="en-US" strike="noStrike" kern="0" noProof="1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" name="Footer Placeholder 3"/>
          <p:cNvSpPr txBox="1"/>
          <p:nvPr/>
        </p:nvSpPr>
        <p:spPr>
          <a:xfrm>
            <a:off x="2867025" y="1908175"/>
            <a:ext cx="2732088" cy="6143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r>
              <a:rPr lang="zh-CN" alt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Microsoft YaHei" panose="020B0503020204020204" charset="-122"/>
              </a:rPr>
              <a:t>辽宁省</a:t>
            </a:r>
            <a:endParaRPr lang="zh-CN" altLang="en-US" sz="2000" b="1" dirty="0">
              <a:solidFill>
                <a:srgbClr val="0070C0"/>
              </a:solidFill>
              <a:latin typeface="Verdana" panose="020B0604030504040204" pitchFamily="34" charset="0"/>
              <a:ea typeface="Microsoft YaHei" panose="020B0503020204020204" charset="-122"/>
            </a:endParaRPr>
          </a:p>
          <a:p>
            <a:r>
              <a:rPr lang="en-US" altLang="en-GB" sz="2000" b="1" dirty="0">
                <a:solidFill>
                  <a:srgbClr val="0070C0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Liaoning</a:t>
            </a:r>
            <a:r>
              <a:rPr lang="en-GB" altLang="zh-CN" sz="2000" b="1" dirty="0">
                <a:solidFill>
                  <a:srgbClr val="0070C0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 Province</a:t>
            </a:r>
            <a:endParaRPr lang="en-GB" altLang="zh-CN" sz="2000" b="1" dirty="0">
              <a:solidFill>
                <a:srgbClr val="0070C0"/>
              </a:solidFill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pic>
        <p:nvPicPr>
          <p:cNvPr id="122" name="Picture 23"/>
          <p:cNvPicPr>
            <a:picLocks noChangeAspect="1"/>
          </p:cNvPicPr>
          <p:nvPr/>
        </p:nvPicPr>
        <p:blipFill>
          <a:blip r:embed="rId6"/>
          <a:srcRect l="8444" t="3429" r="72446" b="70482"/>
          <a:stretch>
            <a:fillRect/>
          </a:stretch>
        </p:blipFill>
        <p:spPr>
          <a:xfrm>
            <a:off x="549275" y="3124200"/>
            <a:ext cx="479425" cy="51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" name="Footer Placeholder 3"/>
          <p:cNvSpPr txBox="1"/>
          <p:nvPr/>
        </p:nvSpPr>
        <p:spPr>
          <a:xfrm>
            <a:off x="798513" y="3516313"/>
            <a:ext cx="3402012" cy="3556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r>
              <a:rPr lang="zh-CN" alt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Microsoft YaHei" panose="020B0503020204020204" charset="-122"/>
              </a:rPr>
              <a:t>大连</a:t>
            </a:r>
            <a:r>
              <a:rPr lang="en-US" alt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SimSun" panose="02010600030101010101" pitchFamily="2" charset="-122"/>
              </a:rPr>
              <a:t>Dalian</a:t>
            </a:r>
            <a:endParaRPr lang="en-US" altLang="en-GB" sz="2800" b="1" dirty="0">
              <a:solidFill>
                <a:srgbClr val="C00000"/>
              </a:solidFill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115" name="左弧形箭头 114"/>
          <p:cNvSpPr/>
          <p:nvPr/>
        </p:nvSpPr>
        <p:spPr>
          <a:xfrm rot="5069444">
            <a:off x="5138738" y="-1062037"/>
            <a:ext cx="1328738" cy="4532313"/>
          </a:xfrm>
          <a:prstGeom prst="curvedRightArrow">
            <a:avLst>
              <a:gd name="adj1" fmla="val 34491"/>
              <a:gd name="adj2" fmla="val 67155"/>
              <a:gd name="adj3" fmla="val 64883"/>
            </a:avLst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schemeClr val="tx1"/>
              </a:solidFill>
            </a:endParaRPr>
          </a:p>
        </p:txBody>
      </p:sp>
      <p:sp>
        <p:nvSpPr>
          <p:cNvPr id="116" name="左弧形箭头 115"/>
          <p:cNvSpPr/>
          <p:nvPr/>
        </p:nvSpPr>
        <p:spPr>
          <a:xfrm rot="4877030">
            <a:off x="1805781" y="1450181"/>
            <a:ext cx="828675" cy="3014663"/>
          </a:xfrm>
          <a:prstGeom prst="curvedRightArrow">
            <a:avLst>
              <a:gd name="adj1" fmla="val 21844"/>
              <a:gd name="adj2" fmla="val 40303"/>
              <a:gd name="adj3" fmla="val 20161"/>
            </a:avLst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bldLvl="0" animBg="1"/>
      <p:bldP spid="121" grpId="0"/>
      <p:bldP spid="123" grpId="0"/>
      <p:bldP spid="115" grpId="0" animBg="1"/>
      <p:bldP spid="1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bright="46000" contrast="-5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留学生学习"/>
          <p:cNvPicPr>
            <a:picLocks noChangeAspect="1"/>
          </p:cNvPicPr>
          <p:nvPr/>
        </p:nvPicPr>
        <p:blipFill>
          <a:blip r:embed="rId1">
            <a:lum bright="46000" contrast="-52000"/>
          </a:blip>
          <a:srcRect r="504" b="3812"/>
          <a:stretch>
            <a:fillRect/>
          </a:stretch>
        </p:blipFill>
        <p:spPr>
          <a:xfrm>
            <a:off x="711200" y="1395730"/>
            <a:ext cx="5920740" cy="33489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8067" name="图片 13"/>
          <p:cNvPicPr>
            <a:picLocks noChangeAspect="1"/>
          </p:cNvPicPr>
          <p:nvPr/>
        </p:nvPicPr>
        <p:blipFill>
          <a:blip r:embed="rId2"/>
          <a:srcRect r="1964"/>
          <a:stretch>
            <a:fillRect/>
          </a:stretch>
        </p:blipFill>
        <p:spPr>
          <a:xfrm>
            <a:off x="258763" y="584200"/>
            <a:ext cx="2630487" cy="677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8" name="矩形 16"/>
          <p:cNvSpPr/>
          <p:nvPr/>
        </p:nvSpPr>
        <p:spPr>
          <a:xfrm>
            <a:off x="180975" y="581025"/>
            <a:ext cx="76200" cy="635000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ight Triangle 4"/>
          <p:cNvSpPr/>
          <p:nvPr/>
        </p:nvSpPr>
        <p:spPr>
          <a:xfrm rot="16200000" flipH="1">
            <a:off x="4633595" y="51435"/>
            <a:ext cx="3536950" cy="5446395"/>
          </a:xfrm>
          <a:prstGeom prst="rtTriangle">
            <a:avLst/>
          </a:prstGeom>
          <a:solidFill>
            <a:srgbClr val="C0000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88070" name="Title 3"/>
          <p:cNvSpPr>
            <a:spLocks noGrp="1"/>
          </p:cNvSpPr>
          <p:nvPr>
            <p:ph type="title"/>
          </p:nvPr>
        </p:nvSpPr>
        <p:spPr>
          <a:xfrm>
            <a:off x="5469255" y="1100138"/>
            <a:ext cx="3489325" cy="588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r>
              <a:rPr lang="zh-CN" altLang="en-US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学院与专业 </a:t>
            </a:r>
            <a:r>
              <a:rPr lang="en-US" altLang="zh-CN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S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cs typeface="Calibri" panose="020F0502020204030204" pitchFamily="34" charset="0"/>
              </a:rPr>
              <a:t>chools &amp; Majors</a:t>
            </a:r>
            <a:b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cs typeface="Calibri" panose="020F0502020204030204" pitchFamily="34" charset="0"/>
              </a:rPr>
            </a:b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cs typeface="Calibri" panose="020F0502020204030204" pitchFamily="34" charset="0"/>
              </a:rPr>
              <a:t>       Académies &amp; </a:t>
            </a:r>
            <a:b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cs typeface="Calibri" panose="020F0502020204030204" pitchFamily="34" charset="0"/>
              </a:rPr>
            </a:b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SimHei" panose="02010609060101010101" pitchFamily="2" charset="-122"/>
                <a:cs typeface="Calibri" panose="020F0502020204030204" pitchFamily="34" charset="0"/>
              </a:rPr>
              <a:t>               Spécialités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SimHei" panose="0201060906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3" name="矩形 3"/>
          <p:cNvSpPr/>
          <p:nvPr/>
        </p:nvSpPr>
        <p:spPr>
          <a:xfrm>
            <a:off x="1845945" y="614045"/>
            <a:ext cx="70897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School of International Education(International Student Office)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Finance             </a:t>
            </a:r>
            <a:r>
              <a:rPr lang="en-US" altLang="zh-CN" dirty="0">
                <a:sym typeface="+mn-ea"/>
              </a:rPr>
              <a:t>School of Economics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Accounting        </a:t>
            </a:r>
            <a:r>
              <a:rPr lang="en-US" altLang="zh-CN" dirty="0">
                <a:sym typeface="+mn-ea"/>
              </a:rPr>
              <a:t>School of Marxism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Statistics           </a:t>
            </a:r>
            <a:r>
              <a:rPr lang="en-US" altLang="zh-CN" dirty="0">
                <a:sym typeface="+mn-ea"/>
              </a:rPr>
              <a:t>School of Law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Business Administration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Public Administration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Public Finance and Taxation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Management Science and Engineering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Tourism and Hotel Management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Investment and Engineering Management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International Economics and Trade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Humanities and Communication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Data Science and Artificial Intelligence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School of International Business and Foreign Languages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1022350" y="1203325"/>
            <a:ext cx="677863" cy="25034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b="1" noProof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Schools </a:t>
            </a:r>
            <a:endParaRPr lang="en-US" sz="3200" b="1" noProof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188913" y="771525"/>
            <a:ext cx="793750" cy="793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2162" name="文本框 5"/>
          <p:cNvSpPr txBox="1"/>
          <p:nvPr/>
        </p:nvSpPr>
        <p:spPr>
          <a:xfrm>
            <a:off x="249238" y="984250"/>
            <a:ext cx="7334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本科</a:t>
            </a:r>
            <a:endParaRPr lang="zh-CN" altLang="en-US" b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92163" name="文本框 11"/>
          <p:cNvSpPr txBox="1"/>
          <p:nvPr/>
        </p:nvSpPr>
        <p:spPr>
          <a:xfrm>
            <a:off x="60325" y="367030"/>
            <a:ext cx="31267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Undergraduate  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2164" name="文本框 2"/>
          <p:cNvSpPr txBox="1"/>
          <p:nvPr/>
        </p:nvSpPr>
        <p:spPr>
          <a:xfrm>
            <a:off x="1054100" y="735013"/>
            <a:ext cx="5724525" cy="47386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Accounting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Administrative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Advertisement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Assets Evaluation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Business Administration*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Business English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Chinese Language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Computer Science and Technology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E-Commerce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Economics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Engineering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Finance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Financial Engineering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Financial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Human Resources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Information Management and Information System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International Economics and Trade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2165" name="文本框 8"/>
          <p:cNvSpPr txBox="1"/>
          <p:nvPr/>
        </p:nvSpPr>
        <p:spPr>
          <a:xfrm>
            <a:off x="5154613" y="735013"/>
            <a:ext cx="4719637" cy="4246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Insurance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Investment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Japanese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Journalism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Labor and Social Security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Law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Logistics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Management Science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Marketing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Mathematics and Applied Mathematics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Public Finance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Public Service Administration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Real </a:t>
            </a:r>
            <a:r>
              <a:rPr lang="en-US" altLang="zh-CN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E</a:t>
            </a:r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state </a:t>
            </a:r>
            <a:r>
              <a:rPr lang="en-US" altLang="zh-CN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D</a:t>
            </a:r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evelopment and </a:t>
            </a:r>
            <a:r>
              <a:rPr lang="en-US" altLang="zh-CN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</a:t>
            </a:r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anagement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Sociology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Statistics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Taxation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Tourism Management*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311150" y="923925"/>
            <a:ext cx="793750" cy="793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6258" name="文本框 5"/>
          <p:cNvSpPr txBox="1"/>
          <p:nvPr/>
        </p:nvSpPr>
        <p:spPr>
          <a:xfrm>
            <a:off x="371475" y="1136650"/>
            <a:ext cx="7334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b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sym typeface="Microsoft YaHei" panose="020B0503020204020204" charset="-122"/>
              </a:rPr>
              <a:t>硕士</a:t>
            </a:r>
            <a:endParaRPr lang="zh-CN" altLang="en-US" b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96259" name="文本框 11"/>
          <p:cNvSpPr txBox="1"/>
          <p:nvPr/>
        </p:nvSpPr>
        <p:spPr>
          <a:xfrm>
            <a:off x="279400" y="477838"/>
            <a:ext cx="19367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Master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6260" name="文本框 3"/>
          <p:cNvSpPr txBox="1"/>
          <p:nvPr/>
        </p:nvSpPr>
        <p:spPr>
          <a:xfrm>
            <a:off x="1671638" y="735013"/>
            <a:ext cx="6699250" cy="40306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Marxism in China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Master of Teaching Chinese to Speakers of Other Languages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National Economics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Political Theory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Population, Resources and Environmental Economics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Public Finance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Quantitative Economics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Regional Economics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Social Security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Statistics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Taxation (2 years)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Techno-economic and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The Basic Principles of Marxism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Tourism Management*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Western Economics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World Economics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188913" y="771525"/>
            <a:ext cx="793750" cy="793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4210" name="文本框 5"/>
          <p:cNvSpPr txBox="1"/>
          <p:nvPr/>
        </p:nvSpPr>
        <p:spPr>
          <a:xfrm>
            <a:off x="249238" y="984250"/>
            <a:ext cx="7334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b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sym typeface="Microsoft YaHei" panose="020B0503020204020204" charset="-122"/>
              </a:rPr>
              <a:t>硕士</a:t>
            </a:r>
            <a:endParaRPr lang="zh-CN" altLang="en-US" b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94211" name="文本框 11"/>
          <p:cNvSpPr txBox="1"/>
          <p:nvPr/>
        </p:nvSpPr>
        <p:spPr>
          <a:xfrm>
            <a:off x="188913" y="366713"/>
            <a:ext cx="19367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Master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4212" name="文本框 2"/>
          <p:cNvSpPr txBox="1"/>
          <p:nvPr/>
        </p:nvSpPr>
        <p:spPr>
          <a:xfrm>
            <a:off x="1287463" y="735013"/>
            <a:ext cx="3889375" cy="45227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Accounting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Administrative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Business Management*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Chinese Modern and Contemporary History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Civil and Commercial Law Studies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Constitution and Administrative Law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Communication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Criminal Law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Corporate Governance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E-commerce*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Economic Law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</a:rPr>
              <a:t>Education Economics and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Engineering Management*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Finance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Finance and Risk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4213" name="文本框 8"/>
          <p:cNvSpPr txBox="1"/>
          <p:nvPr/>
        </p:nvSpPr>
        <p:spPr>
          <a:xfrm>
            <a:off x="5313363" y="735013"/>
            <a:ext cx="3513137" cy="4768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Statistics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Financial Engineering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Financial Management*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Foreign Linguistics and Applied Linguistics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History of Economic Thought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Human Resources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Ideological and Political Education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Insurance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International Trade*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Journalism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Land Resources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Logistics Management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Management Science and Engineering*</a:t>
            </a:r>
            <a:endParaRPr lang="zh-CN" altLang="en-US" sz="16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6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Marketing</a:t>
            </a:r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188913" y="771525"/>
            <a:ext cx="793750" cy="7937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8306" name="文本框 5"/>
          <p:cNvSpPr txBox="1"/>
          <p:nvPr/>
        </p:nvSpPr>
        <p:spPr>
          <a:xfrm>
            <a:off x="249238" y="984250"/>
            <a:ext cx="73342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sym typeface="Microsoft YaHei" panose="020B0503020204020204" charset="-122"/>
              </a:rPr>
              <a:t>博士</a:t>
            </a:r>
            <a:endParaRPr lang="zh-CN" altLang="en-US" b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endParaRPr lang="zh-CN" altLang="en-US" b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98307" name="文本框 11"/>
          <p:cNvSpPr txBox="1"/>
          <p:nvPr/>
        </p:nvSpPr>
        <p:spPr>
          <a:xfrm>
            <a:off x="234950" y="376238"/>
            <a:ext cx="19367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Phd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8308" name="文本框 2"/>
          <p:cNvSpPr txBox="1"/>
          <p:nvPr/>
        </p:nvSpPr>
        <p:spPr>
          <a:xfrm>
            <a:off x="1276350" y="450850"/>
            <a:ext cx="3889375" cy="4400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Accounting*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Administrative Management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Auditing*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Behavioral Economics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Business Management*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Corporate Governance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E-commerce*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Economic History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Economic Philosophy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Economics of Regulation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Education Economics and Management 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Finance*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Financial Engineering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Financial Management*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</a:rPr>
              <a:t>History of Economic Thought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Human Resources Management*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Industrial Economics*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Industrial Organization*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Insurance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International Trade*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8309" name="文本框 8"/>
          <p:cNvSpPr txBox="1"/>
          <p:nvPr/>
        </p:nvSpPr>
        <p:spPr>
          <a:xfrm>
            <a:off x="5260975" y="450850"/>
            <a:ext cx="3511550" cy="4400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Labor Economics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Management Science and Engineering*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Marketing*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National Economic Accounting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National Economics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Political Economics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Population, Resources and Environmental Economics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Public Economics and Public Policies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Public Finance*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Quantitative Economics*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Regional Economics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Social Security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Statistics*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Techno-economic and Management</a:t>
            </a:r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Tourism Management*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Western Economics*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World Economy*</a:t>
            </a:r>
            <a:endParaRPr lang="zh-CN" altLang="en-US" sz="140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endParaRPr lang="zh-CN" altLang="en-US" sz="140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0" y="-323850"/>
            <a:ext cx="9639300" cy="579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7" name="Text Box 2"/>
          <p:cNvSpPr txBox="1"/>
          <p:nvPr/>
        </p:nvSpPr>
        <p:spPr>
          <a:xfrm>
            <a:off x="0" y="1062038"/>
            <a:ext cx="9144000" cy="36830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1378" name="Text Box 4"/>
          <p:cNvSpPr txBox="1"/>
          <p:nvPr/>
        </p:nvSpPr>
        <p:spPr>
          <a:xfrm>
            <a:off x="389255" y="476250"/>
            <a:ext cx="8162925" cy="39878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Chinese Language &amp; Business Chinese Program 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汉语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商务汉语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endParaRPr lang="zh-CN" altLang="en-US" sz="2000" b="1" dirty="0">
              <a:solidFill>
                <a:srgbClr val="C0000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01379" name="Text Box 5"/>
          <p:cNvSpPr txBox="1"/>
          <p:nvPr/>
        </p:nvSpPr>
        <p:spPr>
          <a:xfrm>
            <a:off x="388938" y="1603375"/>
            <a:ext cx="8162925" cy="3076575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Admission Requirements</a:t>
            </a:r>
            <a:r>
              <a:rPr lang="zh-CN" altLang="en-US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入学要求：</a:t>
            </a:r>
            <a:endParaRPr lang="zh-CN" altLang="en-US" sz="1600" b="1" dirty="0">
              <a:solidFill>
                <a:srgbClr val="C80000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① High school graduate </a:t>
            </a:r>
            <a:r>
              <a:rPr lang="zh-CN" altLang="en-US" sz="1600" dirty="0">
                <a:latin typeface="Arial" panose="020B0604020202020204" pitchFamily="34" charset="0"/>
                <a:ea typeface="Microsoft YaHei" panose="020B0503020204020204" charset="-122"/>
              </a:rPr>
              <a:t>高中毕业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;</a:t>
            </a:r>
            <a:endParaRPr lang="en-US" altLang="zh-CN" sz="1600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② Over 16 years old and healthy 16</a:t>
            </a:r>
            <a:r>
              <a:rPr lang="zh-CN" altLang="en-US" sz="1600" dirty="0">
                <a:latin typeface="Arial" panose="020B0604020202020204" pitchFamily="34" charset="0"/>
                <a:ea typeface="Microsoft YaHei" panose="020B0503020204020204" charset="-122"/>
              </a:rPr>
              <a:t>周岁以上且身体健康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.</a:t>
            </a:r>
            <a:endParaRPr lang="zh-CN" altLang="en-US" sz="1600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Microsoft YaHei" panose="020B0503020204020204" charset="-122"/>
              </a:rPr>
              <a:t> </a:t>
            </a:r>
            <a:endParaRPr lang="zh-CN" altLang="en-US" sz="1600" b="1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Main courses </a:t>
            </a:r>
            <a:r>
              <a:rPr lang="zh-CN" altLang="en-US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主要课程</a:t>
            </a:r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: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Intensive Reading, Speaking, Listening, Reading, Advanced and Intermediate Writing, etc.</a:t>
            </a:r>
            <a:br>
              <a:rPr lang="zh-CN" altLang="en-US" sz="1600" b="1" dirty="0">
                <a:latin typeface="Arial" panose="020B0604020202020204" pitchFamily="34" charset="0"/>
                <a:ea typeface="Microsoft YaHei" panose="020B0503020204020204" charset="-122"/>
              </a:rPr>
            </a:br>
            <a:endParaRPr lang="zh-CN" altLang="en-US" sz="1600" b="1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Electives </a:t>
            </a:r>
            <a:r>
              <a:rPr lang="zh-CN" altLang="en-US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选修课</a:t>
            </a:r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: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Chinese Pronunciation, Chinese Calligraphy, Chinese Characters Reading and Writing, Newspaper Reading, Chinese Folklore, Economic Reading, Chinese Cooking, Martial arts, Erhu (Chinese traditional music instrument), Paper Cutting, Tai Chi, etc.</a:t>
            </a:r>
            <a:br>
              <a:rPr lang="zh-CN" altLang="en-US" dirty="0">
                <a:latin typeface="Arial" panose="020B0604020202020204" pitchFamily="34" charset="0"/>
                <a:ea typeface="Microsoft YaHei" panose="020B0503020204020204" charset="-122"/>
              </a:rPr>
            </a:br>
            <a:r>
              <a:rPr lang="zh-CN" altLang="en-US" dirty="0">
                <a:latin typeface="Arial" panose="020B0604020202020204" pitchFamily="34" charset="0"/>
                <a:ea typeface="Microsoft YaHei" panose="020B0503020204020204" charset="-122"/>
              </a:rPr>
              <a:t> </a:t>
            </a:r>
            <a:endParaRPr lang="zh-CN" altLang="en-US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1380" name="Text Box 3"/>
          <p:cNvSpPr txBox="1"/>
          <p:nvPr/>
        </p:nvSpPr>
        <p:spPr>
          <a:xfrm>
            <a:off x="0" y="1012825"/>
            <a:ext cx="9144000" cy="368300"/>
          </a:xfrm>
          <a:prstGeom prst="rect">
            <a:avLst/>
          </a:prstGeom>
          <a:solidFill>
            <a:srgbClr val="C80000"/>
          </a:solidFill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 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Long-Term Program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长期项目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1" name="Text Box 2"/>
          <p:cNvSpPr txBox="1"/>
          <p:nvPr/>
        </p:nvSpPr>
        <p:spPr>
          <a:xfrm>
            <a:off x="0" y="1544638"/>
            <a:ext cx="9144000" cy="36830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2402" name="Text Box 3"/>
          <p:cNvSpPr txBox="1"/>
          <p:nvPr/>
        </p:nvSpPr>
        <p:spPr>
          <a:xfrm>
            <a:off x="0" y="1068388"/>
            <a:ext cx="9144000" cy="368300"/>
          </a:xfrm>
          <a:prstGeom prst="rect">
            <a:avLst/>
          </a:prstGeom>
          <a:solidFill>
            <a:srgbClr val="C80000"/>
          </a:solidFill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 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Long-Term Program </a:t>
            </a:r>
            <a:r>
              <a:rPr lang="zh-CN" altLang="en-US" b="1" dirty="0">
                <a:solidFill>
                  <a:schemeClr val="bg1"/>
                </a:solidFill>
                <a:ea typeface="Microsoft YaHei" panose="020B0503020204020204" charset="-122"/>
                <a:sym typeface="+mn-ea"/>
              </a:rPr>
              <a:t>长期项目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2404" name="Text Box 5"/>
          <p:cNvSpPr txBox="1"/>
          <p:nvPr/>
        </p:nvSpPr>
        <p:spPr>
          <a:xfrm>
            <a:off x="427038" y="1730058"/>
            <a:ext cx="8162925" cy="132207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Main business language training courses </a:t>
            </a:r>
            <a:r>
              <a:rPr lang="zh-CN" altLang="en-US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商务汉语主要课程</a:t>
            </a:r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: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Basic Chinese, Chinese Listening and Speaking, Business Chinese, Business Chinese Speaking, China Economic Issues, etc.</a:t>
            </a:r>
            <a:endParaRPr lang="en-US" altLang="zh-CN" sz="1600" b="1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A variety of practical activities </a:t>
            </a:r>
            <a:r>
              <a:rPr lang="zh-CN" altLang="en-US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语言实践活动</a:t>
            </a:r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: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sightseeing, company visit, language practice activity, etc.</a:t>
            </a:r>
            <a:r>
              <a:rPr lang="zh-CN" altLang="en-US" sz="1600" dirty="0">
                <a:latin typeface="Arial" panose="020B0604020202020204" pitchFamily="34" charset="0"/>
                <a:ea typeface="Microsoft YaHei" panose="020B0503020204020204" charset="-122"/>
              </a:rPr>
              <a:t> </a:t>
            </a:r>
            <a:endParaRPr lang="zh-CN" altLang="en-US" sz="1600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2405" name="文本框 6"/>
          <p:cNvSpPr txBox="1"/>
          <p:nvPr/>
        </p:nvSpPr>
        <p:spPr>
          <a:xfrm>
            <a:off x="4168775" y="3345498"/>
            <a:ext cx="498475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Class Start Date</a:t>
            </a:r>
            <a:r>
              <a:rPr lang="zh-CN" altLang="en-US" sz="1600" b="1" dirty="0">
                <a:solidFill>
                  <a:srgbClr val="C80000"/>
                </a:solidFill>
                <a:latin typeface="+mn-ea"/>
                <a:ea typeface="+mn-ea"/>
                <a:sym typeface="Microsoft YaHei" panose="020B0503020204020204" charset="-122"/>
              </a:rPr>
              <a:t>学习开始日期</a:t>
            </a:r>
            <a:r>
              <a:rPr lang="en-US" altLang="zh-CN" sz="1600" b="1" dirty="0">
                <a:solidFill>
                  <a:srgbClr val="C8000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:</a:t>
            </a:r>
            <a:endParaRPr lang="zh-CN" altLang="en-US" sz="1600" b="1" dirty="0">
              <a:solidFill>
                <a:srgbClr val="C8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sz="1600" dirty="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Spring semester</a:t>
            </a:r>
            <a:r>
              <a:rPr lang="zh-CN" altLang="en-US" sz="1600" dirty="0">
                <a:latin typeface="+mn-ea"/>
                <a:ea typeface="+mn-ea"/>
                <a:sym typeface="Microsoft YaHei" panose="020B0503020204020204" charset="-122"/>
              </a:rPr>
              <a:t>春季学期</a:t>
            </a:r>
            <a:r>
              <a:rPr lang="en-US" altLang="zh-CN" sz="1600" dirty="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: early March </a:t>
            </a:r>
            <a:r>
              <a:rPr lang="zh-CN" altLang="en-US" sz="1600" dirty="0">
                <a:latin typeface="+mn-ea"/>
                <a:ea typeface="+mn-ea"/>
                <a:sym typeface="Microsoft YaHei" panose="020B0503020204020204" charset="-122"/>
              </a:rPr>
              <a:t>三月初</a:t>
            </a:r>
            <a:endParaRPr lang="en-US" altLang="zh-CN" sz="1600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sz="1600" dirty="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Fall semester</a:t>
            </a:r>
            <a:r>
              <a:rPr lang="zh-CN" altLang="en-US" sz="1600" dirty="0">
                <a:latin typeface="+mn-ea"/>
                <a:ea typeface="+mn-ea"/>
                <a:sym typeface="Microsoft YaHei" panose="020B0503020204020204" charset="-122"/>
              </a:rPr>
              <a:t>秋季学期</a:t>
            </a:r>
            <a:r>
              <a:rPr lang="en-US" altLang="zh-CN" sz="1600" dirty="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: early September </a:t>
            </a:r>
            <a:r>
              <a:rPr lang="zh-CN" altLang="en-US" sz="1600" dirty="0">
                <a:latin typeface="+mn-ea"/>
                <a:ea typeface="+mn-ea"/>
                <a:sym typeface="Microsoft YaHei" panose="020B0503020204020204" charset="-122"/>
              </a:rPr>
              <a:t>九月初</a:t>
            </a:r>
            <a:endParaRPr lang="en-US" altLang="zh-CN" sz="1600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sz="1600" i="1" dirty="0"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r>
              <a:rPr lang="en-US" altLang="zh-CN" sz="1600" i="1" dirty="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* Students having Chinese basis can be placed in appropriate classes anytime</a:t>
            </a:r>
            <a:r>
              <a:rPr lang="zh-CN" altLang="en-US" sz="1600" dirty="0"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 </a:t>
            </a:r>
            <a:endParaRPr lang="zh-CN" altLang="en-US" sz="1600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zh-CN" altLang="en-US" sz="16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2406" name="Text Box 5"/>
          <p:cNvSpPr txBox="1"/>
          <p:nvPr/>
        </p:nvSpPr>
        <p:spPr>
          <a:xfrm>
            <a:off x="507048" y="3345498"/>
            <a:ext cx="3914775" cy="132207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p>
            <a:r>
              <a:rPr lang="en-US" altLang="zh-CN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Application Deadline</a:t>
            </a:r>
            <a:r>
              <a:rPr lang="zh-CN" altLang="en-US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申请截止日期</a:t>
            </a:r>
            <a:r>
              <a:rPr lang="en-US" altLang="zh-CN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:</a:t>
            </a:r>
            <a:endParaRPr lang="zh-CN" altLang="en-US" sz="1600" b="1" dirty="0">
              <a:solidFill>
                <a:srgbClr val="CC0000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Spring semester: 31st March</a:t>
            </a:r>
            <a:endParaRPr lang="en-US" altLang="zh-CN" sz="1600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Fall semester: 30th September </a:t>
            </a:r>
            <a:endParaRPr lang="en-US" altLang="zh-CN" sz="1600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zh-CN" altLang="en-US" sz="1600" dirty="0">
                <a:ea typeface="Microsoft YaHei" panose="020B0503020204020204" charset="-122"/>
                <a:sym typeface="+mn-ea"/>
              </a:rPr>
              <a:t>春季学期：</a:t>
            </a:r>
            <a:r>
              <a:rPr lang="en-US" altLang="zh-CN" sz="1600" dirty="0">
                <a:ea typeface="Microsoft YaHei" panose="020B0503020204020204" charset="-122"/>
                <a:sym typeface="+mn-ea"/>
              </a:rPr>
              <a:t>3</a:t>
            </a:r>
            <a:r>
              <a:rPr lang="zh-CN" altLang="en-US" sz="1600" dirty="0">
                <a:ea typeface="Microsoft YaHei" panose="020B0503020204020204" charset="-122"/>
                <a:sym typeface="+mn-ea"/>
              </a:rPr>
              <a:t>月</a:t>
            </a:r>
            <a:r>
              <a:rPr lang="en-US" altLang="zh-CN" sz="1600" dirty="0">
                <a:ea typeface="Microsoft YaHei" panose="020B0503020204020204" charset="-122"/>
                <a:sym typeface="+mn-ea"/>
              </a:rPr>
              <a:t>31</a:t>
            </a:r>
            <a:r>
              <a:rPr lang="zh-CN" altLang="en-US" sz="1600" dirty="0">
                <a:ea typeface="Microsoft YaHei" panose="020B0503020204020204" charset="-122"/>
                <a:sym typeface="+mn-ea"/>
              </a:rPr>
              <a:t>日</a:t>
            </a:r>
            <a:endParaRPr lang="zh-CN" altLang="en-US" sz="1600" dirty="0">
              <a:ea typeface="Microsoft YaHei" panose="020B0503020204020204" charset="-122"/>
              <a:sym typeface="+mn-ea"/>
            </a:endParaRPr>
          </a:p>
          <a:p>
            <a:r>
              <a:rPr lang="zh-CN" altLang="en-US" sz="1600" dirty="0">
                <a:ea typeface="Microsoft YaHei" panose="020B0503020204020204" charset="-122"/>
                <a:sym typeface="+mn-ea"/>
              </a:rPr>
              <a:t>秋季学期：</a:t>
            </a:r>
            <a:r>
              <a:rPr lang="en-US" altLang="zh-CN" sz="1600" dirty="0">
                <a:ea typeface="Microsoft YaHei" panose="020B0503020204020204" charset="-122"/>
                <a:sym typeface="+mn-ea"/>
              </a:rPr>
              <a:t>9</a:t>
            </a:r>
            <a:r>
              <a:rPr lang="zh-CN" altLang="en-US" sz="1600" dirty="0">
                <a:ea typeface="Microsoft YaHei" panose="020B0503020204020204" charset="-122"/>
                <a:sym typeface="+mn-ea"/>
              </a:rPr>
              <a:t>月</a:t>
            </a:r>
            <a:r>
              <a:rPr lang="en-US" altLang="zh-CN" sz="1600" dirty="0">
                <a:ea typeface="Microsoft YaHei" panose="020B0503020204020204" charset="-122"/>
                <a:sym typeface="+mn-ea"/>
              </a:rPr>
              <a:t>30</a:t>
            </a:r>
            <a:r>
              <a:rPr lang="zh-CN" altLang="en-US" sz="1600" dirty="0">
                <a:ea typeface="Microsoft YaHei" panose="020B0503020204020204" charset="-122"/>
                <a:sym typeface="+mn-ea"/>
              </a:rPr>
              <a:t>日</a:t>
            </a:r>
            <a:endParaRPr lang="zh-CN" altLang="en-US" sz="1600" dirty="0">
              <a:latin typeface="Arial" panose="020B0604020202020204" pitchFamily="34" charset="0"/>
              <a:ea typeface="Microsoft YaHei" panose="020B0503020204020204" charset="-122"/>
              <a:sym typeface="+mn-ea"/>
            </a:endParaRPr>
          </a:p>
        </p:txBody>
      </p:sp>
      <p:sp>
        <p:nvSpPr>
          <p:cNvPr id="101378" name="Text Box 4"/>
          <p:cNvSpPr txBox="1"/>
          <p:nvPr/>
        </p:nvSpPr>
        <p:spPr>
          <a:xfrm>
            <a:off x="259080" y="606425"/>
            <a:ext cx="8162925" cy="39878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Chinese Language &amp; Business Chinese Program 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汉语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商务汉语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endParaRPr lang="zh-CN" altLang="en-US" sz="2000" b="1" dirty="0">
              <a:solidFill>
                <a:srgbClr val="C0000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5" name="Text Box 2"/>
          <p:cNvSpPr txBox="1"/>
          <p:nvPr/>
        </p:nvSpPr>
        <p:spPr>
          <a:xfrm>
            <a:off x="0" y="1185863"/>
            <a:ext cx="9144000" cy="36830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3426" name="Text Box 3"/>
          <p:cNvSpPr txBox="1"/>
          <p:nvPr/>
        </p:nvSpPr>
        <p:spPr>
          <a:xfrm>
            <a:off x="0" y="1136650"/>
            <a:ext cx="4457700" cy="737235"/>
          </a:xfrm>
          <a:prstGeom prst="rect">
            <a:avLst/>
          </a:prstGeom>
          <a:solidFill>
            <a:srgbClr val="C80000"/>
          </a:solidFill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Summer Camp 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暑期学校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: Chinese Language &amp;      </a:t>
            </a:r>
            <a:b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</a:b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Chinese  Culture Experience Program </a:t>
            </a:r>
            <a:b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</a:b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中文和中国文化体验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3427" name="Text Box 7"/>
          <p:cNvSpPr txBox="1"/>
          <p:nvPr/>
        </p:nvSpPr>
        <p:spPr>
          <a:xfrm>
            <a:off x="4630738" y="1119188"/>
            <a:ext cx="4513262" cy="737235"/>
          </a:xfrm>
          <a:prstGeom prst="rect">
            <a:avLst/>
          </a:prstGeom>
          <a:solidFill>
            <a:srgbClr val="C80000"/>
          </a:solidFill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Other Short-Term </a:t>
            </a:r>
            <a:b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</a:b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Chinese  Language &amp; Chinese Culture  Program        </a:t>
            </a:r>
            <a:b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</a:b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其它短期项目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3428" name="Rectangle 9"/>
          <p:cNvSpPr/>
          <p:nvPr/>
        </p:nvSpPr>
        <p:spPr>
          <a:xfrm>
            <a:off x="4643438" y="1985963"/>
            <a:ext cx="4249737" cy="830262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algn="just">
              <a:buFont typeface="Arial" panose="020B0604020202020204" pitchFamily="34" charset="0"/>
            </a:pPr>
            <a:r>
              <a:rPr lang="en-US" altLang="zh-CN" sz="1600" i="1" dirty="0">
                <a:latin typeface="Arial" panose="020B0604020202020204" pitchFamily="34" charset="0"/>
                <a:ea typeface="Microsoft YaHei" panose="020B0503020204020204" charset="-122"/>
              </a:rPr>
              <a:t>Class schedule can be separately designed for group (more than 10 students). Please contact us for more details.</a:t>
            </a:r>
            <a:endParaRPr lang="zh-CN" altLang="en-US" sz="1600" i="1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3429" name="Rectangle 11"/>
          <p:cNvSpPr/>
          <p:nvPr/>
        </p:nvSpPr>
        <p:spPr>
          <a:xfrm>
            <a:off x="154305" y="3110230"/>
            <a:ext cx="8738870" cy="1599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Main courses </a:t>
            </a:r>
            <a:r>
              <a:rPr lang="zh-CN" altLang="en-US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主要课程</a:t>
            </a:r>
            <a:r>
              <a:rPr lang="en-US" altLang="zh-CN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:</a:t>
            </a:r>
            <a:r>
              <a:rPr lang="en-US" altLang="zh-CN" sz="1600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Elementary Chinese, Chinese Speaking, Basic Chinese, Chinese Listening and Speaking, Comprehensive Chinese</a:t>
            </a:r>
            <a:endParaRPr lang="en-US" altLang="zh-CN" sz="1600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endParaRPr lang="en-US" altLang="zh-CN" sz="1600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A variety of practical activities </a:t>
            </a:r>
            <a:r>
              <a:rPr lang="zh-CN" altLang="en-US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语言实践活动</a:t>
            </a:r>
            <a:r>
              <a:rPr lang="en-US" altLang="zh-CN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:</a:t>
            </a:r>
            <a:endParaRPr lang="en-US" altLang="zh-CN" sz="1600" b="1" dirty="0">
              <a:solidFill>
                <a:srgbClr val="CC0000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b="1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sightseeing, field trip, language practice activity, etc.</a:t>
            </a:r>
            <a:endParaRPr lang="en-US" altLang="zh-CN" dirty="0">
              <a:latin typeface="Arial" panose="020B0604020202020204" pitchFamily="34" charset="0"/>
              <a:ea typeface="Microsoft YaHei" panose="020B0503020204020204" charset="-122"/>
            </a:endParaRPr>
          </a:p>
          <a:p>
            <a:endParaRPr lang="zh-CN" altLang="en-US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3431" name="Text Box 5"/>
          <p:cNvSpPr txBox="1"/>
          <p:nvPr/>
        </p:nvSpPr>
        <p:spPr>
          <a:xfrm>
            <a:off x="0" y="1962150"/>
            <a:ext cx="4508500" cy="58420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r>
              <a:rPr lang="en-US" altLang="zh-CN" sz="1600" dirty="0">
                <a:solidFill>
                  <a:srgbClr val="C8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Class Start Date: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June &amp; July </a:t>
            </a:r>
            <a:r>
              <a:rPr lang="zh-CN" altLang="en-US" sz="1600" dirty="0">
                <a:latin typeface="Arial" panose="020B0604020202020204" pitchFamily="34" charset="0"/>
                <a:ea typeface="Microsoft YaHei" panose="020B0503020204020204" charset="-122"/>
              </a:rPr>
              <a:t> </a:t>
            </a:r>
            <a:endParaRPr lang="en-US" altLang="zh-CN" sz="1600" dirty="0">
              <a:solidFill>
                <a:srgbClr val="CC0000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  <a:p>
            <a:r>
              <a:rPr lang="en-US" altLang="zh-CN" sz="1600" dirty="0">
                <a:solidFill>
                  <a:srgbClr val="CC0000"/>
                </a:solidFill>
                <a:latin typeface="Arial" panose="020B0604020202020204" pitchFamily="34" charset="0"/>
                <a:ea typeface="Microsoft YaHei" panose="020B0503020204020204" charset="-122"/>
              </a:rPr>
              <a:t>Application Deadline: </a:t>
            </a:r>
            <a:r>
              <a:rPr lang="en-US" altLang="zh-CN" sz="1600" dirty="0">
                <a:latin typeface="Arial" panose="020B0604020202020204" pitchFamily="34" charset="0"/>
                <a:ea typeface="Microsoft YaHei" panose="020B0503020204020204" charset="-122"/>
              </a:rPr>
              <a:t>before class starts </a:t>
            </a:r>
            <a:endParaRPr lang="zh-CN" altLang="en-US" sz="1600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33375" y="2886075"/>
            <a:ext cx="8286750" cy="1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8" name="Text Box 4"/>
          <p:cNvSpPr txBox="1"/>
          <p:nvPr/>
        </p:nvSpPr>
        <p:spPr>
          <a:xfrm>
            <a:off x="68580" y="525780"/>
            <a:ext cx="8162925" cy="39878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Chinese Language &amp; Business Chinese Program 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汉语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商务汉语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endParaRPr lang="zh-CN" altLang="en-US" sz="2000" b="1" dirty="0">
              <a:solidFill>
                <a:srgbClr val="C0000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6" name="文本框 3"/>
          <p:cNvSpPr txBox="1"/>
          <p:nvPr/>
        </p:nvSpPr>
        <p:spPr>
          <a:xfrm>
            <a:off x="254000" y="1009650"/>
            <a:ext cx="863663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800" b="1" i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Why DUFE</a:t>
            </a:r>
            <a:r>
              <a:rPr lang="zh-CN" altLang="en-US" sz="4800" b="1" i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？</a:t>
            </a:r>
            <a:endParaRPr lang="en-US" altLang="zh-CN" sz="4800" b="1" i="1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zh-CN" altLang="en-US" sz="4800" i="1">
                <a:solidFill>
                  <a:schemeClr val="bg1"/>
                </a:solidFill>
                <a:sym typeface="+mn-ea"/>
              </a:rPr>
              <a:t>为</a:t>
            </a:r>
            <a:r>
              <a:rPr lang="zh-CN" altLang="en-US" sz="4800" i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sym typeface="+mn-ea"/>
              </a:rPr>
              <a:t>什么选择东财 </a:t>
            </a:r>
            <a:r>
              <a:rPr lang="zh-CN" altLang="en-US" sz="4800" b="1" i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..</a:t>
            </a:r>
            <a:r>
              <a:rPr lang="en-US" altLang="zh-CN" sz="4800" b="1" i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  <a:r>
              <a:rPr lang="zh-CN" altLang="en-US" sz="4800" b="1" i="1">
                <a:solidFill>
                  <a:schemeClr val="bg1"/>
                </a:solidFill>
                <a:sym typeface="+mn-ea"/>
              </a:rPr>
              <a:t>..</a:t>
            </a:r>
            <a:r>
              <a:rPr lang="en-US" altLang="zh-CN" sz="4800" b="1" i="1">
                <a:solidFill>
                  <a:schemeClr val="bg1"/>
                </a:solidFill>
                <a:sym typeface="+mn-ea"/>
              </a:rPr>
              <a:t>.</a:t>
            </a:r>
            <a:endParaRPr lang="zh-CN" altLang="en-US" sz="4800" b="1" i="1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595630" y="3299460"/>
            <a:ext cx="61880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en-US" altLang="zh-CN" sz="2400" b="1" i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Let's watch a 5 mins video .</a:t>
            </a:r>
            <a:endParaRPr lang="en-US" altLang="zh-CN" sz="2400" b="1" i="1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  <a:p>
            <a:pPr algn="l"/>
            <a:r>
              <a:rPr lang="zh-CN" altLang="zh-CN" sz="2400" i="1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我们一起来观看五分钟的视频。</a:t>
            </a:r>
            <a:endParaRPr lang="zh-CN" altLang="zh-CN" sz="2400" i="1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1"/>
      <p:bldP spid="2" grpId="1"/>
      <p:bldP spid="2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68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Rectangle 6"/>
          <p:cNvSpPr/>
          <p:nvPr/>
        </p:nvSpPr>
        <p:spPr>
          <a:xfrm>
            <a:off x="360363" y="1038225"/>
            <a:ext cx="4441825" cy="2405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- Language </a:t>
            </a:r>
            <a:r>
              <a:rPr lang="en-US" strike="noStrike" kern="100" noProof="1" dirty="0" smtClean="0">
                <a:solidFill>
                  <a:schemeClr val="bg1"/>
                </a:solidFill>
              </a:rPr>
              <a:t>Proficiency </a:t>
            </a:r>
            <a:r>
              <a:rPr lang="zh-CN" altLang="en-US" strike="noStrike" kern="100" noProof="1" dirty="0" smtClean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语言要求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   English  </a:t>
            </a: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medium: </a:t>
            </a:r>
            <a:r>
              <a:rPr lang="en-US" strike="noStrike" kern="100" noProof="1" dirty="0" smtClean="0">
                <a:solidFill>
                  <a:schemeClr val="bg1"/>
                </a:solidFill>
              </a:rPr>
              <a:t>IELTS </a:t>
            </a: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5.5 or equivalent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   Chinese </a:t>
            </a: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medium:</a:t>
            </a:r>
            <a:r>
              <a:rPr lang="en-US" strike="noStrike" kern="100" noProof="1" dirty="0" smtClean="0">
                <a:solidFill>
                  <a:schemeClr val="bg1"/>
                </a:solidFill>
              </a:rPr>
              <a:t> HSK 4 180 or above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z="1600" i="1" strike="noStrike" kern="100" noProof="1" dirty="0" smtClean="0">
                <a:solidFill>
                  <a:schemeClr val="bg1"/>
                </a:solidFill>
              </a:rPr>
              <a:t>   *Other please visit sie.dufe.edu.cn</a:t>
            </a:r>
            <a:endParaRPr lang="en-US" sz="1600" i="1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  <a:buFontTx/>
              <a:buChar char="-"/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High school and/or College Transcripts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/>
            <a:endParaRPr lang="en-US" sz="800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- Entrance interview </a:t>
            </a:r>
            <a:r>
              <a:rPr lang="zh-CN" altLang="en-US" strike="noStrike" kern="100" noProof="1" dirty="0" smtClean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入学面试</a:t>
            </a:r>
            <a:endParaRPr lang="zh-CN" altLang="en-US" strike="noStrike" kern="100" noProof="1" dirty="0" smtClean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954088" y="160338"/>
            <a:ext cx="3686175" cy="51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2400" strike="noStrike" kern="10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trike="noStrike" noProof="1" dirty="0" smtClean="0">
                <a:solidFill>
                  <a:srgbClr val="FFC000"/>
                </a:solidFill>
              </a:rPr>
              <a:t>Application Requirements</a:t>
            </a:r>
            <a:endParaRPr lang="en-GB" sz="2400" b="1" strike="noStrike" kern="100" noProof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275" y="792163"/>
            <a:ext cx="4116388" cy="3332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GB" strike="noStrike" noProof="1"/>
          </a:p>
        </p:txBody>
      </p:sp>
      <p:sp>
        <p:nvSpPr>
          <p:cNvPr id="8" name="Parallelogram 15"/>
          <p:cNvSpPr/>
          <p:nvPr/>
        </p:nvSpPr>
        <p:spPr>
          <a:xfrm rot="16200000">
            <a:off x="482600" y="217488"/>
            <a:ext cx="295275" cy="37782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/>
          </a:p>
        </p:txBody>
      </p:sp>
      <p:sp>
        <p:nvSpPr>
          <p:cNvPr id="29" name="Rectangle 28"/>
          <p:cNvSpPr/>
          <p:nvPr/>
        </p:nvSpPr>
        <p:spPr>
          <a:xfrm>
            <a:off x="709613" y="4581525"/>
            <a:ext cx="7156450" cy="515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2400" b="1" strike="noStrike" kern="10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   </a:t>
            </a:r>
            <a:endParaRPr lang="en-GB" sz="2400" b="1" strike="noStrike" kern="100" noProof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Right Triangle 17"/>
          <p:cNvSpPr/>
          <p:nvPr/>
        </p:nvSpPr>
        <p:spPr>
          <a:xfrm>
            <a:off x="450850" y="4308475"/>
            <a:ext cx="268288" cy="279400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 dirty="0"/>
          </a:p>
        </p:txBody>
      </p:sp>
      <p:sp>
        <p:nvSpPr>
          <p:cNvPr id="36" name="Round Same Side Corner Rectangle 6"/>
          <p:cNvSpPr/>
          <p:nvPr/>
        </p:nvSpPr>
        <p:spPr>
          <a:xfrm rot="2700000">
            <a:off x="623888" y="4240213"/>
            <a:ext cx="65088" cy="28098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/>
          </a:p>
        </p:txBody>
      </p:sp>
      <p:sp>
        <p:nvSpPr>
          <p:cNvPr id="109577" name="矩形 21"/>
          <p:cNvSpPr/>
          <p:nvPr/>
        </p:nvSpPr>
        <p:spPr>
          <a:xfrm>
            <a:off x="406400" y="731838"/>
            <a:ext cx="4144963" cy="3683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Undergraduate 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本科</a:t>
            </a:r>
            <a:endParaRPr lang="zh-CN" altLang="en-US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23" name="Rectangle 10"/>
          <p:cNvSpPr/>
          <p:nvPr/>
        </p:nvSpPr>
        <p:spPr>
          <a:xfrm>
            <a:off x="4741863" y="804863"/>
            <a:ext cx="4224338" cy="33194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GB" strike="noStrike" noProof="1"/>
          </a:p>
        </p:txBody>
      </p:sp>
      <p:sp>
        <p:nvSpPr>
          <p:cNvPr id="109579" name="矩形 23"/>
          <p:cNvSpPr/>
          <p:nvPr/>
        </p:nvSpPr>
        <p:spPr>
          <a:xfrm>
            <a:off x="4722813" y="755650"/>
            <a:ext cx="4256087" cy="3683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Graduate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  <a:cs typeface="+mn-lt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lt"/>
              </a:rPr>
              <a:t>研究生</a:t>
            </a:r>
            <a:endParaRPr lang="zh-CN" altLang="en-US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lt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4710113" y="1058863"/>
            <a:ext cx="4076700" cy="2969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- Language </a:t>
            </a:r>
            <a:r>
              <a:rPr lang="en-US" strike="noStrike" kern="100" noProof="1" dirty="0" smtClean="0">
                <a:solidFill>
                  <a:schemeClr val="bg1"/>
                </a:solidFill>
              </a:rPr>
              <a:t>Proficiency </a:t>
            </a:r>
            <a:r>
              <a:rPr lang="zh-CN" altLang="en-US" strike="noStrike" kern="100" noProof="1" dirty="0" smtClean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语言要求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   English  </a:t>
            </a: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medium: </a:t>
            </a:r>
            <a:r>
              <a:rPr lang="en-US" strike="noStrike" kern="100" noProof="1" dirty="0" smtClean="0">
                <a:solidFill>
                  <a:schemeClr val="bg1"/>
                </a:solidFill>
              </a:rPr>
              <a:t>IELTS </a:t>
            </a: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5.5 or equivalent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   Chinese </a:t>
            </a:r>
            <a:r>
              <a:rPr lang="en-US" altLang="zh-CN" strike="noStrike" kern="100" noProof="1" dirty="0" smtClean="0">
                <a:solidFill>
                  <a:schemeClr val="bg1"/>
                </a:solidFill>
              </a:rPr>
              <a:t>medium:</a:t>
            </a:r>
            <a:r>
              <a:rPr lang="en-US" strike="noStrike" kern="100" noProof="1" dirty="0" smtClean="0">
                <a:solidFill>
                  <a:schemeClr val="bg1"/>
                </a:solidFill>
              </a:rPr>
              <a:t> HSK 5 220 or above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z="1600" i="1" strike="noStrike" kern="100" noProof="1" dirty="0" smtClean="0">
                <a:solidFill>
                  <a:schemeClr val="bg1"/>
                </a:solidFill>
              </a:rPr>
              <a:t>   *Other please visit sie.dufe.edu.cn</a:t>
            </a:r>
            <a:endParaRPr lang="en-US" sz="1600" i="1" strike="noStrike" kern="100" noProof="1" dirty="0" smtClean="0">
              <a:solidFill>
                <a:schemeClr val="bg1"/>
              </a:solidFill>
            </a:endParaRPr>
          </a:p>
          <a:p>
            <a:pPr fontAlgn="base"/>
            <a:endParaRPr lang="en-US" sz="800" strike="noStrike" kern="100" noProof="1" dirty="0" smtClean="0">
              <a:solidFill>
                <a:schemeClr val="bg1"/>
              </a:solidFill>
            </a:endParaRPr>
          </a:p>
          <a:p>
            <a:pPr algn="just" fontAlgn="base">
              <a:lnSpc>
                <a:spcPct val="115000"/>
              </a:lnSpc>
              <a:buFontTx/>
              <a:buChar char="-"/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 College Transcripts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algn="just" fontAlgn="base"/>
            <a:endParaRPr lang="en-US" sz="800" strike="noStrike" kern="100" noProof="1" dirty="0" smtClean="0">
              <a:solidFill>
                <a:schemeClr val="bg1"/>
              </a:solidFill>
            </a:endParaRPr>
          </a:p>
          <a:p>
            <a:pPr algn="just"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- Recommended by two professors or  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algn="just"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  associate professors</a:t>
            </a:r>
            <a:endParaRPr lang="en-US" strike="noStrike" kern="100" noProof="1" dirty="0" smtClean="0">
              <a:solidFill>
                <a:schemeClr val="bg1"/>
              </a:solidFill>
            </a:endParaRPr>
          </a:p>
          <a:p>
            <a:pPr algn="just" fontAlgn="base"/>
            <a:endParaRPr lang="en-US" sz="800" strike="noStrike" kern="100" noProof="1" dirty="0" smtClean="0">
              <a:solidFill>
                <a:schemeClr val="bg1"/>
              </a:solidFill>
            </a:endParaRPr>
          </a:p>
          <a:p>
            <a:pPr algn="just"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</a:rPr>
              <a:t>- Entrance interview </a:t>
            </a:r>
            <a:r>
              <a:rPr lang="zh-CN" altLang="en-US" strike="noStrike" kern="100" noProof="1" dirty="0" smtClean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入学面试</a:t>
            </a:r>
            <a:endParaRPr lang="zh-CN" altLang="en-US" strike="noStrike" kern="100" noProof="1" dirty="0" smtClean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7250" y="4291013"/>
            <a:ext cx="63198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1" dirty="0" smtClean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APPLY ONLINE</a:t>
            </a:r>
            <a:r>
              <a:rPr lang="zh-CN" altLang="en-US" b="1" noProof="1" dirty="0" smtClean="0">
                <a:solidFill>
                  <a:schemeClr val="accent2"/>
                </a:solidFill>
                <a:effectLst/>
                <a:latin typeface="Microsoft YaHei" panose="020B0503020204020204" charset="-122"/>
                <a:ea typeface="Microsoft YaHei" panose="020B0503020204020204" charset="-122"/>
                <a:cs typeface="Calibri Light" panose="020F0302020204030204" pitchFamily="34" charset="0"/>
              </a:rPr>
              <a:t>在线申请</a:t>
            </a:r>
            <a:r>
              <a:rPr lang="en-US" b="1" noProof="1" dirty="0" smtClean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 http://study.dufe.edu.cn</a:t>
            </a:r>
            <a:r>
              <a:rPr lang="en-US" noProof="1" dirty="0" smtClean="0">
                <a:solidFill>
                  <a:schemeClr val="accent2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</a:t>
            </a:r>
            <a:endParaRPr lang="en-US" noProof="1" dirty="0" smtClean="0">
              <a:solidFill>
                <a:schemeClr val="accent2"/>
              </a:solidFill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49" name="标题 2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 anchor="t"/>
          <a:p>
            <a:pPr>
              <a:buClrTx/>
              <a:buSzTx/>
              <a:buFontTx/>
            </a:pPr>
            <a:endParaRPr lang="zh-CN" altLang="en-US"/>
          </a:p>
        </p:txBody>
      </p:sp>
      <p:sp>
        <p:nvSpPr>
          <p:cNvPr id="104450" name="副标题 3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/>
          <a:p>
            <a:pPr defTabSz="822325">
              <a:buClrTx/>
              <a:buSzTx/>
            </a:pPr>
            <a:endParaRPr lang="zh-CN" altLang="en-US" kern="1200">
              <a:latin typeface="+mn-lt"/>
              <a:ea typeface="+mn-ea"/>
              <a:cs typeface="Microsoft YaHei" panose="020B0503020204020204" charset="-122"/>
            </a:endParaRPr>
          </a:p>
        </p:txBody>
      </p:sp>
      <p:pic>
        <p:nvPicPr>
          <p:cNvPr id="104451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912" y="-384175"/>
            <a:ext cx="9250362" cy="578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6498" name="矩形 16"/>
          <p:cNvSpPr/>
          <p:nvPr/>
        </p:nvSpPr>
        <p:spPr>
          <a:xfrm>
            <a:off x="9525" y="88900"/>
            <a:ext cx="76200" cy="635000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363" y="1038225"/>
            <a:ext cx="4441825" cy="1363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1800" strike="noStrike" kern="100" noProof="1" dirty="0">
                <a:solidFill>
                  <a:schemeClr val="bg1"/>
                </a:solidFill>
              </a:rPr>
              <a:t>Bachelor’s </a:t>
            </a:r>
            <a:r>
              <a:rPr lang="en-US" sz="1800" strike="noStrike" kern="100" noProof="1" dirty="0" smtClean="0">
                <a:solidFill>
                  <a:schemeClr val="bg1"/>
                </a:solidFill>
              </a:rPr>
              <a:t>programs:</a:t>
            </a:r>
            <a:r>
              <a:rPr lang="en-US" b="1" strike="noStrike" kern="100" noProof="1" dirty="0" smtClean="0">
                <a:solidFill>
                  <a:schemeClr val="bg1"/>
                </a:solidFill>
              </a:rPr>
              <a:t> ¥ 1</a:t>
            </a:r>
            <a:r>
              <a:rPr lang="en-US" sz="1800" b="1" strike="noStrike" kern="100" noProof="1" dirty="0" smtClean="0">
                <a:solidFill>
                  <a:schemeClr val="bg1"/>
                </a:solidFill>
              </a:rPr>
              <a:t>9,000-21,000/year</a:t>
            </a:r>
            <a:endParaRPr lang="en-GB" sz="1800" b="1" strike="noStrike" kern="100" noProof="1" dirty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z="1800" strike="noStrike" kern="100" noProof="1" dirty="0">
                <a:solidFill>
                  <a:schemeClr val="bg1"/>
                </a:solidFill>
              </a:rPr>
              <a:t>Master’s programs</a:t>
            </a:r>
            <a:r>
              <a:rPr lang="en-US" sz="1800" strike="noStrike" kern="100" noProof="1" dirty="0" smtClean="0">
                <a:solidFill>
                  <a:schemeClr val="bg1"/>
                </a:solidFill>
                <a:sym typeface="+mn-ea"/>
              </a:rPr>
              <a:t>:</a:t>
            </a:r>
            <a:r>
              <a:rPr lang="en-US" sz="1800" b="1" strike="noStrike" kern="100" noProof="1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</a:rPr>
              <a:t>¥ 25,000/year</a:t>
            </a:r>
            <a:endParaRPr lang="en-GB" sz="1800" b="1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z="1800" strike="noStrike" kern="100" noProof="1" dirty="0" smtClean="0">
                <a:solidFill>
                  <a:schemeClr val="bg1"/>
                </a:solidFill>
              </a:rPr>
              <a:t>Doctoral programs</a:t>
            </a:r>
            <a:r>
              <a:rPr lang="en-US" sz="1800" strike="noStrike" kern="100" noProof="1" dirty="0" smtClean="0">
                <a:solidFill>
                  <a:schemeClr val="bg1"/>
                </a:solidFill>
                <a:sym typeface="+mn-ea"/>
              </a:rPr>
              <a:t>:</a:t>
            </a:r>
            <a:r>
              <a:rPr lang="en-US" sz="1800" b="1" strike="noStrike" kern="100" noProof="1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en-US" sz="1800" b="1" strike="noStrike" kern="100" noProof="1" dirty="0" smtClean="0">
                <a:solidFill>
                  <a:schemeClr val="bg1"/>
                </a:solidFill>
              </a:rPr>
              <a:t>¥ 38,000/year</a:t>
            </a:r>
            <a:endParaRPr lang="en-GB" sz="1800" b="1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z="1800" strike="noStrike" kern="100" noProof="1" dirty="0" smtClean="0">
                <a:solidFill>
                  <a:schemeClr val="bg1"/>
                </a:solidFill>
              </a:rPr>
              <a:t>Chinese </a:t>
            </a:r>
            <a:r>
              <a:rPr lang="en-US" sz="1800" strike="noStrike" kern="100" noProof="1" dirty="0">
                <a:solidFill>
                  <a:schemeClr val="bg1"/>
                </a:solidFill>
              </a:rPr>
              <a:t>language program</a:t>
            </a:r>
            <a:r>
              <a:rPr lang="en-US" sz="1800" strike="noStrike" kern="100" noProof="1" dirty="0" smtClean="0">
                <a:solidFill>
                  <a:schemeClr val="bg1"/>
                </a:solidFill>
                <a:sym typeface="+mn-ea"/>
              </a:rPr>
              <a:t>:</a:t>
            </a:r>
            <a:r>
              <a:rPr lang="en-US" sz="1800" b="1" strike="noStrike" kern="100" noProof="1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</a:rPr>
              <a:t>¥ 16,500/year</a:t>
            </a:r>
            <a:endParaRPr lang="en-GB" sz="1800" b="1" strike="noStrike" kern="100" noProof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709613" y="207963"/>
            <a:ext cx="2749550" cy="515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2400" b="1" strike="noStrike" kern="100" noProof="1" dirty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400" b="1" strike="noStrike" kern="100" noProof="1" dirty="0">
                <a:solidFill>
                  <a:schemeClr val="bg1"/>
                </a:solidFill>
              </a:rPr>
              <a:t>Tuition </a:t>
            </a:r>
            <a:r>
              <a:rPr lang="zh-CN" altLang="en-US" sz="2400" b="1" strike="noStrike" kern="100" noProof="1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学费</a:t>
            </a:r>
            <a:endParaRPr lang="zh-CN" altLang="en-US" sz="2400" b="1" strike="noStrike" kern="100" noProof="1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275" y="1108075"/>
            <a:ext cx="4116388" cy="13144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GB" strike="noStrike" noProof="1"/>
          </a:p>
        </p:txBody>
      </p:sp>
      <p:sp>
        <p:nvSpPr>
          <p:cNvPr id="106502" name="Rectangle 16"/>
          <p:cNvSpPr/>
          <p:nvPr/>
        </p:nvSpPr>
        <p:spPr>
          <a:xfrm>
            <a:off x="1136650" y="3000375"/>
            <a:ext cx="32512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Accommodation </a:t>
            </a:r>
            <a:r>
              <a:rPr lang="zh-CN" altLang="en-US" sz="2400" b="1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住宿费</a:t>
            </a:r>
            <a:endParaRPr lang="zh-CN" altLang="en-US" sz="2400" b="1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18" name="Rectangle 9"/>
          <p:cNvSpPr/>
          <p:nvPr/>
        </p:nvSpPr>
        <p:spPr>
          <a:xfrm>
            <a:off x="669925" y="3109913"/>
            <a:ext cx="361950" cy="28098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6888" y="3498850"/>
            <a:ext cx="4006850" cy="7731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GB" strike="noStrike" noProof="1"/>
          </a:p>
        </p:txBody>
      </p:sp>
      <p:sp>
        <p:nvSpPr>
          <p:cNvPr id="106505" name="Rectangle 19"/>
          <p:cNvSpPr/>
          <p:nvPr/>
        </p:nvSpPr>
        <p:spPr>
          <a:xfrm>
            <a:off x="500063" y="3517900"/>
            <a:ext cx="4270375" cy="728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5000"/>
              </a:lnSpc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Double room: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¥ </a:t>
            </a:r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10,800-14,400/year </a:t>
            </a:r>
            <a:endParaRPr lang="en-US" altLang="zh-CN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lnSpc>
                <a:spcPct val="115000"/>
              </a:lnSpc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Single room: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¥ </a:t>
            </a:r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14,400-21,600/year</a:t>
            </a:r>
            <a:endParaRPr lang="en-GB" altLang="zh-CN" b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33913" y="2971800"/>
            <a:ext cx="4332288" cy="515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2400" b="1" strike="noStrike" kern="100" noProof="1" dirty="0">
                <a:solidFill>
                  <a:srgbClr val="003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     </a:t>
            </a:r>
            <a:r>
              <a:rPr lang="en-US" sz="2400" b="1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Insurance</a:t>
            </a:r>
            <a:r>
              <a:rPr lang="en-US" sz="2400" b="1" strike="noStrike" kern="100" noProof="1" dirty="0" smtClean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lang="zh-CN" altLang="en-US" sz="2400" b="1" strike="noStrike" kern="100" noProof="1" dirty="0" smtClean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cs typeface="+mn-cs"/>
              </a:rPr>
              <a:t>保险费</a:t>
            </a:r>
            <a:r>
              <a:rPr lang="en-US" sz="2400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+mn-ea"/>
              </a:rPr>
              <a:t>:</a:t>
            </a:r>
            <a:r>
              <a:rPr lang="en-US" sz="2400" b="1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+mn-ea"/>
              </a:rPr>
              <a:t> </a:t>
            </a:r>
            <a:r>
              <a:rPr lang="zh-CN" altLang="en-US" sz="2400" b="1" strike="noStrike" kern="100" noProof="1" dirty="0" smtClean="0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lang="en-US" sz="2400" b="1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¥</a:t>
            </a:r>
            <a:r>
              <a:rPr lang="en-US" strike="noStrike" kern="100" noProof="1" dirty="0" smtClean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b="1" strike="noStrike" kern="100" noProof="1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800/year</a:t>
            </a:r>
            <a:endParaRPr lang="en-GB" b="1" strike="noStrike" kern="100" noProof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9613" y="4581525"/>
            <a:ext cx="7156450" cy="515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2400" b="1" strike="noStrike" kern="10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   </a:t>
            </a:r>
            <a:endParaRPr lang="en-GB" sz="2400" b="1" strike="noStrike" kern="100" noProof="1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94250" y="3562350"/>
            <a:ext cx="4217988" cy="115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2400" b="1" strike="noStrike" kern="10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   </a:t>
            </a:r>
            <a:r>
              <a:rPr lang="en-US" sz="2400" b="1" strike="noStrike" kern="100" noProof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Application Fee </a:t>
            </a:r>
            <a:r>
              <a:rPr lang="zh-CN" altLang="en-US" sz="2400" b="1" strike="noStrike" kern="100" noProof="1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  <a:cs typeface="+mn-cs"/>
              </a:rPr>
              <a:t>报名费</a:t>
            </a:r>
            <a:r>
              <a:rPr lang="zh-CN" altLang="en-US" sz="2400" b="1" strike="noStrike" kern="100" noProof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    </a:t>
            </a:r>
            <a:endParaRPr lang="en-US" strike="noStrike" kern="100" noProof="1" dirty="0" smtClean="0">
              <a:solidFill>
                <a:schemeClr val="bg1"/>
              </a:solidFill>
              <a:latin typeface="+mn-lt"/>
              <a:ea typeface="+mn-ea"/>
            </a:endParaRPr>
          </a:p>
          <a:p>
            <a:pPr fontAlgn="base">
              <a:lnSpc>
                <a:spcPct val="115000"/>
              </a:lnSpc>
            </a:pPr>
            <a:r>
              <a:rPr lang="en-US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 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Degree program</a:t>
            </a:r>
            <a:r>
              <a:rPr lang="en-US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+mn-ea"/>
              </a:rPr>
              <a:t>: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+mn-ea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¥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800-1,000</a:t>
            </a:r>
            <a:endParaRPr lang="en-US" b="1" strike="noStrike" kern="100" noProof="1" dirty="0" smtClean="0">
              <a:solidFill>
                <a:schemeClr val="bg1"/>
              </a:solidFill>
              <a:latin typeface="+mn-lt"/>
              <a:ea typeface="+mn-ea"/>
            </a:endParaRPr>
          </a:p>
          <a:p>
            <a:pPr fontAlgn="base">
              <a:lnSpc>
                <a:spcPct val="115000"/>
              </a:lnSpc>
            </a:pPr>
            <a:r>
              <a:rPr lang="en-US" b="1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 Non-degree program</a:t>
            </a:r>
            <a:r>
              <a:rPr lang="en-US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+mn-ea"/>
              </a:rPr>
              <a:t>: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+mn-ea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¥</a:t>
            </a:r>
            <a:r>
              <a:rPr lang="en-US" b="1" strike="noStrike" kern="100" noProof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580-680</a:t>
            </a:r>
            <a:endParaRPr lang="en-US" altLang="zh-CN" b="1" strike="noStrike" kern="100" noProof="1" dirty="0" smtClean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3" name="Rounded Rectangle 25"/>
          <p:cNvSpPr/>
          <p:nvPr/>
        </p:nvSpPr>
        <p:spPr>
          <a:xfrm>
            <a:off x="4767263" y="3074988"/>
            <a:ext cx="341313" cy="30956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ko-KR" altLang="en-US" sz="2700" strike="noStrike" noProof="1">
              <a:solidFill>
                <a:schemeClr val="bg1"/>
              </a:solidFill>
            </a:endParaRPr>
          </a:p>
        </p:txBody>
      </p:sp>
      <p:sp>
        <p:nvSpPr>
          <p:cNvPr id="34" name="Right Triangle 17"/>
          <p:cNvSpPr/>
          <p:nvPr/>
        </p:nvSpPr>
        <p:spPr>
          <a:xfrm>
            <a:off x="4767263" y="3654425"/>
            <a:ext cx="269875" cy="280988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 dirty="0"/>
          </a:p>
        </p:txBody>
      </p:sp>
      <p:sp>
        <p:nvSpPr>
          <p:cNvPr id="36" name="Round Same Side Corner Rectangle 6"/>
          <p:cNvSpPr/>
          <p:nvPr/>
        </p:nvSpPr>
        <p:spPr>
          <a:xfrm rot="2700000">
            <a:off x="4942681" y="3586956"/>
            <a:ext cx="63500" cy="280988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/>
          </a:p>
        </p:txBody>
      </p:sp>
      <p:sp>
        <p:nvSpPr>
          <p:cNvPr id="106512" name="矩形 21"/>
          <p:cNvSpPr/>
          <p:nvPr/>
        </p:nvSpPr>
        <p:spPr>
          <a:xfrm>
            <a:off x="419100" y="731838"/>
            <a:ext cx="4137025" cy="36830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Chinese Medium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3" name="Rectangle 10"/>
          <p:cNvSpPr/>
          <p:nvPr/>
        </p:nvSpPr>
        <p:spPr>
          <a:xfrm>
            <a:off x="4741863" y="1120775"/>
            <a:ext cx="4224338" cy="13128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GB" strike="noStrike" noProof="1"/>
          </a:p>
        </p:txBody>
      </p:sp>
      <p:sp>
        <p:nvSpPr>
          <p:cNvPr id="106514" name="矩形 23"/>
          <p:cNvSpPr/>
          <p:nvPr/>
        </p:nvSpPr>
        <p:spPr>
          <a:xfrm>
            <a:off x="4740275" y="742950"/>
            <a:ext cx="4243388" cy="369888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English Medium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4710113" y="1058863"/>
            <a:ext cx="4441825" cy="1044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1800" strike="noStrike" kern="100" noProof="1" dirty="0">
                <a:solidFill>
                  <a:schemeClr val="bg1"/>
                </a:solidFill>
              </a:rPr>
              <a:t>Bachelor’s </a:t>
            </a:r>
            <a:r>
              <a:rPr lang="en-US" sz="1800" strike="noStrike" kern="100" noProof="1" dirty="0" smtClean="0">
                <a:solidFill>
                  <a:schemeClr val="bg1"/>
                </a:solidFill>
              </a:rPr>
              <a:t>programs</a:t>
            </a:r>
            <a:r>
              <a:rPr lang="en-US" sz="1800" strike="noStrike" kern="100" noProof="1" dirty="0" smtClean="0">
                <a:solidFill>
                  <a:schemeClr val="bg1"/>
                </a:solidFill>
                <a:sym typeface="+mn-ea"/>
              </a:rPr>
              <a:t>:</a:t>
            </a:r>
            <a:r>
              <a:rPr lang="en-US" sz="1800" b="1" strike="noStrike" kern="100" noProof="1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</a:rPr>
              <a:t> ¥ 35,000/year</a:t>
            </a:r>
            <a:endParaRPr lang="en-GB" sz="1800" b="1" strike="noStrike" kern="100" noProof="1" dirty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z="1800" strike="noStrike" kern="100" noProof="1" dirty="0">
                <a:solidFill>
                  <a:schemeClr val="bg1"/>
                </a:solidFill>
              </a:rPr>
              <a:t>Master’s programs</a:t>
            </a:r>
            <a:r>
              <a:rPr lang="en-US" sz="1800" strike="noStrike" kern="100" noProof="1" dirty="0" smtClean="0">
                <a:solidFill>
                  <a:schemeClr val="bg1"/>
                </a:solidFill>
                <a:sym typeface="+mn-ea"/>
              </a:rPr>
              <a:t>:</a:t>
            </a:r>
            <a:r>
              <a:rPr lang="en-US" sz="1800" b="1" strike="noStrike" kern="100" noProof="1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en-US" b="1" strike="noStrike" kern="100" noProof="1" dirty="0" smtClean="0">
                <a:solidFill>
                  <a:schemeClr val="bg1"/>
                </a:solidFill>
              </a:rPr>
              <a:t> ¥ 35,000/year</a:t>
            </a:r>
            <a:endParaRPr lang="en-GB" sz="1800" b="1" strike="noStrike" kern="100" noProof="1" dirty="0" smtClean="0">
              <a:solidFill>
                <a:schemeClr val="bg1"/>
              </a:solidFill>
            </a:endParaRPr>
          </a:p>
          <a:p>
            <a:pPr fontAlgn="base">
              <a:lnSpc>
                <a:spcPct val="115000"/>
              </a:lnSpc>
            </a:pPr>
            <a:r>
              <a:rPr lang="en-US" sz="1800" strike="noStrike" kern="100" noProof="1" dirty="0" smtClean="0">
                <a:solidFill>
                  <a:schemeClr val="bg1"/>
                </a:solidFill>
              </a:rPr>
              <a:t>Doctoral programs</a:t>
            </a:r>
            <a:r>
              <a:rPr lang="en-US" sz="1800" strike="noStrike" kern="100" noProof="1" dirty="0" smtClean="0">
                <a:solidFill>
                  <a:schemeClr val="bg1"/>
                </a:solidFill>
                <a:sym typeface="+mn-ea"/>
              </a:rPr>
              <a:t>:</a:t>
            </a:r>
            <a:r>
              <a:rPr lang="en-US" sz="1800" b="1" strike="noStrike" kern="100" noProof="1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en-US" sz="1800" b="1" strike="noStrike" kern="100" noProof="1" dirty="0" smtClean="0">
                <a:solidFill>
                  <a:schemeClr val="bg1"/>
                </a:solidFill>
              </a:rPr>
              <a:t>¥ 48,000/year</a:t>
            </a:r>
            <a:endParaRPr lang="en-GB" sz="1800" b="1" strike="noStrike" kern="100" noProof="1" dirty="0" smtClean="0">
              <a:solidFill>
                <a:schemeClr val="bg1"/>
              </a:solidFill>
            </a:endParaRPr>
          </a:p>
        </p:txBody>
      </p:sp>
      <p:pic>
        <p:nvPicPr>
          <p:cNvPr id="106516" name="Picture 2" descr="http://www.studyinchina.edu.cn/lxzgywz/resource/cms/2020/05/img_pc_site/2020052615291061228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625475" y="258763"/>
            <a:ext cx="415925" cy="414337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473" name="Text Box 2"/>
          <p:cNvSpPr txBox="1"/>
          <p:nvPr/>
        </p:nvSpPr>
        <p:spPr>
          <a:xfrm>
            <a:off x="0" y="776288"/>
            <a:ext cx="9144000" cy="368300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5474" name="Text Box 3"/>
          <p:cNvSpPr txBox="1"/>
          <p:nvPr/>
        </p:nvSpPr>
        <p:spPr>
          <a:xfrm>
            <a:off x="0" y="879475"/>
            <a:ext cx="9144000" cy="369888"/>
          </a:xfrm>
          <a:prstGeom prst="rect">
            <a:avLst/>
          </a:prstGeom>
          <a:solidFill>
            <a:srgbClr val="C80000"/>
          </a:solidFill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     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rPr>
              <a:t>Proposed Programs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5475" name="Text Box 4"/>
          <p:cNvSpPr txBox="1"/>
          <p:nvPr/>
        </p:nvSpPr>
        <p:spPr>
          <a:xfrm>
            <a:off x="350838" y="361950"/>
            <a:ext cx="7872412" cy="461963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charset="-122"/>
                <a:ea typeface="Microsoft YaHei" panose="020B0503020204020204" charset="-122"/>
              </a:rPr>
              <a:t>Certificate  Program(English Medium)</a:t>
            </a:r>
            <a:endParaRPr lang="en-US" altLang="zh-CN" sz="2400" b="1" dirty="0">
              <a:solidFill>
                <a:srgbClr val="C0000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10547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1343025"/>
            <a:ext cx="8429625" cy="3667125"/>
          </a:xfrm>
          <a:prstGeom prst="rect">
            <a:avLst/>
          </a:prstGeom>
          <a:noFill/>
          <a:ln w="9525"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7" name="矩形 12"/>
          <p:cNvSpPr/>
          <p:nvPr/>
        </p:nvSpPr>
        <p:spPr>
          <a:xfrm>
            <a:off x="3560763" y="269875"/>
            <a:ext cx="5281612" cy="39592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 anchor="t">
            <a:spAutoFit/>
          </a:bodyPr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Full Government Scholarships</a:t>
            </a:r>
            <a:endParaRPr lang="en-US" altLang="zh-CN" sz="2800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Chinese Government Scholarship(CSC)</a:t>
            </a: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International Chinese Language Teachers Scholarship</a:t>
            </a: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Liaoning Provincial Government Scholarship(LN)</a:t>
            </a: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sz="2800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Partial Scholarships</a:t>
            </a:r>
            <a:endParaRPr lang="en-US" altLang="zh-CN" sz="2800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Freshmen Scholarship (English Medium Program) 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Foundation Program (Chinese Medium Program)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Alumni Scholarship 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Outstanding Students Scholarship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Parallelogram 15"/>
          <p:cNvSpPr/>
          <p:nvPr/>
        </p:nvSpPr>
        <p:spPr>
          <a:xfrm rot="16200000">
            <a:off x="7185025" y="750888"/>
            <a:ext cx="327025" cy="39052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/>
          </a:p>
        </p:txBody>
      </p:sp>
      <p:sp>
        <p:nvSpPr>
          <p:cNvPr id="9" name="Rectangle 9"/>
          <p:cNvSpPr/>
          <p:nvPr/>
        </p:nvSpPr>
        <p:spPr>
          <a:xfrm>
            <a:off x="7724775" y="777875"/>
            <a:ext cx="357188" cy="32702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>
              <a:solidFill>
                <a:schemeClr val="bg1"/>
              </a:solidFill>
            </a:endParaRPr>
          </a:p>
        </p:txBody>
      </p:sp>
      <p:sp>
        <p:nvSpPr>
          <p:cNvPr id="10" name="Rounded Rectangle 25"/>
          <p:cNvSpPr/>
          <p:nvPr/>
        </p:nvSpPr>
        <p:spPr>
          <a:xfrm>
            <a:off x="8224838" y="796925"/>
            <a:ext cx="315913" cy="301625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ko-KR" altLang="en-US" sz="2700" strike="noStrike" noProof="1">
              <a:solidFill>
                <a:schemeClr val="bg1"/>
              </a:solidFill>
            </a:endParaRPr>
          </a:p>
        </p:txBody>
      </p:sp>
      <p:sp>
        <p:nvSpPr>
          <p:cNvPr id="11" name="Parallelogram 15"/>
          <p:cNvSpPr/>
          <p:nvPr/>
        </p:nvSpPr>
        <p:spPr>
          <a:xfrm rot="16200000">
            <a:off x="6629400" y="2476500"/>
            <a:ext cx="369888" cy="417513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/>
          </a:p>
        </p:txBody>
      </p:sp>
      <p:sp>
        <p:nvSpPr>
          <p:cNvPr id="111622" name="矩形 14"/>
          <p:cNvSpPr/>
          <p:nvPr/>
        </p:nvSpPr>
        <p:spPr>
          <a:xfrm>
            <a:off x="3465513" y="4460875"/>
            <a:ext cx="5659437" cy="3825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15000"/>
              </a:lnSpc>
            </a:pPr>
            <a:r>
              <a:rPr lang="en-US" altLang="zh-CN" i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please visit http://sie.dufe.edu.cn for more information</a:t>
            </a:r>
            <a:endParaRPr lang="en-US" altLang="zh-CN" i="1" dirty="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1623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6525" y="268288"/>
            <a:ext cx="3479800" cy="3963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624" name="Picture 4" descr="http://www.studyinchina.edu.cn/lxzgywz/resource/cms/2020/05/img_pc_site/20200526152725285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87" y="1298575"/>
            <a:ext cx="731837" cy="700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625" name="文本框 1"/>
          <p:cNvSpPr txBox="1"/>
          <p:nvPr/>
        </p:nvSpPr>
        <p:spPr>
          <a:xfrm>
            <a:off x="500063" y="1458913"/>
            <a:ext cx="1217612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zh-CN" sz="2000" b="1">
                <a:solidFill>
                  <a:srgbClr val="C00000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奖学金</a:t>
            </a:r>
            <a:endParaRPr lang="zh-CN" altLang="zh-CN" sz="2000" b="1">
              <a:solidFill>
                <a:srgbClr val="C00000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545" name="图片 2"/>
          <p:cNvPicPr>
            <a:picLocks noChangeAspect="1"/>
          </p:cNvPicPr>
          <p:nvPr/>
        </p:nvPicPr>
        <p:blipFill>
          <a:blip r:embed="rId1"/>
          <a:srcRect l="5427" r="4525"/>
          <a:stretch>
            <a:fillRect/>
          </a:stretch>
        </p:blipFill>
        <p:spPr>
          <a:xfrm>
            <a:off x="681355" y="1374775"/>
            <a:ext cx="6595745" cy="3434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6" name="矩形 21"/>
          <p:cNvSpPr/>
          <p:nvPr/>
        </p:nvSpPr>
        <p:spPr>
          <a:xfrm>
            <a:off x="396875" y="360680"/>
            <a:ext cx="6055360" cy="36830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Online Chinese Program Fees </a:t>
            </a:r>
            <a:r>
              <a:rPr lang="zh-CN" altLang="en-US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线上汉语课程费用</a:t>
            </a:r>
            <a:r>
              <a:rPr lang="en-US" altLang="zh-CN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:</a:t>
            </a:r>
            <a:endParaRPr lang="zh-CN" altLang="en-US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08547" name="文本框 3"/>
          <p:cNvSpPr txBox="1"/>
          <p:nvPr/>
        </p:nvSpPr>
        <p:spPr>
          <a:xfrm>
            <a:off x="396875" y="730250"/>
            <a:ext cx="45402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(1) Application fee：Waiver</a:t>
            </a:r>
            <a:endParaRPr lang="zh-CN" altLang="en-US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zh-CN" altLang="en-US">
                <a:solidFill>
                  <a:srgbClr val="003668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(2)Tuition fee：</a:t>
            </a:r>
            <a:endParaRPr lang="zh-CN" altLang="en-US">
              <a:solidFill>
                <a:srgbClr val="003668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665" name="矩形 12"/>
          <p:cNvSpPr/>
          <p:nvPr/>
        </p:nvSpPr>
        <p:spPr>
          <a:xfrm>
            <a:off x="647700" y="596900"/>
            <a:ext cx="7943850" cy="4324350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wrap="square" anchor="t">
            <a:spAutoFit/>
          </a:bodyPr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         Chinese Government Scholarship(CSC)</a:t>
            </a: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        </a:t>
            </a: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          International Chinese Language Teachers Scholarship</a:t>
            </a: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</a:rPr>
              <a:t>         Liaoning Provincial Government Scholarship(LN)</a:t>
            </a:r>
            <a:endParaRPr lang="en-US" altLang="zh-CN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sym typeface="SimSun" panose="02010600030101010101" pitchFamily="2" charset="-122"/>
              </a:rPr>
              <a:t>         A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sym typeface="SimSun" panose="02010600030101010101" pitchFamily="2" charset="-122"/>
              </a:rPr>
              <a:t>ll majors for doctral applicants; deadline is April 30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Parallelogram 15"/>
          <p:cNvSpPr/>
          <p:nvPr/>
        </p:nvSpPr>
        <p:spPr>
          <a:xfrm rot="16200000">
            <a:off x="700881" y="602456"/>
            <a:ext cx="369888" cy="419100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base"/>
            <a:endParaRPr lang="ko-KR" altLang="en-US" sz="2700" strike="noStrike" noProof="1"/>
          </a:p>
        </p:txBody>
      </p:sp>
      <p:pic>
        <p:nvPicPr>
          <p:cNvPr id="113667" name="Picture 4" descr="http://www.studyinchina.edu.cn/lxzgywz/resource/cms/2020/05/img_pc_site/202005261527252851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8262" y="-34925"/>
            <a:ext cx="731837" cy="700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68" name="文本框 1"/>
          <p:cNvSpPr txBox="1"/>
          <p:nvPr/>
        </p:nvSpPr>
        <p:spPr>
          <a:xfrm>
            <a:off x="604838" y="146050"/>
            <a:ext cx="4889500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dirty="0">
                <a:solidFill>
                  <a:srgbClr val="C00000"/>
                </a:solidFill>
                <a:latin typeface="Calibri Light" panose="020F0302020204030204"/>
                <a:ea typeface="SimSun" panose="02010600030101010101" pitchFamily="2" charset="-122"/>
                <a:sym typeface="SimSun" panose="02010600030101010101" pitchFamily="2" charset="-122"/>
              </a:rPr>
              <a:t>Full Government Scholarships</a:t>
            </a:r>
            <a:endParaRPr lang="en-US" altLang="zh-CN" sz="2000" b="1" dirty="0">
              <a:solidFill>
                <a:srgbClr val="C00000"/>
              </a:solidFill>
              <a:latin typeface="Calibri Light" panose="020F0302020204030204"/>
              <a:ea typeface="SimHei" panose="0201060906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203325" y="942975"/>
          <a:ext cx="7137400" cy="1738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760"/>
                <a:gridCol w="1461770"/>
                <a:gridCol w="1087120"/>
                <a:gridCol w="2571750"/>
              </a:tblGrid>
              <a:tr h="33528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  <a:sym typeface="SimSun" panose="02010600030101010101" pitchFamily="2" charset="-122"/>
                        </a:rPr>
                        <a:t>Scholarships</a:t>
                      </a:r>
                      <a:endParaRPr lang="en-US" altLang="zh-CN" sz="160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Categories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Deadline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Major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</a:tr>
              <a:tr h="3352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University program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Master/PHD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March 31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all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Silk Road program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Master/PHD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April 30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rgbClr val="C00000"/>
                          </a:solidFill>
                          <a:sym typeface="+mn-ea"/>
                        </a:rPr>
                        <a:t>Tourism Management</a:t>
                      </a:r>
                      <a:endParaRPr lang="zh-CN" altLang="en-US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Sino-Russian program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Master/PHD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April 30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all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968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Others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Master/PHD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April 30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all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1246188" y="3041650"/>
          <a:ext cx="47625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0"/>
                <a:gridCol w="2381250"/>
              </a:tblGrid>
              <a:tr h="3352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Study Begins 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Deadline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</a:tr>
              <a:tr h="3352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2021.09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2021.05.15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2022.03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solidFill>
                            <a:srgbClr val="C00000"/>
                          </a:solidFill>
                        </a:rPr>
                        <a:t>2021.11.25</a:t>
                      </a:r>
                      <a:endParaRPr lang="en-US" altLang="zh-CN" sz="16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Parallelogram 15"/>
          <p:cNvSpPr/>
          <p:nvPr/>
        </p:nvSpPr>
        <p:spPr>
          <a:xfrm rot="16200000">
            <a:off x="708025" y="2500313"/>
            <a:ext cx="369888" cy="417513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fontAlgn="base"/>
            <a:endParaRPr lang="ko-KR" altLang="en-US" sz="2700" strike="noStrike" noProof="1"/>
          </a:p>
        </p:txBody>
      </p:sp>
      <p:sp>
        <p:nvSpPr>
          <p:cNvPr id="7" name="Parallelogram 15"/>
          <p:cNvSpPr/>
          <p:nvPr/>
        </p:nvSpPr>
        <p:spPr>
          <a:xfrm rot="16200000">
            <a:off x="718344" y="4169569"/>
            <a:ext cx="369888" cy="419100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fontAlgn="base"/>
            <a:endParaRPr lang="ko-KR" altLang="en-US" sz="2700" strike="noStrike" noProof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5714" name="文本框 1"/>
          <p:cNvSpPr txBox="1"/>
          <p:nvPr/>
        </p:nvSpPr>
        <p:spPr>
          <a:xfrm>
            <a:off x="1422400" y="622300"/>
            <a:ext cx="64484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altLang="zh-CN" sz="2000" b="1" dirty="0">
                <a:solidFill>
                  <a:schemeClr val="bg1"/>
                </a:solidFill>
                <a:latin typeface="Calibri Light" panose="020F0302020204030204"/>
                <a:ea typeface="SimSun" panose="02010600030101010101" pitchFamily="2" charset="-122"/>
                <a:sym typeface="SimSun" panose="02010600030101010101" pitchFamily="2" charset="-122"/>
              </a:rPr>
              <a:t>Chinese Language Teachers Scholarship Online Program</a:t>
            </a:r>
            <a:endParaRPr lang="en-US" altLang="zh-CN" sz="2000" b="1" dirty="0">
              <a:solidFill>
                <a:schemeClr val="bg1"/>
              </a:solidFill>
              <a:latin typeface="Calibri Light" panose="020F0302020204030204"/>
              <a:ea typeface="SimSun" panose="02010600030101010101" pitchFamily="2" charset="-122"/>
              <a:sym typeface="SimSun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601663" y="1155700"/>
          <a:ext cx="7921625" cy="2968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440"/>
                <a:gridCol w="1386205"/>
                <a:gridCol w="2168525"/>
                <a:gridCol w="2370455"/>
              </a:tblGrid>
              <a:tr h="3365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600" b="1" dirty="0" smtClean="0">
                          <a:solidFill>
                            <a:srgbClr val="C00000"/>
                          </a:solidFill>
                          <a:latin typeface="Calibri Light" panose="020F0302020204030204"/>
                          <a:sym typeface="+mn-ea"/>
                        </a:rPr>
                        <a:t>Types</a:t>
                      </a:r>
                      <a:endParaRPr lang="en-US" altLang="en-US" sz="1600" b="1" dirty="0" smtClean="0">
                        <a:solidFill>
                          <a:srgbClr val="C00000"/>
                        </a:solidFill>
                        <a:latin typeface="Calibri Light" panose="020F0302020204030204"/>
                        <a:sym typeface="+mn-ea"/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</a:rPr>
                        <a:t>Enrollment Time</a:t>
                      </a:r>
                      <a:endParaRPr lang="en-US" altLang="zh-CN" sz="16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</a:rPr>
                        <a:t>Requirements</a:t>
                      </a:r>
                      <a:endParaRPr lang="en-US" altLang="zh-CN" sz="16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rgbClr val="C00000"/>
                          </a:solidFill>
                        </a:rPr>
                        <a:t>Tuition fees</a:t>
                      </a:r>
                      <a:endParaRPr lang="en-US" altLang="zh-CN" sz="16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BECE7"/>
                    </a:solidFill>
                  </a:tcPr>
                </a:tc>
              </a:tr>
              <a:tr h="1316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Calibri Light" panose="020F0302020204030204"/>
                          <a:sym typeface="+mn-ea"/>
                        </a:rPr>
                        <a:t>One-year Chinese language (Business Chinese) online study program</a:t>
                      </a:r>
                      <a:endParaRPr lang="en-US" sz="1600" b="0" dirty="0" smtClean="0">
                        <a:solidFill>
                          <a:srgbClr val="C00000"/>
                        </a:solidFill>
                        <a:latin typeface="Calibri Light" panose="020F0302020204030204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2021.9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HSK 3 score of 180 and above; HSKK Certificate holders receive first preference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waiver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0718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One semester Chinese language (Business Chinese) online study program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2021.9 or 2022.3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</a:rPr>
                        <a:t>HSK score (No specific requirements on level and score)</a:t>
                      </a:r>
                      <a:endParaRPr lang="en-US" altLang="zh-CN" sz="1600" b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 b="0">
                          <a:solidFill>
                            <a:srgbClr val="C00000"/>
                          </a:solidFill>
                          <a:sym typeface="+mn-ea"/>
                        </a:rPr>
                        <a:t>waiver</a:t>
                      </a:r>
                      <a:endParaRPr lang="en-US" altLang="zh-CN" sz="1600" b="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5737" name="Picture 4" descr="http://www.studyinchina.edu.cn/lxzgywz/resource/cms/2020/05/img_pc_site/2020052615272528511.png"/>
          <p:cNvPicPr>
            <a:picLocks noChangeAspect="1"/>
          </p:cNvPicPr>
          <p:nvPr/>
        </p:nvPicPr>
        <p:blipFill>
          <a:blip r:embed="rId1">
            <a:lum bright="84000" contrast="36000"/>
          </a:blip>
          <a:stretch>
            <a:fillRect/>
          </a:stretch>
        </p:blipFill>
        <p:spPr>
          <a:xfrm>
            <a:off x="601663" y="455613"/>
            <a:ext cx="731837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8908" r="7647" b="20270"/>
          <a:stretch>
            <a:fillRect/>
          </a:stretch>
        </p:blipFill>
        <p:spPr>
          <a:xfrm>
            <a:off x="-400050" y="1668780"/>
            <a:ext cx="6892290" cy="3474720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88067" name="图片 13"/>
          <p:cNvPicPr>
            <a:picLocks noChangeAspect="1"/>
          </p:cNvPicPr>
          <p:nvPr/>
        </p:nvPicPr>
        <p:blipFill>
          <a:blip r:embed="rId2"/>
          <a:srcRect r="1964"/>
          <a:stretch>
            <a:fillRect/>
          </a:stretch>
        </p:blipFill>
        <p:spPr>
          <a:xfrm>
            <a:off x="258763" y="584200"/>
            <a:ext cx="2630487" cy="677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8" name="矩形 16"/>
          <p:cNvSpPr/>
          <p:nvPr/>
        </p:nvSpPr>
        <p:spPr>
          <a:xfrm>
            <a:off x="180975" y="581025"/>
            <a:ext cx="76200" cy="635000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ight Triangle 4"/>
          <p:cNvSpPr/>
          <p:nvPr/>
        </p:nvSpPr>
        <p:spPr>
          <a:xfrm rot="16200000" flipH="1">
            <a:off x="4936331" y="307181"/>
            <a:ext cx="3536950" cy="4878388"/>
          </a:xfrm>
          <a:prstGeom prst="rtTriangle">
            <a:avLst/>
          </a:prstGeom>
          <a:solidFill>
            <a:srgbClr val="C0000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88070" name="Title 3"/>
          <p:cNvSpPr>
            <a:spLocks noGrp="1"/>
          </p:cNvSpPr>
          <p:nvPr>
            <p:ph type="title"/>
          </p:nvPr>
        </p:nvSpPr>
        <p:spPr>
          <a:xfrm>
            <a:off x="6725920" y="1451928"/>
            <a:ext cx="3489325" cy="588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r>
              <a:rPr lang="zh-CN" altLang="en-US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入学申请 </a:t>
            </a:r>
            <a:r>
              <a:rPr lang="en-US" altLang="zh-CN" sz="2400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Application</a:t>
            </a:r>
            <a:br>
              <a:rPr lang="en-US" altLang="zh-CN" sz="2400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</a:br>
            <a:r>
              <a:rPr lang="en-US" altLang="zh-CN" sz="2400" dirty="0">
                <a:solidFill>
                  <a:schemeClr val="bg1"/>
                </a:solidFill>
                <a:latin typeface="Verdana" panose="020B0604030504040204" pitchFamily="34" charset="0"/>
                <a:ea typeface="SimHei" panose="02010609060101010101" pitchFamily="2" charset="-122"/>
              </a:rPr>
              <a:t>  </a:t>
            </a:r>
            <a:endParaRPr lang="en-US" altLang="zh-CN" dirty="0">
              <a:solidFill>
                <a:schemeClr val="bg1"/>
              </a:solidFill>
              <a:latin typeface="Verdana" panose="020B0604030504040204" pitchFamily="34" charset="0"/>
              <a:ea typeface="SimHei" panose="02010609060101010101" pitchFamily="2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7762" name="矩形 11"/>
          <p:cNvSpPr/>
          <p:nvPr/>
        </p:nvSpPr>
        <p:spPr>
          <a:xfrm flipH="1">
            <a:off x="863600" y="555625"/>
            <a:ext cx="76200" cy="333375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7763" name="图片 1"/>
          <p:cNvPicPr>
            <a:picLocks noChangeAspect="1"/>
          </p:cNvPicPr>
          <p:nvPr/>
        </p:nvPicPr>
        <p:blipFill>
          <a:blip r:embed="rId1"/>
          <a:srcRect l="20284"/>
          <a:stretch>
            <a:fillRect/>
          </a:stretch>
        </p:blipFill>
        <p:spPr>
          <a:xfrm>
            <a:off x="833438" y="1311275"/>
            <a:ext cx="6986587" cy="315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344738" y="395288"/>
            <a:ext cx="5008563" cy="544513"/>
          </a:xfrm>
          <a:prstGeom prst="roundRect">
            <a:avLst>
              <a:gd name="adj" fmla="val 13125"/>
            </a:avLst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p>
            <a:pPr fontAlgn="base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strike="noStrike" noProof="1">
                <a:solidFill>
                  <a:schemeClr val="bg1"/>
                </a:solidFill>
                <a:latin typeface="Microsoft YaHei" panose="020B0503020204020204" charset="-122"/>
                <a:cs typeface="Microsoft YaHei" panose="020B0503020204020204" charset="-122"/>
              </a:rPr>
              <a:t>http://study.dufe.edu.cn</a:t>
            </a:r>
            <a:endParaRPr lang="en-US" altLang="zh-CN" sz="2800" b="1" strike="noStrike" noProof="1">
              <a:solidFill>
                <a:schemeClr val="bg1"/>
              </a:solidFill>
              <a:latin typeface="Microsoft YaHei" panose="020B0503020204020204" charset="-122"/>
              <a:cs typeface="Microsoft YaHei" panose="020B0503020204020204" charset="-122"/>
            </a:endParaRPr>
          </a:p>
          <a:p>
            <a:pPr fontAlgn="base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endParaRPr lang="en-US" altLang="zh-CN" sz="2800" b="1" strike="noStrike" noProof="1">
              <a:solidFill>
                <a:schemeClr val="bg1"/>
              </a:solidFill>
              <a:latin typeface="Microsoft YaHei" panose="020B0503020204020204" charset="-122"/>
              <a:cs typeface="Microsoft YaHei" panose="020B0503020204020204" charset="-122"/>
            </a:endParaRPr>
          </a:p>
          <a:p>
            <a:pPr fontAlgn="base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endParaRPr lang="zh-CN" altLang="en-US" sz="2800" strike="noStrike" noProof="1">
              <a:solidFill>
                <a:schemeClr val="bg1"/>
              </a:solidFill>
              <a:latin typeface="Microsoft YaHei" panose="020B0503020204020204" charset="-122"/>
              <a:cs typeface="Microsoft YaHei" panose="020B0503020204020204" charset="-122"/>
            </a:endParaRPr>
          </a:p>
          <a:p>
            <a:pPr fontAlgn="base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endParaRPr lang="en-US" altLang="zh-CN" sz="2800" strike="noStrike" noProof="1">
              <a:solidFill>
                <a:schemeClr val="bg1"/>
              </a:solidFill>
              <a:latin typeface="Microsoft YaHei" panose="020B0503020204020204" charset="-122"/>
              <a:cs typeface="Microsoft YaHei" panose="020B0503020204020204" charset="-122"/>
            </a:endParaRPr>
          </a:p>
          <a:p>
            <a:pPr fontAlgn="base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endParaRPr lang="zh-CN" altLang="en-US" sz="2800" strike="noStrike" noProof="1">
              <a:solidFill>
                <a:schemeClr val="bg1"/>
              </a:solidFill>
              <a:latin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虚尾箭头 3"/>
          <p:cNvSpPr/>
          <p:nvPr/>
        </p:nvSpPr>
        <p:spPr>
          <a:xfrm>
            <a:off x="958850" y="390525"/>
            <a:ext cx="1196975" cy="676275"/>
          </a:xfrm>
          <a:custGeom>
            <a:avLst/>
            <a:gdLst/>
            <a:ahLst/>
            <a:cxnLst>
              <a:cxn ang="16200000">
                <a:pos x="857250" y="0"/>
              </a:cxn>
              <a:cxn ang="10800000">
                <a:pos x="0" y="338455"/>
              </a:cxn>
              <a:cxn ang="5400000">
                <a:pos x="857250" y="676910"/>
              </a:cxn>
              <a:cxn ang="0">
                <a:pos x="1195705" y="338455"/>
              </a:cxn>
            </a:cxnLst>
            <a:pathLst>
              <a:path w="1195705" h="676910">
                <a:moveTo>
                  <a:pt x="0" y="169227"/>
                </a:moveTo>
                <a:lnTo>
                  <a:pt x="21153" y="169227"/>
                </a:lnTo>
                <a:lnTo>
                  <a:pt x="21153" y="507682"/>
                </a:lnTo>
                <a:lnTo>
                  <a:pt x="0" y="507682"/>
                </a:lnTo>
                <a:close/>
                <a:moveTo>
                  <a:pt x="42306" y="169227"/>
                </a:moveTo>
                <a:lnTo>
                  <a:pt x="84613" y="169227"/>
                </a:lnTo>
                <a:lnTo>
                  <a:pt x="84613" y="507682"/>
                </a:lnTo>
                <a:lnTo>
                  <a:pt x="42306" y="507682"/>
                </a:lnTo>
                <a:close/>
                <a:moveTo>
                  <a:pt x="105767" y="169227"/>
                </a:moveTo>
                <a:lnTo>
                  <a:pt x="857250" y="169227"/>
                </a:lnTo>
                <a:lnTo>
                  <a:pt x="857250" y="0"/>
                </a:lnTo>
                <a:lnTo>
                  <a:pt x="1195705" y="338455"/>
                </a:lnTo>
                <a:lnTo>
                  <a:pt x="857250" y="676910"/>
                </a:lnTo>
                <a:lnTo>
                  <a:pt x="857250" y="507682"/>
                </a:lnTo>
                <a:lnTo>
                  <a:pt x="105767" y="507682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6868" name="Picture 4" descr="D:\2018年秋季\泰国 新加坡\微信图片_20181121111327.jpg"/>
          <p:cNvPicPr>
            <a:picLocks noChangeAspect="1"/>
          </p:cNvPicPr>
          <p:nvPr/>
        </p:nvPicPr>
        <p:blipFill>
          <a:blip r:embed="rId1"/>
          <a:srcRect t="7352" b="-12086"/>
          <a:stretch>
            <a:fillRect/>
          </a:stretch>
        </p:blipFill>
        <p:spPr>
          <a:xfrm>
            <a:off x="-4762" y="3305175"/>
            <a:ext cx="9153525" cy="210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9" name="文本框 15"/>
          <p:cNvSpPr txBox="1"/>
          <p:nvPr/>
        </p:nvSpPr>
        <p:spPr>
          <a:xfrm>
            <a:off x="-3810" y="676910"/>
            <a:ext cx="4596130" cy="922020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Excellent location 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优越的地理位置</a:t>
            </a:r>
            <a:endParaRPr lang="zh-CN" altLang="en-US" b="1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+</a:t>
            </a:r>
            <a:endParaRPr lang="zh-CN" altLang="en-US" b="1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Beautiful campus </a:t>
            </a:r>
            <a:r>
              <a:rPr lang="zh-CN" altLang="en-US" b="1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SimSun" panose="02010600030101010101" pitchFamily="2" charset="-122"/>
              </a:rPr>
              <a:t>优美的校园环境</a:t>
            </a:r>
            <a:endParaRPr lang="zh-CN" altLang="en-US" b="1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6870" name="图片 18" descr="a1"/>
          <p:cNvPicPr>
            <a:picLocks noChangeAspect="1"/>
          </p:cNvPicPr>
          <p:nvPr/>
        </p:nvPicPr>
        <p:blipFill>
          <a:blip r:embed="rId2">
            <a:lum bright="17999" contrast="11999"/>
          </a:blip>
          <a:stretch>
            <a:fillRect/>
          </a:stretch>
        </p:blipFill>
        <p:spPr>
          <a:xfrm>
            <a:off x="4971733" y="1178560"/>
            <a:ext cx="3873500" cy="1895475"/>
          </a:xfrm>
          <a:prstGeom prst="rect">
            <a:avLst/>
          </a:prstGeom>
          <a:noFill/>
          <a:ln w="444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871" name="上凸带形 20"/>
          <p:cNvSpPr/>
          <p:nvPr/>
        </p:nvSpPr>
        <p:spPr>
          <a:xfrm>
            <a:off x="341630" y="179705"/>
            <a:ext cx="1438275" cy="496888"/>
          </a:xfrm>
          <a:prstGeom prst="ribbon2">
            <a:avLst>
              <a:gd name="adj1" fmla="val 16667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6872" name="文本框 19"/>
          <p:cNvSpPr txBox="1"/>
          <p:nvPr/>
        </p:nvSpPr>
        <p:spPr>
          <a:xfrm>
            <a:off x="673418" y="197168"/>
            <a:ext cx="9525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t>TOP1</a:t>
            </a:r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9814" name="Text Box 3"/>
          <p:cNvSpPr txBox="1"/>
          <p:nvPr/>
        </p:nvSpPr>
        <p:spPr>
          <a:xfrm>
            <a:off x="2795270" y="2341245"/>
            <a:ext cx="3882390" cy="460374"/>
          </a:xfrm>
          <a:prstGeom prst="flowChartProcess">
            <a:avLst/>
          </a:prstGeom>
          <a:solidFill>
            <a:srgbClr val="003668"/>
          </a:solidFill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Q&amp;A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9810" name="Rectangle 3"/>
          <p:cNvSpPr>
            <a:spLocks noGrp="1"/>
          </p:cNvSpPr>
          <p:nvPr>
            <p:ph/>
          </p:nvPr>
        </p:nvSpPr>
        <p:spPr>
          <a:xfrm>
            <a:off x="314008" y="2275205"/>
            <a:ext cx="3652837" cy="3238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90000"/>
              </a:lnSpc>
              <a:buNone/>
            </a:pPr>
            <a:r>
              <a:rPr lang="en-US" altLang="zh-CN" sz="1800" b="1" dirty="0" err="1">
                <a:solidFill>
                  <a:srgbClr val="F2F2F2"/>
                </a:solidFill>
                <a:ea typeface="SimSun" panose="02010600030101010101" pitchFamily="2" charset="-122"/>
              </a:rPr>
              <a:t>Wechat</a:t>
            </a:r>
            <a:r>
              <a:rPr lang="en-US" altLang="zh-CN" sz="1800" b="1" dirty="0">
                <a:solidFill>
                  <a:srgbClr val="F2F2F2"/>
                </a:solidFill>
                <a:ea typeface="SimSun" panose="02010600030101010101" pitchFamily="2" charset="-122"/>
              </a:rPr>
              <a:t> :</a:t>
            </a:r>
            <a:endParaRPr lang="en-US" altLang="zh-CN" sz="1800" b="1" dirty="0">
              <a:solidFill>
                <a:srgbClr val="F2F2F2"/>
              </a:solidFill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zh-CN" sz="1800" dirty="0">
                <a:solidFill>
                  <a:srgbClr val="F2F2F2"/>
                </a:solidFill>
              </a:rPr>
              <a:t>Official account: </a:t>
            </a:r>
            <a:r>
              <a:rPr lang="en-US" altLang="zh-CN" sz="1800" b="1" dirty="0" err="1">
                <a:solidFill>
                  <a:srgbClr val="F2F2F2"/>
                </a:solidFill>
              </a:rPr>
              <a:t>StudyinDUFE</a:t>
            </a:r>
            <a:endParaRPr lang="en-US" altLang="zh-CN" sz="1800" b="1" dirty="0">
              <a:solidFill>
                <a:srgbClr val="F2F2F2"/>
              </a:solidFill>
            </a:endParaRPr>
          </a:p>
        </p:txBody>
      </p:sp>
      <p:pic>
        <p:nvPicPr>
          <p:cNvPr id="119811" name="Picture 4" descr="201312171542141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3555" y="2938780"/>
            <a:ext cx="1436370" cy="1340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2" name="Rectangle 7"/>
          <p:cNvSpPr/>
          <p:nvPr/>
        </p:nvSpPr>
        <p:spPr>
          <a:xfrm>
            <a:off x="207963" y="1906588"/>
            <a:ext cx="76835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p>
            <a:pPr algn="just"/>
            <a:r>
              <a:rPr lang="en-US" altLang="zh-CN" b="1" dirty="0">
                <a:solidFill>
                  <a:srgbClr val="F2F2F2"/>
                </a:solidFill>
                <a:latin typeface="Calibri" panose="020F0502020204030204" pitchFamily="34" charset="0"/>
                <a:ea typeface="Adobe 黑体 Std R" pitchFamily="34" charset="-122"/>
              </a:rPr>
              <a:t>Latest news, notice, study information, scholarship information,  activities, etc. </a:t>
            </a:r>
            <a:endParaRPr lang="en-US" altLang="zh-CN" b="1" dirty="0">
              <a:solidFill>
                <a:srgbClr val="F2F2F2"/>
              </a:solidFill>
              <a:latin typeface="Calibri" panose="020F0502020204030204" pitchFamily="34" charset="0"/>
              <a:ea typeface="Adobe 黑体 Std R" pitchFamily="34" charset="-122"/>
            </a:endParaRPr>
          </a:p>
        </p:txBody>
      </p:sp>
      <p:sp>
        <p:nvSpPr>
          <p:cNvPr id="8" name="Rectangle 3"/>
          <p:cNvSpPr txBox="1"/>
          <p:nvPr/>
        </p:nvSpPr>
        <p:spPr bwMode="auto">
          <a:xfrm>
            <a:off x="401638" y="4427855"/>
            <a:ext cx="7489825" cy="598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307975" indent="-307975" defTabSz="822325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i="1" noProof="1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SimSun" panose="02010600030101010101" pitchFamily="2" charset="-122"/>
                <a:cs typeface="Calibri Light" panose="020F0302020204030204" pitchFamily="34" charset="0"/>
              </a:rPr>
              <a:t>Questions? </a:t>
            </a:r>
            <a:r>
              <a:rPr kumimoji="0" lang="en-US" altLang="zh-CN" b="1" i="1" kern="1200" cap="none" spc="0" normalizeH="0" baseline="0" noProof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Calibri Light" panose="020F0302020204030204" pitchFamily="34" charset="0"/>
              </a:rPr>
              <a:t>Email to:</a:t>
            </a:r>
            <a:r>
              <a:rPr lang="en-US" altLang="zh-CN" b="1" i="1" noProof="1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Calibri Light" panose="020F0302020204030204" pitchFamily="34" charset="0"/>
              </a:rPr>
              <a:t>  </a:t>
            </a:r>
            <a:r>
              <a:rPr lang="en-US" altLang="zh-CN" b="1" noProof="1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Calibri Light" panose="020F0302020204030204" pitchFamily="34" charset="0"/>
              </a:rPr>
              <a:t>study@dufe.edu.cn  </a:t>
            </a:r>
            <a:r>
              <a:rPr kumimoji="0" lang="en-US" altLang="zh-CN" b="1" i="0" kern="1200" cap="none" spc="0" normalizeH="0" baseline="0" noProof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Calibri Light" panose="020F0302020204030204" pitchFamily="34" charset="0"/>
              </a:rPr>
              <a:t>scholarship@dufe.edu.cn</a:t>
            </a:r>
            <a:endParaRPr kumimoji="0" lang="en-US" altLang="zh-CN" b="1" i="0" kern="1200" cap="none" spc="0" normalizeH="0" baseline="0" noProof="0" dirty="0" smtClean="0">
              <a:solidFill>
                <a:schemeClr val="bg1">
                  <a:lumMod val="95000"/>
                </a:schemeClr>
              </a:solidFill>
              <a:latin typeface="+mn-lt"/>
              <a:ea typeface="+mj-ea"/>
              <a:cs typeface="Calibri Light" panose="020F0302020204030204" pitchFamily="34" charset="0"/>
            </a:endParaRPr>
          </a:p>
          <a:p>
            <a:pPr marL="307975" indent="-307975" defTabSz="822325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en-US" altLang="zh-CN" b="1" i="0" kern="1200" cap="none" spc="0" normalizeH="0" baseline="0" noProof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Calibri Light" panose="020F0302020204030204" pitchFamily="34" charset="0"/>
              </a:rPr>
              <a:t>                     Tel</a:t>
            </a:r>
            <a:r>
              <a:rPr kumimoji="0" lang="zh-CN" altLang="en-US" b="1" i="0" kern="1200" cap="none" spc="0" normalizeH="0" baseline="0" noProof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Calibri Light" panose="020F0302020204030204" pitchFamily="34" charset="0"/>
              </a:rPr>
              <a:t>：</a:t>
            </a:r>
            <a:r>
              <a:rPr kumimoji="0" lang="en-US" altLang="zh-CN" b="1" i="0" kern="1200" cap="none" spc="0" normalizeH="0" baseline="0" noProof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Calibri Light" panose="020F0302020204030204" pitchFamily="34" charset="0"/>
              </a:rPr>
              <a:t>+86-411-84712106</a:t>
            </a:r>
            <a:endParaRPr kumimoji="0" lang="en-US" altLang="zh-CN" b="1" i="0" kern="1200" cap="none" spc="0" normalizeH="0" baseline="0" noProof="0" dirty="0" smtClean="0">
              <a:solidFill>
                <a:schemeClr val="bg1">
                  <a:lumMod val="95000"/>
                </a:schemeClr>
              </a:solidFill>
              <a:latin typeface="+mn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19814" name="Text Box 3"/>
          <p:cNvSpPr txBox="1"/>
          <p:nvPr/>
        </p:nvSpPr>
        <p:spPr>
          <a:xfrm>
            <a:off x="0" y="1066800"/>
            <a:ext cx="9144000" cy="460375"/>
          </a:xfrm>
          <a:prstGeom prst="rect">
            <a:avLst/>
          </a:prstGeom>
          <a:solidFill>
            <a:srgbClr val="003668"/>
          </a:solidFill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     Contacts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9815" name="图片 9"/>
          <p:cNvPicPr>
            <a:picLocks noChangeAspect="1"/>
          </p:cNvPicPr>
          <p:nvPr/>
        </p:nvPicPr>
        <p:blipFill>
          <a:blip r:embed="rId2"/>
          <a:srcRect r="1964"/>
          <a:stretch>
            <a:fillRect/>
          </a:stretch>
        </p:blipFill>
        <p:spPr>
          <a:xfrm>
            <a:off x="204788" y="388938"/>
            <a:ext cx="2674937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6" name="矩形 11"/>
          <p:cNvSpPr/>
          <p:nvPr/>
        </p:nvSpPr>
        <p:spPr>
          <a:xfrm>
            <a:off x="155575" y="387350"/>
            <a:ext cx="52388" cy="700088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9817" name="矩形 1"/>
          <p:cNvSpPr/>
          <p:nvPr/>
        </p:nvSpPr>
        <p:spPr>
          <a:xfrm>
            <a:off x="2838450" y="385763"/>
            <a:ext cx="52388" cy="701675"/>
          </a:xfrm>
          <a:prstGeom prst="rect">
            <a:avLst/>
          </a:prstGeom>
          <a:solidFill>
            <a:srgbClr val="00366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p>
            <a:pPr defTabSz="914400">
              <a:buClrTx/>
              <a:buSzTx/>
            </a:pPr>
            <a:endParaRPr lang="zh-CN" altLang="en-US" baseline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66845" y="2599055"/>
            <a:ext cx="2358390" cy="3397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buNone/>
            </a:pPr>
            <a:r>
              <a:rPr lang="en-US" altLang="zh-CN" sz="1800" kern="0" dirty="0">
                <a:solidFill>
                  <a:srgbClr val="F2F2F2"/>
                </a:solidFill>
                <a:latin typeface="+mn-lt"/>
                <a:ea typeface="+mn-ea"/>
                <a:sym typeface="+mn-ea"/>
              </a:rPr>
              <a:t>Official Wechat group </a:t>
            </a:r>
            <a:endParaRPr lang="en-US" altLang="zh-CN" sz="1800" dirty="0">
              <a:solidFill>
                <a:srgbClr val="F2F2F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35" y="2275205"/>
            <a:ext cx="1763395" cy="211836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86" name="直接连接符 38"/>
          <p:cNvSpPr/>
          <p:nvPr/>
        </p:nvSpPr>
        <p:spPr>
          <a:xfrm>
            <a:off x="841375" y="3760788"/>
            <a:ext cx="7143750" cy="15875"/>
          </a:xfrm>
          <a:prstGeom prst="line">
            <a:avLst/>
          </a:prstGeom>
          <a:ln w="9525" cap="flat" cmpd="sng">
            <a:solidFill>
              <a:srgbClr val="BFBFBF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3088" y="838200"/>
            <a:ext cx="2025650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838200"/>
            <a:ext cx="2025650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63" y="838200"/>
            <a:ext cx="2024062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638" y="838200"/>
            <a:ext cx="2022475" cy="13493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508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0" y="2668588"/>
            <a:ext cx="9144000" cy="990600"/>
          </a:xfrm>
          <a:prstGeom prst="rect">
            <a:avLst/>
          </a:prstGeom>
          <a:noFill/>
          <a:ln w="25400" cap="flat" cmpd="sng">
            <a:noFill/>
            <a:miter lim="800000"/>
          </a:ln>
        </p:spPr>
        <p:txBody>
          <a:bodyPr anchor="ctr"/>
          <a:lstStyle/>
          <a:p>
            <a:pPr algn="ctr" fontAlgn="base">
              <a:buFont typeface="Arial" panose="020B0604020202020204" pitchFamily="34" charset="0"/>
              <a:buNone/>
              <a:defRPr/>
            </a:pPr>
            <a:r>
              <a:rPr lang="en-US" altLang="zh-CN" sz="4000" b="1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Hiragino Sans GB W6"/>
              </a:rPr>
              <a:t>Thank you</a:t>
            </a:r>
            <a:r>
              <a:rPr lang="zh-CN" altLang="en-US" sz="4000" b="1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Hiragino Sans GB W6"/>
              </a:rPr>
              <a:t>！</a:t>
            </a:r>
            <a:endParaRPr lang="zh-CN" altLang="en-US" sz="4000" b="1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Hiragino Sans GB W6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8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Text Box 3"/>
          <p:cNvSpPr txBox="1"/>
          <p:nvPr/>
        </p:nvSpPr>
        <p:spPr>
          <a:xfrm>
            <a:off x="611188" y="779463"/>
            <a:ext cx="3313112" cy="5222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Microsoft YaHei" panose="020B0503020204020204" charset="-122"/>
              </a:rPr>
              <a:t>Dalian City</a:t>
            </a:r>
            <a:endParaRPr lang="en-US" altLang="zh-CN" sz="28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8914" name="Picture 2" descr="D:\2018年秋季\泰国 新加坡\微信图片_2018112111133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7950"/>
            <a:ext cx="9144000" cy="2762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文本框 1"/>
          <p:cNvSpPr txBox="1"/>
          <p:nvPr/>
        </p:nvSpPr>
        <p:spPr>
          <a:xfrm>
            <a:off x="-28575" y="2387600"/>
            <a:ext cx="9172575" cy="644525"/>
          </a:xfrm>
          <a:prstGeom prst="rect">
            <a:avLst/>
          </a:prstGeom>
          <a:solidFill>
            <a:srgbClr val="003668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  <a:sym typeface="Microsoft YaHei" panose="020B0503020204020204" charset="-122"/>
              </a:rPr>
              <a:t>Dalian is the most livable city and business center in the northeast China</a:t>
            </a:r>
            <a:r>
              <a:rPr lang="en-US" altLang="zh-CN">
                <a:solidFill>
                  <a:schemeClr val="bg1"/>
                </a:solidFill>
                <a:latin typeface="Verdana" panose="020B0604030504040204" pitchFamily="34" charset="0"/>
                <a:ea typeface="SimSun" panose="02010600030101010101" pitchFamily="2" charset="-122"/>
                <a:sym typeface="Microsoft YaHei" panose="020B0503020204020204" charset="-122"/>
              </a:rPr>
              <a:t>.</a:t>
            </a:r>
            <a:endParaRPr lang="en-US" altLang="zh-CN">
              <a:solidFill>
                <a:schemeClr val="bg1"/>
              </a:solidFill>
              <a:latin typeface="Verdana" panose="020B060403050404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Microsoft YaHei" panose="020B0503020204020204" charset="-122"/>
              </a:rPr>
              <a:t>大连是中国东北最宜居的城市和商业中心。</a:t>
            </a:r>
            <a:endParaRPr lang="en-US" altLang="zh-CN" b="1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Microsoft YaHei" panose="020B0503020204020204" charset="-122"/>
            </a:endParaRPr>
          </a:p>
        </p:txBody>
      </p:sp>
      <p:pic>
        <p:nvPicPr>
          <p:cNvPr id="38916" name="Picture 5" descr="D:\2018年秋季\泰国 新加坡\微信图片_20181121111246.jpg"/>
          <p:cNvPicPr>
            <a:picLocks noChangeAspect="1"/>
          </p:cNvPicPr>
          <p:nvPr/>
        </p:nvPicPr>
        <p:blipFill>
          <a:blip r:embed="rId2"/>
          <a:srcRect t="14572"/>
          <a:stretch>
            <a:fillRect/>
          </a:stretch>
        </p:blipFill>
        <p:spPr>
          <a:xfrm>
            <a:off x="0" y="3032125"/>
            <a:ext cx="9144000" cy="215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Text Box 3"/>
          <p:cNvSpPr txBox="1"/>
          <p:nvPr/>
        </p:nvSpPr>
        <p:spPr>
          <a:xfrm>
            <a:off x="611188" y="779463"/>
            <a:ext cx="3313112" cy="520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Microsoft YaHei" panose="020B0503020204020204" charset="-122"/>
              </a:rPr>
              <a:t>Dalian City</a:t>
            </a:r>
            <a:endParaRPr lang="en-US" altLang="zh-CN" sz="28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0962" name="Picture 11" descr="u=648479949,1454101818&amp;fm=21&amp;gp=0"/>
          <p:cNvPicPr>
            <a:picLocks noChangeAspect="1"/>
          </p:cNvPicPr>
          <p:nvPr/>
        </p:nvPicPr>
        <p:blipFill>
          <a:blip r:embed="rId1"/>
          <a:srcRect b="22745"/>
          <a:stretch>
            <a:fillRect/>
          </a:stretch>
        </p:blipFill>
        <p:spPr>
          <a:xfrm>
            <a:off x="4610100" y="20638"/>
            <a:ext cx="4722813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Picture 17" descr="u=1499768583,3243261738&amp;fm=21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2592388"/>
            <a:ext cx="4619625" cy="257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19" descr="u=3306760429,536856612&amp;fm=21&amp;gp=0"/>
          <p:cNvPicPr>
            <a:picLocks noChangeAspect="1"/>
          </p:cNvPicPr>
          <p:nvPr/>
        </p:nvPicPr>
        <p:blipFill>
          <a:blip r:embed="rId3"/>
          <a:srcRect b="9021"/>
          <a:stretch>
            <a:fillRect/>
          </a:stretch>
        </p:blipFill>
        <p:spPr>
          <a:xfrm>
            <a:off x="20638" y="2592388"/>
            <a:ext cx="4589462" cy="271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5" name="Rectangle 3"/>
          <p:cNvSpPr>
            <a:spLocks noGrp="1"/>
          </p:cNvSpPr>
          <p:nvPr>
            <p:ph type="body"/>
          </p:nvPr>
        </p:nvSpPr>
        <p:spPr>
          <a:xfrm>
            <a:off x="239713" y="360363"/>
            <a:ext cx="4233862" cy="2114550"/>
          </a:xfrm>
        </p:spPr>
        <p:txBody>
          <a:bodyPr wrap="square" lIns="91440" tIns="45720" rIns="91440" bIns="45720" anchor="t"/>
          <a:p>
            <a:pPr marL="0"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Popular Tourist Destination</a:t>
            </a:r>
            <a:endParaRPr lang="zh-CN" altLang="en-US" sz="1800" b="1" dirty="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 </a:t>
            </a: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</a:t>
            </a: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ity Built in Gardens</a:t>
            </a:r>
            <a:endParaRPr lang="en-US" altLang="zh-CN" sz="1800" b="1" dirty="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000" b="1" dirty="0">
              <a:solidFill>
                <a:srgbClr val="C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algn="just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sym typeface="Microsoft YaHei" panose="020B0503020204020204" charset="-122"/>
              </a:rPr>
              <a:t>Dalian is also home to three zoological parks, including Dalian Forest Zoo, Laohutan Ocean Park and Sunasia Ocean World .</a:t>
            </a:r>
            <a:endParaRPr lang="zh-CN" altLang="en-US" sz="1800" dirty="0">
              <a:solidFill>
                <a:srgbClr val="002060"/>
              </a:solidFill>
              <a:latin typeface="Arial" panose="020B0604020202020204" pitchFamily="34" charset="0"/>
              <a:ea typeface="SimSun" panose="02010600030101010101" pitchFamily="2" charset="-122"/>
              <a:sym typeface="Microsoft YaHei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/>
        </p:nvSpPr>
        <p:spPr>
          <a:xfrm>
            <a:off x="-66675" y="-66675"/>
            <a:ext cx="9277350" cy="5229225"/>
          </a:xfrm>
          <a:prstGeom prst="rect">
            <a:avLst/>
          </a:prstGeom>
          <a:solidFill>
            <a:srgbClr val="0036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 dirty="0">
              <a:solidFill>
                <a:srgbClr val="003668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0263" y="295275"/>
            <a:ext cx="7715250" cy="4391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43011" name="图片 1" descr="1"/>
          <p:cNvPicPr>
            <a:picLocks noChangeAspect="1"/>
          </p:cNvPicPr>
          <p:nvPr/>
        </p:nvPicPr>
        <p:blipFill>
          <a:blip r:embed="rId1"/>
          <a:srcRect l="-893" t="223" r="893" b="10266"/>
          <a:stretch>
            <a:fillRect/>
          </a:stretch>
        </p:blipFill>
        <p:spPr>
          <a:xfrm>
            <a:off x="6376988" y="1849438"/>
            <a:ext cx="2082800" cy="273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图片 2" descr="2"/>
          <p:cNvPicPr>
            <a:picLocks noChangeAspect="1"/>
          </p:cNvPicPr>
          <p:nvPr/>
        </p:nvPicPr>
        <p:blipFill>
          <a:blip r:embed="rId2"/>
          <a:srcRect b="14986"/>
          <a:stretch>
            <a:fillRect/>
          </a:stretch>
        </p:blipFill>
        <p:spPr>
          <a:xfrm>
            <a:off x="892175" y="368300"/>
            <a:ext cx="3033713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3" descr="3"/>
          <p:cNvPicPr>
            <a:picLocks noChangeAspect="1"/>
          </p:cNvPicPr>
          <p:nvPr/>
        </p:nvPicPr>
        <p:blipFill>
          <a:blip r:embed="rId3"/>
          <a:srcRect b="9357"/>
          <a:stretch>
            <a:fillRect/>
          </a:stretch>
        </p:blipFill>
        <p:spPr>
          <a:xfrm>
            <a:off x="4008438" y="3200400"/>
            <a:ext cx="2241550" cy="138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6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38" y="1774825"/>
            <a:ext cx="2246312" cy="129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7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575" y="368300"/>
            <a:ext cx="2081213" cy="139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图片 9" descr="8"/>
          <p:cNvPicPr>
            <a:picLocks noChangeAspect="1"/>
          </p:cNvPicPr>
          <p:nvPr/>
        </p:nvPicPr>
        <p:blipFill>
          <a:blip r:embed="rId6"/>
          <a:srcRect t="6651"/>
          <a:stretch>
            <a:fillRect/>
          </a:stretch>
        </p:blipFill>
        <p:spPr>
          <a:xfrm>
            <a:off x="4008438" y="376238"/>
            <a:ext cx="2241550" cy="1284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7" name="图片 1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175" y="2514600"/>
            <a:ext cx="3033713" cy="2070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63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-77787" y="1249363"/>
            <a:ext cx="6499225" cy="3905250"/>
          </a:xfrm>
          <a:prstGeom prst="rect">
            <a:avLst/>
          </a:prstGeom>
          <a:solidFill>
            <a:srgbClr val="E79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45059" name="图片 6" descr="a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4413" y="690563"/>
            <a:ext cx="4054475" cy="2271712"/>
          </a:xfrm>
          <a:prstGeom prst="rect">
            <a:avLst/>
          </a:prstGeom>
          <a:noFill/>
          <a:ln w="508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5060" name="图片 7" descr="22"/>
          <p:cNvPicPr>
            <a:picLocks noChangeAspect="1"/>
          </p:cNvPicPr>
          <p:nvPr/>
        </p:nvPicPr>
        <p:blipFill>
          <a:blip r:embed="rId2">
            <a:lum bright="6000" contrast="11999"/>
          </a:blip>
          <a:stretch>
            <a:fillRect/>
          </a:stretch>
        </p:blipFill>
        <p:spPr>
          <a:xfrm>
            <a:off x="681038" y="328613"/>
            <a:ext cx="3068637" cy="4486275"/>
          </a:xfrm>
          <a:prstGeom prst="rect">
            <a:avLst/>
          </a:prstGeom>
          <a:noFill/>
          <a:ln w="508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8427"/>
          <a:stretch>
            <a:fillRect/>
          </a:stretch>
        </p:blipFill>
        <p:spPr>
          <a:xfrm>
            <a:off x="681038" y="315913"/>
            <a:ext cx="3071812" cy="4498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1" name="文本框 9"/>
          <p:cNvSpPr txBox="1"/>
          <p:nvPr/>
        </p:nvSpPr>
        <p:spPr>
          <a:xfrm>
            <a:off x="2757488" y="3676333"/>
            <a:ext cx="4583112" cy="8604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rgbClr val="DA5F7C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春</a:t>
            </a:r>
            <a:r>
              <a:rPr lang="zh-CN" altLang="en-US" sz="3200" b="1" dirty="0">
                <a:solidFill>
                  <a:srgbClr val="DA5F7C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 </a:t>
            </a:r>
            <a:r>
              <a:rPr lang="zh-CN" altLang="en-US" b="1" dirty="0">
                <a:solidFill>
                  <a:srgbClr val="DA5F7C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粉色樱花漫天飞舞</a:t>
            </a:r>
            <a:endParaRPr lang="en-US" altLang="zh-CN" b="1" dirty="0">
              <a:solidFill>
                <a:srgbClr val="DA5F7C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r>
              <a:rPr lang="en-US" altLang="zh-CN" b="1" dirty="0">
                <a:solidFill>
                  <a:srgbClr val="DA5F7C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</a:t>
            </a:r>
            <a:r>
              <a:rPr lang="zh-CN" b="1" dirty="0">
                <a:solidFill>
                  <a:srgbClr val="DA5F7C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akura</a:t>
            </a:r>
            <a:r>
              <a:rPr lang="zh-CN" altLang="en-US" b="1" dirty="0">
                <a:solidFill>
                  <a:srgbClr val="DA5F7C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blooming in spring </a:t>
            </a:r>
            <a:endParaRPr lang="en-US" altLang="zh-CN" b="1" dirty="0">
              <a:solidFill>
                <a:srgbClr val="DA5F7C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a0d1fe2a-c29b-4797-8c4b-dbdfb9afd82f}"/>
</p:tagLst>
</file>

<file path=ppt/tags/tag2.xml><?xml version="1.0" encoding="utf-8"?>
<p:tagLst xmlns:p="http://schemas.openxmlformats.org/presentationml/2006/main">
  <p:tag name="KSO_WM_UNIT_TABLE_BEAUTIFY" val="smartTable{e8a89dab-c9ca-4f8b-b6f1-9a2a00ff236b}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219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219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藏珠馆 Wholehr.taobao.com 原创商务模板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0073C4"/>
      </a:dk2>
      <a:lt2>
        <a:srgbClr val="00AFF0"/>
      </a:lt2>
      <a:accent1>
        <a:srgbClr val="EB7D1E"/>
      </a:accent1>
      <a:accent2>
        <a:srgbClr val="FFBE00"/>
      </a:accent2>
      <a:accent3>
        <a:srgbClr val="FFFFFF"/>
      </a:accent3>
      <a:accent4>
        <a:srgbClr val="000000"/>
      </a:accent4>
      <a:accent5>
        <a:srgbClr val="F3BFAB"/>
      </a:accent5>
      <a:accent6>
        <a:srgbClr val="E7AC00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219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219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藏珠馆 Wholehr.taobao.com 原创商务模板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藏珠馆 Wholehr.taobao.com 原创商务模板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73C4"/>
      </a:dk2>
      <a:lt2>
        <a:srgbClr val="00AFF0"/>
      </a:lt2>
      <a:accent1>
        <a:srgbClr val="EB7D1E"/>
      </a:accent1>
      <a:accent2>
        <a:srgbClr val="FFBE00"/>
      </a:accent2>
      <a:accent3>
        <a:srgbClr val="FFFFFF"/>
      </a:accent3>
      <a:accent4>
        <a:srgbClr val="000000"/>
      </a:accent4>
      <a:accent5>
        <a:srgbClr val="F3BFAB"/>
      </a:accent5>
      <a:accent6>
        <a:srgbClr val="E7AC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11872</Words>
  <Application>WPS 演示</Application>
  <PresentationFormat>全屏显示(16:9)</PresentationFormat>
  <Paragraphs>700</Paragraphs>
  <Slides>52</Slides>
  <Notes>51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52</vt:i4>
      </vt:variant>
    </vt:vector>
  </HeadingPairs>
  <TitlesOfParts>
    <vt:vector size="82" baseType="lpstr">
      <vt:lpstr>Arial</vt:lpstr>
      <vt:lpstr>SimSun</vt:lpstr>
      <vt:lpstr>Wingdings</vt:lpstr>
      <vt:lpstr>Calibri</vt:lpstr>
      <vt:lpstr>Microsoft YaHei</vt:lpstr>
      <vt:lpstr>Verdana</vt:lpstr>
      <vt:lpstr>华文细黑</vt:lpstr>
      <vt:lpstr>SimHei</vt:lpstr>
      <vt:lpstr>Hiragino Sans GB W6</vt:lpstr>
      <vt:lpstr>Segoe Print</vt:lpstr>
      <vt:lpstr>Tahoma</vt:lpstr>
      <vt:lpstr>字魂58号-创中黑</vt:lpstr>
      <vt:lpstr>Times New Roman</vt:lpstr>
      <vt:lpstr>华文行楷</vt:lpstr>
      <vt:lpstr>Arial Unicode MS</vt:lpstr>
      <vt:lpstr>Impact</vt:lpstr>
      <vt:lpstr>FZCuHeiSongS-B-GB</vt:lpstr>
      <vt:lpstr>Arial Black</vt:lpstr>
      <vt:lpstr>Arial Narrow</vt:lpstr>
      <vt:lpstr>Calibri Light</vt:lpstr>
      <vt:lpstr>Calibri Light</vt:lpstr>
      <vt:lpstr>Adobe 黑体 Std R</vt:lpstr>
      <vt:lpstr>Arial Unicode MS</vt:lpstr>
      <vt:lpstr>Office 主题</vt:lpstr>
      <vt:lpstr>1_藏珠馆 Wholehr.taobao.com 原创商务模板</vt:lpstr>
      <vt:lpstr>1_Office 主题​​</vt:lpstr>
      <vt:lpstr>1_Office 主题</vt:lpstr>
      <vt:lpstr>2_Office 主题</vt:lpstr>
      <vt:lpstr>2_藏珠馆 Wholehr.taobao.com 原创商务模板</vt:lpstr>
      <vt:lpstr>3_藏珠馆 Wholehr.taobao.com 原创商务模板</vt:lpstr>
      <vt:lpstr>PowerPoint 演示文稿</vt:lpstr>
      <vt:lpstr>PowerPoint 演示文稿</vt:lpstr>
      <vt:lpstr>地理位置 Location Lieu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学院与专业 Schools &amp; Majors        Académies &amp;                 Spécialités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入学申请 Application   Demande d'           admission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han meimei(韩美美）</cp:lastModifiedBy>
  <cp:revision>1718</cp:revision>
  <dcterms:created xsi:type="dcterms:W3CDTF">2013-02-20T00:47:00Z</dcterms:created>
  <dcterms:modified xsi:type="dcterms:W3CDTF">2022-03-11T11:31:41Z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  <property fmtid="{D5CDD505-2E9C-101B-9397-08002B2CF9AE}" pid="3" name="ICV">
    <vt:lpwstr>E51521C4A695485E8A3C9EC209A8B5EF</vt:lpwstr>
  </property>
</Properties>
</file>